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3" r:id="rId2"/>
  </p:sldMasterIdLst>
  <p:notesMasterIdLst>
    <p:notesMasterId r:id="rId31"/>
  </p:notes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Lst>
  <p:sldSz cx="9144000" cy="5143500" type="screen16x9"/>
  <p:notesSz cx="6858000" cy="9144000"/>
  <p:defaultText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46014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p:scale>
          <a:sx n="75" d="100"/>
          <a:sy n="75" d="100"/>
        </p:scale>
        <p:origin x="-162" y="-1476"/>
      </p:cViewPr>
      <p:guideLst>
        <p:guide orient="horz" pos="1620"/>
        <p:guide pos="2880"/>
      </p:guideLst>
    </p:cSldViewPr>
  </p:slideViewPr>
  <p:notesTextViewPr>
    <p:cViewPr>
      <p:scale>
        <a:sx n="1" d="1"/>
        <a:sy n="1" d="1"/>
      </p:scale>
      <p:origin x="0" y="0"/>
    </p:cViewPr>
  </p:notesTextViewPr>
  <p:sorterViewPr>
    <p:cViewPr>
      <p:scale>
        <a:sx n="186" d="100"/>
        <a:sy n="18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28C079C-2827-488D-9C02-9DCCBBA87209}" type="datetimeFigureOut">
              <a:rPr lang="zh-CN" altLang="en-US" smtClean="0"/>
              <a:t>2019/3/2</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66D7AEE-68AB-44D5-9E95-00BC703F1485}" type="slidenum">
              <a:rPr lang="zh-CN" altLang="en-US" smtClean="0"/>
              <a:t>‹#›</a:t>
            </a:fld>
            <a:endParaRPr lang="zh-CN" altLang="en-US"/>
          </a:p>
        </p:txBody>
      </p:sp>
    </p:spTree>
    <p:extLst>
      <p:ext uri="{BB962C8B-B14F-4D97-AF65-F5344CB8AC3E}">
        <p14:creationId xmlns:p14="http://schemas.microsoft.com/office/powerpoint/2010/main" val="347955266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B2A0F9D-3357-4A94-85C8-3B842B870DC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190927970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B2A0F9D-3357-4A94-85C8-3B842B870DC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11</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256992267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B2A0F9D-3357-4A94-85C8-3B842B870DC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12</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395944483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B2A0F9D-3357-4A94-85C8-3B842B870DC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13</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90524598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B2A0F9D-3357-4A94-85C8-3B842B870DC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14</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240263804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B2A0F9D-3357-4A94-85C8-3B842B870DC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15</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102834593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B2A0F9D-3357-4A94-85C8-3B842B870DC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16</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407339459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B2A0F9D-3357-4A94-85C8-3B842B870DC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17</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316989493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B2A0F9D-3357-4A94-85C8-3B842B870DC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18</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312322049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B2A0F9D-3357-4A94-85C8-3B842B870DC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19</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148992720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B2A0F9D-3357-4A94-85C8-3B842B870DC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20</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297101616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B2A0F9D-3357-4A94-85C8-3B842B870DC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368346581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B2A0F9D-3357-4A94-85C8-3B842B870DC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21</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291086602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B2A0F9D-3357-4A94-85C8-3B842B870DC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22</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223189749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B2A0F9D-3357-4A94-85C8-3B842B870DC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23</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191671395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B2A0F9D-3357-4A94-85C8-3B842B870DC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24</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124717312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B2A0F9D-3357-4A94-85C8-3B842B870DC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25</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132500617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B2A0F9D-3357-4A94-85C8-3B842B870DC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26</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379335943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B2A0F9D-3357-4A94-85C8-3B842B870DC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334122568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B2A0F9D-3357-4A94-85C8-3B842B870DC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37664743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B2A0F9D-3357-4A94-85C8-3B842B870DC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38327505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B2A0F9D-3357-4A94-85C8-3B842B870DC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144141620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B2A0F9D-3357-4A94-85C8-3B842B870DC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324422848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B2A0F9D-3357-4A94-85C8-3B842B870DC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9</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205055103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B2A0F9D-3357-4A94-85C8-3B842B870DC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10</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3432827190"/>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pic>
        <p:nvPicPr>
          <p:cNvPr id="2" name="图片 1"/>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a:fillRect/>
          </a:stretch>
        </p:blipFill>
        <p:spPr>
          <a:xfrm>
            <a:off x="0" y="-1"/>
            <a:ext cx="9144000" cy="5143501"/>
          </a:xfrm>
          <a:prstGeom prst="rect">
            <a:avLst/>
          </a:prstGeom>
        </p:spPr>
      </p:pic>
      <p:pic>
        <p:nvPicPr>
          <p:cNvPr id="3" name="图片 2"/>
          <p:cNvPicPr>
            <a:picLocks noChangeAspect="1"/>
          </p:cNvPicPr>
          <p:nvPr userDrawn="1"/>
        </p:nvPicPr>
        <p:blipFill>
          <a:blip r:embed="rId3">
            <a:extLst>
              <a:ext uri="{28A0092B-C50C-407E-A947-70E740481C1C}">
                <a14:useLocalDpi xmlns:a14="http://schemas.microsoft.com/office/drawing/2010/main"/>
              </a:ext>
            </a:extLst>
          </a:blip>
          <a:stretch>
            <a:fillRect/>
          </a:stretch>
        </p:blipFill>
        <p:spPr>
          <a:xfrm>
            <a:off x="377" y="3757491"/>
            <a:ext cx="9143244" cy="1401964"/>
          </a:xfrm>
          <a:prstGeom prst="rect">
            <a:avLst/>
          </a:prstGeom>
        </p:spPr>
      </p:pic>
    </p:spTree>
    <p:extLst>
      <p:ext uri="{BB962C8B-B14F-4D97-AF65-F5344CB8AC3E}">
        <p14:creationId xmlns:p14="http://schemas.microsoft.com/office/powerpoint/2010/main" val="392891337"/>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457200" y="205978"/>
            <a:ext cx="8229600" cy="857250"/>
          </a:xfrm>
          <a:prstGeom prst="rect">
            <a:avLst/>
          </a:prstGeom>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1200151"/>
            <a:ext cx="8229600" cy="3394472"/>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457200" y="4767263"/>
            <a:ext cx="2133600" cy="273844"/>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44CCEC7-3A54-47D1-BB25-17A0FDA63797}" type="datetimeFigureOut">
              <a:rPr kumimoji="0" lang="zh-CN" altLang="en-US" sz="1800" b="0" i="0" u="none" strike="noStrike" kern="1200" cap="none" spc="0" normalizeH="0" baseline="0" noProof="0" smtClean="0">
                <a:ln>
                  <a:noFill/>
                </a:ln>
                <a:solidFill>
                  <a:srgbClr val="FFFFFF"/>
                </a:solidFill>
                <a:effectLst/>
                <a:uLnTx/>
                <a:uFillTx/>
                <a:latin typeface="Calibri"/>
                <a:ea typeface="宋体" panose="02010600030101010101" pitchFamily="2" charset="-122"/>
                <a:cs typeface="+mn-cs"/>
              </a:rPr>
              <a:pPr marL="0" marR="0" lvl="0" indent="0" algn="l" defTabSz="914400" rtl="0" eaLnBrk="1" fontAlgn="auto" latinLnBrk="0" hangingPunct="1">
                <a:lnSpc>
                  <a:spcPct val="100000"/>
                </a:lnSpc>
                <a:spcBef>
                  <a:spcPts val="0"/>
                </a:spcBef>
                <a:spcAft>
                  <a:spcPts val="0"/>
                </a:spcAft>
                <a:buClrTx/>
                <a:buSzTx/>
                <a:buFontTx/>
                <a:buNone/>
                <a:tabLst/>
                <a:defRPr/>
              </a:pPr>
              <a:t>2019/3/2</a:t>
            </a:fld>
            <a:endParaRPr kumimoji="0" lang="zh-CN" altLang="en-US"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5" name="页脚占位符 4"/>
          <p:cNvSpPr>
            <a:spLocks noGrp="1"/>
          </p:cNvSpPr>
          <p:nvPr>
            <p:ph type="ftr" sz="quarter" idx="11"/>
          </p:nvPr>
        </p:nvSpPr>
        <p:spPr>
          <a:xfrm>
            <a:off x="3124200" y="4767263"/>
            <a:ext cx="2895600" cy="273844"/>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6" name="灯片编号占位符 5"/>
          <p:cNvSpPr>
            <a:spLocks noGrp="1"/>
          </p:cNvSpPr>
          <p:nvPr>
            <p:ph type="sldNum" sz="quarter" idx="12"/>
          </p:nvPr>
        </p:nvSpPr>
        <p:spPr>
          <a:xfrm>
            <a:off x="6553200" y="4767263"/>
            <a:ext cx="2133600" cy="273844"/>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65495661-81B6-46E9-A91E-889569155CC2}" type="slidenum">
              <a:rPr kumimoji="0" lang="zh-CN" altLang="en-US" sz="1800" b="0" i="0" u="none" strike="noStrike" kern="1200" cap="none" spc="0" normalizeH="0" baseline="0" noProof="0" smtClean="0">
                <a:ln>
                  <a:noFill/>
                </a:ln>
                <a:solidFill>
                  <a:srgbClr val="FFFFFF"/>
                </a:solidFill>
                <a:effectLst/>
                <a:uLnTx/>
                <a:uFillTx/>
                <a:latin typeface="Calibri"/>
                <a:ea typeface="宋体" panose="02010600030101010101" pitchFamily="2" charset="-122"/>
                <a:cs typeface="+mn-cs"/>
              </a:rPr>
              <a:pPr marL="0" marR="0" lvl="0" indent="0" algn="l" defTabSz="914400" rtl="0" eaLnBrk="1" fontAlgn="auto" latinLnBrk="0" hangingPunct="1">
                <a:lnSpc>
                  <a:spcPct val="100000"/>
                </a:lnSpc>
                <a:spcBef>
                  <a:spcPts val="0"/>
                </a:spcBef>
                <a:spcAft>
                  <a:spcPts val="0"/>
                </a:spcAft>
                <a:buClrTx/>
                <a:buSzTx/>
                <a:buFontTx/>
                <a:buNone/>
                <a:tabLst/>
                <a:defRPr/>
              </a:pPr>
              <a:t>‹#›</a:t>
            </a:fld>
            <a:endParaRPr kumimoji="0" lang="zh-CN" altLang="en-US"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2947580478"/>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154781"/>
            <a:ext cx="2057400" cy="3290888"/>
          </a:xfrm>
          <a:prstGeom prst="rect">
            <a:avLst/>
          </a:prstGeo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154781"/>
            <a:ext cx="6019800" cy="3290888"/>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457200" y="4767263"/>
            <a:ext cx="2133600" cy="273844"/>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44CCEC7-3A54-47D1-BB25-17A0FDA63797}" type="datetimeFigureOut">
              <a:rPr kumimoji="0" lang="zh-CN" altLang="en-US" sz="1800" b="0" i="0" u="none" strike="noStrike" kern="1200" cap="none" spc="0" normalizeH="0" baseline="0" noProof="0" smtClean="0">
                <a:ln>
                  <a:noFill/>
                </a:ln>
                <a:solidFill>
                  <a:srgbClr val="FFFFFF"/>
                </a:solidFill>
                <a:effectLst/>
                <a:uLnTx/>
                <a:uFillTx/>
                <a:latin typeface="Calibri"/>
                <a:ea typeface="宋体" panose="02010600030101010101" pitchFamily="2" charset="-122"/>
                <a:cs typeface="+mn-cs"/>
              </a:rPr>
              <a:pPr marL="0" marR="0" lvl="0" indent="0" algn="l" defTabSz="914400" rtl="0" eaLnBrk="1" fontAlgn="auto" latinLnBrk="0" hangingPunct="1">
                <a:lnSpc>
                  <a:spcPct val="100000"/>
                </a:lnSpc>
                <a:spcBef>
                  <a:spcPts val="0"/>
                </a:spcBef>
                <a:spcAft>
                  <a:spcPts val="0"/>
                </a:spcAft>
                <a:buClrTx/>
                <a:buSzTx/>
                <a:buFontTx/>
                <a:buNone/>
                <a:tabLst/>
                <a:defRPr/>
              </a:pPr>
              <a:t>2019/3/2</a:t>
            </a:fld>
            <a:endParaRPr kumimoji="0" lang="zh-CN" altLang="en-US"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5" name="页脚占位符 4"/>
          <p:cNvSpPr>
            <a:spLocks noGrp="1"/>
          </p:cNvSpPr>
          <p:nvPr>
            <p:ph type="ftr" sz="quarter" idx="11"/>
          </p:nvPr>
        </p:nvSpPr>
        <p:spPr>
          <a:xfrm>
            <a:off x="3124200" y="4767263"/>
            <a:ext cx="2895600" cy="273844"/>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6" name="灯片编号占位符 5"/>
          <p:cNvSpPr>
            <a:spLocks noGrp="1"/>
          </p:cNvSpPr>
          <p:nvPr>
            <p:ph type="sldNum" sz="quarter" idx="12"/>
          </p:nvPr>
        </p:nvSpPr>
        <p:spPr>
          <a:xfrm>
            <a:off x="6553200" y="4767263"/>
            <a:ext cx="2133600" cy="273844"/>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65495661-81B6-46E9-A91E-889569155CC2}" type="slidenum">
              <a:rPr kumimoji="0" lang="zh-CN" altLang="en-US" sz="1800" b="0" i="0" u="none" strike="noStrike" kern="1200" cap="none" spc="0" normalizeH="0" baseline="0" noProof="0" smtClean="0">
                <a:ln>
                  <a:noFill/>
                </a:ln>
                <a:solidFill>
                  <a:srgbClr val="FFFFFF"/>
                </a:solidFill>
                <a:effectLst/>
                <a:uLnTx/>
                <a:uFillTx/>
                <a:latin typeface="Calibri"/>
                <a:ea typeface="宋体" panose="02010600030101010101" pitchFamily="2" charset="-122"/>
                <a:cs typeface="+mn-cs"/>
              </a:rPr>
              <a:pPr marL="0" marR="0" lvl="0" indent="0" algn="l" defTabSz="914400" rtl="0" eaLnBrk="1" fontAlgn="auto" latinLnBrk="0" hangingPunct="1">
                <a:lnSpc>
                  <a:spcPct val="100000"/>
                </a:lnSpc>
                <a:spcBef>
                  <a:spcPts val="0"/>
                </a:spcBef>
                <a:spcAft>
                  <a:spcPts val="0"/>
                </a:spcAft>
                <a:buClrTx/>
                <a:buSzTx/>
                <a:buFontTx/>
                <a:buNone/>
                <a:tabLst/>
                <a:defRPr/>
              </a:pPr>
              <a:t>‹#›</a:t>
            </a:fld>
            <a:endParaRPr kumimoji="0" lang="zh-CN" altLang="en-US"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639124769"/>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cSld name="1_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0" y="841772"/>
            <a:ext cx="6858000" cy="1790700"/>
          </a:xfrm>
        </p:spPr>
        <p:txBody>
          <a:bodyPr anchor="b"/>
          <a:lstStyle>
            <a:lvl1pPr algn="ctr">
              <a:defRPr sz="45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单击以编辑母版副标题样式</a:t>
            </a:r>
            <a:endParaRPr lang="zh-CN" altLang="en-US"/>
          </a:p>
        </p:txBody>
      </p:sp>
      <p:sp>
        <p:nvSpPr>
          <p:cNvPr id="4" name="日期占位符 3"/>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fld id="{9CE5B826-6809-49B3-9B4B-177D412235B0}" type="datetimeFigureOut">
              <a:rPr kumimoji="0" lang="zh-CN" altLang="en-US" sz="1350" b="0" i="0" u="none" strike="noStrike" kern="1200" cap="none" spc="0" normalizeH="0" baseline="0" noProof="0" smtClean="0">
                <a:ln>
                  <a:noFill/>
                </a:ln>
                <a:solidFill>
                  <a:srgbClr val="FFFFFF"/>
                </a:solidFill>
                <a:effectLst/>
                <a:uLnTx/>
                <a:uFillTx/>
                <a:latin typeface="Calibri"/>
                <a:ea typeface="宋体" panose="02010600030101010101" pitchFamily="2" charset="-122"/>
                <a:cs typeface="+mn-cs"/>
              </a:rPr>
              <a:pPr marL="0" marR="0" lvl="0" indent="0" algn="l" defTabSz="685800" rtl="0" eaLnBrk="1" fontAlgn="auto" latinLnBrk="0" hangingPunct="1">
                <a:lnSpc>
                  <a:spcPct val="100000"/>
                </a:lnSpc>
                <a:spcBef>
                  <a:spcPts val="0"/>
                </a:spcBef>
                <a:spcAft>
                  <a:spcPts val="0"/>
                </a:spcAft>
                <a:buClrTx/>
                <a:buSzTx/>
                <a:buFontTx/>
                <a:buNone/>
                <a:tabLst/>
                <a:defRPr/>
              </a:pPr>
              <a:t>2019/3/2</a:t>
            </a:fld>
            <a:endParaRPr kumimoji="0" lang="zh-CN" altLang="en-US" sz="135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5" name="页脚占位符 4"/>
          <p:cNvSpPr>
            <a:spLocks noGrp="1"/>
          </p:cNvSpPr>
          <p:nvPr>
            <p:ph type="ftr" sz="quarter" idx="11"/>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6" name="灯片编号占位符 5"/>
          <p:cNvSpPr>
            <a:spLocks noGrp="1"/>
          </p:cNvSpPr>
          <p:nvPr>
            <p:ph type="sldNum" sz="quarter" idx="12"/>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fld id="{601AD0B5-09AD-499F-88BC-01FCE55CDA76}" type="slidenum">
              <a:rPr kumimoji="0" lang="zh-CN" altLang="en-US" sz="1350" b="0" i="0" u="none" strike="noStrike" kern="1200" cap="none" spc="0" normalizeH="0" baseline="0" noProof="0" smtClean="0">
                <a:ln>
                  <a:noFill/>
                </a:ln>
                <a:solidFill>
                  <a:srgbClr val="FFFFFF"/>
                </a:solidFill>
                <a:effectLst/>
                <a:uLnTx/>
                <a:uFillTx/>
                <a:latin typeface="Calibri"/>
                <a:ea typeface="宋体" panose="02010600030101010101" pitchFamily="2" charset="-122"/>
                <a:cs typeface="+mn-cs"/>
              </a:rPr>
              <a:pPr marL="0" marR="0" lvl="0" indent="0" algn="l" defTabSz="685800" rtl="0" eaLnBrk="1" fontAlgn="auto" latinLnBrk="0" hangingPunct="1">
                <a:lnSpc>
                  <a:spcPct val="100000"/>
                </a:lnSpc>
                <a:spcBef>
                  <a:spcPts val="0"/>
                </a:spcBef>
                <a:spcAft>
                  <a:spcPts val="0"/>
                </a:spcAft>
                <a:buClrTx/>
                <a:buSzTx/>
                <a:buFontTx/>
                <a:buNone/>
                <a:tabLst/>
                <a:defRPr/>
              </a:pPr>
              <a:t>‹#›</a:t>
            </a:fld>
            <a:endParaRPr kumimoji="0" lang="zh-CN" altLang="en-US" sz="135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1272169113"/>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8654841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0897042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2513702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2019/3/2</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8067500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2019/3/2</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1451120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2019/3/2</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6281991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2019/3/2</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4586323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05978"/>
            <a:ext cx="8229600" cy="857250"/>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a:xfrm>
            <a:off x="457200" y="1200151"/>
            <a:ext cx="8229600" cy="3394472"/>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457200" y="4767263"/>
            <a:ext cx="2133600" cy="273844"/>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44CCEC7-3A54-47D1-BB25-17A0FDA63797}" type="datetimeFigureOut">
              <a:rPr kumimoji="0" lang="zh-CN" altLang="en-US" sz="1800" b="0" i="0" u="none" strike="noStrike" kern="1200" cap="none" spc="0" normalizeH="0" baseline="0" noProof="0" smtClean="0">
                <a:ln>
                  <a:noFill/>
                </a:ln>
                <a:solidFill>
                  <a:srgbClr val="FFFFFF"/>
                </a:solidFill>
                <a:effectLst/>
                <a:uLnTx/>
                <a:uFillTx/>
                <a:latin typeface="Calibri"/>
                <a:ea typeface="宋体" panose="02010600030101010101" pitchFamily="2" charset="-122"/>
                <a:cs typeface="+mn-cs"/>
              </a:rPr>
              <a:pPr marL="0" marR="0" lvl="0" indent="0" algn="l" defTabSz="914400" rtl="0" eaLnBrk="1" fontAlgn="auto" latinLnBrk="0" hangingPunct="1">
                <a:lnSpc>
                  <a:spcPct val="100000"/>
                </a:lnSpc>
                <a:spcBef>
                  <a:spcPts val="0"/>
                </a:spcBef>
                <a:spcAft>
                  <a:spcPts val="0"/>
                </a:spcAft>
                <a:buClrTx/>
                <a:buSzTx/>
                <a:buFontTx/>
                <a:buNone/>
                <a:tabLst/>
                <a:defRPr/>
              </a:pPr>
              <a:t>2019/3/2</a:t>
            </a:fld>
            <a:endParaRPr kumimoji="0" lang="zh-CN" altLang="en-US"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5" name="页脚占位符 4"/>
          <p:cNvSpPr>
            <a:spLocks noGrp="1"/>
          </p:cNvSpPr>
          <p:nvPr>
            <p:ph type="ftr" sz="quarter" idx="11"/>
          </p:nvPr>
        </p:nvSpPr>
        <p:spPr>
          <a:xfrm>
            <a:off x="3124200" y="4767263"/>
            <a:ext cx="2895600" cy="273844"/>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6" name="灯片编号占位符 5"/>
          <p:cNvSpPr>
            <a:spLocks noGrp="1"/>
          </p:cNvSpPr>
          <p:nvPr>
            <p:ph type="sldNum" sz="quarter" idx="12"/>
          </p:nvPr>
        </p:nvSpPr>
        <p:spPr>
          <a:xfrm>
            <a:off x="6553200" y="4767263"/>
            <a:ext cx="2133600" cy="273844"/>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65495661-81B6-46E9-A91E-889569155CC2}" type="slidenum">
              <a:rPr kumimoji="0" lang="zh-CN" altLang="en-US" sz="1800" b="0" i="0" u="none" strike="noStrike" kern="1200" cap="none" spc="0" normalizeH="0" baseline="0" noProof="0" smtClean="0">
                <a:ln>
                  <a:noFill/>
                </a:ln>
                <a:solidFill>
                  <a:srgbClr val="FFFFFF"/>
                </a:solidFill>
                <a:effectLst/>
                <a:uLnTx/>
                <a:uFillTx/>
                <a:latin typeface="Calibri"/>
                <a:ea typeface="宋体" panose="02010600030101010101" pitchFamily="2" charset="-122"/>
                <a:cs typeface="+mn-cs"/>
              </a:rPr>
              <a:pPr marL="0" marR="0" lvl="0" indent="0" algn="l" defTabSz="914400" rtl="0" eaLnBrk="1" fontAlgn="auto" latinLnBrk="0" hangingPunct="1">
                <a:lnSpc>
                  <a:spcPct val="100000"/>
                </a:lnSpc>
                <a:spcBef>
                  <a:spcPts val="0"/>
                </a:spcBef>
                <a:spcAft>
                  <a:spcPts val="0"/>
                </a:spcAft>
                <a:buClrTx/>
                <a:buSzTx/>
                <a:buFontTx/>
                <a:buNone/>
                <a:tabLst/>
                <a:defRPr/>
              </a:pPr>
              <a:t>‹#›</a:t>
            </a:fld>
            <a:endParaRPr kumimoji="0" lang="zh-CN" altLang="en-US"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744345904"/>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2019/3/2</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6619497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2019/3/2</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3885709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445359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9868741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a:prstGeom prst="rect">
            <a:avLst/>
          </a:prstGeo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a:prstGeom prst="rect">
            <a:avLst/>
          </a:prstGeo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a:xfrm>
            <a:off x="457200" y="4767263"/>
            <a:ext cx="2133600" cy="273844"/>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44CCEC7-3A54-47D1-BB25-17A0FDA63797}" type="datetimeFigureOut">
              <a:rPr kumimoji="0" lang="zh-CN" altLang="en-US" sz="1800" b="0" i="0" u="none" strike="noStrike" kern="1200" cap="none" spc="0" normalizeH="0" baseline="0" noProof="0" smtClean="0">
                <a:ln>
                  <a:noFill/>
                </a:ln>
                <a:solidFill>
                  <a:srgbClr val="FFFFFF"/>
                </a:solidFill>
                <a:effectLst/>
                <a:uLnTx/>
                <a:uFillTx/>
                <a:latin typeface="Calibri"/>
                <a:ea typeface="宋体" panose="02010600030101010101" pitchFamily="2" charset="-122"/>
                <a:cs typeface="+mn-cs"/>
              </a:rPr>
              <a:pPr marL="0" marR="0" lvl="0" indent="0" algn="l" defTabSz="914400" rtl="0" eaLnBrk="1" fontAlgn="auto" latinLnBrk="0" hangingPunct="1">
                <a:lnSpc>
                  <a:spcPct val="100000"/>
                </a:lnSpc>
                <a:spcBef>
                  <a:spcPts val="0"/>
                </a:spcBef>
                <a:spcAft>
                  <a:spcPts val="0"/>
                </a:spcAft>
                <a:buClrTx/>
                <a:buSzTx/>
                <a:buFontTx/>
                <a:buNone/>
                <a:tabLst/>
                <a:defRPr/>
              </a:pPr>
              <a:t>2019/3/2</a:t>
            </a:fld>
            <a:endParaRPr kumimoji="0" lang="zh-CN" altLang="en-US"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5" name="页脚占位符 4"/>
          <p:cNvSpPr>
            <a:spLocks noGrp="1"/>
          </p:cNvSpPr>
          <p:nvPr>
            <p:ph type="ftr" sz="quarter" idx="11"/>
          </p:nvPr>
        </p:nvSpPr>
        <p:spPr>
          <a:xfrm>
            <a:off x="3124200" y="4767263"/>
            <a:ext cx="2895600" cy="273844"/>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6" name="灯片编号占位符 5"/>
          <p:cNvSpPr>
            <a:spLocks noGrp="1"/>
          </p:cNvSpPr>
          <p:nvPr>
            <p:ph type="sldNum" sz="quarter" idx="12"/>
          </p:nvPr>
        </p:nvSpPr>
        <p:spPr>
          <a:xfrm>
            <a:off x="6553200" y="4767263"/>
            <a:ext cx="2133600" cy="273844"/>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65495661-81B6-46E9-A91E-889569155CC2}" type="slidenum">
              <a:rPr kumimoji="0" lang="zh-CN" altLang="en-US" sz="1800" b="0" i="0" u="none" strike="noStrike" kern="1200" cap="none" spc="0" normalizeH="0" baseline="0" noProof="0" smtClean="0">
                <a:ln>
                  <a:noFill/>
                </a:ln>
                <a:solidFill>
                  <a:srgbClr val="FFFFFF"/>
                </a:solidFill>
                <a:effectLst/>
                <a:uLnTx/>
                <a:uFillTx/>
                <a:latin typeface="Calibri"/>
                <a:ea typeface="宋体" panose="02010600030101010101" pitchFamily="2" charset="-122"/>
                <a:cs typeface="+mn-cs"/>
              </a:rPr>
              <a:pPr marL="0" marR="0" lvl="0" indent="0" algn="l" defTabSz="914400" rtl="0" eaLnBrk="1" fontAlgn="auto" latinLnBrk="0" hangingPunct="1">
                <a:lnSpc>
                  <a:spcPct val="100000"/>
                </a:lnSpc>
                <a:spcBef>
                  <a:spcPts val="0"/>
                </a:spcBef>
                <a:spcAft>
                  <a:spcPts val="0"/>
                </a:spcAft>
                <a:buClrTx/>
                <a:buSzTx/>
                <a:buFontTx/>
                <a:buNone/>
                <a:tabLst/>
                <a:defRPr/>
              </a:pPr>
              <a:t>‹#›</a:t>
            </a:fld>
            <a:endParaRPr kumimoji="0" lang="zh-CN" altLang="en-US"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2511934180"/>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05978"/>
            <a:ext cx="8229600" cy="857250"/>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900113"/>
            <a:ext cx="4038600" cy="2545556"/>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900113"/>
            <a:ext cx="4038600" cy="2545556"/>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a:xfrm>
            <a:off x="457200" y="4767263"/>
            <a:ext cx="2133600" cy="273844"/>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44CCEC7-3A54-47D1-BB25-17A0FDA63797}" type="datetimeFigureOut">
              <a:rPr kumimoji="0" lang="zh-CN" altLang="en-US" sz="1800" b="0" i="0" u="none" strike="noStrike" kern="1200" cap="none" spc="0" normalizeH="0" baseline="0" noProof="0" smtClean="0">
                <a:ln>
                  <a:noFill/>
                </a:ln>
                <a:solidFill>
                  <a:srgbClr val="FFFFFF"/>
                </a:solidFill>
                <a:effectLst/>
                <a:uLnTx/>
                <a:uFillTx/>
                <a:latin typeface="Calibri"/>
                <a:ea typeface="宋体" panose="02010600030101010101" pitchFamily="2" charset="-122"/>
                <a:cs typeface="+mn-cs"/>
              </a:rPr>
              <a:pPr marL="0" marR="0" lvl="0" indent="0" algn="l" defTabSz="914400" rtl="0" eaLnBrk="1" fontAlgn="auto" latinLnBrk="0" hangingPunct="1">
                <a:lnSpc>
                  <a:spcPct val="100000"/>
                </a:lnSpc>
                <a:spcBef>
                  <a:spcPts val="0"/>
                </a:spcBef>
                <a:spcAft>
                  <a:spcPts val="0"/>
                </a:spcAft>
                <a:buClrTx/>
                <a:buSzTx/>
                <a:buFontTx/>
                <a:buNone/>
                <a:tabLst/>
                <a:defRPr/>
              </a:pPr>
              <a:t>2019/3/2</a:t>
            </a:fld>
            <a:endParaRPr kumimoji="0" lang="zh-CN" altLang="en-US"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6" name="页脚占位符 5"/>
          <p:cNvSpPr>
            <a:spLocks noGrp="1"/>
          </p:cNvSpPr>
          <p:nvPr>
            <p:ph type="ftr" sz="quarter" idx="11"/>
          </p:nvPr>
        </p:nvSpPr>
        <p:spPr>
          <a:xfrm>
            <a:off x="3124200" y="4767263"/>
            <a:ext cx="2895600" cy="273844"/>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7" name="灯片编号占位符 6"/>
          <p:cNvSpPr>
            <a:spLocks noGrp="1"/>
          </p:cNvSpPr>
          <p:nvPr>
            <p:ph type="sldNum" sz="quarter" idx="12"/>
          </p:nvPr>
        </p:nvSpPr>
        <p:spPr>
          <a:xfrm>
            <a:off x="6553200" y="4767263"/>
            <a:ext cx="2133600" cy="273844"/>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65495661-81B6-46E9-A91E-889569155CC2}" type="slidenum">
              <a:rPr kumimoji="0" lang="zh-CN" altLang="en-US" sz="1800" b="0" i="0" u="none" strike="noStrike" kern="1200" cap="none" spc="0" normalizeH="0" baseline="0" noProof="0" smtClean="0">
                <a:ln>
                  <a:noFill/>
                </a:ln>
                <a:solidFill>
                  <a:srgbClr val="FFFFFF"/>
                </a:solidFill>
                <a:effectLst/>
                <a:uLnTx/>
                <a:uFillTx/>
                <a:latin typeface="Calibri"/>
                <a:ea typeface="宋体" panose="02010600030101010101" pitchFamily="2" charset="-122"/>
                <a:cs typeface="+mn-cs"/>
              </a:rPr>
              <a:pPr marL="0" marR="0" lvl="0" indent="0" algn="l" defTabSz="914400" rtl="0" eaLnBrk="1" fontAlgn="auto" latinLnBrk="0" hangingPunct="1">
                <a:lnSpc>
                  <a:spcPct val="100000"/>
                </a:lnSpc>
                <a:spcBef>
                  <a:spcPts val="0"/>
                </a:spcBef>
                <a:spcAft>
                  <a:spcPts val="0"/>
                </a:spcAft>
                <a:buClrTx/>
                <a:buSzTx/>
                <a:buFontTx/>
                <a:buNone/>
                <a:tabLst/>
                <a:defRPr/>
              </a:pPr>
              <a:t>‹#›</a:t>
            </a:fld>
            <a:endParaRPr kumimoji="0" lang="zh-CN" altLang="en-US"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9" name="矩形 8"/>
          <p:cNvSpPr/>
          <p:nvPr userDrawn="1"/>
        </p:nvSpPr>
        <p:spPr>
          <a:xfrm>
            <a:off x="7372728" y="4754725"/>
            <a:ext cx="775136" cy="246221"/>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模板下载：</a:t>
            </a:r>
            <a:r>
              <a:rPr kumimoji="0" lang="en-US" altLang="zh-CN" sz="100" b="0" i="0" u="none" strike="noStrike" kern="0" cap="none" spc="0" normalizeH="0" baseline="0" noProof="0" dirty="0" smtClean="0">
                <a:ln>
                  <a:noFill/>
                </a:ln>
                <a:solidFill>
                  <a:prstClr val="white"/>
                </a:solidFill>
                <a:effectLst/>
                <a:uLnTx/>
                <a:uFillTx/>
              </a:rPr>
              <a:t>www.1ppt.com/moban/     </a:t>
            </a:r>
            <a:r>
              <a:rPr kumimoji="0" lang="zh-CN" altLang="en-US" sz="100" b="0" i="0" u="none" strike="noStrike" kern="0" cap="none" spc="0" normalizeH="0" baseline="0" noProof="0" dirty="0" smtClean="0">
                <a:ln>
                  <a:noFill/>
                </a:ln>
                <a:solidFill>
                  <a:prstClr val="white"/>
                </a:solidFill>
                <a:effectLst/>
                <a:uLnTx/>
                <a:uFillTx/>
              </a:rPr>
              <a:t>行业</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www.1ppt.com/hangye/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节日</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www.1ppt.com/jieri/           PPT</a:t>
            </a:r>
            <a:r>
              <a:rPr kumimoji="0" lang="zh-CN" altLang="en-US" sz="100" b="0" i="0" u="none" strike="noStrike" kern="0" cap="none" spc="0" normalizeH="0" baseline="0" noProof="0" dirty="0" smtClean="0">
                <a:ln>
                  <a:noFill/>
                </a:ln>
                <a:solidFill>
                  <a:prstClr val="white"/>
                </a:solidFill>
                <a:effectLst/>
                <a:uLnTx/>
                <a:uFillTx/>
              </a:rPr>
              <a:t>素材下载：</a:t>
            </a:r>
            <a:r>
              <a:rPr kumimoji="0" lang="en-US" altLang="zh-CN" sz="100" b="0" i="0" u="none" strike="noStrike" kern="0" cap="none" spc="0" normalizeH="0" baseline="0" noProof="0" dirty="0" smtClean="0">
                <a:ln>
                  <a:noFill/>
                </a:ln>
                <a:solidFill>
                  <a:prstClr val="white"/>
                </a:solidFill>
                <a:effectLst/>
                <a:uLnTx/>
                <a:uFillTx/>
              </a:rPr>
              <a:t>www.1ppt.com/sucai/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背景图片：</a:t>
            </a:r>
            <a:r>
              <a:rPr kumimoji="0" lang="en-US" altLang="zh-CN" sz="100" b="0" i="0" u="none" strike="noStrike" kern="0" cap="none" spc="0" normalizeH="0" baseline="0" noProof="0" dirty="0" smtClean="0">
                <a:ln>
                  <a:noFill/>
                </a:ln>
                <a:solidFill>
                  <a:prstClr val="white"/>
                </a:solidFill>
                <a:effectLst/>
                <a:uLnTx/>
                <a:uFillTx/>
              </a:rPr>
              <a:t>www.1ppt.com/beijing/      PPT</a:t>
            </a:r>
            <a:r>
              <a:rPr kumimoji="0" lang="zh-CN" altLang="en-US" sz="100" b="0" i="0" u="none" strike="noStrike" kern="0" cap="none" spc="0" normalizeH="0" baseline="0" noProof="0" dirty="0" smtClean="0">
                <a:ln>
                  <a:noFill/>
                </a:ln>
                <a:solidFill>
                  <a:prstClr val="white"/>
                </a:solidFill>
                <a:effectLst/>
                <a:uLnTx/>
                <a:uFillTx/>
              </a:rPr>
              <a:t>图表下载：</a:t>
            </a:r>
            <a:r>
              <a:rPr kumimoji="0" lang="en-US" altLang="zh-CN" sz="100" b="0" i="0" u="none" strike="noStrike" kern="0" cap="none" spc="0" normalizeH="0" baseline="0" noProof="0" dirty="0" smtClean="0">
                <a:ln>
                  <a:noFill/>
                </a:ln>
                <a:solidFill>
                  <a:prstClr val="white"/>
                </a:solidFill>
                <a:effectLst/>
                <a:uLnTx/>
                <a:uFillTx/>
              </a:rPr>
              <a:t>www.1ppt.com/tubiao/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优秀</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下载：</a:t>
            </a:r>
            <a:r>
              <a:rPr kumimoji="0" lang="en-US" altLang="zh-CN" sz="100" b="0" i="0" u="none" strike="noStrike" kern="0" cap="none" spc="0" normalizeH="0" baseline="0" noProof="0" dirty="0" smtClean="0">
                <a:ln>
                  <a:noFill/>
                </a:ln>
                <a:solidFill>
                  <a:prstClr val="white"/>
                </a:solidFill>
                <a:effectLst/>
                <a:uLnTx/>
                <a:uFillTx/>
              </a:rPr>
              <a:t>www.1ppt.com/xiazai/        PPT</a:t>
            </a:r>
            <a:r>
              <a:rPr kumimoji="0" lang="zh-CN" altLang="en-US" sz="100" b="0" i="0" u="none" strike="noStrike" kern="0" cap="none" spc="0" normalizeH="0" baseline="0" noProof="0" dirty="0" smtClean="0">
                <a:ln>
                  <a:noFill/>
                </a:ln>
                <a:solidFill>
                  <a:prstClr val="white"/>
                </a:solidFill>
                <a:effectLst/>
                <a:uLnTx/>
                <a:uFillTx/>
              </a:rPr>
              <a:t>教程： </a:t>
            </a:r>
            <a:r>
              <a:rPr kumimoji="0" lang="en-US" altLang="zh-CN" sz="100" b="0" i="0" u="none" strike="noStrike" kern="0" cap="none" spc="0" normalizeH="0" baseline="0" noProof="0" dirty="0" smtClean="0">
                <a:ln>
                  <a:noFill/>
                </a:ln>
                <a:solidFill>
                  <a:prstClr val="white"/>
                </a:solidFill>
                <a:effectLst/>
                <a:uLnTx/>
                <a:uFillTx/>
              </a:rPr>
              <a:t>www.1ppt.com/powerpoint/      </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Word</a:t>
            </a:r>
            <a:r>
              <a:rPr kumimoji="0" lang="zh-CN" altLang="en-US" sz="100" b="0" i="0" u="none" strike="noStrike" kern="0" cap="none" spc="0" normalizeH="0" baseline="0" noProof="0" dirty="0" smtClean="0">
                <a:ln>
                  <a:noFill/>
                </a:ln>
                <a:solidFill>
                  <a:prstClr val="white"/>
                </a:solidFill>
                <a:effectLst/>
                <a:uLnTx/>
                <a:uFillTx/>
              </a:rPr>
              <a:t>教程： </a:t>
            </a:r>
            <a:r>
              <a:rPr kumimoji="0" lang="en-US" altLang="zh-CN" sz="100" b="0" i="0" u="none" strike="noStrike" kern="0" cap="none" spc="0" normalizeH="0" baseline="0" noProof="0" dirty="0" smtClean="0">
                <a:ln>
                  <a:noFill/>
                </a:ln>
                <a:solidFill>
                  <a:prstClr val="white"/>
                </a:solidFill>
                <a:effectLst/>
                <a:uLnTx/>
                <a:uFillTx/>
              </a:rPr>
              <a:t>www.1ppt.com/word/              Excel</a:t>
            </a:r>
            <a:r>
              <a:rPr kumimoji="0" lang="zh-CN" altLang="en-US" sz="100" b="0" i="0" u="none" strike="noStrike" kern="0" cap="none" spc="0" normalizeH="0" baseline="0" noProof="0" dirty="0" smtClean="0">
                <a:ln>
                  <a:noFill/>
                </a:ln>
                <a:solidFill>
                  <a:prstClr val="white"/>
                </a:solidFill>
                <a:effectLst/>
                <a:uLnTx/>
                <a:uFillTx/>
              </a:rPr>
              <a:t>教程：</a:t>
            </a:r>
            <a:r>
              <a:rPr kumimoji="0" lang="en-US" altLang="zh-CN" sz="100" b="0" i="0" u="none" strike="noStrike" kern="0" cap="none" spc="0" normalizeH="0" baseline="0" noProof="0" dirty="0" smtClean="0">
                <a:ln>
                  <a:noFill/>
                </a:ln>
                <a:solidFill>
                  <a:prstClr val="white"/>
                </a:solidFill>
                <a:effectLst/>
                <a:uLnTx/>
                <a:uFillTx/>
              </a:rPr>
              <a:t>www.1ppt.com/excel/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资料下载：</a:t>
            </a:r>
            <a:r>
              <a:rPr kumimoji="0" lang="en-US" altLang="zh-CN" sz="100" b="0" i="0" u="none" strike="noStrike" kern="0" cap="none" spc="0" normalizeH="0" baseline="0" noProof="0" dirty="0" smtClean="0">
                <a:ln>
                  <a:noFill/>
                </a:ln>
                <a:solidFill>
                  <a:prstClr val="white"/>
                </a:solidFill>
                <a:effectLst/>
                <a:uLnTx/>
                <a:uFillTx/>
              </a:rPr>
              <a:t>www.1ppt.com/ziliao/                PPT</a:t>
            </a:r>
            <a:r>
              <a:rPr kumimoji="0" lang="zh-CN" altLang="en-US" sz="100" b="0" i="0" u="none" strike="noStrike" kern="0" cap="none" spc="0" normalizeH="0" baseline="0" noProof="0" dirty="0" smtClean="0">
                <a:ln>
                  <a:noFill/>
                </a:ln>
                <a:solidFill>
                  <a:prstClr val="white"/>
                </a:solidFill>
                <a:effectLst/>
                <a:uLnTx/>
                <a:uFillTx/>
              </a:rPr>
              <a:t>课件下载：</a:t>
            </a:r>
            <a:r>
              <a:rPr kumimoji="0" lang="en-US" altLang="zh-CN" sz="100" b="0" i="0" u="none" strike="noStrike" kern="0" cap="none" spc="0" normalizeH="0" baseline="0" noProof="0" dirty="0" smtClean="0">
                <a:ln>
                  <a:noFill/>
                </a:ln>
                <a:solidFill>
                  <a:prstClr val="white"/>
                </a:solidFill>
                <a:effectLst/>
                <a:uLnTx/>
                <a:uFillTx/>
              </a:rPr>
              <a:t>www.1ppt.com/kejian/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范文下载：</a:t>
            </a:r>
            <a:r>
              <a:rPr kumimoji="0" lang="en-US" altLang="zh-CN" sz="100" b="0" i="0" u="none" strike="noStrike" kern="0" cap="none" spc="0" normalizeH="0" baseline="0" noProof="0" dirty="0" smtClean="0">
                <a:ln>
                  <a:noFill/>
                </a:ln>
                <a:solidFill>
                  <a:prstClr val="white"/>
                </a:solidFill>
                <a:effectLst/>
                <a:uLnTx/>
                <a:uFillTx/>
              </a:rPr>
              <a:t>www.1ppt.com/fanwen/             </a:t>
            </a:r>
            <a:r>
              <a:rPr kumimoji="0" lang="zh-CN" altLang="en-US" sz="100" b="0" i="0" u="none" strike="noStrike" kern="0" cap="none" spc="0" normalizeH="0" baseline="0" noProof="0" dirty="0" smtClean="0">
                <a:ln>
                  <a:noFill/>
                </a:ln>
                <a:solidFill>
                  <a:prstClr val="white"/>
                </a:solidFill>
                <a:effectLst/>
                <a:uLnTx/>
                <a:uFillTx/>
              </a:rPr>
              <a:t>试卷下载：</a:t>
            </a:r>
            <a:r>
              <a:rPr kumimoji="0" lang="en-US" altLang="zh-CN" sz="100" b="0" i="0" u="none" strike="noStrike" kern="0" cap="none" spc="0" normalizeH="0" baseline="0" noProof="0" dirty="0" smtClean="0">
                <a:ln>
                  <a:noFill/>
                </a:ln>
                <a:solidFill>
                  <a:prstClr val="white"/>
                </a:solidFill>
                <a:effectLst/>
                <a:uLnTx/>
                <a:uFillTx/>
              </a:rPr>
              <a:t>www.1ppt.com/shiti/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教案下载：</a:t>
            </a:r>
            <a:r>
              <a:rPr kumimoji="0" lang="en-US" altLang="zh-CN" sz="100" b="0" i="0" u="none" strike="noStrike" kern="0" cap="none" spc="0" normalizeH="0" baseline="0" noProof="0" dirty="0" smtClean="0">
                <a:ln>
                  <a:noFill/>
                </a:ln>
                <a:solidFill>
                  <a:prstClr val="white"/>
                </a:solidFill>
                <a:effectLst/>
                <a:uLnTx/>
                <a:uFillTx/>
              </a:rPr>
              <a:t>www.1ppt.com/jiaoan/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字体下载：</a:t>
            </a:r>
            <a:r>
              <a:rPr kumimoji="0" lang="en-US" altLang="zh-CN" sz="100" b="0" i="0" u="none" strike="noStrike" kern="0" cap="none" spc="0" normalizeH="0" baseline="0" noProof="0" dirty="0" smtClean="0">
                <a:ln>
                  <a:noFill/>
                </a:ln>
                <a:solidFill>
                  <a:prstClr val="white"/>
                </a:solidFill>
                <a:effectLst/>
                <a:uLnTx/>
                <a:uFillTx/>
              </a:rPr>
              <a:t>www.1ppt.com/ziti/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 </a:t>
            </a:r>
            <a:endParaRPr kumimoji="0" lang="zh-CN" altLang="en-US" sz="100" b="0" i="0" u="none" strike="noStrike" kern="0" cap="none" spc="0" normalizeH="0" baseline="0" noProof="0" dirty="0" smtClean="0">
              <a:ln>
                <a:noFill/>
              </a:ln>
              <a:solidFill>
                <a:prstClr val="white"/>
              </a:solidFill>
              <a:effectLst/>
              <a:uLnTx/>
              <a:uFillTx/>
            </a:endParaRPr>
          </a:p>
        </p:txBody>
      </p:sp>
    </p:spTree>
    <p:extLst>
      <p:ext uri="{BB962C8B-B14F-4D97-AF65-F5344CB8AC3E}">
        <p14:creationId xmlns:p14="http://schemas.microsoft.com/office/powerpoint/2010/main" val="3561954512"/>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05978"/>
            <a:ext cx="8229600" cy="857250"/>
          </a:xfrm>
          <a:prstGeom prst="rect">
            <a:avLst/>
          </a:prstGeo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156"/>
            <a:ext cx="4041775" cy="2963466"/>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a:xfrm>
            <a:off x="457200" y="4767263"/>
            <a:ext cx="2133600" cy="273844"/>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44CCEC7-3A54-47D1-BB25-17A0FDA63797}" type="datetimeFigureOut">
              <a:rPr kumimoji="0" lang="zh-CN" altLang="en-US" sz="1800" b="0" i="0" u="none" strike="noStrike" kern="1200" cap="none" spc="0" normalizeH="0" baseline="0" noProof="0" smtClean="0">
                <a:ln>
                  <a:noFill/>
                </a:ln>
                <a:solidFill>
                  <a:srgbClr val="FFFFFF"/>
                </a:solidFill>
                <a:effectLst/>
                <a:uLnTx/>
                <a:uFillTx/>
                <a:latin typeface="Calibri"/>
                <a:ea typeface="宋体" panose="02010600030101010101" pitchFamily="2" charset="-122"/>
                <a:cs typeface="+mn-cs"/>
              </a:rPr>
              <a:pPr marL="0" marR="0" lvl="0" indent="0" algn="l" defTabSz="914400" rtl="0" eaLnBrk="1" fontAlgn="auto" latinLnBrk="0" hangingPunct="1">
                <a:lnSpc>
                  <a:spcPct val="100000"/>
                </a:lnSpc>
                <a:spcBef>
                  <a:spcPts val="0"/>
                </a:spcBef>
                <a:spcAft>
                  <a:spcPts val="0"/>
                </a:spcAft>
                <a:buClrTx/>
                <a:buSzTx/>
                <a:buFontTx/>
                <a:buNone/>
                <a:tabLst/>
                <a:defRPr/>
              </a:pPr>
              <a:t>2019/3/2</a:t>
            </a:fld>
            <a:endParaRPr kumimoji="0" lang="zh-CN" altLang="en-US"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8" name="页脚占位符 7"/>
          <p:cNvSpPr>
            <a:spLocks noGrp="1"/>
          </p:cNvSpPr>
          <p:nvPr>
            <p:ph type="ftr" sz="quarter" idx="11"/>
          </p:nvPr>
        </p:nvSpPr>
        <p:spPr>
          <a:xfrm>
            <a:off x="3124200" y="4767263"/>
            <a:ext cx="2895600" cy="273844"/>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9" name="灯片编号占位符 8"/>
          <p:cNvSpPr>
            <a:spLocks noGrp="1"/>
          </p:cNvSpPr>
          <p:nvPr>
            <p:ph type="sldNum" sz="quarter" idx="12"/>
          </p:nvPr>
        </p:nvSpPr>
        <p:spPr>
          <a:xfrm>
            <a:off x="6553200" y="4767263"/>
            <a:ext cx="2133600" cy="273844"/>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65495661-81B6-46E9-A91E-889569155CC2}" type="slidenum">
              <a:rPr kumimoji="0" lang="zh-CN" altLang="en-US" sz="1800" b="0" i="0" u="none" strike="noStrike" kern="1200" cap="none" spc="0" normalizeH="0" baseline="0" noProof="0" smtClean="0">
                <a:ln>
                  <a:noFill/>
                </a:ln>
                <a:solidFill>
                  <a:srgbClr val="FFFFFF"/>
                </a:solidFill>
                <a:effectLst/>
                <a:uLnTx/>
                <a:uFillTx/>
                <a:latin typeface="Calibri"/>
                <a:ea typeface="宋体" panose="02010600030101010101" pitchFamily="2" charset="-122"/>
                <a:cs typeface="+mn-cs"/>
              </a:rPr>
              <a:pPr marL="0" marR="0" lvl="0" indent="0" algn="l" defTabSz="914400" rtl="0" eaLnBrk="1" fontAlgn="auto" latinLnBrk="0" hangingPunct="1">
                <a:lnSpc>
                  <a:spcPct val="100000"/>
                </a:lnSpc>
                <a:spcBef>
                  <a:spcPts val="0"/>
                </a:spcBef>
                <a:spcAft>
                  <a:spcPts val="0"/>
                </a:spcAft>
                <a:buClrTx/>
                <a:buSzTx/>
                <a:buFontTx/>
                <a:buNone/>
                <a:tabLst/>
                <a:defRPr/>
              </a:pPr>
              <a:t>‹#›</a:t>
            </a:fld>
            <a:endParaRPr kumimoji="0" lang="zh-CN" altLang="en-US"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1779236404"/>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05978"/>
            <a:ext cx="8229600" cy="857250"/>
          </a:xfrm>
          <a:prstGeom prst="rect">
            <a:avLst/>
          </a:prstGeom>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a:xfrm>
            <a:off x="457200" y="4767263"/>
            <a:ext cx="2133600" cy="273844"/>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44CCEC7-3A54-47D1-BB25-17A0FDA63797}" type="datetimeFigureOut">
              <a:rPr kumimoji="0" lang="zh-CN" altLang="en-US" sz="1800" b="0" i="0" u="none" strike="noStrike" kern="1200" cap="none" spc="0" normalizeH="0" baseline="0" noProof="0" smtClean="0">
                <a:ln>
                  <a:noFill/>
                </a:ln>
                <a:solidFill>
                  <a:srgbClr val="FFFFFF"/>
                </a:solidFill>
                <a:effectLst/>
                <a:uLnTx/>
                <a:uFillTx/>
                <a:latin typeface="Calibri"/>
                <a:ea typeface="宋体" panose="02010600030101010101" pitchFamily="2" charset="-122"/>
                <a:cs typeface="+mn-cs"/>
              </a:rPr>
              <a:pPr marL="0" marR="0" lvl="0" indent="0" algn="l" defTabSz="914400" rtl="0" eaLnBrk="1" fontAlgn="auto" latinLnBrk="0" hangingPunct="1">
                <a:lnSpc>
                  <a:spcPct val="100000"/>
                </a:lnSpc>
                <a:spcBef>
                  <a:spcPts val="0"/>
                </a:spcBef>
                <a:spcAft>
                  <a:spcPts val="0"/>
                </a:spcAft>
                <a:buClrTx/>
                <a:buSzTx/>
                <a:buFontTx/>
                <a:buNone/>
                <a:tabLst/>
                <a:defRPr/>
              </a:pPr>
              <a:t>2019/3/2</a:t>
            </a:fld>
            <a:endParaRPr kumimoji="0" lang="zh-CN" altLang="en-US"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4" name="页脚占位符 3"/>
          <p:cNvSpPr>
            <a:spLocks noGrp="1"/>
          </p:cNvSpPr>
          <p:nvPr>
            <p:ph type="ftr" sz="quarter" idx="11"/>
          </p:nvPr>
        </p:nvSpPr>
        <p:spPr>
          <a:xfrm>
            <a:off x="3124200" y="4767263"/>
            <a:ext cx="2895600" cy="273844"/>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5" name="灯片编号占位符 4"/>
          <p:cNvSpPr>
            <a:spLocks noGrp="1"/>
          </p:cNvSpPr>
          <p:nvPr>
            <p:ph type="sldNum" sz="quarter" idx="12"/>
          </p:nvPr>
        </p:nvSpPr>
        <p:spPr>
          <a:xfrm>
            <a:off x="6553200" y="4767263"/>
            <a:ext cx="2133600" cy="273844"/>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65495661-81B6-46E9-A91E-889569155CC2}" type="slidenum">
              <a:rPr kumimoji="0" lang="zh-CN" altLang="en-US" sz="1800" b="0" i="0" u="none" strike="noStrike" kern="1200" cap="none" spc="0" normalizeH="0" baseline="0" noProof="0" smtClean="0">
                <a:ln>
                  <a:noFill/>
                </a:ln>
                <a:solidFill>
                  <a:srgbClr val="FFFFFF"/>
                </a:solidFill>
                <a:effectLst/>
                <a:uLnTx/>
                <a:uFillTx/>
                <a:latin typeface="Calibri"/>
                <a:ea typeface="宋体" panose="02010600030101010101" pitchFamily="2" charset="-122"/>
                <a:cs typeface="+mn-cs"/>
              </a:rPr>
              <a:pPr marL="0" marR="0" lvl="0" indent="0" algn="l" defTabSz="914400" rtl="0" eaLnBrk="1" fontAlgn="auto" latinLnBrk="0" hangingPunct="1">
                <a:lnSpc>
                  <a:spcPct val="100000"/>
                </a:lnSpc>
                <a:spcBef>
                  <a:spcPts val="0"/>
                </a:spcBef>
                <a:spcAft>
                  <a:spcPts val="0"/>
                </a:spcAft>
                <a:buClrTx/>
                <a:buSzTx/>
                <a:buFontTx/>
                <a:buNone/>
                <a:tabLst/>
                <a:defRPr/>
              </a:pPr>
              <a:t>‹#›</a:t>
            </a:fld>
            <a:endParaRPr kumimoji="0" lang="zh-CN" altLang="en-US"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1924983592"/>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a:xfrm>
            <a:off x="457200" y="4767263"/>
            <a:ext cx="2133600" cy="273844"/>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44CCEC7-3A54-47D1-BB25-17A0FDA63797}" type="datetimeFigureOut">
              <a:rPr kumimoji="0" lang="zh-CN" altLang="en-US" sz="1800" b="0" i="0" u="none" strike="noStrike" kern="1200" cap="none" spc="0" normalizeH="0" baseline="0" noProof="0" smtClean="0">
                <a:ln>
                  <a:noFill/>
                </a:ln>
                <a:solidFill>
                  <a:srgbClr val="FFFFFF"/>
                </a:solidFill>
                <a:effectLst/>
                <a:uLnTx/>
                <a:uFillTx/>
                <a:latin typeface="Calibri"/>
                <a:ea typeface="宋体" panose="02010600030101010101" pitchFamily="2" charset="-122"/>
                <a:cs typeface="+mn-cs"/>
              </a:rPr>
              <a:pPr marL="0" marR="0" lvl="0" indent="0" algn="l" defTabSz="914400" rtl="0" eaLnBrk="1" fontAlgn="auto" latinLnBrk="0" hangingPunct="1">
                <a:lnSpc>
                  <a:spcPct val="100000"/>
                </a:lnSpc>
                <a:spcBef>
                  <a:spcPts val="0"/>
                </a:spcBef>
                <a:spcAft>
                  <a:spcPts val="0"/>
                </a:spcAft>
                <a:buClrTx/>
                <a:buSzTx/>
                <a:buFontTx/>
                <a:buNone/>
                <a:tabLst/>
                <a:defRPr/>
              </a:pPr>
              <a:t>2019/3/2</a:t>
            </a:fld>
            <a:endParaRPr kumimoji="0" lang="zh-CN" altLang="en-US"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3" name="页脚占位符 2"/>
          <p:cNvSpPr>
            <a:spLocks noGrp="1"/>
          </p:cNvSpPr>
          <p:nvPr>
            <p:ph type="ftr" sz="quarter" idx="11"/>
          </p:nvPr>
        </p:nvSpPr>
        <p:spPr>
          <a:xfrm>
            <a:off x="3124200" y="4767263"/>
            <a:ext cx="2895600" cy="273844"/>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4" name="灯片编号占位符 3"/>
          <p:cNvSpPr>
            <a:spLocks noGrp="1"/>
          </p:cNvSpPr>
          <p:nvPr>
            <p:ph type="sldNum" sz="quarter" idx="12"/>
          </p:nvPr>
        </p:nvSpPr>
        <p:spPr>
          <a:xfrm>
            <a:off x="6553200" y="4767263"/>
            <a:ext cx="2133600" cy="273844"/>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65495661-81B6-46E9-A91E-889569155CC2}" type="slidenum">
              <a:rPr kumimoji="0" lang="zh-CN" altLang="en-US" sz="1800" b="0" i="0" u="none" strike="noStrike" kern="1200" cap="none" spc="0" normalizeH="0" baseline="0" noProof="0" smtClean="0">
                <a:ln>
                  <a:noFill/>
                </a:ln>
                <a:solidFill>
                  <a:srgbClr val="FFFFFF"/>
                </a:solidFill>
                <a:effectLst/>
                <a:uLnTx/>
                <a:uFillTx/>
                <a:latin typeface="Calibri"/>
                <a:ea typeface="宋体" panose="02010600030101010101" pitchFamily="2" charset="-122"/>
                <a:cs typeface="+mn-cs"/>
              </a:rPr>
              <a:pPr marL="0" marR="0" lvl="0" indent="0" algn="l" defTabSz="914400" rtl="0" eaLnBrk="1" fontAlgn="auto" latinLnBrk="0" hangingPunct="1">
                <a:lnSpc>
                  <a:spcPct val="100000"/>
                </a:lnSpc>
                <a:spcBef>
                  <a:spcPts val="0"/>
                </a:spcBef>
                <a:spcAft>
                  <a:spcPts val="0"/>
                </a:spcAft>
                <a:buClrTx/>
                <a:buSzTx/>
                <a:buFontTx/>
                <a:buNone/>
                <a:tabLst/>
                <a:defRPr/>
              </a:pPr>
              <a:t>‹#›</a:t>
            </a:fld>
            <a:endParaRPr kumimoji="0" lang="zh-CN" altLang="en-US"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266632739"/>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a:prstGeom prst="rect">
            <a:avLst/>
          </a:prstGeo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a:xfrm>
            <a:off x="457200" y="4767263"/>
            <a:ext cx="2133600" cy="273844"/>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44CCEC7-3A54-47D1-BB25-17A0FDA63797}" type="datetimeFigureOut">
              <a:rPr kumimoji="0" lang="zh-CN" altLang="en-US" sz="1800" b="0" i="0" u="none" strike="noStrike" kern="1200" cap="none" spc="0" normalizeH="0" baseline="0" noProof="0" smtClean="0">
                <a:ln>
                  <a:noFill/>
                </a:ln>
                <a:solidFill>
                  <a:srgbClr val="FFFFFF"/>
                </a:solidFill>
                <a:effectLst/>
                <a:uLnTx/>
                <a:uFillTx/>
                <a:latin typeface="Calibri"/>
                <a:ea typeface="宋体" panose="02010600030101010101" pitchFamily="2" charset="-122"/>
                <a:cs typeface="+mn-cs"/>
              </a:rPr>
              <a:pPr marL="0" marR="0" lvl="0" indent="0" algn="l" defTabSz="914400" rtl="0" eaLnBrk="1" fontAlgn="auto" latinLnBrk="0" hangingPunct="1">
                <a:lnSpc>
                  <a:spcPct val="100000"/>
                </a:lnSpc>
                <a:spcBef>
                  <a:spcPts val="0"/>
                </a:spcBef>
                <a:spcAft>
                  <a:spcPts val="0"/>
                </a:spcAft>
                <a:buClrTx/>
                <a:buSzTx/>
                <a:buFontTx/>
                <a:buNone/>
                <a:tabLst/>
                <a:defRPr/>
              </a:pPr>
              <a:t>2019/3/2</a:t>
            </a:fld>
            <a:endParaRPr kumimoji="0" lang="zh-CN" altLang="en-US"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6" name="页脚占位符 5"/>
          <p:cNvSpPr>
            <a:spLocks noGrp="1"/>
          </p:cNvSpPr>
          <p:nvPr>
            <p:ph type="ftr" sz="quarter" idx="11"/>
          </p:nvPr>
        </p:nvSpPr>
        <p:spPr>
          <a:xfrm>
            <a:off x="3124200" y="4767263"/>
            <a:ext cx="2895600" cy="273844"/>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7" name="灯片编号占位符 6"/>
          <p:cNvSpPr>
            <a:spLocks noGrp="1"/>
          </p:cNvSpPr>
          <p:nvPr>
            <p:ph type="sldNum" sz="quarter" idx="12"/>
          </p:nvPr>
        </p:nvSpPr>
        <p:spPr>
          <a:xfrm>
            <a:off x="6553200" y="4767263"/>
            <a:ext cx="2133600" cy="273844"/>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65495661-81B6-46E9-A91E-889569155CC2}" type="slidenum">
              <a:rPr kumimoji="0" lang="zh-CN" altLang="en-US" sz="1800" b="0" i="0" u="none" strike="noStrike" kern="1200" cap="none" spc="0" normalizeH="0" baseline="0" noProof="0" smtClean="0">
                <a:ln>
                  <a:noFill/>
                </a:ln>
                <a:solidFill>
                  <a:srgbClr val="FFFFFF"/>
                </a:solidFill>
                <a:effectLst/>
                <a:uLnTx/>
                <a:uFillTx/>
                <a:latin typeface="Calibri"/>
                <a:ea typeface="宋体" panose="02010600030101010101" pitchFamily="2" charset="-122"/>
                <a:cs typeface="+mn-cs"/>
              </a:rPr>
              <a:pPr marL="0" marR="0" lvl="0" indent="0" algn="l" defTabSz="914400" rtl="0" eaLnBrk="1" fontAlgn="auto" latinLnBrk="0" hangingPunct="1">
                <a:lnSpc>
                  <a:spcPct val="100000"/>
                </a:lnSpc>
                <a:spcBef>
                  <a:spcPts val="0"/>
                </a:spcBef>
                <a:spcAft>
                  <a:spcPts val="0"/>
                </a:spcAft>
                <a:buClrTx/>
                <a:buSzTx/>
                <a:buFontTx/>
                <a:buNone/>
                <a:tabLst/>
                <a:defRPr/>
              </a:pPr>
              <a:t>‹#›</a:t>
            </a:fld>
            <a:endParaRPr kumimoji="0" lang="zh-CN" altLang="en-US"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2702964425"/>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a:prstGeom prst="rect">
            <a:avLst/>
          </a:prstGeo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a:xfrm>
            <a:off x="457200" y="4767263"/>
            <a:ext cx="2133600" cy="273844"/>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44CCEC7-3A54-47D1-BB25-17A0FDA63797}" type="datetimeFigureOut">
              <a:rPr kumimoji="0" lang="zh-CN" altLang="en-US" sz="1800" b="0" i="0" u="none" strike="noStrike" kern="1200" cap="none" spc="0" normalizeH="0" baseline="0" noProof="0" smtClean="0">
                <a:ln>
                  <a:noFill/>
                </a:ln>
                <a:solidFill>
                  <a:srgbClr val="FFFFFF"/>
                </a:solidFill>
                <a:effectLst/>
                <a:uLnTx/>
                <a:uFillTx/>
                <a:latin typeface="Calibri"/>
                <a:ea typeface="宋体" panose="02010600030101010101" pitchFamily="2" charset="-122"/>
                <a:cs typeface="+mn-cs"/>
              </a:rPr>
              <a:pPr marL="0" marR="0" lvl="0" indent="0" algn="l" defTabSz="914400" rtl="0" eaLnBrk="1" fontAlgn="auto" latinLnBrk="0" hangingPunct="1">
                <a:lnSpc>
                  <a:spcPct val="100000"/>
                </a:lnSpc>
                <a:spcBef>
                  <a:spcPts val="0"/>
                </a:spcBef>
                <a:spcAft>
                  <a:spcPts val="0"/>
                </a:spcAft>
                <a:buClrTx/>
                <a:buSzTx/>
                <a:buFontTx/>
                <a:buNone/>
                <a:tabLst/>
                <a:defRPr/>
              </a:pPr>
              <a:t>2019/3/2</a:t>
            </a:fld>
            <a:endParaRPr kumimoji="0" lang="zh-CN" altLang="en-US"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6" name="页脚占位符 5"/>
          <p:cNvSpPr>
            <a:spLocks noGrp="1"/>
          </p:cNvSpPr>
          <p:nvPr>
            <p:ph type="ftr" sz="quarter" idx="11"/>
          </p:nvPr>
        </p:nvSpPr>
        <p:spPr>
          <a:xfrm>
            <a:off x="3124200" y="4767263"/>
            <a:ext cx="2895600" cy="273844"/>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7" name="灯片编号占位符 6"/>
          <p:cNvSpPr>
            <a:spLocks noGrp="1"/>
          </p:cNvSpPr>
          <p:nvPr>
            <p:ph type="sldNum" sz="quarter" idx="12"/>
          </p:nvPr>
        </p:nvSpPr>
        <p:spPr>
          <a:xfrm>
            <a:off x="6553200" y="4767263"/>
            <a:ext cx="2133600" cy="273844"/>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65495661-81B6-46E9-A91E-889569155CC2}" type="slidenum">
              <a:rPr kumimoji="0" lang="zh-CN" altLang="en-US" sz="1800" b="0" i="0" u="none" strike="noStrike" kern="1200" cap="none" spc="0" normalizeH="0" baseline="0" noProof="0" smtClean="0">
                <a:ln>
                  <a:noFill/>
                </a:ln>
                <a:solidFill>
                  <a:srgbClr val="FFFFFF"/>
                </a:solidFill>
                <a:effectLst/>
                <a:uLnTx/>
                <a:uFillTx/>
                <a:latin typeface="Calibri"/>
                <a:ea typeface="宋体" panose="02010600030101010101" pitchFamily="2" charset="-122"/>
                <a:cs typeface="+mn-cs"/>
              </a:rPr>
              <a:pPr marL="0" marR="0" lvl="0" indent="0" algn="l" defTabSz="914400" rtl="0" eaLnBrk="1" fontAlgn="auto" latinLnBrk="0" hangingPunct="1">
                <a:lnSpc>
                  <a:spcPct val="100000"/>
                </a:lnSpc>
                <a:spcBef>
                  <a:spcPts val="0"/>
                </a:spcBef>
                <a:spcAft>
                  <a:spcPts val="0"/>
                </a:spcAft>
                <a:buClrTx/>
                <a:buSzTx/>
                <a:buFontTx/>
                <a:buNone/>
                <a:tabLst/>
                <a:defRPr/>
              </a:pPr>
              <a:t>‹#›</a:t>
            </a:fld>
            <a:endParaRPr kumimoji="0" lang="zh-CN" altLang="en-US"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557140739"/>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77845378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par>
    </p:tnLst>
  </p:timing>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400"/>
            <a:fld id="{530820CF-B880-4189-942D-D702A7CBA730}" type="datetimeFigureOut">
              <a:rPr lang="zh-CN" altLang="en-US" smtClean="0">
                <a:solidFill>
                  <a:prstClr val="black">
                    <a:tint val="75000"/>
                  </a:prstClr>
                </a:solidFill>
              </a:rPr>
              <a:pPr defTabSz="914400"/>
              <a:t>2019/3/2</a:t>
            </a:fld>
            <a:endParaRPr lang="zh-CN" altLang="en-US">
              <a:solidFill>
                <a:prstClr val="black">
                  <a:tint val="75000"/>
                </a:prstClr>
              </a:solidFill>
            </a:endParaRPr>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a:endParaRPr lang="zh-CN" altLang="en-US">
              <a:solidFill>
                <a:prstClr val="black">
                  <a:tint val="75000"/>
                </a:prstClr>
              </a:solidFill>
            </a:endParaRPr>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400"/>
            <a:fld id="{0C913308-F349-4B6D-A68A-DD1791B4A57B}" type="slidenum">
              <a:rPr lang="zh-CN" altLang="en-US" smtClean="0">
                <a:solidFill>
                  <a:prstClr val="black">
                    <a:tint val="75000"/>
                  </a:prstClr>
                </a:solidFill>
              </a:rPr>
              <a:pPr defTabSz="914400"/>
              <a:t>‹#›</a:t>
            </a:fld>
            <a:endParaRPr lang="zh-CN" altLang="en-US">
              <a:solidFill>
                <a:prstClr val="black">
                  <a:tint val="75000"/>
                </a:prstClr>
              </a:solidFill>
            </a:endParaRPr>
          </a:p>
        </p:txBody>
      </p:sp>
    </p:spTree>
    <p:extLst>
      <p:ext uri="{BB962C8B-B14F-4D97-AF65-F5344CB8AC3E}">
        <p14:creationId xmlns:p14="http://schemas.microsoft.com/office/powerpoint/2010/main" val="333493895"/>
      </p:ext>
    </p:extLst>
  </p:cSld>
  <p:clrMap bg1="lt1" tx1="dk1" bg2="lt2" tx2="dk2" accent1="accent1" accent2="accent2" accent3="accent3" accent4="accent4" accent5="accent5" accent6="accent6" hlink="hlink" folHlink="folHlink"/>
  <p:sldLayoutIdLst>
    <p:sldLayoutId id="2147483674" r:id="rId1"/>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Layout" Target="../slideLayouts/slideLayout12.xml"/></Relationships>
</file>

<file path=ppt/slides/_rels/slide28.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8.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10.png"/><Relationship Id="rId1" Type="http://schemas.openxmlformats.org/officeDocument/2006/relationships/slideLayout" Target="../slideLayouts/slideLayout14.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9.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7.xml"/><Relationship Id="rId1" Type="http://schemas.openxmlformats.org/officeDocument/2006/relationships/slideLayout" Target="../slideLayouts/slideLayout1.xml"/><Relationship Id="rId5" Type="http://schemas.openxmlformats.org/officeDocument/2006/relationships/image" Target="../media/image6.png"/><Relationship Id="rId4" Type="http://schemas.openxmlformats.org/officeDocument/2006/relationships/image" Target="../media/image5.pn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 name="图片 24"/>
          <p:cNvPicPr>
            <a:picLocks noChangeAspect="1"/>
          </p:cNvPicPr>
          <p:nvPr/>
        </p:nvPicPr>
        <p:blipFill rotWithShape="1">
          <a:blip r:embed="rId2" cstate="screen">
            <a:extLst>
              <a:ext uri="{28A0092B-C50C-407E-A947-70E740481C1C}">
                <a14:useLocalDpi xmlns:a14="http://schemas.microsoft.com/office/drawing/2010/main"/>
              </a:ext>
            </a:extLst>
          </a:blip>
          <a:srcRect/>
          <a:stretch>
            <a:fillRect/>
          </a:stretch>
        </p:blipFill>
        <p:spPr>
          <a:xfrm>
            <a:off x="0" y="-1"/>
            <a:ext cx="9144000" cy="5143501"/>
          </a:xfrm>
          <a:prstGeom prst="rect">
            <a:avLst/>
          </a:prstGeom>
        </p:spPr>
      </p:pic>
      <p:sp>
        <p:nvSpPr>
          <p:cNvPr id="9" name="文本框 8"/>
          <p:cNvSpPr txBox="1"/>
          <p:nvPr/>
        </p:nvSpPr>
        <p:spPr>
          <a:xfrm>
            <a:off x="1958143" y="1180120"/>
            <a:ext cx="5227713" cy="854080"/>
          </a:xfrm>
          <a:prstGeom prst="rect">
            <a:avLst/>
          </a:prstGeom>
          <a:noFill/>
        </p:spPr>
        <p:txBody>
          <a:bodyPr wrap="none" rtlCol="0">
            <a:spAutoFit/>
          </a:bodyPr>
          <a:lstStyle/>
          <a:p>
            <a:r>
              <a:rPr lang="zh-CN" altLang="en-US" sz="4950" b="1" dirty="0" smtClean="0">
                <a:solidFill>
                  <a:prstClr val="white"/>
                </a:solidFill>
                <a:latin typeface="Arial"/>
                <a:ea typeface="微软雅黑"/>
                <a:cs typeface="+mn-ea"/>
                <a:sym typeface="+mn-lt"/>
              </a:rPr>
              <a:t>老师说课</a:t>
            </a:r>
            <a:r>
              <a:rPr lang="en-US" altLang="zh-CN" sz="4950" b="1" dirty="0" smtClean="0">
                <a:solidFill>
                  <a:prstClr val="white"/>
                </a:solidFill>
                <a:latin typeface="Arial"/>
                <a:ea typeface="微软雅黑"/>
                <a:cs typeface="+mn-ea"/>
                <a:sym typeface="+mn-lt"/>
              </a:rPr>
              <a:t>PPT</a:t>
            </a:r>
            <a:r>
              <a:rPr lang="zh-CN" altLang="en-US" sz="4950" b="1" dirty="0" smtClean="0">
                <a:solidFill>
                  <a:prstClr val="white"/>
                </a:solidFill>
                <a:latin typeface="Arial"/>
                <a:ea typeface="微软雅黑"/>
                <a:cs typeface="+mn-ea"/>
                <a:sym typeface="+mn-lt"/>
              </a:rPr>
              <a:t>模板</a:t>
            </a:r>
            <a:endParaRPr lang="zh-CN" altLang="en-US" sz="4950" b="1" dirty="0">
              <a:solidFill>
                <a:prstClr val="white"/>
              </a:solidFill>
              <a:latin typeface="Arial"/>
              <a:ea typeface="微软雅黑"/>
              <a:cs typeface="+mn-ea"/>
              <a:sym typeface="+mn-lt"/>
            </a:endParaRPr>
          </a:p>
        </p:txBody>
      </p:sp>
      <p:sp>
        <p:nvSpPr>
          <p:cNvPr id="15" name="圆角矩形 14"/>
          <p:cNvSpPr/>
          <p:nvPr/>
        </p:nvSpPr>
        <p:spPr>
          <a:xfrm>
            <a:off x="1935461" y="2316074"/>
            <a:ext cx="5198621" cy="310418"/>
          </a:xfrm>
          <a:prstGeom prst="roundRect">
            <a:avLst>
              <a:gd name="adj"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a:ea typeface="微软雅黑"/>
            </a:endParaRPr>
          </a:p>
        </p:txBody>
      </p:sp>
      <p:sp>
        <p:nvSpPr>
          <p:cNvPr id="16" name="矩形 15"/>
          <p:cNvSpPr/>
          <p:nvPr/>
        </p:nvSpPr>
        <p:spPr>
          <a:xfrm>
            <a:off x="2317261" y="2277975"/>
            <a:ext cx="4829521" cy="369332"/>
          </a:xfrm>
          <a:prstGeom prst="rect">
            <a:avLst/>
          </a:prstGeom>
        </p:spPr>
        <p:txBody>
          <a:bodyPr wrap="square">
            <a:spAutoFit/>
          </a:bodyPr>
          <a:lstStyle/>
          <a:p>
            <a:r>
              <a:rPr lang="en-US" altLang="zh-CN" sz="1800" dirty="0">
                <a:solidFill>
                  <a:srgbClr val="4D4D4D"/>
                </a:solidFill>
                <a:latin typeface="Arial"/>
                <a:ea typeface="微软雅黑"/>
              </a:rPr>
              <a:t>POWERPOINT OF GRADUATION TEPLY</a:t>
            </a:r>
          </a:p>
        </p:txBody>
      </p:sp>
      <p:grpSp>
        <p:nvGrpSpPr>
          <p:cNvPr id="5" name="组合 4"/>
          <p:cNvGrpSpPr/>
          <p:nvPr/>
        </p:nvGrpSpPr>
        <p:grpSpPr>
          <a:xfrm>
            <a:off x="2692854" y="2936493"/>
            <a:ext cx="230833" cy="230833"/>
            <a:chOff x="2692854" y="2936493"/>
            <a:chExt cx="230833" cy="230833"/>
          </a:xfrm>
        </p:grpSpPr>
        <p:sp>
          <p:nvSpPr>
            <p:cNvPr id="17" name="椭圆 16"/>
            <p:cNvSpPr/>
            <p:nvPr/>
          </p:nvSpPr>
          <p:spPr>
            <a:xfrm>
              <a:off x="2692854" y="2936493"/>
              <a:ext cx="230833" cy="23083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a:ea typeface="微软雅黑"/>
              </a:endParaRPr>
            </a:p>
          </p:txBody>
        </p:sp>
        <p:sp>
          <p:nvSpPr>
            <p:cNvPr id="18" name="KSO_Shape"/>
            <p:cNvSpPr/>
            <p:nvPr/>
          </p:nvSpPr>
          <p:spPr bwMode="auto">
            <a:xfrm>
              <a:off x="2743273" y="2968400"/>
              <a:ext cx="129995" cy="167017"/>
            </a:xfrm>
            <a:custGeom>
              <a:avLst/>
              <a:gdLst>
                <a:gd name="T0" fmla="*/ 646796 w 5367"/>
                <a:gd name="T1" fmla="*/ 843536 h 6897"/>
                <a:gd name="T2" fmla="*/ 520861 w 5367"/>
                <a:gd name="T3" fmla="*/ 880824 h 6897"/>
                <a:gd name="T4" fmla="*/ 403764 w 5367"/>
                <a:gd name="T5" fmla="*/ 946285 h 6897"/>
                <a:gd name="T6" fmla="*/ 297714 w 5367"/>
                <a:gd name="T7" fmla="*/ 1036605 h 6897"/>
                <a:gd name="T8" fmla="*/ 204644 w 5367"/>
                <a:gd name="T9" fmla="*/ 1149850 h 6897"/>
                <a:gd name="T10" fmla="*/ 126487 w 5367"/>
                <a:gd name="T11" fmla="*/ 1282429 h 6897"/>
                <a:gd name="T12" fmla="*/ 65729 w 5367"/>
                <a:gd name="T13" fmla="*/ 1432134 h 6897"/>
                <a:gd name="T14" fmla="*/ 23475 w 5367"/>
                <a:gd name="T15" fmla="*/ 1595648 h 6897"/>
                <a:gd name="T16" fmla="*/ 2209 w 5367"/>
                <a:gd name="T17" fmla="*/ 1771316 h 6897"/>
                <a:gd name="T18" fmla="*/ 1481389 w 5367"/>
                <a:gd name="T19" fmla="*/ 1905000 h 6897"/>
                <a:gd name="T20" fmla="*/ 1480009 w 5367"/>
                <a:gd name="T21" fmla="*/ 1771316 h 6897"/>
                <a:gd name="T22" fmla="*/ 1459020 w 5367"/>
                <a:gd name="T23" fmla="*/ 1595648 h 6897"/>
                <a:gd name="T24" fmla="*/ 1417041 w 5367"/>
                <a:gd name="T25" fmla="*/ 1432134 h 6897"/>
                <a:gd name="T26" fmla="*/ 1355731 w 5367"/>
                <a:gd name="T27" fmla="*/ 1282429 h 6897"/>
                <a:gd name="T28" fmla="*/ 1277850 w 5367"/>
                <a:gd name="T29" fmla="*/ 1149850 h 6897"/>
                <a:gd name="T30" fmla="*/ 1184780 w 5367"/>
                <a:gd name="T31" fmla="*/ 1036605 h 6897"/>
                <a:gd name="T32" fmla="*/ 1078730 w 5367"/>
                <a:gd name="T33" fmla="*/ 946285 h 6897"/>
                <a:gd name="T34" fmla="*/ 961633 w 5367"/>
                <a:gd name="T35" fmla="*/ 880824 h 6897"/>
                <a:gd name="T36" fmla="*/ 835422 w 5367"/>
                <a:gd name="T37" fmla="*/ 843536 h 6897"/>
                <a:gd name="T38" fmla="*/ 747875 w 5367"/>
                <a:gd name="T39" fmla="*/ 731120 h 6897"/>
                <a:gd name="T40" fmla="*/ 805043 w 5367"/>
                <a:gd name="T41" fmla="*/ 726701 h 6897"/>
                <a:gd name="T42" fmla="*/ 868286 w 5367"/>
                <a:gd name="T43" fmla="*/ 711786 h 6897"/>
                <a:gd name="T44" fmla="*/ 926559 w 5367"/>
                <a:gd name="T45" fmla="*/ 686927 h 6897"/>
                <a:gd name="T46" fmla="*/ 979032 w 5367"/>
                <a:gd name="T47" fmla="*/ 653230 h 6897"/>
                <a:gd name="T48" fmla="*/ 1024876 w 5367"/>
                <a:gd name="T49" fmla="*/ 611246 h 6897"/>
                <a:gd name="T50" fmla="*/ 1063264 w 5367"/>
                <a:gd name="T51" fmla="*/ 562358 h 6897"/>
                <a:gd name="T52" fmla="*/ 1092815 w 5367"/>
                <a:gd name="T53" fmla="*/ 507945 h 6897"/>
                <a:gd name="T54" fmla="*/ 1112699 w 5367"/>
                <a:gd name="T55" fmla="*/ 448008 h 6897"/>
                <a:gd name="T56" fmla="*/ 1121813 w 5367"/>
                <a:gd name="T57" fmla="*/ 384204 h 6897"/>
                <a:gd name="T58" fmla="*/ 1120432 w 5367"/>
                <a:gd name="T59" fmla="*/ 328134 h 6897"/>
                <a:gd name="T60" fmla="*/ 1108004 w 5367"/>
                <a:gd name="T61" fmla="*/ 265711 h 6897"/>
                <a:gd name="T62" fmla="*/ 1085358 w 5367"/>
                <a:gd name="T63" fmla="*/ 207155 h 6897"/>
                <a:gd name="T64" fmla="*/ 1053322 w 5367"/>
                <a:gd name="T65" fmla="*/ 153847 h 6897"/>
                <a:gd name="T66" fmla="*/ 1012725 w 5367"/>
                <a:gd name="T67" fmla="*/ 107168 h 6897"/>
                <a:gd name="T68" fmla="*/ 964671 w 5367"/>
                <a:gd name="T69" fmla="*/ 67395 h 6897"/>
                <a:gd name="T70" fmla="*/ 910541 w 5367"/>
                <a:gd name="T71" fmla="*/ 36183 h 6897"/>
                <a:gd name="T72" fmla="*/ 850335 w 5367"/>
                <a:gd name="T73" fmla="*/ 14087 h 6897"/>
                <a:gd name="T74" fmla="*/ 786263 w 5367"/>
                <a:gd name="T75" fmla="*/ 1933 h 6897"/>
                <a:gd name="T76" fmla="*/ 728819 w 5367"/>
                <a:gd name="T77" fmla="*/ 276 h 6897"/>
                <a:gd name="T78" fmla="*/ 663366 w 5367"/>
                <a:gd name="T79" fmla="*/ 9391 h 6897"/>
                <a:gd name="T80" fmla="*/ 602332 w 5367"/>
                <a:gd name="T81" fmla="*/ 28726 h 6897"/>
                <a:gd name="T82" fmla="*/ 546545 w 5367"/>
                <a:gd name="T83" fmla="*/ 57451 h 6897"/>
                <a:gd name="T84" fmla="*/ 496282 w 5367"/>
                <a:gd name="T85" fmla="*/ 95015 h 6897"/>
                <a:gd name="T86" fmla="*/ 453751 w 5367"/>
                <a:gd name="T87" fmla="*/ 139761 h 6897"/>
                <a:gd name="T88" fmla="*/ 418954 w 5367"/>
                <a:gd name="T89" fmla="*/ 191411 h 6897"/>
                <a:gd name="T90" fmla="*/ 393546 w 5367"/>
                <a:gd name="T91" fmla="*/ 248310 h 6897"/>
                <a:gd name="T92" fmla="*/ 378356 w 5367"/>
                <a:gd name="T93" fmla="*/ 309628 h 6897"/>
                <a:gd name="T94" fmla="*/ 373938 w 5367"/>
                <a:gd name="T95" fmla="*/ 365698 h 6897"/>
                <a:gd name="T96" fmla="*/ 380013 w 5367"/>
                <a:gd name="T97" fmla="*/ 430054 h 6897"/>
                <a:gd name="T98" fmla="*/ 396584 w 5367"/>
                <a:gd name="T99" fmla="*/ 491096 h 6897"/>
                <a:gd name="T100" fmla="*/ 423372 w 5367"/>
                <a:gd name="T101" fmla="*/ 547719 h 6897"/>
                <a:gd name="T102" fmla="*/ 459551 w 5367"/>
                <a:gd name="T103" fmla="*/ 597988 h 6897"/>
                <a:gd name="T104" fmla="*/ 503186 w 5367"/>
                <a:gd name="T105" fmla="*/ 641905 h 6897"/>
                <a:gd name="T106" fmla="*/ 554278 w 5367"/>
                <a:gd name="T107" fmla="*/ 678088 h 6897"/>
                <a:gd name="T108" fmla="*/ 610894 w 5367"/>
                <a:gd name="T109" fmla="*/ 705709 h 6897"/>
                <a:gd name="T110" fmla="*/ 672756 w 5367"/>
                <a:gd name="T111" fmla="*/ 723662 h 6897"/>
                <a:gd name="T112" fmla="*/ 738209 w 5367"/>
                <a:gd name="T113" fmla="*/ 730844 h 6897"/>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5367" h="6897">
                  <a:moveTo>
                    <a:pt x="2684" y="3025"/>
                  </a:moveTo>
                  <a:lnTo>
                    <a:pt x="2684" y="3025"/>
                  </a:lnTo>
                  <a:lnTo>
                    <a:pt x="2615" y="3026"/>
                  </a:lnTo>
                  <a:lnTo>
                    <a:pt x="2545" y="3029"/>
                  </a:lnTo>
                  <a:lnTo>
                    <a:pt x="2478" y="3035"/>
                  </a:lnTo>
                  <a:lnTo>
                    <a:pt x="2409" y="3043"/>
                  </a:lnTo>
                  <a:lnTo>
                    <a:pt x="2342" y="3054"/>
                  </a:lnTo>
                  <a:lnTo>
                    <a:pt x="2275" y="3066"/>
                  </a:lnTo>
                  <a:lnTo>
                    <a:pt x="2209" y="3081"/>
                  </a:lnTo>
                  <a:lnTo>
                    <a:pt x="2143" y="3099"/>
                  </a:lnTo>
                  <a:lnTo>
                    <a:pt x="2077" y="3118"/>
                  </a:lnTo>
                  <a:lnTo>
                    <a:pt x="2013" y="3140"/>
                  </a:lnTo>
                  <a:lnTo>
                    <a:pt x="1949" y="3163"/>
                  </a:lnTo>
                  <a:lnTo>
                    <a:pt x="1886" y="3189"/>
                  </a:lnTo>
                  <a:lnTo>
                    <a:pt x="1823" y="3217"/>
                  </a:lnTo>
                  <a:lnTo>
                    <a:pt x="1761" y="3247"/>
                  </a:lnTo>
                  <a:lnTo>
                    <a:pt x="1700" y="3279"/>
                  </a:lnTo>
                  <a:lnTo>
                    <a:pt x="1639" y="3313"/>
                  </a:lnTo>
                  <a:lnTo>
                    <a:pt x="1579" y="3349"/>
                  </a:lnTo>
                  <a:lnTo>
                    <a:pt x="1521" y="3386"/>
                  </a:lnTo>
                  <a:lnTo>
                    <a:pt x="1462" y="3426"/>
                  </a:lnTo>
                  <a:lnTo>
                    <a:pt x="1405" y="3468"/>
                  </a:lnTo>
                  <a:lnTo>
                    <a:pt x="1348" y="3511"/>
                  </a:lnTo>
                  <a:lnTo>
                    <a:pt x="1293" y="3556"/>
                  </a:lnTo>
                  <a:lnTo>
                    <a:pt x="1237" y="3603"/>
                  </a:lnTo>
                  <a:lnTo>
                    <a:pt x="1183" y="3651"/>
                  </a:lnTo>
                  <a:lnTo>
                    <a:pt x="1131" y="3702"/>
                  </a:lnTo>
                  <a:lnTo>
                    <a:pt x="1078" y="3753"/>
                  </a:lnTo>
                  <a:lnTo>
                    <a:pt x="1027" y="3807"/>
                  </a:lnTo>
                  <a:lnTo>
                    <a:pt x="976" y="3863"/>
                  </a:lnTo>
                  <a:lnTo>
                    <a:pt x="927" y="3920"/>
                  </a:lnTo>
                  <a:lnTo>
                    <a:pt x="880" y="3978"/>
                  </a:lnTo>
                  <a:lnTo>
                    <a:pt x="833" y="4038"/>
                  </a:lnTo>
                  <a:lnTo>
                    <a:pt x="786" y="4100"/>
                  </a:lnTo>
                  <a:lnTo>
                    <a:pt x="741" y="4163"/>
                  </a:lnTo>
                  <a:lnTo>
                    <a:pt x="698" y="4227"/>
                  </a:lnTo>
                  <a:lnTo>
                    <a:pt x="655" y="4293"/>
                  </a:lnTo>
                  <a:lnTo>
                    <a:pt x="613" y="4361"/>
                  </a:lnTo>
                  <a:lnTo>
                    <a:pt x="573" y="4429"/>
                  </a:lnTo>
                  <a:lnTo>
                    <a:pt x="533" y="4499"/>
                  </a:lnTo>
                  <a:lnTo>
                    <a:pt x="495" y="4570"/>
                  </a:lnTo>
                  <a:lnTo>
                    <a:pt x="458" y="4643"/>
                  </a:lnTo>
                  <a:lnTo>
                    <a:pt x="423" y="4717"/>
                  </a:lnTo>
                  <a:lnTo>
                    <a:pt x="388" y="4791"/>
                  </a:lnTo>
                  <a:lnTo>
                    <a:pt x="356" y="4868"/>
                  </a:lnTo>
                  <a:lnTo>
                    <a:pt x="324" y="4945"/>
                  </a:lnTo>
                  <a:lnTo>
                    <a:pt x="294" y="5024"/>
                  </a:lnTo>
                  <a:lnTo>
                    <a:pt x="265" y="5104"/>
                  </a:lnTo>
                  <a:lnTo>
                    <a:pt x="238" y="5185"/>
                  </a:lnTo>
                  <a:lnTo>
                    <a:pt x="211" y="5266"/>
                  </a:lnTo>
                  <a:lnTo>
                    <a:pt x="186" y="5349"/>
                  </a:lnTo>
                  <a:lnTo>
                    <a:pt x="163" y="5433"/>
                  </a:lnTo>
                  <a:lnTo>
                    <a:pt x="141" y="5518"/>
                  </a:lnTo>
                  <a:lnTo>
                    <a:pt x="121" y="5603"/>
                  </a:lnTo>
                  <a:lnTo>
                    <a:pt x="102" y="5690"/>
                  </a:lnTo>
                  <a:lnTo>
                    <a:pt x="85" y="5777"/>
                  </a:lnTo>
                  <a:lnTo>
                    <a:pt x="69" y="5866"/>
                  </a:lnTo>
                  <a:lnTo>
                    <a:pt x="54" y="5955"/>
                  </a:lnTo>
                  <a:lnTo>
                    <a:pt x="42" y="6045"/>
                  </a:lnTo>
                  <a:lnTo>
                    <a:pt x="31" y="6136"/>
                  </a:lnTo>
                  <a:lnTo>
                    <a:pt x="22" y="6227"/>
                  </a:lnTo>
                  <a:lnTo>
                    <a:pt x="14" y="6319"/>
                  </a:lnTo>
                  <a:lnTo>
                    <a:pt x="8" y="6413"/>
                  </a:lnTo>
                  <a:lnTo>
                    <a:pt x="4" y="6506"/>
                  </a:lnTo>
                  <a:lnTo>
                    <a:pt x="1" y="6600"/>
                  </a:lnTo>
                  <a:lnTo>
                    <a:pt x="0" y="6695"/>
                  </a:lnTo>
                  <a:lnTo>
                    <a:pt x="1" y="6796"/>
                  </a:lnTo>
                  <a:lnTo>
                    <a:pt x="5" y="6897"/>
                  </a:lnTo>
                  <a:lnTo>
                    <a:pt x="5364" y="6897"/>
                  </a:lnTo>
                  <a:lnTo>
                    <a:pt x="5366" y="6796"/>
                  </a:lnTo>
                  <a:lnTo>
                    <a:pt x="5367" y="6695"/>
                  </a:lnTo>
                  <a:lnTo>
                    <a:pt x="5367" y="6600"/>
                  </a:lnTo>
                  <a:lnTo>
                    <a:pt x="5364" y="6506"/>
                  </a:lnTo>
                  <a:lnTo>
                    <a:pt x="5359" y="6413"/>
                  </a:lnTo>
                  <a:lnTo>
                    <a:pt x="5353" y="6319"/>
                  </a:lnTo>
                  <a:lnTo>
                    <a:pt x="5346" y="6227"/>
                  </a:lnTo>
                  <a:lnTo>
                    <a:pt x="5337" y="6136"/>
                  </a:lnTo>
                  <a:lnTo>
                    <a:pt x="5325" y="6045"/>
                  </a:lnTo>
                  <a:lnTo>
                    <a:pt x="5313" y="5955"/>
                  </a:lnTo>
                  <a:lnTo>
                    <a:pt x="5298" y="5866"/>
                  </a:lnTo>
                  <a:lnTo>
                    <a:pt x="5283" y="5777"/>
                  </a:lnTo>
                  <a:lnTo>
                    <a:pt x="5266" y="5690"/>
                  </a:lnTo>
                  <a:lnTo>
                    <a:pt x="5247" y="5603"/>
                  </a:lnTo>
                  <a:lnTo>
                    <a:pt x="5226" y="5518"/>
                  </a:lnTo>
                  <a:lnTo>
                    <a:pt x="5205" y="5433"/>
                  </a:lnTo>
                  <a:lnTo>
                    <a:pt x="5181" y="5349"/>
                  </a:lnTo>
                  <a:lnTo>
                    <a:pt x="5157" y="5266"/>
                  </a:lnTo>
                  <a:lnTo>
                    <a:pt x="5131" y="5185"/>
                  </a:lnTo>
                  <a:lnTo>
                    <a:pt x="5103" y="5104"/>
                  </a:lnTo>
                  <a:lnTo>
                    <a:pt x="5073" y="5024"/>
                  </a:lnTo>
                  <a:lnTo>
                    <a:pt x="5043" y="4945"/>
                  </a:lnTo>
                  <a:lnTo>
                    <a:pt x="5012" y="4868"/>
                  </a:lnTo>
                  <a:lnTo>
                    <a:pt x="4979" y="4791"/>
                  </a:lnTo>
                  <a:lnTo>
                    <a:pt x="4945" y="4717"/>
                  </a:lnTo>
                  <a:lnTo>
                    <a:pt x="4909" y="4643"/>
                  </a:lnTo>
                  <a:lnTo>
                    <a:pt x="4872" y="4570"/>
                  </a:lnTo>
                  <a:lnTo>
                    <a:pt x="4834" y="4499"/>
                  </a:lnTo>
                  <a:lnTo>
                    <a:pt x="4796" y="4429"/>
                  </a:lnTo>
                  <a:lnTo>
                    <a:pt x="4755" y="4361"/>
                  </a:lnTo>
                  <a:lnTo>
                    <a:pt x="4713" y="4293"/>
                  </a:lnTo>
                  <a:lnTo>
                    <a:pt x="4671" y="4227"/>
                  </a:lnTo>
                  <a:lnTo>
                    <a:pt x="4627" y="4163"/>
                  </a:lnTo>
                  <a:lnTo>
                    <a:pt x="4582" y="4100"/>
                  </a:lnTo>
                  <a:lnTo>
                    <a:pt x="4536" y="4038"/>
                  </a:lnTo>
                  <a:lnTo>
                    <a:pt x="4489" y="3978"/>
                  </a:lnTo>
                  <a:lnTo>
                    <a:pt x="4440" y="3920"/>
                  </a:lnTo>
                  <a:lnTo>
                    <a:pt x="4391" y="3863"/>
                  </a:lnTo>
                  <a:lnTo>
                    <a:pt x="4340" y="3807"/>
                  </a:lnTo>
                  <a:lnTo>
                    <a:pt x="4290" y="3753"/>
                  </a:lnTo>
                  <a:lnTo>
                    <a:pt x="4238" y="3702"/>
                  </a:lnTo>
                  <a:lnTo>
                    <a:pt x="4184" y="3651"/>
                  </a:lnTo>
                  <a:lnTo>
                    <a:pt x="4130" y="3603"/>
                  </a:lnTo>
                  <a:lnTo>
                    <a:pt x="4076" y="3556"/>
                  </a:lnTo>
                  <a:lnTo>
                    <a:pt x="4020" y="3511"/>
                  </a:lnTo>
                  <a:lnTo>
                    <a:pt x="3963" y="3468"/>
                  </a:lnTo>
                  <a:lnTo>
                    <a:pt x="3906" y="3426"/>
                  </a:lnTo>
                  <a:lnTo>
                    <a:pt x="3848" y="3386"/>
                  </a:lnTo>
                  <a:lnTo>
                    <a:pt x="3788" y="3349"/>
                  </a:lnTo>
                  <a:lnTo>
                    <a:pt x="3728" y="3313"/>
                  </a:lnTo>
                  <a:lnTo>
                    <a:pt x="3668" y="3279"/>
                  </a:lnTo>
                  <a:lnTo>
                    <a:pt x="3607" y="3247"/>
                  </a:lnTo>
                  <a:lnTo>
                    <a:pt x="3545" y="3217"/>
                  </a:lnTo>
                  <a:lnTo>
                    <a:pt x="3482" y="3189"/>
                  </a:lnTo>
                  <a:lnTo>
                    <a:pt x="3419" y="3163"/>
                  </a:lnTo>
                  <a:lnTo>
                    <a:pt x="3355" y="3140"/>
                  </a:lnTo>
                  <a:lnTo>
                    <a:pt x="3290" y="3118"/>
                  </a:lnTo>
                  <a:lnTo>
                    <a:pt x="3225" y="3099"/>
                  </a:lnTo>
                  <a:lnTo>
                    <a:pt x="3159" y="3081"/>
                  </a:lnTo>
                  <a:lnTo>
                    <a:pt x="3093" y="3066"/>
                  </a:lnTo>
                  <a:lnTo>
                    <a:pt x="3025" y="3054"/>
                  </a:lnTo>
                  <a:lnTo>
                    <a:pt x="2958" y="3043"/>
                  </a:lnTo>
                  <a:lnTo>
                    <a:pt x="2891" y="3035"/>
                  </a:lnTo>
                  <a:lnTo>
                    <a:pt x="2822" y="3029"/>
                  </a:lnTo>
                  <a:lnTo>
                    <a:pt x="2753" y="3026"/>
                  </a:lnTo>
                  <a:lnTo>
                    <a:pt x="2684" y="3025"/>
                  </a:lnTo>
                  <a:close/>
                  <a:moveTo>
                    <a:pt x="2708" y="2647"/>
                  </a:moveTo>
                  <a:lnTo>
                    <a:pt x="2708" y="2647"/>
                  </a:lnTo>
                  <a:lnTo>
                    <a:pt x="2743" y="2646"/>
                  </a:lnTo>
                  <a:lnTo>
                    <a:pt x="2778" y="2645"/>
                  </a:lnTo>
                  <a:lnTo>
                    <a:pt x="2813" y="2643"/>
                  </a:lnTo>
                  <a:lnTo>
                    <a:pt x="2847" y="2640"/>
                  </a:lnTo>
                  <a:lnTo>
                    <a:pt x="2882" y="2636"/>
                  </a:lnTo>
                  <a:lnTo>
                    <a:pt x="2915" y="2631"/>
                  </a:lnTo>
                  <a:lnTo>
                    <a:pt x="2949" y="2626"/>
                  </a:lnTo>
                  <a:lnTo>
                    <a:pt x="2982" y="2620"/>
                  </a:lnTo>
                  <a:lnTo>
                    <a:pt x="3014" y="2613"/>
                  </a:lnTo>
                  <a:lnTo>
                    <a:pt x="3047" y="2605"/>
                  </a:lnTo>
                  <a:lnTo>
                    <a:pt x="3079" y="2596"/>
                  </a:lnTo>
                  <a:lnTo>
                    <a:pt x="3112" y="2587"/>
                  </a:lnTo>
                  <a:lnTo>
                    <a:pt x="3144" y="2577"/>
                  </a:lnTo>
                  <a:lnTo>
                    <a:pt x="3175" y="2566"/>
                  </a:lnTo>
                  <a:lnTo>
                    <a:pt x="3205" y="2555"/>
                  </a:lnTo>
                  <a:lnTo>
                    <a:pt x="3236" y="2542"/>
                  </a:lnTo>
                  <a:lnTo>
                    <a:pt x="3266" y="2530"/>
                  </a:lnTo>
                  <a:lnTo>
                    <a:pt x="3297" y="2517"/>
                  </a:lnTo>
                  <a:lnTo>
                    <a:pt x="3326" y="2502"/>
                  </a:lnTo>
                  <a:lnTo>
                    <a:pt x="3355" y="2487"/>
                  </a:lnTo>
                  <a:lnTo>
                    <a:pt x="3383" y="2472"/>
                  </a:lnTo>
                  <a:lnTo>
                    <a:pt x="3411" y="2455"/>
                  </a:lnTo>
                  <a:lnTo>
                    <a:pt x="3439" y="2438"/>
                  </a:lnTo>
                  <a:lnTo>
                    <a:pt x="3466" y="2421"/>
                  </a:lnTo>
                  <a:lnTo>
                    <a:pt x="3493" y="2403"/>
                  </a:lnTo>
                  <a:lnTo>
                    <a:pt x="3519" y="2384"/>
                  </a:lnTo>
                  <a:lnTo>
                    <a:pt x="3545" y="2365"/>
                  </a:lnTo>
                  <a:lnTo>
                    <a:pt x="3571" y="2345"/>
                  </a:lnTo>
                  <a:lnTo>
                    <a:pt x="3596" y="2324"/>
                  </a:lnTo>
                  <a:lnTo>
                    <a:pt x="3619" y="2303"/>
                  </a:lnTo>
                  <a:lnTo>
                    <a:pt x="3643" y="2282"/>
                  </a:lnTo>
                  <a:lnTo>
                    <a:pt x="3667" y="2259"/>
                  </a:lnTo>
                  <a:lnTo>
                    <a:pt x="3689" y="2237"/>
                  </a:lnTo>
                  <a:lnTo>
                    <a:pt x="3711" y="2213"/>
                  </a:lnTo>
                  <a:lnTo>
                    <a:pt x="3733" y="2189"/>
                  </a:lnTo>
                  <a:lnTo>
                    <a:pt x="3754" y="2165"/>
                  </a:lnTo>
                  <a:lnTo>
                    <a:pt x="3774" y="2140"/>
                  </a:lnTo>
                  <a:lnTo>
                    <a:pt x="3795" y="2115"/>
                  </a:lnTo>
                  <a:lnTo>
                    <a:pt x="3814" y="2089"/>
                  </a:lnTo>
                  <a:lnTo>
                    <a:pt x="3832" y="2063"/>
                  </a:lnTo>
                  <a:lnTo>
                    <a:pt x="3850" y="2036"/>
                  </a:lnTo>
                  <a:lnTo>
                    <a:pt x="3868" y="2010"/>
                  </a:lnTo>
                  <a:lnTo>
                    <a:pt x="3884" y="1983"/>
                  </a:lnTo>
                  <a:lnTo>
                    <a:pt x="3900" y="1954"/>
                  </a:lnTo>
                  <a:lnTo>
                    <a:pt x="3915" y="1925"/>
                  </a:lnTo>
                  <a:lnTo>
                    <a:pt x="3930" y="1897"/>
                  </a:lnTo>
                  <a:lnTo>
                    <a:pt x="3944" y="1868"/>
                  </a:lnTo>
                  <a:lnTo>
                    <a:pt x="3957" y="1839"/>
                  </a:lnTo>
                  <a:lnTo>
                    <a:pt x="3970" y="1808"/>
                  </a:lnTo>
                  <a:lnTo>
                    <a:pt x="3981" y="1778"/>
                  </a:lnTo>
                  <a:lnTo>
                    <a:pt x="3993" y="1748"/>
                  </a:lnTo>
                  <a:lnTo>
                    <a:pt x="4003" y="1717"/>
                  </a:lnTo>
                  <a:lnTo>
                    <a:pt x="4012" y="1686"/>
                  </a:lnTo>
                  <a:lnTo>
                    <a:pt x="4021" y="1654"/>
                  </a:lnTo>
                  <a:lnTo>
                    <a:pt x="4029" y="1622"/>
                  </a:lnTo>
                  <a:lnTo>
                    <a:pt x="4036" y="1590"/>
                  </a:lnTo>
                  <a:lnTo>
                    <a:pt x="4042" y="1557"/>
                  </a:lnTo>
                  <a:lnTo>
                    <a:pt x="4048" y="1525"/>
                  </a:lnTo>
                  <a:lnTo>
                    <a:pt x="4052" y="1492"/>
                  </a:lnTo>
                  <a:lnTo>
                    <a:pt x="4057" y="1459"/>
                  </a:lnTo>
                  <a:lnTo>
                    <a:pt x="4060" y="1425"/>
                  </a:lnTo>
                  <a:lnTo>
                    <a:pt x="4062" y="1391"/>
                  </a:lnTo>
                  <a:lnTo>
                    <a:pt x="4063" y="1357"/>
                  </a:lnTo>
                  <a:lnTo>
                    <a:pt x="4063" y="1324"/>
                  </a:lnTo>
                  <a:lnTo>
                    <a:pt x="4063" y="1289"/>
                  </a:lnTo>
                  <a:lnTo>
                    <a:pt x="4062" y="1255"/>
                  </a:lnTo>
                  <a:lnTo>
                    <a:pt x="4060" y="1221"/>
                  </a:lnTo>
                  <a:lnTo>
                    <a:pt x="4057" y="1188"/>
                  </a:lnTo>
                  <a:lnTo>
                    <a:pt x="4052" y="1155"/>
                  </a:lnTo>
                  <a:lnTo>
                    <a:pt x="4048" y="1121"/>
                  </a:lnTo>
                  <a:lnTo>
                    <a:pt x="4042" y="1089"/>
                  </a:lnTo>
                  <a:lnTo>
                    <a:pt x="4036" y="1057"/>
                  </a:lnTo>
                  <a:lnTo>
                    <a:pt x="4029" y="1025"/>
                  </a:lnTo>
                  <a:lnTo>
                    <a:pt x="4021" y="993"/>
                  </a:lnTo>
                  <a:lnTo>
                    <a:pt x="4012" y="962"/>
                  </a:lnTo>
                  <a:lnTo>
                    <a:pt x="4003" y="930"/>
                  </a:lnTo>
                  <a:lnTo>
                    <a:pt x="3993" y="899"/>
                  </a:lnTo>
                  <a:lnTo>
                    <a:pt x="3981" y="868"/>
                  </a:lnTo>
                  <a:lnTo>
                    <a:pt x="3970" y="838"/>
                  </a:lnTo>
                  <a:lnTo>
                    <a:pt x="3957" y="809"/>
                  </a:lnTo>
                  <a:lnTo>
                    <a:pt x="3944" y="778"/>
                  </a:lnTo>
                  <a:lnTo>
                    <a:pt x="3930" y="750"/>
                  </a:lnTo>
                  <a:lnTo>
                    <a:pt x="3915" y="721"/>
                  </a:lnTo>
                  <a:lnTo>
                    <a:pt x="3900" y="693"/>
                  </a:lnTo>
                  <a:lnTo>
                    <a:pt x="3884" y="665"/>
                  </a:lnTo>
                  <a:lnTo>
                    <a:pt x="3868" y="638"/>
                  </a:lnTo>
                  <a:lnTo>
                    <a:pt x="3850" y="610"/>
                  </a:lnTo>
                  <a:lnTo>
                    <a:pt x="3832" y="584"/>
                  </a:lnTo>
                  <a:lnTo>
                    <a:pt x="3814" y="557"/>
                  </a:lnTo>
                  <a:lnTo>
                    <a:pt x="3795" y="532"/>
                  </a:lnTo>
                  <a:lnTo>
                    <a:pt x="3774" y="506"/>
                  </a:lnTo>
                  <a:lnTo>
                    <a:pt x="3754" y="481"/>
                  </a:lnTo>
                  <a:lnTo>
                    <a:pt x="3733" y="458"/>
                  </a:lnTo>
                  <a:lnTo>
                    <a:pt x="3711" y="433"/>
                  </a:lnTo>
                  <a:lnTo>
                    <a:pt x="3689" y="411"/>
                  </a:lnTo>
                  <a:lnTo>
                    <a:pt x="3667" y="388"/>
                  </a:lnTo>
                  <a:lnTo>
                    <a:pt x="3643" y="366"/>
                  </a:lnTo>
                  <a:lnTo>
                    <a:pt x="3619" y="344"/>
                  </a:lnTo>
                  <a:lnTo>
                    <a:pt x="3596" y="323"/>
                  </a:lnTo>
                  <a:lnTo>
                    <a:pt x="3571" y="303"/>
                  </a:lnTo>
                  <a:lnTo>
                    <a:pt x="3545" y="282"/>
                  </a:lnTo>
                  <a:lnTo>
                    <a:pt x="3519" y="263"/>
                  </a:lnTo>
                  <a:lnTo>
                    <a:pt x="3493" y="244"/>
                  </a:lnTo>
                  <a:lnTo>
                    <a:pt x="3466" y="226"/>
                  </a:lnTo>
                  <a:lnTo>
                    <a:pt x="3439" y="208"/>
                  </a:lnTo>
                  <a:lnTo>
                    <a:pt x="3411" y="191"/>
                  </a:lnTo>
                  <a:lnTo>
                    <a:pt x="3383" y="176"/>
                  </a:lnTo>
                  <a:lnTo>
                    <a:pt x="3355" y="160"/>
                  </a:lnTo>
                  <a:lnTo>
                    <a:pt x="3326" y="145"/>
                  </a:lnTo>
                  <a:lnTo>
                    <a:pt x="3297" y="131"/>
                  </a:lnTo>
                  <a:lnTo>
                    <a:pt x="3266" y="117"/>
                  </a:lnTo>
                  <a:lnTo>
                    <a:pt x="3236" y="104"/>
                  </a:lnTo>
                  <a:lnTo>
                    <a:pt x="3205" y="92"/>
                  </a:lnTo>
                  <a:lnTo>
                    <a:pt x="3175" y="80"/>
                  </a:lnTo>
                  <a:lnTo>
                    <a:pt x="3144" y="70"/>
                  </a:lnTo>
                  <a:lnTo>
                    <a:pt x="3112" y="60"/>
                  </a:lnTo>
                  <a:lnTo>
                    <a:pt x="3079" y="51"/>
                  </a:lnTo>
                  <a:lnTo>
                    <a:pt x="3047" y="42"/>
                  </a:lnTo>
                  <a:lnTo>
                    <a:pt x="3014" y="34"/>
                  </a:lnTo>
                  <a:lnTo>
                    <a:pt x="2982" y="27"/>
                  </a:lnTo>
                  <a:lnTo>
                    <a:pt x="2949" y="20"/>
                  </a:lnTo>
                  <a:lnTo>
                    <a:pt x="2915" y="15"/>
                  </a:lnTo>
                  <a:lnTo>
                    <a:pt x="2882" y="10"/>
                  </a:lnTo>
                  <a:lnTo>
                    <a:pt x="2847" y="7"/>
                  </a:lnTo>
                  <a:lnTo>
                    <a:pt x="2813" y="4"/>
                  </a:lnTo>
                  <a:lnTo>
                    <a:pt x="2778" y="1"/>
                  </a:lnTo>
                  <a:lnTo>
                    <a:pt x="2743" y="0"/>
                  </a:lnTo>
                  <a:lnTo>
                    <a:pt x="2708" y="0"/>
                  </a:lnTo>
                  <a:lnTo>
                    <a:pt x="2673" y="0"/>
                  </a:lnTo>
                  <a:lnTo>
                    <a:pt x="2639" y="1"/>
                  </a:lnTo>
                  <a:lnTo>
                    <a:pt x="2605" y="4"/>
                  </a:lnTo>
                  <a:lnTo>
                    <a:pt x="2570" y="7"/>
                  </a:lnTo>
                  <a:lnTo>
                    <a:pt x="2536" y="10"/>
                  </a:lnTo>
                  <a:lnTo>
                    <a:pt x="2503" y="15"/>
                  </a:lnTo>
                  <a:lnTo>
                    <a:pt x="2469" y="20"/>
                  </a:lnTo>
                  <a:lnTo>
                    <a:pt x="2436" y="27"/>
                  </a:lnTo>
                  <a:lnTo>
                    <a:pt x="2402" y="34"/>
                  </a:lnTo>
                  <a:lnTo>
                    <a:pt x="2370" y="42"/>
                  </a:lnTo>
                  <a:lnTo>
                    <a:pt x="2338" y="51"/>
                  </a:lnTo>
                  <a:lnTo>
                    <a:pt x="2306" y="60"/>
                  </a:lnTo>
                  <a:lnTo>
                    <a:pt x="2274" y="70"/>
                  </a:lnTo>
                  <a:lnTo>
                    <a:pt x="2243" y="80"/>
                  </a:lnTo>
                  <a:lnTo>
                    <a:pt x="2212" y="92"/>
                  </a:lnTo>
                  <a:lnTo>
                    <a:pt x="2181" y="104"/>
                  </a:lnTo>
                  <a:lnTo>
                    <a:pt x="2152" y="117"/>
                  </a:lnTo>
                  <a:lnTo>
                    <a:pt x="2121" y="131"/>
                  </a:lnTo>
                  <a:lnTo>
                    <a:pt x="2092" y="145"/>
                  </a:lnTo>
                  <a:lnTo>
                    <a:pt x="2063" y="160"/>
                  </a:lnTo>
                  <a:lnTo>
                    <a:pt x="2035" y="176"/>
                  </a:lnTo>
                  <a:lnTo>
                    <a:pt x="2007" y="191"/>
                  </a:lnTo>
                  <a:lnTo>
                    <a:pt x="1979" y="208"/>
                  </a:lnTo>
                  <a:lnTo>
                    <a:pt x="1952" y="226"/>
                  </a:lnTo>
                  <a:lnTo>
                    <a:pt x="1925" y="244"/>
                  </a:lnTo>
                  <a:lnTo>
                    <a:pt x="1899" y="263"/>
                  </a:lnTo>
                  <a:lnTo>
                    <a:pt x="1873" y="282"/>
                  </a:lnTo>
                  <a:lnTo>
                    <a:pt x="1847" y="303"/>
                  </a:lnTo>
                  <a:lnTo>
                    <a:pt x="1822" y="323"/>
                  </a:lnTo>
                  <a:lnTo>
                    <a:pt x="1797" y="344"/>
                  </a:lnTo>
                  <a:lnTo>
                    <a:pt x="1774" y="366"/>
                  </a:lnTo>
                  <a:lnTo>
                    <a:pt x="1751" y="388"/>
                  </a:lnTo>
                  <a:lnTo>
                    <a:pt x="1728" y="411"/>
                  </a:lnTo>
                  <a:lnTo>
                    <a:pt x="1706" y="433"/>
                  </a:lnTo>
                  <a:lnTo>
                    <a:pt x="1685" y="458"/>
                  </a:lnTo>
                  <a:lnTo>
                    <a:pt x="1664" y="481"/>
                  </a:lnTo>
                  <a:lnTo>
                    <a:pt x="1643" y="506"/>
                  </a:lnTo>
                  <a:lnTo>
                    <a:pt x="1623" y="532"/>
                  </a:lnTo>
                  <a:lnTo>
                    <a:pt x="1604" y="557"/>
                  </a:lnTo>
                  <a:lnTo>
                    <a:pt x="1586" y="584"/>
                  </a:lnTo>
                  <a:lnTo>
                    <a:pt x="1568" y="610"/>
                  </a:lnTo>
                  <a:lnTo>
                    <a:pt x="1550" y="638"/>
                  </a:lnTo>
                  <a:lnTo>
                    <a:pt x="1533" y="665"/>
                  </a:lnTo>
                  <a:lnTo>
                    <a:pt x="1517" y="693"/>
                  </a:lnTo>
                  <a:lnTo>
                    <a:pt x="1503" y="721"/>
                  </a:lnTo>
                  <a:lnTo>
                    <a:pt x="1488" y="750"/>
                  </a:lnTo>
                  <a:lnTo>
                    <a:pt x="1474" y="778"/>
                  </a:lnTo>
                  <a:lnTo>
                    <a:pt x="1461" y="809"/>
                  </a:lnTo>
                  <a:lnTo>
                    <a:pt x="1448" y="838"/>
                  </a:lnTo>
                  <a:lnTo>
                    <a:pt x="1436" y="868"/>
                  </a:lnTo>
                  <a:lnTo>
                    <a:pt x="1425" y="899"/>
                  </a:lnTo>
                  <a:lnTo>
                    <a:pt x="1415" y="930"/>
                  </a:lnTo>
                  <a:lnTo>
                    <a:pt x="1406" y="962"/>
                  </a:lnTo>
                  <a:lnTo>
                    <a:pt x="1397" y="993"/>
                  </a:lnTo>
                  <a:lnTo>
                    <a:pt x="1389" y="1025"/>
                  </a:lnTo>
                  <a:lnTo>
                    <a:pt x="1381" y="1057"/>
                  </a:lnTo>
                  <a:lnTo>
                    <a:pt x="1376" y="1089"/>
                  </a:lnTo>
                  <a:lnTo>
                    <a:pt x="1370" y="1121"/>
                  </a:lnTo>
                  <a:lnTo>
                    <a:pt x="1366" y="1155"/>
                  </a:lnTo>
                  <a:lnTo>
                    <a:pt x="1361" y="1188"/>
                  </a:lnTo>
                  <a:lnTo>
                    <a:pt x="1358" y="1221"/>
                  </a:lnTo>
                  <a:lnTo>
                    <a:pt x="1355" y="1255"/>
                  </a:lnTo>
                  <a:lnTo>
                    <a:pt x="1354" y="1289"/>
                  </a:lnTo>
                  <a:lnTo>
                    <a:pt x="1354" y="1324"/>
                  </a:lnTo>
                  <a:lnTo>
                    <a:pt x="1354" y="1357"/>
                  </a:lnTo>
                  <a:lnTo>
                    <a:pt x="1355" y="1391"/>
                  </a:lnTo>
                  <a:lnTo>
                    <a:pt x="1358" y="1425"/>
                  </a:lnTo>
                  <a:lnTo>
                    <a:pt x="1361" y="1459"/>
                  </a:lnTo>
                  <a:lnTo>
                    <a:pt x="1366" y="1492"/>
                  </a:lnTo>
                  <a:lnTo>
                    <a:pt x="1370" y="1525"/>
                  </a:lnTo>
                  <a:lnTo>
                    <a:pt x="1376" y="1557"/>
                  </a:lnTo>
                  <a:lnTo>
                    <a:pt x="1381" y="1590"/>
                  </a:lnTo>
                  <a:lnTo>
                    <a:pt x="1389" y="1622"/>
                  </a:lnTo>
                  <a:lnTo>
                    <a:pt x="1397" y="1654"/>
                  </a:lnTo>
                  <a:lnTo>
                    <a:pt x="1406" y="1686"/>
                  </a:lnTo>
                  <a:lnTo>
                    <a:pt x="1415" y="1717"/>
                  </a:lnTo>
                  <a:lnTo>
                    <a:pt x="1425" y="1748"/>
                  </a:lnTo>
                  <a:lnTo>
                    <a:pt x="1436" y="1778"/>
                  </a:lnTo>
                  <a:lnTo>
                    <a:pt x="1448" y="1808"/>
                  </a:lnTo>
                  <a:lnTo>
                    <a:pt x="1461" y="1839"/>
                  </a:lnTo>
                  <a:lnTo>
                    <a:pt x="1474" y="1868"/>
                  </a:lnTo>
                  <a:lnTo>
                    <a:pt x="1488" y="1897"/>
                  </a:lnTo>
                  <a:lnTo>
                    <a:pt x="1503" y="1925"/>
                  </a:lnTo>
                  <a:lnTo>
                    <a:pt x="1517" y="1954"/>
                  </a:lnTo>
                  <a:lnTo>
                    <a:pt x="1533" y="1983"/>
                  </a:lnTo>
                  <a:lnTo>
                    <a:pt x="1550" y="2010"/>
                  </a:lnTo>
                  <a:lnTo>
                    <a:pt x="1568" y="2036"/>
                  </a:lnTo>
                  <a:lnTo>
                    <a:pt x="1586" y="2063"/>
                  </a:lnTo>
                  <a:lnTo>
                    <a:pt x="1604" y="2089"/>
                  </a:lnTo>
                  <a:lnTo>
                    <a:pt x="1623" y="2115"/>
                  </a:lnTo>
                  <a:lnTo>
                    <a:pt x="1643" y="2140"/>
                  </a:lnTo>
                  <a:lnTo>
                    <a:pt x="1664" y="2165"/>
                  </a:lnTo>
                  <a:lnTo>
                    <a:pt x="1685" y="2189"/>
                  </a:lnTo>
                  <a:lnTo>
                    <a:pt x="1706" y="2213"/>
                  </a:lnTo>
                  <a:lnTo>
                    <a:pt x="1728" y="2237"/>
                  </a:lnTo>
                  <a:lnTo>
                    <a:pt x="1751" y="2259"/>
                  </a:lnTo>
                  <a:lnTo>
                    <a:pt x="1774" y="2282"/>
                  </a:lnTo>
                  <a:lnTo>
                    <a:pt x="1797" y="2303"/>
                  </a:lnTo>
                  <a:lnTo>
                    <a:pt x="1822" y="2324"/>
                  </a:lnTo>
                  <a:lnTo>
                    <a:pt x="1847" y="2345"/>
                  </a:lnTo>
                  <a:lnTo>
                    <a:pt x="1873" y="2365"/>
                  </a:lnTo>
                  <a:lnTo>
                    <a:pt x="1899" y="2384"/>
                  </a:lnTo>
                  <a:lnTo>
                    <a:pt x="1925" y="2403"/>
                  </a:lnTo>
                  <a:lnTo>
                    <a:pt x="1952" y="2421"/>
                  </a:lnTo>
                  <a:lnTo>
                    <a:pt x="1979" y="2438"/>
                  </a:lnTo>
                  <a:lnTo>
                    <a:pt x="2007" y="2455"/>
                  </a:lnTo>
                  <a:lnTo>
                    <a:pt x="2035" y="2472"/>
                  </a:lnTo>
                  <a:lnTo>
                    <a:pt x="2063" y="2487"/>
                  </a:lnTo>
                  <a:lnTo>
                    <a:pt x="2092" y="2502"/>
                  </a:lnTo>
                  <a:lnTo>
                    <a:pt x="2121" y="2517"/>
                  </a:lnTo>
                  <a:lnTo>
                    <a:pt x="2152" y="2530"/>
                  </a:lnTo>
                  <a:lnTo>
                    <a:pt x="2181" y="2542"/>
                  </a:lnTo>
                  <a:lnTo>
                    <a:pt x="2212" y="2555"/>
                  </a:lnTo>
                  <a:lnTo>
                    <a:pt x="2243" y="2566"/>
                  </a:lnTo>
                  <a:lnTo>
                    <a:pt x="2274" y="2577"/>
                  </a:lnTo>
                  <a:lnTo>
                    <a:pt x="2306" y="2587"/>
                  </a:lnTo>
                  <a:lnTo>
                    <a:pt x="2338" y="2596"/>
                  </a:lnTo>
                  <a:lnTo>
                    <a:pt x="2370" y="2605"/>
                  </a:lnTo>
                  <a:lnTo>
                    <a:pt x="2402" y="2613"/>
                  </a:lnTo>
                  <a:lnTo>
                    <a:pt x="2436" y="2620"/>
                  </a:lnTo>
                  <a:lnTo>
                    <a:pt x="2469" y="2626"/>
                  </a:lnTo>
                  <a:lnTo>
                    <a:pt x="2503" y="2631"/>
                  </a:lnTo>
                  <a:lnTo>
                    <a:pt x="2536" y="2636"/>
                  </a:lnTo>
                  <a:lnTo>
                    <a:pt x="2570" y="2640"/>
                  </a:lnTo>
                  <a:lnTo>
                    <a:pt x="2605" y="2643"/>
                  </a:lnTo>
                  <a:lnTo>
                    <a:pt x="2639" y="2645"/>
                  </a:lnTo>
                  <a:lnTo>
                    <a:pt x="2673" y="2646"/>
                  </a:lnTo>
                  <a:lnTo>
                    <a:pt x="2708" y="2647"/>
                  </a:lnTo>
                  <a:close/>
                </a:path>
              </a:pathLst>
            </a:custGeom>
            <a:solidFill>
              <a:schemeClr val="tx1"/>
            </a:solidFill>
            <a:ln>
              <a:noFill/>
            </a:ln>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ctr">
                <a:defRPr/>
              </a:pPr>
              <a:endParaRPr lang="zh-CN" altLang="en-US">
                <a:solidFill>
                  <a:prstClr val="white"/>
                </a:solidFill>
              </a:endParaRPr>
            </a:p>
          </p:txBody>
        </p:sp>
      </p:grpSp>
      <p:sp>
        <p:nvSpPr>
          <p:cNvPr id="19" name="文本框 18"/>
          <p:cNvSpPr txBox="1"/>
          <p:nvPr/>
        </p:nvSpPr>
        <p:spPr>
          <a:xfrm>
            <a:off x="2923686" y="2913408"/>
            <a:ext cx="1733167" cy="300082"/>
          </a:xfrm>
          <a:prstGeom prst="rect">
            <a:avLst/>
          </a:prstGeom>
          <a:noFill/>
        </p:spPr>
        <p:txBody>
          <a:bodyPr wrap="none" rtlCol="0">
            <a:spAutoFit/>
          </a:bodyPr>
          <a:lstStyle/>
          <a:p>
            <a:r>
              <a:rPr lang="zh-CN" altLang="en-US" dirty="0" smtClean="0">
                <a:solidFill>
                  <a:prstClr val="white"/>
                </a:solidFill>
                <a:latin typeface="Arial"/>
                <a:ea typeface="微软雅黑"/>
              </a:rPr>
              <a:t>授课老师</a:t>
            </a:r>
            <a:r>
              <a:rPr lang="zh-CN" altLang="en-US" dirty="0" smtClean="0">
                <a:solidFill>
                  <a:prstClr val="white"/>
                </a:solidFill>
                <a:latin typeface="Arial"/>
                <a:ea typeface="微软雅黑"/>
              </a:rPr>
              <a:t>：第一</a:t>
            </a:r>
            <a:r>
              <a:rPr lang="en-US" altLang="zh-CN" dirty="0" smtClean="0">
                <a:solidFill>
                  <a:prstClr val="white"/>
                </a:solidFill>
                <a:latin typeface="Arial"/>
                <a:ea typeface="微软雅黑"/>
              </a:rPr>
              <a:t>PPT</a:t>
            </a:r>
            <a:endParaRPr lang="zh-CN" altLang="en-US" dirty="0">
              <a:solidFill>
                <a:prstClr val="white"/>
              </a:solidFill>
              <a:latin typeface="Arial"/>
              <a:ea typeface="微软雅黑"/>
            </a:endParaRPr>
          </a:p>
        </p:txBody>
      </p:sp>
      <p:grpSp>
        <p:nvGrpSpPr>
          <p:cNvPr id="6" name="组合 5"/>
          <p:cNvGrpSpPr/>
          <p:nvPr/>
        </p:nvGrpSpPr>
        <p:grpSpPr>
          <a:xfrm>
            <a:off x="4663169" y="2936493"/>
            <a:ext cx="230833" cy="230833"/>
            <a:chOff x="4663169" y="2936493"/>
            <a:chExt cx="230833" cy="230833"/>
          </a:xfrm>
        </p:grpSpPr>
        <p:sp>
          <p:nvSpPr>
            <p:cNvPr id="20" name="椭圆 19"/>
            <p:cNvSpPr/>
            <p:nvPr/>
          </p:nvSpPr>
          <p:spPr>
            <a:xfrm>
              <a:off x="4663169" y="2936493"/>
              <a:ext cx="230833" cy="23083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a:ea typeface="微软雅黑"/>
              </a:endParaRPr>
            </a:p>
          </p:txBody>
        </p:sp>
        <p:sp>
          <p:nvSpPr>
            <p:cNvPr id="21" name="KSO_Shape"/>
            <p:cNvSpPr/>
            <p:nvPr/>
          </p:nvSpPr>
          <p:spPr bwMode="auto">
            <a:xfrm>
              <a:off x="4709230" y="2968400"/>
              <a:ext cx="176117" cy="167016"/>
            </a:xfrm>
            <a:custGeom>
              <a:avLst/>
              <a:gdLst/>
              <a:ahLst/>
              <a:cxnLst/>
              <a:rect l="0" t="0" r="r" b="b"/>
              <a:pathLst>
                <a:path w="1917701" h="1819275">
                  <a:moveTo>
                    <a:pt x="711992" y="795933"/>
                  </a:moveTo>
                  <a:lnTo>
                    <a:pt x="722042" y="796197"/>
                  </a:lnTo>
                  <a:lnTo>
                    <a:pt x="731828" y="796462"/>
                  </a:lnTo>
                  <a:lnTo>
                    <a:pt x="742143" y="796991"/>
                  </a:lnTo>
                  <a:lnTo>
                    <a:pt x="751929" y="797784"/>
                  </a:lnTo>
                  <a:lnTo>
                    <a:pt x="761979" y="798577"/>
                  </a:lnTo>
                  <a:lnTo>
                    <a:pt x="771765" y="799635"/>
                  </a:lnTo>
                  <a:lnTo>
                    <a:pt x="781551" y="800957"/>
                  </a:lnTo>
                  <a:lnTo>
                    <a:pt x="791337" y="802544"/>
                  </a:lnTo>
                  <a:lnTo>
                    <a:pt x="800858" y="804130"/>
                  </a:lnTo>
                  <a:lnTo>
                    <a:pt x="810644" y="805981"/>
                  </a:lnTo>
                  <a:lnTo>
                    <a:pt x="820166" y="807832"/>
                  </a:lnTo>
                  <a:lnTo>
                    <a:pt x="829687" y="810212"/>
                  </a:lnTo>
                  <a:lnTo>
                    <a:pt x="839473" y="812592"/>
                  </a:lnTo>
                  <a:lnTo>
                    <a:pt x="848994" y="814972"/>
                  </a:lnTo>
                  <a:lnTo>
                    <a:pt x="858252" y="817616"/>
                  </a:lnTo>
                  <a:lnTo>
                    <a:pt x="867773" y="820525"/>
                  </a:lnTo>
                  <a:lnTo>
                    <a:pt x="886551" y="826871"/>
                  </a:lnTo>
                  <a:lnTo>
                    <a:pt x="905065" y="833746"/>
                  </a:lnTo>
                  <a:lnTo>
                    <a:pt x="923315" y="841415"/>
                  </a:lnTo>
                  <a:lnTo>
                    <a:pt x="941300" y="849612"/>
                  </a:lnTo>
                  <a:lnTo>
                    <a:pt x="959284" y="858603"/>
                  </a:lnTo>
                  <a:lnTo>
                    <a:pt x="976740" y="868122"/>
                  </a:lnTo>
                  <a:lnTo>
                    <a:pt x="993932" y="878170"/>
                  </a:lnTo>
                  <a:lnTo>
                    <a:pt x="1011123" y="889012"/>
                  </a:lnTo>
                  <a:lnTo>
                    <a:pt x="1003189" y="891392"/>
                  </a:lnTo>
                  <a:lnTo>
                    <a:pt x="995254" y="893772"/>
                  </a:lnTo>
                  <a:lnTo>
                    <a:pt x="987055" y="896416"/>
                  </a:lnTo>
                  <a:lnTo>
                    <a:pt x="979121" y="899325"/>
                  </a:lnTo>
                  <a:lnTo>
                    <a:pt x="971186" y="902762"/>
                  </a:lnTo>
                  <a:lnTo>
                    <a:pt x="962987" y="905936"/>
                  </a:lnTo>
                  <a:lnTo>
                    <a:pt x="955053" y="909638"/>
                  </a:lnTo>
                  <a:lnTo>
                    <a:pt x="947383" y="913604"/>
                  </a:lnTo>
                  <a:lnTo>
                    <a:pt x="939448" y="917835"/>
                  </a:lnTo>
                  <a:lnTo>
                    <a:pt x="932043" y="922066"/>
                  </a:lnTo>
                  <a:lnTo>
                    <a:pt x="924637" y="926826"/>
                  </a:lnTo>
                  <a:lnTo>
                    <a:pt x="917231" y="931850"/>
                  </a:lnTo>
                  <a:lnTo>
                    <a:pt x="910090" y="936874"/>
                  </a:lnTo>
                  <a:lnTo>
                    <a:pt x="902949" y="942427"/>
                  </a:lnTo>
                  <a:lnTo>
                    <a:pt x="896073" y="948509"/>
                  </a:lnTo>
                  <a:lnTo>
                    <a:pt x="889461" y="954326"/>
                  </a:lnTo>
                  <a:lnTo>
                    <a:pt x="883113" y="960937"/>
                  </a:lnTo>
                  <a:lnTo>
                    <a:pt x="877030" y="967812"/>
                  </a:lnTo>
                  <a:lnTo>
                    <a:pt x="871211" y="974952"/>
                  </a:lnTo>
                  <a:lnTo>
                    <a:pt x="865393" y="982356"/>
                  </a:lnTo>
                  <a:lnTo>
                    <a:pt x="859838" y="990024"/>
                  </a:lnTo>
                  <a:lnTo>
                    <a:pt x="854813" y="998486"/>
                  </a:lnTo>
                  <a:lnTo>
                    <a:pt x="850052" y="1006683"/>
                  </a:lnTo>
                  <a:lnTo>
                    <a:pt x="845556" y="1015674"/>
                  </a:lnTo>
                  <a:lnTo>
                    <a:pt x="841324" y="1025193"/>
                  </a:lnTo>
                  <a:lnTo>
                    <a:pt x="837886" y="1034713"/>
                  </a:lnTo>
                  <a:lnTo>
                    <a:pt x="834183" y="1044761"/>
                  </a:lnTo>
                  <a:lnTo>
                    <a:pt x="831274" y="1055074"/>
                  </a:lnTo>
                  <a:lnTo>
                    <a:pt x="828629" y="1066180"/>
                  </a:lnTo>
                  <a:lnTo>
                    <a:pt x="826249" y="1077550"/>
                  </a:lnTo>
                  <a:lnTo>
                    <a:pt x="824398" y="1089185"/>
                  </a:lnTo>
                  <a:lnTo>
                    <a:pt x="823340" y="1101349"/>
                  </a:lnTo>
                  <a:lnTo>
                    <a:pt x="822017" y="1115893"/>
                  </a:lnTo>
                  <a:lnTo>
                    <a:pt x="821488" y="1129907"/>
                  </a:lnTo>
                  <a:lnTo>
                    <a:pt x="821488" y="1143129"/>
                  </a:lnTo>
                  <a:lnTo>
                    <a:pt x="821753" y="1156086"/>
                  </a:lnTo>
                  <a:lnTo>
                    <a:pt x="822546" y="1168514"/>
                  </a:lnTo>
                  <a:lnTo>
                    <a:pt x="824133" y="1180413"/>
                  </a:lnTo>
                  <a:lnTo>
                    <a:pt x="825984" y="1192048"/>
                  </a:lnTo>
                  <a:lnTo>
                    <a:pt x="828100" y="1203154"/>
                  </a:lnTo>
                  <a:lnTo>
                    <a:pt x="830745" y="1213731"/>
                  </a:lnTo>
                  <a:lnTo>
                    <a:pt x="833654" y="1224044"/>
                  </a:lnTo>
                  <a:lnTo>
                    <a:pt x="836828" y="1233828"/>
                  </a:lnTo>
                  <a:lnTo>
                    <a:pt x="840531" y="1243348"/>
                  </a:lnTo>
                  <a:lnTo>
                    <a:pt x="844763" y="1252338"/>
                  </a:lnTo>
                  <a:lnTo>
                    <a:pt x="848994" y="1260800"/>
                  </a:lnTo>
                  <a:lnTo>
                    <a:pt x="853491" y="1269262"/>
                  </a:lnTo>
                  <a:lnTo>
                    <a:pt x="858516" y="1276930"/>
                  </a:lnTo>
                  <a:lnTo>
                    <a:pt x="863806" y="1284334"/>
                  </a:lnTo>
                  <a:lnTo>
                    <a:pt x="869360" y="1291474"/>
                  </a:lnTo>
                  <a:lnTo>
                    <a:pt x="874914" y="1298349"/>
                  </a:lnTo>
                  <a:lnTo>
                    <a:pt x="880997" y="1304960"/>
                  </a:lnTo>
                  <a:lnTo>
                    <a:pt x="887080" y="1311042"/>
                  </a:lnTo>
                  <a:lnTo>
                    <a:pt x="893428" y="1316859"/>
                  </a:lnTo>
                  <a:lnTo>
                    <a:pt x="900040" y="1322412"/>
                  </a:lnTo>
                  <a:lnTo>
                    <a:pt x="906652" y="1327436"/>
                  </a:lnTo>
                  <a:lnTo>
                    <a:pt x="913264" y="1332196"/>
                  </a:lnTo>
                  <a:lnTo>
                    <a:pt x="920405" y="1336956"/>
                  </a:lnTo>
                  <a:lnTo>
                    <a:pt x="927546" y="1341187"/>
                  </a:lnTo>
                  <a:lnTo>
                    <a:pt x="934687" y="1345417"/>
                  </a:lnTo>
                  <a:lnTo>
                    <a:pt x="941828" y="1349119"/>
                  </a:lnTo>
                  <a:lnTo>
                    <a:pt x="949234" y="1352821"/>
                  </a:lnTo>
                  <a:lnTo>
                    <a:pt x="956904" y="1355995"/>
                  </a:lnTo>
                  <a:lnTo>
                    <a:pt x="964310" y="1358903"/>
                  </a:lnTo>
                  <a:lnTo>
                    <a:pt x="971715" y="1361812"/>
                  </a:lnTo>
                  <a:lnTo>
                    <a:pt x="979121" y="1364456"/>
                  </a:lnTo>
                  <a:lnTo>
                    <a:pt x="986526" y="1366836"/>
                  </a:lnTo>
                  <a:lnTo>
                    <a:pt x="993932" y="1368952"/>
                  </a:lnTo>
                  <a:lnTo>
                    <a:pt x="1008479" y="1372654"/>
                  </a:lnTo>
                  <a:lnTo>
                    <a:pt x="1023025" y="1375562"/>
                  </a:lnTo>
                  <a:lnTo>
                    <a:pt x="1037043" y="1378471"/>
                  </a:lnTo>
                  <a:lnTo>
                    <a:pt x="1050532" y="1380058"/>
                  </a:lnTo>
                  <a:lnTo>
                    <a:pt x="1063227" y="1381380"/>
                  </a:lnTo>
                  <a:lnTo>
                    <a:pt x="1075129" y="1382438"/>
                  </a:lnTo>
                  <a:lnTo>
                    <a:pt x="1086237" y="1382702"/>
                  </a:lnTo>
                  <a:lnTo>
                    <a:pt x="1096287" y="1383231"/>
                  </a:lnTo>
                  <a:lnTo>
                    <a:pt x="1105015" y="1383495"/>
                  </a:lnTo>
                  <a:lnTo>
                    <a:pt x="1112421" y="1383231"/>
                  </a:lnTo>
                  <a:lnTo>
                    <a:pt x="1122736" y="1382702"/>
                  </a:lnTo>
                  <a:lnTo>
                    <a:pt x="1126703" y="1382438"/>
                  </a:lnTo>
                  <a:lnTo>
                    <a:pt x="1126703" y="1394337"/>
                  </a:lnTo>
                  <a:lnTo>
                    <a:pt x="1126968" y="1406236"/>
                  </a:lnTo>
                  <a:lnTo>
                    <a:pt x="1127232" y="1417607"/>
                  </a:lnTo>
                  <a:lnTo>
                    <a:pt x="1128025" y="1428977"/>
                  </a:lnTo>
                  <a:lnTo>
                    <a:pt x="1129083" y="1439554"/>
                  </a:lnTo>
                  <a:lnTo>
                    <a:pt x="1130141" y="1450131"/>
                  </a:lnTo>
                  <a:lnTo>
                    <a:pt x="1131728" y="1460444"/>
                  </a:lnTo>
                  <a:lnTo>
                    <a:pt x="1133580" y="1470228"/>
                  </a:lnTo>
                  <a:lnTo>
                    <a:pt x="1135431" y="1480012"/>
                  </a:lnTo>
                  <a:lnTo>
                    <a:pt x="1137547" y="1489267"/>
                  </a:lnTo>
                  <a:lnTo>
                    <a:pt x="1139927" y="1498522"/>
                  </a:lnTo>
                  <a:lnTo>
                    <a:pt x="1142572" y="1507513"/>
                  </a:lnTo>
                  <a:lnTo>
                    <a:pt x="1145481" y="1515710"/>
                  </a:lnTo>
                  <a:lnTo>
                    <a:pt x="1148391" y="1524172"/>
                  </a:lnTo>
                  <a:lnTo>
                    <a:pt x="1151564" y="1532105"/>
                  </a:lnTo>
                  <a:lnTo>
                    <a:pt x="1155003" y="1539773"/>
                  </a:lnTo>
                  <a:lnTo>
                    <a:pt x="1158441" y="1547442"/>
                  </a:lnTo>
                  <a:lnTo>
                    <a:pt x="1162408" y="1554581"/>
                  </a:lnTo>
                  <a:lnTo>
                    <a:pt x="1166111" y="1561721"/>
                  </a:lnTo>
                  <a:lnTo>
                    <a:pt x="1170078" y="1568596"/>
                  </a:lnTo>
                  <a:lnTo>
                    <a:pt x="1174575" y="1575207"/>
                  </a:lnTo>
                  <a:lnTo>
                    <a:pt x="1178806" y="1581553"/>
                  </a:lnTo>
                  <a:lnTo>
                    <a:pt x="1183038" y="1587370"/>
                  </a:lnTo>
                  <a:lnTo>
                    <a:pt x="1187799" y="1593452"/>
                  </a:lnTo>
                  <a:lnTo>
                    <a:pt x="1192560" y="1599005"/>
                  </a:lnTo>
                  <a:lnTo>
                    <a:pt x="1197320" y="1604558"/>
                  </a:lnTo>
                  <a:lnTo>
                    <a:pt x="1202346" y="1609582"/>
                  </a:lnTo>
                  <a:lnTo>
                    <a:pt x="1207635" y="1614607"/>
                  </a:lnTo>
                  <a:lnTo>
                    <a:pt x="1212660" y="1619366"/>
                  </a:lnTo>
                  <a:lnTo>
                    <a:pt x="1217950" y="1624126"/>
                  </a:lnTo>
                  <a:lnTo>
                    <a:pt x="1223240" y="1628357"/>
                  </a:lnTo>
                  <a:lnTo>
                    <a:pt x="1229058" y="1632852"/>
                  </a:lnTo>
                  <a:lnTo>
                    <a:pt x="1234348" y="1636819"/>
                  </a:lnTo>
                  <a:lnTo>
                    <a:pt x="1239902" y="1640521"/>
                  </a:lnTo>
                  <a:lnTo>
                    <a:pt x="1245721" y="1644487"/>
                  </a:lnTo>
                  <a:lnTo>
                    <a:pt x="1251540" y="1647660"/>
                  </a:lnTo>
                  <a:lnTo>
                    <a:pt x="1263177" y="1654271"/>
                  </a:lnTo>
                  <a:lnTo>
                    <a:pt x="1274814" y="1660353"/>
                  </a:lnTo>
                  <a:lnTo>
                    <a:pt x="1286716" y="1665377"/>
                  </a:lnTo>
                  <a:lnTo>
                    <a:pt x="1298882" y="1670137"/>
                  </a:lnTo>
                  <a:lnTo>
                    <a:pt x="1310784" y="1673839"/>
                  </a:lnTo>
                  <a:lnTo>
                    <a:pt x="1322686" y="1677541"/>
                  </a:lnTo>
                  <a:lnTo>
                    <a:pt x="1334588" y="1680714"/>
                  </a:lnTo>
                  <a:lnTo>
                    <a:pt x="1346225" y="1683094"/>
                  </a:lnTo>
                  <a:lnTo>
                    <a:pt x="1357862" y="1685474"/>
                  </a:lnTo>
                  <a:lnTo>
                    <a:pt x="1368971" y="1687325"/>
                  </a:lnTo>
                  <a:lnTo>
                    <a:pt x="1380079" y="1688382"/>
                  </a:lnTo>
                  <a:lnTo>
                    <a:pt x="1390658" y="1689705"/>
                  </a:lnTo>
                  <a:lnTo>
                    <a:pt x="1401238" y="1690498"/>
                  </a:lnTo>
                  <a:lnTo>
                    <a:pt x="1411024" y="1690762"/>
                  </a:lnTo>
                  <a:lnTo>
                    <a:pt x="1411817" y="1709537"/>
                  </a:lnTo>
                  <a:lnTo>
                    <a:pt x="1412346" y="1728311"/>
                  </a:lnTo>
                  <a:lnTo>
                    <a:pt x="1412875" y="1747086"/>
                  </a:lnTo>
                  <a:lnTo>
                    <a:pt x="1412875" y="1766125"/>
                  </a:lnTo>
                  <a:lnTo>
                    <a:pt x="1412346" y="1792832"/>
                  </a:lnTo>
                  <a:lnTo>
                    <a:pt x="1411553" y="1819275"/>
                  </a:lnTo>
                  <a:lnTo>
                    <a:pt x="793" y="1811078"/>
                  </a:lnTo>
                  <a:lnTo>
                    <a:pt x="264" y="1784635"/>
                  </a:lnTo>
                  <a:lnTo>
                    <a:pt x="0" y="1757928"/>
                  </a:lnTo>
                  <a:lnTo>
                    <a:pt x="529" y="1733071"/>
                  </a:lnTo>
                  <a:lnTo>
                    <a:pt x="1058" y="1708215"/>
                  </a:lnTo>
                  <a:lnTo>
                    <a:pt x="2645" y="1683623"/>
                  </a:lnTo>
                  <a:lnTo>
                    <a:pt x="4232" y="1659031"/>
                  </a:lnTo>
                  <a:lnTo>
                    <a:pt x="6612" y="1634968"/>
                  </a:lnTo>
                  <a:lnTo>
                    <a:pt x="8992" y="1610905"/>
                  </a:lnTo>
                  <a:lnTo>
                    <a:pt x="12166" y="1587106"/>
                  </a:lnTo>
                  <a:lnTo>
                    <a:pt x="15340" y="1563307"/>
                  </a:lnTo>
                  <a:lnTo>
                    <a:pt x="19307" y="1539773"/>
                  </a:lnTo>
                  <a:lnTo>
                    <a:pt x="23804" y="1516503"/>
                  </a:lnTo>
                  <a:lnTo>
                    <a:pt x="28300" y="1493762"/>
                  </a:lnTo>
                  <a:lnTo>
                    <a:pt x="33590" y="1470757"/>
                  </a:lnTo>
                  <a:lnTo>
                    <a:pt x="38879" y="1448280"/>
                  </a:lnTo>
                  <a:lnTo>
                    <a:pt x="44962" y="1425804"/>
                  </a:lnTo>
                  <a:lnTo>
                    <a:pt x="51045" y="1403856"/>
                  </a:lnTo>
                  <a:lnTo>
                    <a:pt x="57658" y="1382173"/>
                  </a:lnTo>
                  <a:lnTo>
                    <a:pt x="64799" y="1360754"/>
                  </a:lnTo>
                  <a:lnTo>
                    <a:pt x="72204" y="1339336"/>
                  </a:lnTo>
                  <a:lnTo>
                    <a:pt x="79874" y="1318710"/>
                  </a:lnTo>
                  <a:lnTo>
                    <a:pt x="88073" y="1298085"/>
                  </a:lnTo>
                  <a:lnTo>
                    <a:pt x="96272" y="1277459"/>
                  </a:lnTo>
                  <a:lnTo>
                    <a:pt x="105265" y="1257627"/>
                  </a:lnTo>
                  <a:lnTo>
                    <a:pt x="114522" y="1238059"/>
                  </a:lnTo>
                  <a:lnTo>
                    <a:pt x="123779" y="1218491"/>
                  </a:lnTo>
                  <a:lnTo>
                    <a:pt x="133565" y="1199452"/>
                  </a:lnTo>
                  <a:lnTo>
                    <a:pt x="143615" y="1180678"/>
                  </a:lnTo>
                  <a:lnTo>
                    <a:pt x="153930" y="1162432"/>
                  </a:lnTo>
                  <a:lnTo>
                    <a:pt x="165038" y="1144451"/>
                  </a:lnTo>
                  <a:lnTo>
                    <a:pt x="176147" y="1126734"/>
                  </a:lnTo>
                  <a:lnTo>
                    <a:pt x="187255" y="1109546"/>
                  </a:lnTo>
                  <a:lnTo>
                    <a:pt x="198892" y="1092623"/>
                  </a:lnTo>
                  <a:lnTo>
                    <a:pt x="210794" y="1075964"/>
                  </a:lnTo>
                  <a:lnTo>
                    <a:pt x="222960" y="1059834"/>
                  </a:lnTo>
                  <a:lnTo>
                    <a:pt x="235391" y="1044232"/>
                  </a:lnTo>
                  <a:lnTo>
                    <a:pt x="248351" y="1028895"/>
                  </a:lnTo>
                  <a:lnTo>
                    <a:pt x="261310" y="1013823"/>
                  </a:lnTo>
                  <a:lnTo>
                    <a:pt x="274799" y="999544"/>
                  </a:lnTo>
                  <a:lnTo>
                    <a:pt x="288288" y="985529"/>
                  </a:lnTo>
                  <a:lnTo>
                    <a:pt x="302041" y="971779"/>
                  </a:lnTo>
                  <a:lnTo>
                    <a:pt x="316059" y="958557"/>
                  </a:lnTo>
                  <a:lnTo>
                    <a:pt x="330341" y="946129"/>
                  </a:lnTo>
                  <a:lnTo>
                    <a:pt x="344888" y="933965"/>
                  </a:lnTo>
                  <a:lnTo>
                    <a:pt x="359963" y="922066"/>
                  </a:lnTo>
                  <a:lnTo>
                    <a:pt x="374774" y="910695"/>
                  </a:lnTo>
                  <a:lnTo>
                    <a:pt x="389850" y="899589"/>
                  </a:lnTo>
                  <a:lnTo>
                    <a:pt x="405454" y="889541"/>
                  </a:lnTo>
                  <a:lnTo>
                    <a:pt x="420794" y="879757"/>
                  </a:lnTo>
                  <a:lnTo>
                    <a:pt x="436664" y="870238"/>
                  </a:lnTo>
                  <a:lnTo>
                    <a:pt x="452533" y="861511"/>
                  </a:lnTo>
                  <a:lnTo>
                    <a:pt x="468666" y="853314"/>
                  </a:lnTo>
                  <a:lnTo>
                    <a:pt x="485064" y="845646"/>
                  </a:lnTo>
                  <a:lnTo>
                    <a:pt x="501727" y="838242"/>
                  </a:lnTo>
                  <a:lnTo>
                    <a:pt x="518389" y="831631"/>
                  </a:lnTo>
                  <a:lnTo>
                    <a:pt x="535316" y="825285"/>
                  </a:lnTo>
                  <a:lnTo>
                    <a:pt x="552243" y="819732"/>
                  </a:lnTo>
                  <a:lnTo>
                    <a:pt x="569435" y="814972"/>
                  </a:lnTo>
                  <a:lnTo>
                    <a:pt x="586891" y="810477"/>
                  </a:lnTo>
                  <a:lnTo>
                    <a:pt x="604347" y="806510"/>
                  </a:lnTo>
                  <a:lnTo>
                    <a:pt x="622067" y="803337"/>
                  </a:lnTo>
                  <a:lnTo>
                    <a:pt x="639787" y="800693"/>
                  </a:lnTo>
                  <a:lnTo>
                    <a:pt x="657508" y="798577"/>
                  </a:lnTo>
                  <a:lnTo>
                    <a:pt x="675757" y="796991"/>
                  </a:lnTo>
                  <a:lnTo>
                    <a:pt x="693742" y="796197"/>
                  </a:lnTo>
                  <a:lnTo>
                    <a:pt x="711992" y="795933"/>
                  </a:lnTo>
                  <a:close/>
                  <a:moveTo>
                    <a:pt x="1463280" y="660400"/>
                  </a:moveTo>
                  <a:lnTo>
                    <a:pt x="1469893" y="660400"/>
                  </a:lnTo>
                  <a:lnTo>
                    <a:pt x="1477034" y="660665"/>
                  </a:lnTo>
                  <a:lnTo>
                    <a:pt x="1483912" y="660929"/>
                  </a:lnTo>
                  <a:lnTo>
                    <a:pt x="1490789" y="661988"/>
                  </a:lnTo>
                  <a:lnTo>
                    <a:pt x="1497666" y="663046"/>
                  </a:lnTo>
                  <a:lnTo>
                    <a:pt x="1504279" y="664898"/>
                  </a:lnTo>
                  <a:lnTo>
                    <a:pt x="1510891" y="666750"/>
                  </a:lnTo>
                  <a:lnTo>
                    <a:pt x="1516975" y="668867"/>
                  </a:lnTo>
                  <a:lnTo>
                    <a:pt x="1523323" y="671248"/>
                  </a:lnTo>
                  <a:lnTo>
                    <a:pt x="1529142" y="673894"/>
                  </a:lnTo>
                  <a:lnTo>
                    <a:pt x="1535226" y="676804"/>
                  </a:lnTo>
                  <a:lnTo>
                    <a:pt x="1540780" y="679979"/>
                  </a:lnTo>
                  <a:lnTo>
                    <a:pt x="1546599" y="683683"/>
                  </a:lnTo>
                  <a:lnTo>
                    <a:pt x="1551625" y="687123"/>
                  </a:lnTo>
                  <a:lnTo>
                    <a:pt x="1556915" y="691356"/>
                  </a:lnTo>
                  <a:lnTo>
                    <a:pt x="1561676" y="695590"/>
                  </a:lnTo>
                  <a:lnTo>
                    <a:pt x="1566437" y="700088"/>
                  </a:lnTo>
                  <a:lnTo>
                    <a:pt x="1570934" y="704850"/>
                  </a:lnTo>
                  <a:lnTo>
                    <a:pt x="1575431" y="709613"/>
                  </a:lnTo>
                  <a:lnTo>
                    <a:pt x="1579134" y="714640"/>
                  </a:lnTo>
                  <a:lnTo>
                    <a:pt x="1583101" y="719931"/>
                  </a:lnTo>
                  <a:lnTo>
                    <a:pt x="1586540" y="725223"/>
                  </a:lnTo>
                  <a:lnTo>
                    <a:pt x="1589978" y="731044"/>
                  </a:lnTo>
                  <a:lnTo>
                    <a:pt x="1592888" y="736600"/>
                  </a:lnTo>
                  <a:lnTo>
                    <a:pt x="1595533" y="742685"/>
                  </a:lnTo>
                  <a:lnTo>
                    <a:pt x="1597914" y="748771"/>
                  </a:lnTo>
                  <a:lnTo>
                    <a:pt x="1600030" y="754856"/>
                  </a:lnTo>
                  <a:lnTo>
                    <a:pt x="1601881" y="761206"/>
                  </a:lnTo>
                  <a:lnTo>
                    <a:pt x="1603204" y="767556"/>
                  </a:lnTo>
                  <a:lnTo>
                    <a:pt x="1604526" y="774435"/>
                  </a:lnTo>
                  <a:lnTo>
                    <a:pt x="1605320" y="781050"/>
                  </a:lnTo>
                  <a:lnTo>
                    <a:pt x="1605584" y="787665"/>
                  </a:lnTo>
                  <a:lnTo>
                    <a:pt x="1605849" y="794544"/>
                  </a:lnTo>
                  <a:lnTo>
                    <a:pt x="1604791" y="967581"/>
                  </a:lnTo>
                  <a:lnTo>
                    <a:pt x="1781745" y="968375"/>
                  </a:lnTo>
                  <a:lnTo>
                    <a:pt x="1788887" y="968640"/>
                  </a:lnTo>
                  <a:lnTo>
                    <a:pt x="1795764" y="969169"/>
                  </a:lnTo>
                  <a:lnTo>
                    <a:pt x="1802641" y="970227"/>
                  </a:lnTo>
                  <a:lnTo>
                    <a:pt x="1809518" y="971285"/>
                  </a:lnTo>
                  <a:lnTo>
                    <a:pt x="1815866" y="972873"/>
                  </a:lnTo>
                  <a:lnTo>
                    <a:pt x="1822479" y="974725"/>
                  </a:lnTo>
                  <a:lnTo>
                    <a:pt x="1828827" y="977106"/>
                  </a:lnTo>
                  <a:lnTo>
                    <a:pt x="1834911" y="979488"/>
                  </a:lnTo>
                  <a:lnTo>
                    <a:pt x="1840994" y="982133"/>
                  </a:lnTo>
                  <a:lnTo>
                    <a:pt x="1846813" y="985044"/>
                  </a:lnTo>
                  <a:lnTo>
                    <a:pt x="1852633" y="988219"/>
                  </a:lnTo>
                  <a:lnTo>
                    <a:pt x="1857923" y="991923"/>
                  </a:lnTo>
                  <a:lnTo>
                    <a:pt x="1863213" y="995363"/>
                  </a:lnTo>
                  <a:lnTo>
                    <a:pt x="1868503" y="999596"/>
                  </a:lnTo>
                  <a:lnTo>
                    <a:pt x="1873264" y="1003829"/>
                  </a:lnTo>
                  <a:lnTo>
                    <a:pt x="1878025" y="1008327"/>
                  </a:lnTo>
                  <a:lnTo>
                    <a:pt x="1882522" y="1012825"/>
                  </a:lnTo>
                  <a:lnTo>
                    <a:pt x="1886754" y="1017852"/>
                  </a:lnTo>
                  <a:lnTo>
                    <a:pt x="1890986" y="1022879"/>
                  </a:lnTo>
                  <a:lnTo>
                    <a:pt x="1894689" y="1027906"/>
                  </a:lnTo>
                  <a:lnTo>
                    <a:pt x="1898128" y="1033463"/>
                  </a:lnTo>
                  <a:lnTo>
                    <a:pt x="1901302" y="1039283"/>
                  </a:lnTo>
                  <a:lnTo>
                    <a:pt x="1904211" y="1044840"/>
                  </a:lnTo>
                  <a:lnTo>
                    <a:pt x="1907385" y="1050660"/>
                  </a:lnTo>
                  <a:lnTo>
                    <a:pt x="1909766" y="1056746"/>
                  </a:lnTo>
                  <a:lnTo>
                    <a:pt x="1911882" y="1063096"/>
                  </a:lnTo>
                  <a:lnTo>
                    <a:pt x="1913469" y="1069181"/>
                  </a:lnTo>
                  <a:lnTo>
                    <a:pt x="1915056" y="1075796"/>
                  </a:lnTo>
                  <a:lnTo>
                    <a:pt x="1916114" y="1082410"/>
                  </a:lnTo>
                  <a:lnTo>
                    <a:pt x="1916908" y="1089290"/>
                  </a:lnTo>
                  <a:lnTo>
                    <a:pt x="1917436" y="1095640"/>
                  </a:lnTo>
                  <a:lnTo>
                    <a:pt x="1917701" y="1102783"/>
                  </a:lnTo>
                  <a:lnTo>
                    <a:pt x="1917436" y="1109663"/>
                  </a:lnTo>
                  <a:lnTo>
                    <a:pt x="1916908" y="1116277"/>
                  </a:lnTo>
                  <a:lnTo>
                    <a:pt x="1915849" y="1123156"/>
                  </a:lnTo>
                  <a:lnTo>
                    <a:pt x="1914791" y="1129506"/>
                  </a:lnTo>
                  <a:lnTo>
                    <a:pt x="1913204" y="1136121"/>
                  </a:lnTo>
                  <a:lnTo>
                    <a:pt x="1911088" y="1142471"/>
                  </a:lnTo>
                  <a:lnTo>
                    <a:pt x="1908972" y="1148556"/>
                  </a:lnTo>
                  <a:lnTo>
                    <a:pt x="1906592" y="1154642"/>
                  </a:lnTo>
                  <a:lnTo>
                    <a:pt x="1903682" y="1160463"/>
                  </a:lnTo>
                  <a:lnTo>
                    <a:pt x="1900773" y="1166283"/>
                  </a:lnTo>
                  <a:lnTo>
                    <a:pt x="1897599" y="1171840"/>
                  </a:lnTo>
                  <a:lnTo>
                    <a:pt x="1893896" y="1177131"/>
                  </a:lnTo>
                  <a:lnTo>
                    <a:pt x="1889928" y="1182158"/>
                  </a:lnTo>
                  <a:lnTo>
                    <a:pt x="1885960" y="1187450"/>
                  </a:lnTo>
                  <a:lnTo>
                    <a:pt x="1881728" y="1192213"/>
                  </a:lnTo>
                  <a:lnTo>
                    <a:pt x="1876967" y="1196975"/>
                  </a:lnTo>
                  <a:lnTo>
                    <a:pt x="1872206" y="1201208"/>
                  </a:lnTo>
                  <a:lnTo>
                    <a:pt x="1867445" y="1205442"/>
                  </a:lnTo>
                  <a:lnTo>
                    <a:pt x="1862155" y="1209411"/>
                  </a:lnTo>
                  <a:lnTo>
                    <a:pt x="1856600" y="1212850"/>
                  </a:lnTo>
                  <a:lnTo>
                    <a:pt x="1851046" y="1216554"/>
                  </a:lnTo>
                  <a:lnTo>
                    <a:pt x="1845491" y="1219465"/>
                  </a:lnTo>
                  <a:lnTo>
                    <a:pt x="1839407" y="1222375"/>
                  </a:lnTo>
                  <a:lnTo>
                    <a:pt x="1833588" y="1225021"/>
                  </a:lnTo>
                  <a:lnTo>
                    <a:pt x="1827240" y="1227402"/>
                  </a:lnTo>
                  <a:lnTo>
                    <a:pt x="1821156" y="1229519"/>
                  </a:lnTo>
                  <a:lnTo>
                    <a:pt x="1814544" y="1231371"/>
                  </a:lnTo>
                  <a:lnTo>
                    <a:pt x="1807931" y="1232958"/>
                  </a:lnTo>
                  <a:lnTo>
                    <a:pt x="1801054" y="1234017"/>
                  </a:lnTo>
                  <a:lnTo>
                    <a:pt x="1794177" y="1234546"/>
                  </a:lnTo>
                  <a:lnTo>
                    <a:pt x="1787300" y="1235340"/>
                  </a:lnTo>
                  <a:lnTo>
                    <a:pt x="1780158" y="1235340"/>
                  </a:lnTo>
                  <a:lnTo>
                    <a:pt x="1603204" y="1234281"/>
                  </a:lnTo>
                  <a:lnTo>
                    <a:pt x="1602410" y="1407319"/>
                  </a:lnTo>
                  <a:lnTo>
                    <a:pt x="1602146" y="1413933"/>
                  </a:lnTo>
                  <a:lnTo>
                    <a:pt x="1601617" y="1420813"/>
                  </a:lnTo>
                  <a:lnTo>
                    <a:pt x="1600559" y="1427692"/>
                  </a:lnTo>
                  <a:lnTo>
                    <a:pt x="1599501" y="1434306"/>
                  </a:lnTo>
                  <a:lnTo>
                    <a:pt x="1597914" y="1440392"/>
                  </a:lnTo>
                  <a:lnTo>
                    <a:pt x="1595798" y="1446742"/>
                  </a:lnTo>
                  <a:lnTo>
                    <a:pt x="1593682" y="1453092"/>
                  </a:lnTo>
                  <a:lnTo>
                    <a:pt x="1591301" y="1459177"/>
                  </a:lnTo>
                  <a:lnTo>
                    <a:pt x="1588656" y="1464998"/>
                  </a:lnTo>
                  <a:lnTo>
                    <a:pt x="1585482" y="1470819"/>
                  </a:lnTo>
                  <a:lnTo>
                    <a:pt x="1582043" y="1476111"/>
                  </a:lnTo>
                  <a:lnTo>
                    <a:pt x="1578605" y="1481931"/>
                  </a:lnTo>
                  <a:lnTo>
                    <a:pt x="1574637" y="1486958"/>
                  </a:lnTo>
                  <a:lnTo>
                    <a:pt x="1570670" y="1491986"/>
                  </a:lnTo>
                  <a:lnTo>
                    <a:pt x="1566437" y="1496748"/>
                  </a:lnTo>
                  <a:lnTo>
                    <a:pt x="1561941" y="1501511"/>
                  </a:lnTo>
                  <a:lnTo>
                    <a:pt x="1557180" y="1505744"/>
                  </a:lnTo>
                  <a:lnTo>
                    <a:pt x="1552154" y="1509713"/>
                  </a:lnTo>
                  <a:lnTo>
                    <a:pt x="1546864" y="1513946"/>
                  </a:lnTo>
                  <a:lnTo>
                    <a:pt x="1541309" y="1517650"/>
                  </a:lnTo>
                  <a:lnTo>
                    <a:pt x="1536019" y="1521090"/>
                  </a:lnTo>
                  <a:lnTo>
                    <a:pt x="1530200" y="1524000"/>
                  </a:lnTo>
                  <a:lnTo>
                    <a:pt x="1524381" y="1527175"/>
                  </a:lnTo>
                  <a:lnTo>
                    <a:pt x="1518297" y="1529821"/>
                  </a:lnTo>
                  <a:lnTo>
                    <a:pt x="1511949" y="1532202"/>
                  </a:lnTo>
                  <a:lnTo>
                    <a:pt x="1505601" y="1534319"/>
                  </a:lnTo>
                  <a:lnTo>
                    <a:pt x="1499253" y="1535906"/>
                  </a:lnTo>
                  <a:lnTo>
                    <a:pt x="1492640" y="1537494"/>
                  </a:lnTo>
                  <a:lnTo>
                    <a:pt x="1485763" y="1538288"/>
                  </a:lnTo>
                  <a:lnTo>
                    <a:pt x="1478886" y="1539346"/>
                  </a:lnTo>
                  <a:lnTo>
                    <a:pt x="1472009" y="1539875"/>
                  </a:lnTo>
                  <a:lnTo>
                    <a:pt x="1464867" y="1539875"/>
                  </a:lnTo>
                  <a:lnTo>
                    <a:pt x="1458255" y="1539611"/>
                  </a:lnTo>
                  <a:lnTo>
                    <a:pt x="1451113" y="1539346"/>
                  </a:lnTo>
                  <a:lnTo>
                    <a:pt x="1444236" y="1538288"/>
                  </a:lnTo>
                  <a:lnTo>
                    <a:pt x="1437623" y="1536965"/>
                  </a:lnTo>
                  <a:lnTo>
                    <a:pt x="1431010" y="1535377"/>
                  </a:lnTo>
                  <a:lnTo>
                    <a:pt x="1424398" y="1533525"/>
                  </a:lnTo>
                  <a:lnTo>
                    <a:pt x="1418314" y="1531673"/>
                  </a:lnTo>
                  <a:lnTo>
                    <a:pt x="1411966" y="1529292"/>
                  </a:lnTo>
                  <a:lnTo>
                    <a:pt x="1406147" y="1526381"/>
                  </a:lnTo>
                  <a:lnTo>
                    <a:pt x="1400063" y="1523471"/>
                  </a:lnTo>
                  <a:lnTo>
                    <a:pt x="1394509" y="1520296"/>
                  </a:lnTo>
                  <a:lnTo>
                    <a:pt x="1388690" y="1516592"/>
                  </a:lnTo>
                  <a:lnTo>
                    <a:pt x="1383399" y="1512888"/>
                  </a:lnTo>
                  <a:lnTo>
                    <a:pt x="1378374" y="1508919"/>
                  </a:lnTo>
                  <a:lnTo>
                    <a:pt x="1373348" y="1504686"/>
                  </a:lnTo>
                  <a:lnTo>
                    <a:pt x="1368852" y="1500188"/>
                  </a:lnTo>
                  <a:lnTo>
                    <a:pt x="1364355" y="1495425"/>
                  </a:lnTo>
                  <a:lnTo>
                    <a:pt x="1359858" y="1490663"/>
                  </a:lnTo>
                  <a:lnTo>
                    <a:pt x="1356155" y="1485636"/>
                  </a:lnTo>
                  <a:lnTo>
                    <a:pt x="1352188" y="1480344"/>
                  </a:lnTo>
                  <a:lnTo>
                    <a:pt x="1348749" y="1475052"/>
                  </a:lnTo>
                  <a:lnTo>
                    <a:pt x="1345311" y="1469496"/>
                  </a:lnTo>
                  <a:lnTo>
                    <a:pt x="1342401" y="1463675"/>
                  </a:lnTo>
                  <a:lnTo>
                    <a:pt x="1339756" y="1457854"/>
                  </a:lnTo>
                  <a:lnTo>
                    <a:pt x="1337375" y="1451504"/>
                  </a:lnTo>
                  <a:lnTo>
                    <a:pt x="1335259" y="1445154"/>
                  </a:lnTo>
                  <a:lnTo>
                    <a:pt x="1333408" y="1439069"/>
                  </a:lnTo>
                  <a:lnTo>
                    <a:pt x="1332085" y="1432454"/>
                  </a:lnTo>
                  <a:lnTo>
                    <a:pt x="1330763" y="1425840"/>
                  </a:lnTo>
                  <a:lnTo>
                    <a:pt x="1329969" y="1419490"/>
                  </a:lnTo>
                  <a:lnTo>
                    <a:pt x="1329440" y="1412611"/>
                  </a:lnTo>
                  <a:lnTo>
                    <a:pt x="1329440" y="1405731"/>
                  </a:lnTo>
                  <a:lnTo>
                    <a:pt x="1330234" y="1232958"/>
                  </a:lnTo>
                  <a:lnTo>
                    <a:pt x="1153279" y="1231636"/>
                  </a:lnTo>
                  <a:lnTo>
                    <a:pt x="1146402" y="1231371"/>
                  </a:lnTo>
                  <a:lnTo>
                    <a:pt x="1139525" y="1231106"/>
                  </a:lnTo>
                  <a:lnTo>
                    <a:pt x="1132648" y="1230048"/>
                  </a:lnTo>
                  <a:lnTo>
                    <a:pt x="1125771" y="1228990"/>
                  </a:lnTo>
                  <a:lnTo>
                    <a:pt x="1119423" y="1227138"/>
                  </a:lnTo>
                  <a:lnTo>
                    <a:pt x="1112810" y="1225286"/>
                  </a:lnTo>
                  <a:lnTo>
                    <a:pt x="1106462" y="1223433"/>
                  </a:lnTo>
                  <a:lnTo>
                    <a:pt x="1100378" y="1221052"/>
                  </a:lnTo>
                  <a:lnTo>
                    <a:pt x="1094295" y="1218406"/>
                  </a:lnTo>
                  <a:lnTo>
                    <a:pt x="1088476" y="1215231"/>
                  </a:lnTo>
                  <a:lnTo>
                    <a:pt x="1082656" y="1212056"/>
                  </a:lnTo>
                  <a:lnTo>
                    <a:pt x="1077102" y="1208352"/>
                  </a:lnTo>
                  <a:lnTo>
                    <a:pt x="1071812" y="1204648"/>
                  </a:lnTo>
                  <a:lnTo>
                    <a:pt x="1066786" y="1200679"/>
                  </a:lnTo>
                  <a:lnTo>
                    <a:pt x="1062025" y="1196446"/>
                  </a:lnTo>
                  <a:lnTo>
                    <a:pt x="1057264" y="1192213"/>
                  </a:lnTo>
                  <a:lnTo>
                    <a:pt x="1052767" y="1187450"/>
                  </a:lnTo>
                  <a:lnTo>
                    <a:pt x="1048271" y="1182688"/>
                  </a:lnTo>
                  <a:lnTo>
                    <a:pt x="1044303" y="1177396"/>
                  </a:lnTo>
                  <a:lnTo>
                    <a:pt x="1040600" y="1172104"/>
                  </a:lnTo>
                  <a:lnTo>
                    <a:pt x="1036897" y="1166813"/>
                  </a:lnTo>
                  <a:lnTo>
                    <a:pt x="1033723" y="1161256"/>
                  </a:lnTo>
                  <a:lnTo>
                    <a:pt x="1030549" y="1155435"/>
                  </a:lnTo>
                  <a:lnTo>
                    <a:pt x="1027904" y="1149615"/>
                  </a:lnTo>
                  <a:lnTo>
                    <a:pt x="1025523" y="1143265"/>
                  </a:lnTo>
                  <a:lnTo>
                    <a:pt x="1023407" y="1137444"/>
                  </a:lnTo>
                  <a:lnTo>
                    <a:pt x="1021820" y="1130829"/>
                  </a:lnTo>
                  <a:lnTo>
                    <a:pt x="1020233" y="1124215"/>
                  </a:lnTo>
                  <a:lnTo>
                    <a:pt x="1019175" y="1117600"/>
                  </a:lnTo>
                  <a:lnTo>
                    <a:pt x="1018117" y="1111250"/>
                  </a:lnTo>
                  <a:lnTo>
                    <a:pt x="1017853" y="1104371"/>
                  </a:lnTo>
                  <a:lnTo>
                    <a:pt x="1017588" y="1097492"/>
                  </a:lnTo>
                  <a:lnTo>
                    <a:pt x="1017853" y="1090613"/>
                  </a:lnTo>
                  <a:lnTo>
                    <a:pt x="1018382" y="1083733"/>
                  </a:lnTo>
                  <a:lnTo>
                    <a:pt x="1019440" y="1077383"/>
                  </a:lnTo>
                  <a:lnTo>
                    <a:pt x="1020498" y="1070769"/>
                  </a:lnTo>
                  <a:lnTo>
                    <a:pt x="1022085" y="1064154"/>
                  </a:lnTo>
                  <a:lnTo>
                    <a:pt x="1024201" y="1057804"/>
                  </a:lnTo>
                  <a:lnTo>
                    <a:pt x="1026317" y="1051719"/>
                  </a:lnTo>
                  <a:lnTo>
                    <a:pt x="1028697" y="1045633"/>
                  </a:lnTo>
                  <a:lnTo>
                    <a:pt x="1031607" y="1039813"/>
                  </a:lnTo>
                  <a:lnTo>
                    <a:pt x="1034516" y="1033992"/>
                  </a:lnTo>
                  <a:lnTo>
                    <a:pt x="1037690" y="1028435"/>
                  </a:lnTo>
                  <a:lnTo>
                    <a:pt x="1041394" y="1023144"/>
                  </a:lnTo>
                  <a:lnTo>
                    <a:pt x="1045361" y="1017852"/>
                  </a:lnTo>
                  <a:lnTo>
                    <a:pt x="1049329" y="1012825"/>
                  </a:lnTo>
                  <a:lnTo>
                    <a:pt x="1053561" y="1008063"/>
                  </a:lnTo>
                  <a:lnTo>
                    <a:pt x="1058057" y="1003565"/>
                  </a:lnTo>
                  <a:lnTo>
                    <a:pt x="1062818" y="999067"/>
                  </a:lnTo>
                  <a:lnTo>
                    <a:pt x="1067844" y="994833"/>
                  </a:lnTo>
                  <a:lnTo>
                    <a:pt x="1073134" y="990865"/>
                  </a:lnTo>
                  <a:lnTo>
                    <a:pt x="1078689" y="987160"/>
                  </a:lnTo>
                  <a:lnTo>
                    <a:pt x="1083979" y="983721"/>
                  </a:lnTo>
                  <a:lnTo>
                    <a:pt x="1089798" y="980546"/>
                  </a:lnTo>
                  <a:lnTo>
                    <a:pt x="1095617" y="977635"/>
                  </a:lnTo>
                  <a:lnTo>
                    <a:pt x="1101701" y="975254"/>
                  </a:lnTo>
                  <a:lnTo>
                    <a:pt x="1108049" y="972873"/>
                  </a:lnTo>
                  <a:lnTo>
                    <a:pt x="1114133" y="970756"/>
                  </a:lnTo>
                  <a:lnTo>
                    <a:pt x="1120745" y="968904"/>
                  </a:lnTo>
                  <a:lnTo>
                    <a:pt x="1127358" y="967581"/>
                  </a:lnTo>
                  <a:lnTo>
                    <a:pt x="1134235" y="966258"/>
                  </a:lnTo>
                  <a:lnTo>
                    <a:pt x="1141112" y="965465"/>
                  </a:lnTo>
                  <a:lnTo>
                    <a:pt x="1147989" y="965200"/>
                  </a:lnTo>
                  <a:lnTo>
                    <a:pt x="1155131" y="964935"/>
                  </a:lnTo>
                  <a:lnTo>
                    <a:pt x="1332085" y="965994"/>
                  </a:lnTo>
                  <a:lnTo>
                    <a:pt x="1332879" y="793221"/>
                  </a:lnTo>
                  <a:lnTo>
                    <a:pt x="1333143" y="786342"/>
                  </a:lnTo>
                  <a:lnTo>
                    <a:pt x="1333672" y="779463"/>
                  </a:lnTo>
                  <a:lnTo>
                    <a:pt x="1334730" y="772583"/>
                  </a:lnTo>
                  <a:lnTo>
                    <a:pt x="1335788" y="765969"/>
                  </a:lnTo>
                  <a:lnTo>
                    <a:pt x="1337375" y="759883"/>
                  </a:lnTo>
                  <a:lnTo>
                    <a:pt x="1339227" y="753269"/>
                  </a:lnTo>
                  <a:lnTo>
                    <a:pt x="1341608" y="747448"/>
                  </a:lnTo>
                  <a:lnTo>
                    <a:pt x="1343988" y="741098"/>
                  </a:lnTo>
                  <a:lnTo>
                    <a:pt x="1346633" y="735013"/>
                  </a:lnTo>
                  <a:lnTo>
                    <a:pt x="1349807" y="729456"/>
                  </a:lnTo>
                  <a:lnTo>
                    <a:pt x="1353246" y="723900"/>
                  </a:lnTo>
                  <a:lnTo>
                    <a:pt x="1356684" y="718344"/>
                  </a:lnTo>
                  <a:lnTo>
                    <a:pt x="1360652" y="713317"/>
                  </a:lnTo>
                  <a:lnTo>
                    <a:pt x="1364355" y="708290"/>
                  </a:lnTo>
                  <a:lnTo>
                    <a:pt x="1368852" y="703527"/>
                  </a:lnTo>
                  <a:lnTo>
                    <a:pt x="1373348" y="698765"/>
                  </a:lnTo>
                  <a:lnTo>
                    <a:pt x="1378109" y="694267"/>
                  </a:lnTo>
                  <a:lnTo>
                    <a:pt x="1383135" y="690298"/>
                  </a:lnTo>
                  <a:lnTo>
                    <a:pt x="1388161" y="686329"/>
                  </a:lnTo>
                  <a:lnTo>
                    <a:pt x="1393451" y="682890"/>
                  </a:lnTo>
                  <a:lnTo>
                    <a:pt x="1399270" y="679186"/>
                  </a:lnTo>
                  <a:lnTo>
                    <a:pt x="1404824" y="676275"/>
                  </a:lnTo>
                  <a:lnTo>
                    <a:pt x="1410908" y="673365"/>
                  </a:lnTo>
                  <a:lnTo>
                    <a:pt x="1416992" y="670454"/>
                  </a:lnTo>
                  <a:lnTo>
                    <a:pt x="1423075" y="668073"/>
                  </a:lnTo>
                  <a:lnTo>
                    <a:pt x="1429688" y="666221"/>
                  </a:lnTo>
                  <a:lnTo>
                    <a:pt x="1436036" y="664369"/>
                  </a:lnTo>
                  <a:lnTo>
                    <a:pt x="1442649" y="662781"/>
                  </a:lnTo>
                  <a:lnTo>
                    <a:pt x="1449261" y="661988"/>
                  </a:lnTo>
                  <a:lnTo>
                    <a:pt x="1456138" y="660929"/>
                  </a:lnTo>
                  <a:lnTo>
                    <a:pt x="1463280" y="660400"/>
                  </a:lnTo>
                  <a:close/>
                  <a:moveTo>
                    <a:pt x="714108" y="0"/>
                  </a:moveTo>
                  <a:lnTo>
                    <a:pt x="723364" y="0"/>
                  </a:lnTo>
                  <a:lnTo>
                    <a:pt x="732621" y="264"/>
                  </a:lnTo>
                  <a:lnTo>
                    <a:pt x="741349" y="529"/>
                  </a:lnTo>
                  <a:lnTo>
                    <a:pt x="750606" y="1058"/>
                  </a:lnTo>
                  <a:lnTo>
                    <a:pt x="759599" y="2115"/>
                  </a:lnTo>
                  <a:lnTo>
                    <a:pt x="768591" y="3173"/>
                  </a:lnTo>
                  <a:lnTo>
                    <a:pt x="777319" y="4495"/>
                  </a:lnTo>
                  <a:lnTo>
                    <a:pt x="786312" y="5817"/>
                  </a:lnTo>
                  <a:lnTo>
                    <a:pt x="795040" y="7404"/>
                  </a:lnTo>
                  <a:lnTo>
                    <a:pt x="803503" y="9520"/>
                  </a:lnTo>
                  <a:lnTo>
                    <a:pt x="812231" y="11635"/>
                  </a:lnTo>
                  <a:lnTo>
                    <a:pt x="820959" y="14015"/>
                  </a:lnTo>
                  <a:lnTo>
                    <a:pt x="829158" y="16395"/>
                  </a:lnTo>
                  <a:lnTo>
                    <a:pt x="837622" y="19039"/>
                  </a:lnTo>
                  <a:lnTo>
                    <a:pt x="845821" y="21948"/>
                  </a:lnTo>
                  <a:lnTo>
                    <a:pt x="853755" y="24856"/>
                  </a:lnTo>
                  <a:lnTo>
                    <a:pt x="861954" y="28294"/>
                  </a:lnTo>
                  <a:lnTo>
                    <a:pt x="869889" y="31732"/>
                  </a:lnTo>
                  <a:lnTo>
                    <a:pt x="877559" y="35434"/>
                  </a:lnTo>
                  <a:lnTo>
                    <a:pt x="885493" y="39136"/>
                  </a:lnTo>
                  <a:lnTo>
                    <a:pt x="892899" y="43102"/>
                  </a:lnTo>
                  <a:lnTo>
                    <a:pt x="900569" y="47333"/>
                  </a:lnTo>
                  <a:lnTo>
                    <a:pt x="907710" y="51299"/>
                  </a:lnTo>
                  <a:lnTo>
                    <a:pt x="915116" y="56059"/>
                  </a:lnTo>
                  <a:lnTo>
                    <a:pt x="922257" y="60554"/>
                  </a:lnTo>
                  <a:lnTo>
                    <a:pt x="929398" y="65314"/>
                  </a:lnTo>
                  <a:lnTo>
                    <a:pt x="936274" y="70338"/>
                  </a:lnTo>
                  <a:lnTo>
                    <a:pt x="943151" y="75362"/>
                  </a:lnTo>
                  <a:lnTo>
                    <a:pt x="949763" y="80915"/>
                  </a:lnTo>
                  <a:lnTo>
                    <a:pt x="956111" y="86204"/>
                  </a:lnTo>
                  <a:lnTo>
                    <a:pt x="962458" y="91757"/>
                  </a:lnTo>
                  <a:lnTo>
                    <a:pt x="968806" y="97575"/>
                  </a:lnTo>
                  <a:lnTo>
                    <a:pt x="974889" y="103392"/>
                  </a:lnTo>
                  <a:lnTo>
                    <a:pt x="980972" y="109474"/>
                  </a:lnTo>
                  <a:lnTo>
                    <a:pt x="986526" y="115556"/>
                  </a:lnTo>
                  <a:lnTo>
                    <a:pt x="992080" y="121902"/>
                  </a:lnTo>
                  <a:lnTo>
                    <a:pt x="997635" y="128513"/>
                  </a:lnTo>
                  <a:lnTo>
                    <a:pt x="1002924" y="134859"/>
                  </a:lnTo>
                  <a:lnTo>
                    <a:pt x="1008214" y="141470"/>
                  </a:lnTo>
                  <a:lnTo>
                    <a:pt x="1013239" y="148345"/>
                  </a:lnTo>
                  <a:lnTo>
                    <a:pt x="1018000" y="155220"/>
                  </a:lnTo>
                  <a:lnTo>
                    <a:pt x="1022761" y="162360"/>
                  </a:lnTo>
                  <a:lnTo>
                    <a:pt x="1027257" y="169499"/>
                  </a:lnTo>
                  <a:lnTo>
                    <a:pt x="1031489" y="176903"/>
                  </a:lnTo>
                  <a:lnTo>
                    <a:pt x="1035720" y="184043"/>
                  </a:lnTo>
                  <a:lnTo>
                    <a:pt x="1039688" y="191711"/>
                  </a:lnTo>
                  <a:lnTo>
                    <a:pt x="1043655" y="199115"/>
                  </a:lnTo>
                  <a:lnTo>
                    <a:pt x="1047093" y="206784"/>
                  </a:lnTo>
                  <a:lnTo>
                    <a:pt x="1050532" y="214717"/>
                  </a:lnTo>
                  <a:lnTo>
                    <a:pt x="1053705" y="222650"/>
                  </a:lnTo>
                  <a:lnTo>
                    <a:pt x="1057144" y="230318"/>
                  </a:lnTo>
                  <a:lnTo>
                    <a:pt x="1059788" y="238780"/>
                  </a:lnTo>
                  <a:lnTo>
                    <a:pt x="1062433" y="246713"/>
                  </a:lnTo>
                  <a:lnTo>
                    <a:pt x="1064814" y="255175"/>
                  </a:lnTo>
                  <a:lnTo>
                    <a:pt x="1067194" y="263372"/>
                  </a:lnTo>
                  <a:lnTo>
                    <a:pt x="1069310" y="271834"/>
                  </a:lnTo>
                  <a:lnTo>
                    <a:pt x="1070897" y="280031"/>
                  </a:lnTo>
                  <a:lnTo>
                    <a:pt x="1072484" y="288757"/>
                  </a:lnTo>
                  <a:lnTo>
                    <a:pt x="1074071" y="297219"/>
                  </a:lnTo>
                  <a:lnTo>
                    <a:pt x="1075129" y="305945"/>
                  </a:lnTo>
                  <a:lnTo>
                    <a:pt x="1076186" y="314936"/>
                  </a:lnTo>
                  <a:lnTo>
                    <a:pt x="1076980" y="323397"/>
                  </a:lnTo>
                  <a:lnTo>
                    <a:pt x="1077509" y="332388"/>
                  </a:lnTo>
                  <a:lnTo>
                    <a:pt x="1077773" y="341379"/>
                  </a:lnTo>
                  <a:lnTo>
                    <a:pt x="1077773" y="350369"/>
                  </a:lnTo>
                  <a:lnTo>
                    <a:pt x="1077509" y="359360"/>
                  </a:lnTo>
                  <a:lnTo>
                    <a:pt x="1077244" y="368350"/>
                  </a:lnTo>
                  <a:lnTo>
                    <a:pt x="1076716" y="377341"/>
                  </a:lnTo>
                  <a:lnTo>
                    <a:pt x="1075658" y="385803"/>
                  </a:lnTo>
                  <a:lnTo>
                    <a:pt x="1074600" y="394793"/>
                  </a:lnTo>
                  <a:lnTo>
                    <a:pt x="1073277" y="403519"/>
                  </a:lnTo>
                  <a:lnTo>
                    <a:pt x="1071955" y="411981"/>
                  </a:lnTo>
                  <a:lnTo>
                    <a:pt x="1070103" y="420707"/>
                  </a:lnTo>
                  <a:lnTo>
                    <a:pt x="1068252" y="428905"/>
                  </a:lnTo>
                  <a:lnTo>
                    <a:pt x="1065872" y="437366"/>
                  </a:lnTo>
                  <a:lnTo>
                    <a:pt x="1063756" y="445564"/>
                  </a:lnTo>
                  <a:lnTo>
                    <a:pt x="1061111" y="454026"/>
                  </a:lnTo>
                  <a:lnTo>
                    <a:pt x="1058466" y="461958"/>
                  </a:lnTo>
                  <a:lnTo>
                    <a:pt x="1055557" y="469891"/>
                  </a:lnTo>
                  <a:lnTo>
                    <a:pt x="1052383" y="478089"/>
                  </a:lnTo>
                  <a:lnTo>
                    <a:pt x="1048945" y="485757"/>
                  </a:lnTo>
                  <a:lnTo>
                    <a:pt x="1045506" y="493426"/>
                  </a:lnTo>
                  <a:lnTo>
                    <a:pt x="1041804" y="501358"/>
                  </a:lnTo>
                  <a:lnTo>
                    <a:pt x="1038101" y="508762"/>
                  </a:lnTo>
                  <a:lnTo>
                    <a:pt x="1033869" y="516166"/>
                  </a:lnTo>
                  <a:lnTo>
                    <a:pt x="1029637" y="523570"/>
                  </a:lnTo>
                  <a:lnTo>
                    <a:pt x="1025141" y="530710"/>
                  </a:lnTo>
                  <a:lnTo>
                    <a:pt x="1020380" y="537850"/>
                  </a:lnTo>
                  <a:lnTo>
                    <a:pt x="1015620" y="544725"/>
                  </a:lnTo>
                  <a:lnTo>
                    <a:pt x="1010859" y="551864"/>
                  </a:lnTo>
                  <a:lnTo>
                    <a:pt x="1005834" y="558211"/>
                  </a:lnTo>
                  <a:lnTo>
                    <a:pt x="1000544" y="564821"/>
                  </a:lnTo>
                  <a:lnTo>
                    <a:pt x="995254" y="571432"/>
                  </a:lnTo>
                  <a:lnTo>
                    <a:pt x="989436" y="578043"/>
                  </a:lnTo>
                  <a:lnTo>
                    <a:pt x="983882" y="584125"/>
                  </a:lnTo>
                  <a:lnTo>
                    <a:pt x="977798" y="590207"/>
                  </a:lnTo>
                  <a:lnTo>
                    <a:pt x="971980" y="596024"/>
                  </a:lnTo>
                  <a:lnTo>
                    <a:pt x="965632" y="601842"/>
                  </a:lnTo>
                  <a:lnTo>
                    <a:pt x="959549" y="607659"/>
                  </a:lnTo>
                  <a:lnTo>
                    <a:pt x="953201" y="612948"/>
                  </a:lnTo>
                  <a:lnTo>
                    <a:pt x="946325" y="618501"/>
                  </a:lnTo>
                  <a:lnTo>
                    <a:pt x="939713" y="623789"/>
                  </a:lnTo>
                  <a:lnTo>
                    <a:pt x="933100" y="628813"/>
                  </a:lnTo>
                  <a:lnTo>
                    <a:pt x="926224" y="633573"/>
                  </a:lnTo>
                  <a:lnTo>
                    <a:pt x="919083" y="638333"/>
                  </a:lnTo>
                  <a:lnTo>
                    <a:pt x="911942" y="642828"/>
                  </a:lnTo>
                  <a:lnTo>
                    <a:pt x="904536" y="647323"/>
                  </a:lnTo>
                  <a:lnTo>
                    <a:pt x="897131" y="651290"/>
                  </a:lnTo>
                  <a:lnTo>
                    <a:pt x="889461" y="655521"/>
                  </a:lnTo>
                  <a:lnTo>
                    <a:pt x="881791" y="659487"/>
                  </a:lnTo>
                  <a:lnTo>
                    <a:pt x="874120" y="663189"/>
                  </a:lnTo>
                  <a:lnTo>
                    <a:pt x="866186" y="666627"/>
                  </a:lnTo>
                  <a:lnTo>
                    <a:pt x="857987" y="670064"/>
                  </a:lnTo>
                  <a:lnTo>
                    <a:pt x="850052" y="672973"/>
                  </a:lnTo>
                  <a:lnTo>
                    <a:pt x="841853" y="676146"/>
                  </a:lnTo>
                  <a:lnTo>
                    <a:pt x="833654" y="679055"/>
                  </a:lnTo>
                  <a:lnTo>
                    <a:pt x="825455" y="681699"/>
                  </a:lnTo>
                  <a:lnTo>
                    <a:pt x="816992" y="684079"/>
                  </a:lnTo>
                  <a:lnTo>
                    <a:pt x="808264" y="686195"/>
                  </a:lnTo>
                  <a:lnTo>
                    <a:pt x="799800" y="688310"/>
                  </a:lnTo>
                  <a:lnTo>
                    <a:pt x="791072" y="690161"/>
                  </a:lnTo>
                  <a:lnTo>
                    <a:pt x="782609" y="691483"/>
                  </a:lnTo>
                  <a:lnTo>
                    <a:pt x="773616" y="693070"/>
                  </a:lnTo>
                  <a:lnTo>
                    <a:pt x="764624" y="694128"/>
                  </a:lnTo>
                  <a:lnTo>
                    <a:pt x="755632" y="695185"/>
                  </a:lnTo>
                  <a:lnTo>
                    <a:pt x="746639" y="695714"/>
                  </a:lnTo>
                  <a:lnTo>
                    <a:pt x="737647" y="696243"/>
                  </a:lnTo>
                  <a:lnTo>
                    <a:pt x="728390" y="696507"/>
                  </a:lnTo>
                  <a:lnTo>
                    <a:pt x="719133" y="696507"/>
                  </a:lnTo>
                  <a:lnTo>
                    <a:pt x="709876" y="696507"/>
                  </a:lnTo>
                  <a:lnTo>
                    <a:pt x="700883" y="695979"/>
                  </a:lnTo>
                  <a:lnTo>
                    <a:pt x="691891" y="695450"/>
                  </a:lnTo>
                  <a:lnTo>
                    <a:pt x="682898" y="694392"/>
                  </a:lnTo>
                  <a:lnTo>
                    <a:pt x="673906" y="693599"/>
                  </a:lnTo>
                  <a:lnTo>
                    <a:pt x="664913" y="692541"/>
                  </a:lnTo>
                  <a:lnTo>
                    <a:pt x="656186" y="690954"/>
                  </a:lnTo>
                  <a:lnTo>
                    <a:pt x="647458" y="689103"/>
                  </a:lnTo>
                  <a:lnTo>
                    <a:pt x="638730" y="687252"/>
                  </a:lnTo>
                  <a:lnTo>
                    <a:pt x="630266" y="684872"/>
                  </a:lnTo>
                  <a:lnTo>
                    <a:pt x="621538" y="683021"/>
                  </a:lnTo>
                  <a:lnTo>
                    <a:pt x="613339" y="680113"/>
                  </a:lnTo>
                  <a:lnTo>
                    <a:pt x="604876" y="677468"/>
                  </a:lnTo>
                  <a:lnTo>
                    <a:pt x="596676" y="674824"/>
                  </a:lnTo>
                  <a:lnTo>
                    <a:pt x="588478" y="671651"/>
                  </a:lnTo>
                  <a:lnTo>
                    <a:pt x="580543" y="668213"/>
                  </a:lnTo>
                  <a:lnTo>
                    <a:pt x="572873" y="665040"/>
                  </a:lnTo>
                  <a:lnTo>
                    <a:pt x="564674" y="661603"/>
                  </a:lnTo>
                  <a:lnTo>
                    <a:pt x="557004" y="657636"/>
                  </a:lnTo>
                  <a:lnTo>
                    <a:pt x="549598" y="653405"/>
                  </a:lnTo>
                  <a:lnTo>
                    <a:pt x="541928" y="649439"/>
                  </a:lnTo>
                  <a:lnTo>
                    <a:pt x="534787" y="645208"/>
                  </a:lnTo>
                  <a:lnTo>
                    <a:pt x="527382" y="640713"/>
                  </a:lnTo>
                  <a:lnTo>
                    <a:pt x="520241" y="635953"/>
                  </a:lnTo>
                  <a:lnTo>
                    <a:pt x="513364" y="631193"/>
                  </a:lnTo>
                  <a:lnTo>
                    <a:pt x="506223" y="626169"/>
                  </a:lnTo>
                  <a:lnTo>
                    <a:pt x="499611" y="621145"/>
                  </a:lnTo>
                  <a:lnTo>
                    <a:pt x="492734" y="615592"/>
                  </a:lnTo>
                  <a:lnTo>
                    <a:pt x="486122" y="610303"/>
                  </a:lnTo>
                  <a:lnTo>
                    <a:pt x="480039" y="604750"/>
                  </a:lnTo>
                  <a:lnTo>
                    <a:pt x="473691" y="598933"/>
                  </a:lnTo>
                  <a:lnTo>
                    <a:pt x="467873" y="593115"/>
                  </a:lnTo>
                  <a:lnTo>
                    <a:pt x="461790" y="587298"/>
                  </a:lnTo>
                  <a:lnTo>
                    <a:pt x="455971" y="580952"/>
                  </a:lnTo>
                  <a:lnTo>
                    <a:pt x="450152" y="574605"/>
                  </a:lnTo>
                  <a:lnTo>
                    <a:pt x="444863" y="568523"/>
                  </a:lnTo>
                  <a:lnTo>
                    <a:pt x="439573" y="561913"/>
                  </a:lnTo>
                  <a:lnTo>
                    <a:pt x="434283" y="555038"/>
                  </a:lnTo>
                  <a:lnTo>
                    <a:pt x="429258" y="548162"/>
                  </a:lnTo>
                  <a:lnTo>
                    <a:pt x="424497" y="541287"/>
                  </a:lnTo>
                  <a:lnTo>
                    <a:pt x="419737" y="534148"/>
                  </a:lnTo>
                  <a:lnTo>
                    <a:pt x="415240" y="527008"/>
                  </a:lnTo>
                  <a:lnTo>
                    <a:pt x="411009" y="519868"/>
                  </a:lnTo>
                  <a:lnTo>
                    <a:pt x="406777" y="512464"/>
                  </a:lnTo>
                  <a:lnTo>
                    <a:pt x="402545" y="505060"/>
                  </a:lnTo>
                  <a:lnTo>
                    <a:pt x="398842" y="497392"/>
                  </a:lnTo>
                  <a:lnTo>
                    <a:pt x="395140" y="489988"/>
                  </a:lnTo>
                  <a:lnTo>
                    <a:pt x="391966" y="481791"/>
                  </a:lnTo>
                  <a:lnTo>
                    <a:pt x="388792" y="474122"/>
                  </a:lnTo>
                  <a:lnTo>
                    <a:pt x="385618" y="466189"/>
                  </a:lnTo>
                  <a:lnTo>
                    <a:pt x="382709" y="458256"/>
                  </a:lnTo>
                  <a:lnTo>
                    <a:pt x="380064" y="449795"/>
                  </a:lnTo>
                  <a:lnTo>
                    <a:pt x="377684" y="441862"/>
                  </a:lnTo>
                  <a:lnTo>
                    <a:pt x="375303" y="433400"/>
                  </a:lnTo>
                  <a:lnTo>
                    <a:pt x="373187" y="425203"/>
                  </a:lnTo>
                  <a:lnTo>
                    <a:pt x="371336" y="416477"/>
                  </a:lnTo>
                  <a:lnTo>
                    <a:pt x="370014" y="407750"/>
                  </a:lnTo>
                  <a:lnTo>
                    <a:pt x="368427" y="399289"/>
                  </a:lnTo>
                  <a:lnTo>
                    <a:pt x="367369" y="390562"/>
                  </a:lnTo>
                  <a:lnTo>
                    <a:pt x="366311" y="382101"/>
                  </a:lnTo>
                  <a:lnTo>
                    <a:pt x="365517" y="373110"/>
                  </a:lnTo>
                  <a:lnTo>
                    <a:pt x="364988" y="364120"/>
                  </a:lnTo>
                  <a:lnTo>
                    <a:pt x="364724" y="355129"/>
                  </a:lnTo>
                  <a:lnTo>
                    <a:pt x="364724" y="346403"/>
                  </a:lnTo>
                  <a:lnTo>
                    <a:pt x="364988" y="337412"/>
                  </a:lnTo>
                  <a:lnTo>
                    <a:pt x="365253" y="328422"/>
                  </a:lnTo>
                  <a:lnTo>
                    <a:pt x="365782" y="319695"/>
                  </a:lnTo>
                  <a:lnTo>
                    <a:pt x="366575" y="310705"/>
                  </a:lnTo>
                  <a:lnTo>
                    <a:pt x="367898" y="301979"/>
                  </a:lnTo>
                  <a:lnTo>
                    <a:pt x="368956" y="292988"/>
                  </a:lnTo>
                  <a:lnTo>
                    <a:pt x="370542" y="284791"/>
                  </a:lnTo>
                  <a:lnTo>
                    <a:pt x="372394" y="276064"/>
                  </a:lnTo>
                  <a:lnTo>
                    <a:pt x="374245" y="267603"/>
                  </a:lnTo>
                  <a:lnTo>
                    <a:pt x="376626" y="259141"/>
                  </a:lnTo>
                  <a:lnTo>
                    <a:pt x="378477" y="250944"/>
                  </a:lnTo>
                  <a:lnTo>
                    <a:pt x="381386" y="242746"/>
                  </a:lnTo>
                  <a:lnTo>
                    <a:pt x="384031" y="234549"/>
                  </a:lnTo>
                  <a:lnTo>
                    <a:pt x="386940" y="226616"/>
                  </a:lnTo>
                  <a:lnTo>
                    <a:pt x="390114" y="218683"/>
                  </a:lnTo>
                  <a:lnTo>
                    <a:pt x="393553" y="210750"/>
                  </a:lnTo>
                  <a:lnTo>
                    <a:pt x="396991" y="203082"/>
                  </a:lnTo>
                  <a:lnTo>
                    <a:pt x="400694" y="195678"/>
                  </a:lnTo>
                  <a:lnTo>
                    <a:pt x="404396" y="187745"/>
                  </a:lnTo>
                  <a:lnTo>
                    <a:pt x="408628" y="180341"/>
                  </a:lnTo>
                  <a:lnTo>
                    <a:pt x="412860" y="173201"/>
                  </a:lnTo>
                  <a:lnTo>
                    <a:pt x="417356" y="165797"/>
                  </a:lnTo>
                  <a:lnTo>
                    <a:pt x="422117" y="158658"/>
                  </a:lnTo>
                  <a:lnTo>
                    <a:pt x="426878" y="151783"/>
                  </a:lnTo>
                  <a:lnTo>
                    <a:pt x="431638" y="144907"/>
                  </a:lnTo>
                  <a:lnTo>
                    <a:pt x="436664" y="138297"/>
                  </a:lnTo>
                  <a:lnTo>
                    <a:pt x="441953" y="131686"/>
                  </a:lnTo>
                  <a:lnTo>
                    <a:pt x="447243" y="125075"/>
                  </a:lnTo>
                  <a:lnTo>
                    <a:pt x="453062" y="118993"/>
                  </a:lnTo>
                  <a:lnTo>
                    <a:pt x="458616" y="112647"/>
                  </a:lnTo>
                  <a:lnTo>
                    <a:pt x="464434" y="106301"/>
                  </a:lnTo>
                  <a:lnTo>
                    <a:pt x="470518" y="100483"/>
                  </a:lnTo>
                  <a:lnTo>
                    <a:pt x="476865" y="94666"/>
                  </a:lnTo>
                  <a:lnTo>
                    <a:pt x="482948" y="89113"/>
                  </a:lnTo>
                  <a:lnTo>
                    <a:pt x="489560" y="83560"/>
                  </a:lnTo>
                  <a:lnTo>
                    <a:pt x="496172" y="78271"/>
                  </a:lnTo>
                  <a:lnTo>
                    <a:pt x="502520" y="72983"/>
                  </a:lnTo>
                  <a:lnTo>
                    <a:pt x="509397" y="67958"/>
                  </a:lnTo>
                  <a:lnTo>
                    <a:pt x="516538" y="62934"/>
                  </a:lnTo>
                  <a:lnTo>
                    <a:pt x="523414" y="58175"/>
                  </a:lnTo>
                  <a:lnTo>
                    <a:pt x="530820" y="53679"/>
                  </a:lnTo>
                  <a:lnTo>
                    <a:pt x="537961" y="49184"/>
                  </a:lnTo>
                  <a:lnTo>
                    <a:pt x="545367" y="45217"/>
                  </a:lnTo>
                  <a:lnTo>
                    <a:pt x="553301" y="40987"/>
                  </a:lnTo>
                  <a:lnTo>
                    <a:pt x="560707" y="37020"/>
                  </a:lnTo>
                  <a:lnTo>
                    <a:pt x="568377" y="33583"/>
                  </a:lnTo>
                  <a:lnTo>
                    <a:pt x="576311" y="29881"/>
                  </a:lnTo>
                  <a:lnTo>
                    <a:pt x="584510" y="26707"/>
                  </a:lnTo>
                  <a:lnTo>
                    <a:pt x="592445" y="23534"/>
                  </a:lnTo>
                  <a:lnTo>
                    <a:pt x="600379" y="20361"/>
                  </a:lnTo>
                  <a:lnTo>
                    <a:pt x="608843" y="17717"/>
                  </a:lnTo>
                  <a:lnTo>
                    <a:pt x="617042" y="15073"/>
                  </a:lnTo>
                  <a:lnTo>
                    <a:pt x="625505" y="12693"/>
                  </a:lnTo>
                  <a:lnTo>
                    <a:pt x="633969" y="10313"/>
                  </a:lnTo>
                  <a:lnTo>
                    <a:pt x="642697" y="8462"/>
                  </a:lnTo>
                  <a:lnTo>
                    <a:pt x="651425" y="6875"/>
                  </a:lnTo>
                  <a:lnTo>
                    <a:pt x="659888" y="5024"/>
                  </a:lnTo>
                  <a:lnTo>
                    <a:pt x="668881" y="3702"/>
                  </a:lnTo>
                  <a:lnTo>
                    <a:pt x="677873" y="2644"/>
                  </a:lnTo>
                  <a:lnTo>
                    <a:pt x="686601" y="1851"/>
                  </a:lnTo>
                  <a:lnTo>
                    <a:pt x="695858" y="793"/>
                  </a:lnTo>
                  <a:lnTo>
                    <a:pt x="704851" y="264"/>
                  </a:lnTo>
                  <a:lnTo>
                    <a:pt x="714108" y="0"/>
                  </a:lnTo>
                  <a:close/>
                </a:path>
              </a:pathLst>
            </a:custGeom>
            <a:solidFill>
              <a:schemeClr val="tx1"/>
            </a:solidFill>
            <a:ln>
              <a:noFill/>
            </a:ln>
          </p:spPr>
          <p:txBody>
            <a:bodyPr anchor="ctr">
              <a:scene3d>
                <a:camera prst="orthographicFront"/>
                <a:lightRig rig="threePt" dir="t"/>
              </a:scene3d>
              <a:sp3d>
                <a:contourClr>
                  <a:srgbClr val="FFFFFF"/>
                </a:contourClr>
              </a:sp3d>
            </a:bodyPr>
            <a:lstStyle/>
            <a:p>
              <a:pPr algn="ctr" eaLnBrk="0" fontAlgn="base" hangingPunct="0">
                <a:spcBef>
                  <a:spcPct val="0"/>
                </a:spcBef>
                <a:spcAft>
                  <a:spcPct val="0"/>
                </a:spcAft>
              </a:pPr>
              <a:endParaRPr lang="zh-CN" altLang="en-US">
                <a:solidFill>
                  <a:prstClr val="white"/>
                </a:solidFill>
                <a:latin typeface="Calibri" pitchFamily="34" charset="0"/>
                <a:ea typeface="宋体" pitchFamily="2" charset="-122"/>
              </a:endParaRPr>
            </a:p>
          </p:txBody>
        </p:sp>
      </p:grpSp>
      <p:sp>
        <p:nvSpPr>
          <p:cNvPr id="22" name="文本框 21"/>
          <p:cNvSpPr txBox="1"/>
          <p:nvPr/>
        </p:nvSpPr>
        <p:spPr>
          <a:xfrm>
            <a:off x="4921359" y="2913408"/>
            <a:ext cx="1483098" cy="300082"/>
          </a:xfrm>
          <a:prstGeom prst="rect">
            <a:avLst/>
          </a:prstGeom>
          <a:noFill/>
        </p:spPr>
        <p:txBody>
          <a:bodyPr wrap="none" rtlCol="0">
            <a:spAutoFit/>
          </a:bodyPr>
          <a:lstStyle/>
          <a:p>
            <a:r>
              <a:rPr lang="zh-CN" altLang="en-US" dirty="0" smtClean="0">
                <a:solidFill>
                  <a:prstClr val="white"/>
                </a:solidFill>
                <a:latin typeface="Arial"/>
                <a:ea typeface="微软雅黑"/>
              </a:rPr>
              <a:t>指导领导</a:t>
            </a:r>
            <a:r>
              <a:rPr lang="zh-CN" altLang="en-US" dirty="0" smtClean="0">
                <a:solidFill>
                  <a:prstClr val="white"/>
                </a:solidFill>
                <a:latin typeface="Arial"/>
                <a:ea typeface="微软雅黑"/>
              </a:rPr>
              <a:t>：</a:t>
            </a:r>
            <a:r>
              <a:rPr lang="en-US" altLang="zh-CN" dirty="0" smtClean="0">
                <a:solidFill>
                  <a:prstClr val="white"/>
                </a:solidFill>
                <a:latin typeface="Arial"/>
                <a:ea typeface="微软雅黑"/>
              </a:rPr>
              <a:t>1PPT</a:t>
            </a:r>
            <a:endParaRPr lang="zh-CN" altLang="en-US" dirty="0">
              <a:solidFill>
                <a:prstClr val="white"/>
              </a:solidFill>
              <a:latin typeface="Arial"/>
              <a:ea typeface="微软雅黑"/>
            </a:endParaRPr>
          </a:p>
        </p:txBody>
      </p:sp>
      <p:cxnSp>
        <p:nvCxnSpPr>
          <p:cNvPr id="23" name="直接连接符 22"/>
          <p:cNvCxnSpPr/>
          <p:nvPr/>
        </p:nvCxnSpPr>
        <p:spPr>
          <a:xfrm>
            <a:off x="1333501" y="2477193"/>
            <a:ext cx="601961"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4" name="直接连接符 23"/>
          <p:cNvCxnSpPr/>
          <p:nvPr/>
        </p:nvCxnSpPr>
        <p:spPr>
          <a:xfrm>
            <a:off x="7134082" y="2477193"/>
            <a:ext cx="601961"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pic>
        <p:nvPicPr>
          <p:cNvPr id="4" name="图片 3"/>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377" y="3757491"/>
            <a:ext cx="9143244" cy="1401964"/>
          </a:xfrm>
          <a:prstGeom prst="rect">
            <a:avLst/>
          </a:prstGeom>
        </p:spPr>
      </p:pic>
    </p:spTree>
    <p:extLst>
      <p:ext uri="{BB962C8B-B14F-4D97-AF65-F5344CB8AC3E}">
        <p14:creationId xmlns:p14="http://schemas.microsoft.com/office/powerpoint/2010/main" val="2968376374"/>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6" presetClass="entr" presetSubtype="0" fill="hold" grpId="0" nodeType="afterEffect">
                                  <p:stCondLst>
                                    <p:cond delay="0"/>
                                  </p:stCondLst>
                                  <p:iterate type="lt">
                                    <p:tmPct val="10000"/>
                                  </p:iterate>
                                  <p:childTnLst>
                                    <p:set>
                                      <p:cBhvr>
                                        <p:cTn id="12" dur="1" fill="hold">
                                          <p:stCondLst>
                                            <p:cond delay="0"/>
                                          </p:stCondLst>
                                        </p:cTn>
                                        <p:tgtEl>
                                          <p:spTgt spid="9"/>
                                        </p:tgtEl>
                                        <p:attrNameLst>
                                          <p:attrName>style.visibility</p:attrName>
                                        </p:attrNameLst>
                                      </p:cBhvr>
                                      <p:to>
                                        <p:strVal val="visible"/>
                                      </p:to>
                                    </p:set>
                                    <p:anim by="(-#ppt_w*2)" calcmode="lin" valueType="num">
                                      <p:cBhvr rctx="PPT">
                                        <p:cTn id="13" dur="500" autoRev="1" fill="hold">
                                          <p:stCondLst>
                                            <p:cond delay="0"/>
                                          </p:stCondLst>
                                        </p:cTn>
                                        <p:tgtEl>
                                          <p:spTgt spid="9"/>
                                        </p:tgtEl>
                                        <p:attrNameLst>
                                          <p:attrName>ppt_w</p:attrName>
                                        </p:attrNameLst>
                                      </p:cBhvr>
                                    </p:anim>
                                    <p:anim by="(#ppt_w*0.50)" calcmode="lin" valueType="num">
                                      <p:cBhvr>
                                        <p:cTn id="14" dur="500" decel="50000" autoRev="1" fill="hold">
                                          <p:stCondLst>
                                            <p:cond delay="0"/>
                                          </p:stCondLst>
                                        </p:cTn>
                                        <p:tgtEl>
                                          <p:spTgt spid="9"/>
                                        </p:tgtEl>
                                        <p:attrNameLst>
                                          <p:attrName>ppt_x</p:attrName>
                                        </p:attrNameLst>
                                      </p:cBhvr>
                                    </p:anim>
                                    <p:anim from="(-#ppt_h/2)" to="(#ppt_y)" calcmode="lin" valueType="num">
                                      <p:cBhvr>
                                        <p:cTn id="15" dur="1000" fill="hold">
                                          <p:stCondLst>
                                            <p:cond delay="0"/>
                                          </p:stCondLst>
                                        </p:cTn>
                                        <p:tgtEl>
                                          <p:spTgt spid="9"/>
                                        </p:tgtEl>
                                        <p:attrNameLst>
                                          <p:attrName>ppt_y</p:attrName>
                                        </p:attrNameLst>
                                      </p:cBhvr>
                                    </p:anim>
                                    <p:animRot by="21600000">
                                      <p:cBhvr>
                                        <p:cTn id="16" dur="1000" fill="hold">
                                          <p:stCondLst>
                                            <p:cond delay="0"/>
                                          </p:stCondLst>
                                        </p:cTn>
                                        <p:tgtEl>
                                          <p:spTgt spid="9"/>
                                        </p:tgtEl>
                                        <p:attrNameLst>
                                          <p:attrName>r</p:attrName>
                                        </p:attrNameLst>
                                      </p:cBhvr>
                                    </p:animRot>
                                  </p:childTnLst>
                                </p:cTn>
                              </p:par>
                            </p:childTnLst>
                          </p:cTn>
                        </p:par>
                        <p:par>
                          <p:cTn id="17" fill="hold">
                            <p:stCondLst>
                              <p:cond delay="2800"/>
                            </p:stCondLst>
                            <p:childTnLst>
                              <p:par>
                                <p:cTn id="18" presetID="2" presetClass="entr" presetSubtype="8" fill="hold" nodeType="afterEffect">
                                  <p:stCondLst>
                                    <p:cond delay="0"/>
                                  </p:stCondLst>
                                  <p:childTnLst>
                                    <p:set>
                                      <p:cBhvr>
                                        <p:cTn id="19" dur="1" fill="hold">
                                          <p:stCondLst>
                                            <p:cond delay="0"/>
                                          </p:stCondLst>
                                        </p:cTn>
                                        <p:tgtEl>
                                          <p:spTgt spid="23"/>
                                        </p:tgtEl>
                                        <p:attrNameLst>
                                          <p:attrName>style.visibility</p:attrName>
                                        </p:attrNameLst>
                                      </p:cBhvr>
                                      <p:to>
                                        <p:strVal val="visible"/>
                                      </p:to>
                                    </p:set>
                                    <p:anim calcmode="lin" valueType="num">
                                      <p:cBhvr additive="base">
                                        <p:cTn id="20" dur="500" fill="hold"/>
                                        <p:tgtEl>
                                          <p:spTgt spid="23"/>
                                        </p:tgtEl>
                                        <p:attrNameLst>
                                          <p:attrName>ppt_x</p:attrName>
                                        </p:attrNameLst>
                                      </p:cBhvr>
                                      <p:tavLst>
                                        <p:tav tm="0">
                                          <p:val>
                                            <p:strVal val="0-#ppt_w/2"/>
                                          </p:val>
                                        </p:tav>
                                        <p:tav tm="100000">
                                          <p:val>
                                            <p:strVal val="#ppt_x"/>
                                          </p:val>
                                        </p:tav>
                                      </p:tavLst>
                                    </p:anim>
                                    <p:anim calcmode="lin" valueType="num">
                                      <p:cBhvr additive="base">
                                        <p:cTn id="21" dur="500" fill="hold"/>
                                        <p:tgtEl>
                                          <p:spTgt spid="23"/>
                                        </p:tgtEl>
                                        <p:attrNameLst>
                                          <p:attrName>ppt_y</p:attrName>
                                        </p:attrNameLst>
                                      </p:cBhvr>
                                      <p:tavLst>
                                        <p:tav tm="0">
                                          <p:val>
                                            <p:strVal val="#ppt_y"/>
                                          </p:val>
                                        </p:tav>
                                        <p:tav tm="100000">
                                          <p:val>
                                            <p:strVal val="#ppt_y"/>
                                          </p:val>
                                        </p:tav>
                                      </p:tavLst>
                                    </p:anim>
                                  </p:childTnLst>
                                </p:cTn>
                              </p:par>
                              <p:par>
                                <p:cTn id="22" presetID="2" presetClass="entr" presetSubtype="2" fill="hold" nodeType="withEffect">
                                  <p:stCondLst>
                                    <p:cond delay="0"/>
                                  </p:stCondLst>
                                  <p:childTnLst>
                                    <p:set>
                                      <p:cBhvr>
                                        <p:cTn id="23" dur="1" fill="hold">
                                          <p:stCondLst>
                                            <p:cond delay="0"/>
                                          </p:stCondLst>
                                        </p:cTn>
                                        <p:tgtEl>
                                          <p:spTgt spid="24"/>
                                        </p:tgtEl>
                                        <p:attrNameLst>
                                          <p:attrName>style.visibility</p:attrName>
                                        </p:attrNameLst>
                                      </p:cBhvr>
                                      <p:to>
                                        <p:strVal val="visible"/>
                                      </p:to>
                                    </p:set>
                                    <p:anim calcmode="lin" valueType="num">
                                      <p:cBhvr additive="base">
                                        <p:cTn id="24" dur="500" fill="hold"/>
                                        <p:tgtEl>
                                          <p:spTgt spid="24"/>
                                        </p:tgtEl>
                                        <p:attrNameLst>
                                          <p:attrName>ppt_x</p:attrName>
                                        </p:attrNameLst>
                                      </p:cBhvr>
                                      <p:tavLst>
                                        <p:tav tm="0">
                                          <p:val>
                                            <p:strVal val="1+#ppt_w/2"/>
                                          </p:val>
                                        </p:tav>
                                        <p:tav tm="100000">
                                          <p:val>
                                            <p:strVal val="#ppt_x"/>
                                          </p:val>
                                        </p:tav>
                                      </p:tavLst>
                                    </p:anim>
                                    <p:anim calcmode="lin" valueType="num">
                                      <p:cBhvr additive="base">
                                        <p:cTn id="25" dur="500" fill="hold"/>
                                        <p:tgtEl>
                                          <p:spTgt spid="24"/>
                                        </p:tgtEl>
                                        <p:attrNameLst>
                                          <p:attrName>ppt_y</p:attrName>
                                        </p:attrNameLst>
                                      </p:cBhvr>
                                      <p:tavLst>
                                        <p:tav tm="0">
                                          <p:val>
                                            <p:strVal val="#ppt_y"/>
                                          </p:val>
                                        </p:tav>
                                        <p:tav tm="100000">
                                          <p:val>
                                            <p:strVal val="#ppt_y"/>
                                          </p:val>
                                        </p:tav>
                                      </p:tavLst>
                                    </p:anim>
                                  </p:childTnLst>
                                </p:cTn>
                              </p:par>
                            </p:childTnLst>
                          </p:cTn>
                        </p:par>
                        <p:par>
                          <p:cTn id="26" fill="hold">
                            <p:stCondLst>
                              <p:cond delay="3300"/>
                            </p:stCondLst>
                            <p:childTnLst>
                              <p:par>
                                <p:cTn id="27" presetID="16" presetClass="entr" presetSubtype="21" fill="hold" grpId="0" nodeType="afterEffect">
                                  <p:stCondLst>
                                    <p:cond delay="0"/>
                                  </p:stCondLst>
                                  <p:childTnLst>
                                    <p:set>
                                      <p:cBhvr>
                                        <p:cTn id="28" dur="1" fill="hold">
                                          <p:stCondLst>
                                            <p:cond delay="0"/>
                                          </p:stCondLst>
                                        </p:cTn>
                                        <p:tgtEl>
                                          <p:spTgt spid="15"/>
                                        </p:tgtEl>
                                        <p:attrNameLst>
                                          <p:attrName>style.visibility</p:attrName>
                                        </p:attrNameLst>
                                      </p:cBhvr>
                                      <p:to>
                                        <p:strVal val="visible"/>
                                      </p:to>
                                    </p:set>
                                    <p:animEffect transition="in" filter="barn(inVertical)">
                                      <p:cBhvr>
                                        <p:cTn id="29" dur="500"/>
                                        <p:tgtEl>
                                          <p:spTgt spid="15"/>
                                        </p:tgtEl>
                                      </p:cBhvr>
                                    </p:animEffect>
                                  </p:childTnLst>
                                </p:cTn>
                              </p:par>
                            </p:childTnLst>
                          </p:cTn>
                        </p:par>
                        <p:par>
                          <p:cTn id="30" fill="hold">
                            <p:stCondLst>
                              <p:cond delay="3800"/>
                            </p:stCondLst>
                            <p:childTnLst>
                              <p:par>
                                <p:cTn id="31" presetID="10" presetClass="entr" presetSubtype="0" fill="hold" grpId="0" nodeType="afterEffect">
                                  <p:stCondLst>
                                    <p:cond delay="0"/>
                                  </p:stCondLst>
                                  <p:iterate type="lt">
                                    <p:tmPct val="15000"/>
                                  </p:iterate>
                                  <p:childTnLst>
                                    <p:set>
                                      <p:cBhvr>
                                        <p:cTn id="32" dur="1" fill="hold">
                                          <p:stCondLst>
                                            <p:cond delay="0"/>
                                          </p:stCondLst>
                                        </p:cTn>
                                        <p:tgtEl>
                                          <p:spTgt spid="16"/>
                                        </p:tgtEl>
                                        <p:attrNameLst>
                                          <p:attrName>style.visibility</p:attrName>
                                        </p:attrNameLst>
                                      </p:cBhvr>
                                      <p:to>
                                        <p:strVal val="visible"/>
                                      </p:to>
                                    </p:set>
                                    <p:animEffect transition="in" filter="fade">
                                      <p:cBhvr>
                                        <p:cTn id="33" dur="500"/>
                                        <p:tgtEl>
                                          <p:spTgt spid="16"/>
                                        </p:tgtEl>
                                      </p:cBhvr>
                                    </p:animEffect>
                                  </p:childTnLst>
                                </p:cTn>
                              </p:par>
                            </p:childTnLst>
                          </p:cTn>
                        </p:par>
                        <p:par>
                          <p:cTn id="34" fill="hold">
                            <p:stCondLst>
                              <p:cond delay="6250"/>
                            </p:stCondLst>
                            <p:childTnLst>
                              <p:par>
                                <p:cTn id="35" presetID="10" presetClass="entr" presetSubtype="0" fill="hold" nodeType="afterEffect">
                                  <p:stCondLst>
                                    <p:cond delay="0"/>
                                  </p:stCondLst>
                                  <p:childTnLst>
                                    <p:set>
                                      <p:cBhvr>
                                        <p:cTn id="36" dur="1" fill="hold">
                                          <p:stCondLst>
                                            <p:cond delay="0"/>
                                          </p:stCondLst>
                                        </p:cTn>
                                        <p:tgtEl>
                                          <p:spTgt spid="5"/>
                                        </p:tgtEl>
                                        <p:attrNameLst>
                                          <p:attrName>style.visibility</p:attrName>
                                        </p:attrNameLst>
                                      </p:cBhvr>
                                      <p:to>
                                        <p:strVal val="visible"/>
                                      </p:to>
                                    </p:set>
                                    <p:animEffect transition="in" filter="fade">
                                      <p:cBhvr>
                                        <p:cTn id="37" dur="500"/>
                                        <p:tgtEl>
                                          <p:spTgt spid="5"/>
                                        </p:tgtEl>
                                      </p:cBhvr>
                                    </p:animEffect>
                                  </p:childTnLst>
                                </p:cTn>
                              </p:par>
                            </p:childTnLst>
                          </p:cTn>
                        </p:par>
                        <p:par>
                          <p:cTn id="38" fill="hold">
                            <p:stCondLst>
                              <p:cond delay="6750"/>
                            </p:stCondLst>
                            <p:childTnLst>
                              <p:par>
                                <p:cTn id="39" presetID="10" presetClass="entr" presetSubtype="0" fill="hold" grpId="0" nodeType="afterEffect">
                                  <p:stCondLst>
                                    <p:cond delay="0"/>
                                  </p:stCondLst>
                                  <p:childTnLst>
                                    <p:set>
                                      <p:cBhvr>
                                        <p:cTn id="40" dur="1" fill="hold">
                                          <p:stCondLst>
                                            <p:cond delay="0"/>
                                          </p:stCondLst>
                                        </p:cTn>
                                        <p:tgtEl>
                                          <p:spTgt spid="19"/>
                                        </p:tgtEl>
                                        <p:attrNameLst>
                                          <p:attrName>style.visibility</p:attrName>
                                        </p:attrNameLst>
                                      </p:cBhvr>
                                      <p:to>
                                        <p:strVal val="visible"/>
                                      </p:to>
                                    </p:set>
                                    <p:animEffect transition="in" filter="fade">
                                      <p:cBhvr>
                                        <p:cTn id="41" dur="500"/>
                                        <p:tgtEl>
                                          <p:spTgt spid="19"/>
                                        </p:tgtEl>
                                      </p:cBhvr>
                                    </p:animEffect>
                                  </p:childTnLst>
                                </p:cTn>
                              </p:par>
                            </p:childTnLst>
                          </p:cTn>
                        </p:par>
                        <p:par>
                          <p:cTn id="42" fill="hold">
                            <p:stCondLst>
                              <p:cond delay="7250"/>
                            </p:stCondLst>
                            <p:childTnLst>
                              <p:par>
                                <p:cTn id="43" presetID="10" presetClass="entr" presetSubtype="0" fill="hold" nodeType="afterEffect">
                                  <p:stCondLst>
                                    <p:cond delay="0"/>
                                  </p:stCondLst>
                                  <p:childTnLst>
                                    <p:set>
                                      <p:cBhvr>
                                        <p:cTn id="44" dur="1" fill="hold">
                                          <p:stCondLst>
                                            <p:cond delay="0"/>
                                          </p:stCondLst>
                                        </p:cTn>
                                        <p:tgtEl>
                                          <p:spTgt spid="6"/>
                                        </p:tgtEl>
                                        <p:attrNameLst>
                                          <p:attrName>style.visibility</p:attrName>
                                        </p:attrNameLst>
                                      </p:cBhvr>
                                      <p:to>
                                        <p:strVal val="visible"/>
                                      </p:to>
                                    </p:set>
                                    <p:animEffect transition="in" filter="fade">
                                      <p:cBhvr>
                                        <p:cTn id="45" dur="500"/>
                                        <p:tgtEl>
                                          <p:spTgt spid="6"/>
                                        </p:tgtEl>
                                      </p:cBhvr>
                                    </p:animEffect>
                                  </p:childTnLst>
                                </p:cTn>
                              </p:par>
                            </p:childTnLst>
                          </p:cTn>
                        </p:par>
                        <p:par>
                          <p:cTn id="46" fill="hold">
                            <p:stCondLst>
                              <p:cond delay="7750"/>
                            </p:stCondLst>
                            <p:childTnLst>
                              <p:par>
                                <p:cTn id="47" presetID="10" presetClass="entr" presetSubtype="0" fill="hold" grpId="0" nodeType="afterEffect">
                                  <p:stCondLst>
                                    <p:cond delay="0"/>
                                  </p:stCondLst>
                                  <p:childTnLst>
                                    <p:set>
                                      <p:cBhvr>
                                        <p:cTn id="48" dur="1" fill="hold">
                                          <p:stCondLst>
                                            <p:cond delay="0"/>
                                          </p:stCondLst>
                                        </p:cTn>
                                        <p:tgtEl>
                                          <p:spTgt spid="22"/>
                                        </p:tgtEl>
                                        <p:attrNameLst>
                                          <p:attrName>style.visibility</p:attrName>
                                        </p:attrNameLst>
                                      </p:cBhvr>
                                      <p:to>
                                        <p:strVal val="visible"/>
                                      </p:to>
                                    </p:set>
                                    <p:animEffect transition="in" filter="fade">
                                      <p:cBhvr>
                                        <p:cTn id="49"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5" grpId="0" animBg="1"/>
      <p:bldP spid="16" grpId="0"/>
      <p:bldP spid="19" grpId="0"/>
      <p:bldP spid="2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p:cNvGrpSpPr/>
          <p:nvPr/>
        </p:nvGrpSpPr>
        <p:grpSpPr>
          <a:xfrm>
            <a:off x="529736" y="1043360"/>
            <a:ext cx="4376372" cy="3616081"/>
            <a:chOff x="723900" y="1421719"/>
            <a:chExt cx="5172075" cy="4273550"/>
          </a:xfrm>
          <a:solidFill>
            <a:srgbClr val="C0C0C0"/>
          </a:solidFill>
        </p:grpSpPr>
        <p:sp>
          <p:nvSpPr>
            <p:cNvPr id="8" name="Freeform 5"/>
            <p:cNvSpPr>
              <a:spLocks/>
            </p:cNvSpPr>
            <p:nvPr/>
          </p:nvSpPr>
          <p:spPr bwMode="auto">
            <a:xfrm>
              <a:off x="2895600" y="1469344"/>
              <a:ext cx="2266950" cy="1933575"/>
            </a:xfrm>
            <a:custGeom>
              <a:avLst/>
              <a:gdLst>
                <a:gd name="T0" fmla="*/ 1322 w 1428"/>
                <a:gd name="T1" fmla="*/ 106 h 1218"/>
                <a:gd name="T2" fmla="*/ 1262 w 1428"/>
                <a:gd name="T3" fmla="*/ 116 h 1218"/>
                <a:gd name="T4" fmla="*/ 1216 w 1428"/>
                <a:gd name="T5" fmla="*/ 60 h 1218"/>
                <a:gd name="T6" fmla="*/ 1168 w 1428"/>
                <a:gd name="T7" fmla="*/ 58 h 1218"/>
                <a:gd name="T8" fmla="*/ 1136 w 1428"/>
                <a:gd name="T9" fmla="*/ 8 h 1218"/>
                <a:gd name="T10" fmla="*/ 1142 w 1428"/>
                <a:gd name="T11" fmla="*/ 44 h 1218"/>
                <a:gd name="T12" fmla="*/ 1118 w 1428"/>
                <a:gd name="T13" fmla="*/ 154 h 1218"/>
                <a:gd name="T14" fmla="*/ 1106 w 1428"/>
                <a:gd name="T15" fmla="*/ 244 h 1218"/>
                <a:gd name="T16" fmla="*/ 1014 w 1428"/>
                <a:gd name="T17" fmla="*/ 280 h 1218"/>
                <a:gd name="T18" fmla="*/ 974 w 1428"/>
                <a:gd name="T19" fmla="*/ 430 h 1218"/>
                <a:gd name="T20" fmla="*/ 1106 w 1428"/>
                <a:gd name="T21" fmla="*/ 400 h 1218"/>
                <a:gd name="T22" fmla="*/ 1192 w 1428"/>
                <a:gd name="T23" fmla="*/ 480 h 1218"/>
                <a:gd name="T24" fmla="*/ 1084 w 1428"/>
                <a:gd name="T25" fmla="*/ 512 h 1218"/>
                <a:gd name="T26" fmla="*/ 996 w 1428"/>
                <a:gd name="T27" fmla="*/ 606 h 1218"/>
                <a:gd name="T28" fmla="*/ 910 w 1428"/>
                <a:gd name="T29" fmla="*/ 664 h 1218"/>
                <a:gd name="T30" fmla="*/ 790 w 1428"/>
                <a:gd name="T31" fmla="*/ 662 h 1218"/>
                <a:gd name="T32" fmla="*/ 794 w 1428"/>
                <a:gd name="T33" fmla="*/ 748 h 1218"/>
                <a:gd name="T34" fmla="*/ 750 w 1428"/>
                <a:gd name="T35" fmla="*/ 786 h 1218"/>
                <a:gd name="T36" fmla="*/ 688 w 1428"/>
                <a:gd name="T37" fmla="*/ 864 h 1218"/>
                <a:gd name="T38" fmla="*/ 450 w 1428"/>
                <a:gd name="T39" fmla="*/ 914 h 1218"/>
                <a:gd name="T40" fmla="*/ 350 w 1428"/>
                <a:gd name="T41" fmla="*/ 922 h 1218"/>
                <a:gd name="T42" fmla="*/ 214 w 1428"/>
                <a:gd name="T43" fmla="*/ 856 h 1218"/>
                <a:gd name="T44" fmla="*/ 0 w 1428"/>
                <a:gd name="T45" fmla="*/ 844 h 1218"/>
                <a:gd name="T46" fmla="*/ 24 w 1428"/>
                <a:gd name="T47" fmla="*/ 908 h 1218"/>
                <a:gd name="T48" fmla="*/ 54 w 1428"/>
                <a:gd name="T49" fmla="*/ 994 h 1218"/>
                <a:gd name="T50" fmla="*/ 150 w 1428"/>
                <a:gd name="T51" fmla="*/ 984 h 1218"/>
                <a:gd name="T52" fmla="*/ 148 w 1428"/>
                <a:gd name="T53" fmla="*/ 1052 h 1218"/>
                <a:gd name="T54" fmla="*/ 192 w 1428"/>
                <a:gd name="T55" fmla="*/ 1092 h 1218"/>
                <a:gd name="T56" fmla="*/ 250 w 1428"/>
                <a:gd name="T57" fmla="*/ 1124 h 1218"/>
                <a:gd name="T58" fmla="*/ 334 w 1428"/>
                <a:gd name="T59" fmla="*/ 1080 h 1218"/>
                <a:gd name="T60" fmla="*/ 378 w 1428"/>
                <a:gd name="T61" fmla="*/ 1084 h 1218"/>
                <a:gd name="T62" fmla="*/ 366 w 1428"/>
                <a:gd name="T63" fmla="*/ 1142 h 1218"/>
                <a:gd name="T64" fmla="*/ 418 w 1428"/>
                <a:gd name="T65" fmla="*/ 1210 h 1218"/>
                <a:gd name="T66" fmla="*/ 458 w 1428"/>
                <a:gd name="T67" fmla="*/ 1148 h 1218"/>
                <a:gd name="T68" fmla="*/ 536 w 1428"/>
                <a:gd name="T69" fmla="*/ 1102 h 1218"/>
                <a:gd name="T70" fmla="*/ 552 w 1428"/>
                <a:gd name="T71" fmla="*/ 1180 h 1218"/>
                <a:gd name="T72" fmla="*/ 638 w 1428"/>
                <a:gd name="T73" fmla="*/ 1204 h 1218"/>
                <a:gd name="T74" fmla="*/ 712 w 1428"/>
                <a:gd name="T75" fmla="*/ 1098 h 1218"/>
                <a:gd name="T76" fmla="*/ 754 w 1428"/>
                <a:gd name="T77" fmla="*/ 1066 h 1218"/>
                <a:gd name="T78" fmla="*/ 826 w 1428"/>
                <a:gd name="T79" fmla="*/ 1016 h 1218"/>
                <a:gd name="T80" fmla="*/ 876 w 1428"/>
                <a:gd name="T81" fmla="*/ 986 h 1218"/>
                <a:gd name="T82" fmla="*/ 914 w 1428"/>
                <a:gd name="T83" fmla="*/ 940 h 1218"/>
                <a:gd name="T84" fmla="*/ 958 w 1428"/>
                <a:gd name="T85" fmla="*/ 840 h 1218"/>
                <a:gd name="T86" fmla="*/ 990 w 1428"/>
                <a:gd name="T87" fmla="*/ 896 h 1218"/>
                <a:gd name="T88" fmla="*/ 1068 w 1428"/>
                <a:gd name="T89" fmla="*/ 848 h 1218"/>
                <a:gd name="T90" fmla="*/ 1124 w 1428"/>
                <a:gd name="T91" fmla="*/ 796 h 1218"/>
                <a:gd name="T92" fmla="*/ 1162 w 1428"/>
                <a:gd name="T93" fmla="*/ 834 h 1218"/>
                <a:gd name="T94" fmla="*/ 1208 w 1428"/>
                <a:gd name="T95" fmla="*/ 892 h 1218"/>
                <a:gd name="T96" fmla="*/ 1266 w 1428"/>
                <a:gd name="T97" fmla="*/ 832 h 1218"/>
                <a:gd name="T98" fmla="*/ 1356 w 1428"/>
                <a:gd name="T99" fmla="*/ 756 h 1218"/>
                <a:gd name="T100" fmla="*/ 1396 w 1428"/>
                <a:gd name="T101" fmla="*/ 700 h 1218"/>
                <a:gd name="T102" fmla="*/ 1362 w 1428"/>
                <a:gd name="T103" fmla="*/ 636 h 1218"/>
                <a:gd name="T104" fmla="*/ 1314 w 1428"/>
                <a:gd name="T105" fmla="*/ 588 h 1218"/>
                <a:gd name="T106" fmla="*/ 1290 w 1428"/>
                <a:gd name="T107" fmla="*/ 508 h 1218"/>
                <a:gd name="T108" fmla="*/ 1344 w 1428"/>
                <a:gd name="T109" fmla="*/ 464 h 1218"/>
                <a:gd name="T110" fmla="*/ 1314 w 1428"/>
                <a:gd name="T111" fmla="*/ 378 h 1218"/>
                <a:gd name="T112" fmla="*/ 1358 w 1428"/>
                <a:gd name="T113" fmla="*/ 320 h 1218"/>
                <a:gd name="T114" fmla="*/ 1388 w 1428"/>
                <a:gd name="T115" fmla="*/ 260 h 1218"/>
                <a:gd name="T116" fmla="*/ 1402 w 1428"/>
                <a:gd name="T117" fmla="*/ 16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428" h="1218">
                  <a:moveTo>
                    <a:pt x="1398" y="128"/>
                  </a:moveTo>
                  <a:lnTo>
                    <a:pt x="1394" y="112"/>
                  </a:lnTo>
                  <a:lnTo>
                    <a:pt x="1378" y="86"/>
                  </a:lnTo>
                  <a:lnTo>
                    <a:pt x="1366" y="80"/>
                  </a:lnTo>
                  <a:lnTo>
                    <a:pt x="1354" y="86"/>
                  </a:lnTo>
                  <a:lnTo>
                    <a:pt x="1348" y="100"/>
                  </a:lnTo>
                  <a:lnTo>
                    <a:pt x="1346" y="102"/>
                  </a:lnTo>
                  <a:lnTo>
                    <a:pt x="1346" y="102"/>
                  </a:lnTo>
                  <a:lnTo>
                    <a:pt x="1344" y="102"/>
                  </a:lnTo>
                  <a:lnTo>
                    <a:pt x="1322" y="106"/>
                  </a:lnTo>
                  <a:lnTo>
                    <a:pt x="1322" y="106"/>
                  </a:lnTo>
                  <a:lnTo>
                    <a:pt x="1318" y="108"/>
                  </a:lnTo>
                  <a:lnTo>
                    <a:pt x="1316" y="112"/>
                  </a:lnTo>
                  <a:lnTo>
                    <a:pt x="1310" y="116"/>
                  </a:lnTo>
                  <a:lnTo>
                    <a:pt x="1298" y="126"/>
                  </a:lnTo>
                  <a:lnTo>
                    <a:pt x="1296" y="128"/>
                  </a:lnTo>
                  <a:lnTo>
                    <a:pt x="1286" y="130"/>
                  </a:lnTo>
                  <a:lnTo>
                    <a:pt x="1286" y="130"/>
                  </a:lnTo>
                  <a:lnTo>
                    <a:pt x="1276" y="126"/>
                  </a:lnTo>
                  <a:lnTo>
                    <a:pt x="1264" y="118"/>
                  </a:lnTo>
                  <a:lnTo>
                    <a:pt x="1262" y="116"/>
                  </a:lnTo>
                  <a:lnTo>
                    <a:pt x="1262" y="116"/>
                  </a:lnTo>
                  <a:lnTo>
                    <a:pt x="1244" y="96"/>
                  </a:lnTo>
                  <a:lnTo>
                    <a:pt x="1240" y="90"/>
                  </a:lnTo>
                  <a:lnTo>
                    <a:pt x="1238" y="84"/>
                  </a:lnTo>
                  <a:lnTo>
                    <a:pt x="1238" y="62"/>
                  </a:lnTo>
                  <a:lnTo>
                    <a:pt x="1238" y="62"/>
                  </a:lnTo>
                  <a:lnTo>
                    <a:pt x="1238" y="60"/>
                  </a:lnTo>
                  <a:lnTo>
                    <a:pt x="1242" y="56"/>
                  </a:lnTo>
                  <a:lnTo>
                    <a:pt x="1218" y="48"/>
                  </a:lnTo>
                  <a:lnTo>
                    <a:pt x="1218" y="56"/>
                  </a:lnTo>
                  <a:lnTo>
                    <a:pt x="1218" y="56"/>
                  </a:lnTo>
                  <a:lnTo>
                    <a:pt x="1216" y="60"/>
                  </a:lnTo>
                  <a:lnTo>
                    <a:pt x="1210" y="64"/>
                  </a:lnTo>
                  <a:lnTo>
                    <a:pt x="1202" y="68"/>
                  </a:lnTo>
                  <a:lnTo>
                    <a:pt x="1200" y="68"/>
                  </a:lnTo>
                  <a:lnTo>
                    <a:pt x="1200" y="66"/>
                  </a:lnTo>
                  <a:lnTo>
                    <a:pt x="1188" y="64"/>
                  </a:lnTo>
                  <a:lnTo>
                    <a:pt x="1190" y="72"/>
                  </a:lnTo>
                  <a:lnTo>
                    <a:pt x="1170" y="60"/>
                  </a:lnTo>
                  <a:lnTo>
                    <a:pt x="1168" y="60"/>
                  </a:lnTo>
                  <a:lnTo>
                    <a:pt x="1168" y="58"/>
                  </a:lnTo>
                  <a:lnTo>
                    <a:pt x="1168" y="58"/>
                  </a:lnTo>
                  <a:lnTo>
                    <a:pt x="1168" y="58"/>
                  </a:lnTo>
                  <a:lnTo>
                    <a:pt x="1164" y="46"/>
                  </a:lnTo>
                  <a:lnTo>
                    <a:pt x="1162" y="32"/>
                  </a:lnTo>
                  <a:lnTo>
                    <a:pt x="1162" y="32"/>
                  </a:lnTo>
                  <a:lnTo>
                    <a:pt x="1164" y="22"/>
                  </a:lnTo>
                  <a:lnTo>
                    <a:pt x="1166" y="16"/>
                  </a:lnTo>
                  <a:lnTo>
                    <a:pt x="1172" y="6"/>
                  </a:lnTo>
                  <a:lnTo>
                    <a:pt x="1170" y="0"/>
                  </a:lnTo>
                  <a:lnTo>
                    <a:pt x="1150" y="2"/>
                  </a:lnTo>
                  <a:lnTo>
                    <a:pt x="1150" y="2"/>
                  </a:lnTo>
                  <a:lnTo>
                    <a:pt x="1142" y="4"/>
                  </a:lnTo>
                  <a:lnTo>
                    <a:pt x="1136" y="8"/>
                  </a:lnTo>
                  <a:lnTo>
                    <a:pt x="1132" y="14"/>
                  </a:lnTo>
                  <a:lnTo>
                    <a:pt x="1128" y="22"/>
                  </a:lnTo>
                  <a:lnTo>
                    <a:pt x="1128" y="22"/>
                  </a:lnTo>
                  <a:lnTo>
                    <a:pt x="1128" y="22"/>
                  </a:lnTo>
                  <a:lnTo>
                    <a:pt x="1116" y="40"/>
                  </a:lnTo>
                  <a:lnTo>
                    <a:pt x="1128" y="40"/>
                  </a:lnTo>
                  <a:lnTo>
                    <a:pt x="1128" y="40"/>
                  </a:lnTo>
                  <a:lnTo>
                    <a:pt x="1130" y="40"/>
                  </a:lnTo>
                  <a:lnTo>
                    <a:pt x="1130" y="40"/>
                  </a:lnTo>
                  <a:lnTo>
                    <a:pt x="1140" y="44"/>
                  </a:lnTo>
                  <a:lnTo>
                    <a:pt x="1142" y="44"/>
                  </a:lnTo>
                  <a:lnTo>
                    <a:pt x="1142" y="46"/>
                  </a:lnTo>
                  <a:lnTo>
                    <a:pt x="1142" y="48"/>
                  </a:lnTo>
                  <a:lnTo>
                    <a:pt x="1144" y="64"/>
                  </a:lnTo>
                  <a:lnTo>
                    <a:pt x="1150" y="80"/>
                  </a:lnTo>
                  <a:lnTo>
                    <a:pt x="1150" y="82"/>
                  </a:lnTo>
                  <a:lnTo>
                    <a:pt x="1150" y="82"/>
                  </a:lnTo>
                  <a:lnTo>
                    <a:pt x="1150" y="84"/>
                  </a:lnTo>
                  <a:lnTo>
                    <a:pt x="1122" y="136"/>
                  </a:lnTo>
                  <a:lnTo>
                    <a:pt x="1122" y="136"/>
                  </a:lnTo>
                  <a:lnTo>
                    <a:pt x="1120" y="142"/>
                  </a:lnTo>
                  <a:lnTo>
                    <a:pt x="1118" y="154"/>
                  </a:lnTo>
                  <a:lnTo>
                    <a:pt x="1114" y="190"/>
                  </a:lnTo>
                  <a:lnTo>
                    <a:pt x="1114" y="192"/>
                  </a:lnTo>
                  <a:lnTo>
                    <a:pt x="1104" y="212"/>
                  </a:lnTo>
                  <a:lnTo>
                    <a:pt x="1110" y="220"/>
                  </a:lnTo>
                  <a:lnTo>
                    <a:pt x="1110" y="222"/>
                  </a:lnTo>
                  <a:lnTo>
                    <a:pt x="1110" y="222"/>
                  </a:lnTo>
                  <a:lnTo>
                    <a:pt x="1110" y="236"/>
                  </a:lnTo>
                  <a:lnTo>
                    <a:pt x="1110" y="242"/>
                  </a:lnTo>
                  <a:lnTo>
                    <a:pt x="1108" y="244"/>
                  </a:lnTo>
                  <a:lnTo>
                    <a:pt x="1106" y="244"/>
                  </a:lnTo>
                  <a:lnTo>
                    <a:pt x="1106" y="244"/>
                  </a:lnTo>
                  <a:lnTo>
                    <a:pt x="1098" y="250"/>
                  </a:lnTo>
                  <a:lnTo>
                    <a:pt x="1088" y="262"/>
                  </a:lnTo>
                  <a:lnTo>
                    <a:pt x="1052" y="302"/>
                  </a:lnTo>
                  <a:lnTo>
                    <a:pt x="1050" y="304"/>
                  </a:lnTo>
                  <a:lnTo>
                    <a:pt x="1048" y="304"/>
                  </a:lnTo>
                  <a:lnTo>
                    <a:pt x="1046" y="302"/>
                  </a:lnTo>
                  <a:lnTo>
                    <a:pt x="1046" y="302"/>
                  </a:lnTo>
                  <a:lnTo>
                    <a:pt x="1030" y="292"/>
                  </a:lnTo>
                  <a:lnTo>
                    <a:pt x="1020" y="282"/>
                  </a:lnTo>
                  <a:lnTo>
                    <a:pt x="1020" y="282"/>
                  </a:lnTo>
                  <a:lnTo>
                    <a:pt x="1014" y="280"/>
                  </a:lnTo>
                  <a:lnTo>
                    <a:pt x="1008" y="278"/>
                  </a:lnTo>
                  <a:lnTo>
                    <a:pt x="982" y="276"/>
                  </a:lnTo>
                  <a:lnTo>
                    <a:pt x="982" y="314"/>
                  </a:lnTo>
                  <a:lnTo>
                    <a:pt x="982" y="314"/>
                  </a:lnTo>
                  <a:lnTo>
                    <a:pt x="966" y="384"/>
                  </a:lnTo>
                  <a:lnTo>
                    <a:pt x="966" y="384"/>
                  </a:lnTo>
                  <a:lnTo>
                    <a:pt x="964" y="392"/>
                  </a:lnTo>
                  <a:lnTo>
                    <a:pt x="964" y="402"/>
                  </a:lnTo>
                  <a:lnTo>
                    <a:pt x="962" y="432"/>
                  </a:lnTo>
                  <a:lnTo>
                    <a:pt x="968" y="440"/>
                  </a:lnTo>
                  <a:lnTo>
                    <a:pt x="974" y="430"/>
                  </a:lnTo>
                  <a:lnTo>
                    <a:pt x="974" y="430"/>
                  </a:lnTo>
                  <a:lnTo>
                    <a:pt x="974" y="428"/>
                  </a:lnTo>
                  <a:lnTo>
                    <a:pt x="994" y="420"/>
                  </a:lnTo>
                  <a:lnTo>
                    <a:pt x="1044" y="428"/>
                  </a:lnTo>
                  <a:lnTo>
                    <a:pt x="1050" y="420"/>
                  </a:lnTo>
                  <a:lnTo>
                    <a:pt x="1058" y="408"/>
                  </a:lnTo>
                  <a:lnTo>
                    <a:pt x="1058" y="408"/>
                  </a:lnTo>
                  <a:lnTo>
                    <a:pt x="1058" y="408"/>
                  </a:lnTo>
                  <a:lnTo>
                    <a:pt x="1060" y="406"/>
                  </a:lnTo>
                  <a:lnTo>
                    <a:pt x="1080" y="402"/>
                  </a:lnTo>
                  <a:lnTo>
                    <a:pt x="1106" y="400"/>
                  </a:lnTo>
                  <a:lnTo>
                    <a:pt x="1106" y="400"/>
                  </a:lnTo>
                  <a:lnTo>
                    <a:pt x="1112" y="404"/>
                  </a:lnTo>
                  <a:lnTo>
                    <a:pt x="1120" y="410"/>
                  </a:lnTo>
                  <a:lnTo>
                    <a:pt x="1136" y="428"/>
                  </a:lnTo>
                  <a:lnTo>
                    <a:pt x="1136" y="428"/>
                  </a:lnTo>
                  <a:lnTo>
                    <a:pt x="1158" y="440"/>
                  </a:lnTo>
                  <a:lnTo>
                    <a:pt x="1174" y="452"/>
                  </a:lnTo>
                  <a:lnTo>
                    <a:pt x="1184" y="462"/>
                  </a:lnTo>
                  <a:lnTo>
                    <a:pt x="1190" y="472"/>
                  </a:lnTo>
                  <a:lnTo>
                    <a:pt x="1190" y="472"/>
                  </a:lnTo>
                  <a:lnTo>
                    <a:pt x="1192" y="480"/>
                  </a:lnTo>
                  <a:lnTo>
                    <a:pt x="1190" y="488"/>
                  </a:lnTo>
                  <a:lnTo>
                    <a:pt x="1190" y="488"/>
                  </a:lnTo>
                  <a:lnTo>
                    <a:pt x="1186" y="492"/>
                  </a:lnTo>
                  <a:lnTo>
                    <a:pt x="1184" y="496"/>
                  </a:lnTo>
                  <a:lnTo>
                    <a:pt x="1174" y="498"/>
                  </a:lnTo>
                  <a:lnTo>
                    <a:pt x="1172" y="498"/>
                  </a:lnTo>
                  <a:lnTo>
                    <a:pt x="1172" y="498"/>
                  </a:lnTo>
                  <a:lnTo>
                    <a:pt x="1126" y="498"/>
                  </a:lnTo>
                  <a:lnTo>
                    <a:pt x="1112" y="498"/>
                  </a:lnTo>
                  <a:lnTo>
                    <a:pt x="1102" y="500"/>
                  </a:lnTo>
                  <a:lnTo>
                    <a:pt x="1084" y="512"/>
                  </a:lnTo>
                  <a:lnTo>
                    <a:pt x="1084" y="512"/>
                  </a:lnTo>
                  <a:lnTo>
                    <a:pt x="1054" y="532"/>
                  </a:lnTo>
                  <a:lnTo>
                    <a:pt x="1042" y="536"/>
                  </a:lnTo>
                  <a:lnTo>
                    <a:pt x="1034" y="538"/>
                  </a:lnTo>
                  <a:lnTo>
                    <a:pt x="1018" y="540"/>
                  </a:lnTo>
                  <a:lnTo>
                    <a:pt x="1010" y="580"/>
                  </a:lnTo>
                  <a:lnTo>
                    <a:pt x="1010" y="580"/>
                  </a:lnTo>
                  <a:lnTo>
                    <a:pt x="1004" y="596"/>
                  </a:lnTo>
                  <a:lnTo>
                    <a:pt x="1000" y="602"/>
                  </a:lnTo>
                  <a:lnTo>
                    <a:pt x="996" y="606"/>
                  </a:lnTo>
                  <a:lnTo>
                    <a:pt x="996" y="606"/>
                  </a:lnTo>
                  <a:lnTo>
                    <a:pt x="990" y="610"/>
                  </a:lnTo>
                  <a:lnTo>
                    <a:pt x="984" y="614"/>
                  </a:lnTo>
                  <a:lnTo>
                    <a:pt x="966" y="620"/>
                  </a:lnTo>
                  <a:lnTo>
                    <a:pt x="966" y="620"/>
                  </a:lnTo>
                  <a:lnTo>
                    <a:pt x="956" y="622"/>
                  </a:lnTo>
                  <a:lnTo>
                    <a:pt x="946" y="626"/>
                  </a:lnTo>
                  <a:lnTo>
                    <a:pt x="926" y="634"/>
                  </a:lnTo>
                  <a:lnTo>
                    <a:pt x="914" y="664"/>
                  </a:lnTo>
                  <a:lnTo>
                    <a:pt x="912" y="664"/>
                  </a:lnTo>
                  <a:lnTo>
                    <a:pt x="912" y="664"/>
                  </a:lnTo>
                  <a:lnTo>
                    <a:pt x="910" y="664"/>
                  </a:lnTo>
                  <a:lnTo>
                    <a:pt x="874" y="680"/>
                  </a:lnTo>
                  <a:lnTo>
                    <a:pt x="872" y="680"/>
                  </a:lnTo>
                  <a:lnTo>
                    <a:pt x="854" y="676"/>
                  </a:lnTo>
                  <a:lnTo>
                    <a:pt x="854" y="676"/>
                  </a:lnTo>
                  <a:lnTo>
                    <a:pt x="834" y="670"/>
                  </a:lnTo>
                  <a:lnTo>
                    <a:pt x="820" y="664"/>
                  </a:lnTo>
                  <a:lnTo>
                    <a:pt x="820" y="664"/>
                  </a:lnTo>
                  <a:lnTo>
                    <a:pt x="814" y="662"/>
                  </a:lnTo>
                  <a:lnTo>
                    <a:pt x="806" y="660"/>
                  </a:lnTo>
                  <a:lnTo>
                    <a:pt x="798" y="660"/>
                  </a:lnTo>
                  <a:lnTo>
                    <a:pt x="790" y="662"/>
                  </a:lnTo>
                  <a:lnTo>
                    <a:pt x="790" y="662"/>
                  </a:lnTo>
                  <a:lnTo>
                    <a:pt x="784" y="672"/>
                  </a:lnTo>
                  <a:lnTo>
                    <a:pt x="778" y="684"/>
                  </a:lnTo>
                  <a:lnTo>
                    <a:pt x="776" y="698"/>
                  </a:lnTo>
                  <a:lnTo>
                    <a:pt x="776" y="710"/>
                  </a:lnTo>
                  <a:lnTo>
                    <a:pt x="776" y="710"/>
                  </a:lnTo>
                  <a:lnTo>
                    <a:pt x="778" y="722"/>
                  </a:lnTo>
                  <a:lnTo>
                    <a:pt x="782" y="728"/>
                  </a:lnTo>
                  <a:lnTo>
                    <a:pt x="786" y="728"/>
                  </a:lnTo>
                  <a:lnTo>
                    <a:pt x="794" y="724"/>
                  </a:lnTo>
                  <a:lnTo>
                    <a:pt x="794" y="748"/>
                  </a:lnTo>
                  <a:lnTo>
                    <a:pt x="794" y="748"/>
                  </a:lnTo>
                  <a:lnTo>
                    <a:pt x="794" y="756"/>
                  </a:lnTo>
                  <a:lnTo>
                    <a:pt x="792" y="760"/>
                  </a:lnTo>
                  <a:lnTo>
                    <a:pt x="790" y="764"/>
                  </a:lnTo>
                  <a:lnTo>
                    <a:pt x="786" y="768"/>
                  </a:lnTo>
                  <a:lnTo>
                    <a:pt x="786" y="768"/>
                  </a:lnTo>
                  <a:lnTo>
                    <a:pt x="776" y="774"/>
                  </a:lnTo>
                  <a:lnTo>
                    <a:pt x="764" y="778"/>
                  </a:lnTo>
                  <a:lnTo>
                    <a:pt x="758" y="780"/>
                  </a:lnTo>
                  <a:lnTo>
                    <a:pt x="758" y="780"/>
                  </a:lnTo>
                  <a:lnTo>
                    <a:pt x="750" y="786"/>
                  </a:lnTo>
                  <a:lnTo>
                    <a:pt x="738" y="798"/>
                  </a:lnTo>
                  <a:lnTo>
                    <a:pt x="724" y="818"/>
                  </a:lnTo>
                  <a:lnTo>
                    <a:pt x="708" y="844"/>
                  </a:lnTo>
                  <a:lnTo>
                    <a:pt x="708" y="844"/>
                  </a:lnTo>
                  <a:lnTo>
                    <a:pt x="706" y="844"/>
                  </a:lnTo>
                  <a:lnTo>
                    <a:pt x="682" y="860"/>
                  </a:lnTo>
                  <a:lnTo>
                    <a:pt x="682" y="860"/>
                  </a:lnTo>
                  <a:lnTo>
                    <a:pt x="688" y="860"/>
                  </a:lnTo>
                  <a:lnTo>
                    <a:pt x="688" y="862"/>
                  </a:lnTo>
                  <a:lnTo>
                    <a:pt x="688" y="864"/>
                  </a:lnTo>
                  <a:lnTo>
                    <a:pt x="688" y="864"/>
                  </a:lnTo>
                  <a:lnTo>
                    <a:pt x="686" y="868"/>
                  </a:lnTo>
                  <a:lnTo>
                    <a:pt x="678" y="868"/>
                  </a:lnTo>
                  <a:lnTo>
                    <a:pt x="610" y="868"/>
                  </a:lnTo>
                  <a:lnTo>
                    <a:pt x="610" y="868"/>
                  </a:lnTo>
                  <a:lnTo>
                    <a:pt x="584" y="868"/>
                  </a:lnTo>
                  <a:lnTo>
                    <a:pt x="558" y="870"/>
                  </a:lnTo>
                  <a:lnTo>
                    <a:pt x="532" y="874"/>
                  </a:lnTo>
                  <a:lnTo>
                    <a:pt x="510" y="882"/>
                  </a:lnTo>
                  <a:lnTo>
                    <a:pt x="488" y="890"/>
                  </a:lnTo>
                  <a:lnTo>
                    <a:pt x="468" y="900"/>
                  </a:lnTo>
                  <a:lnTo>
                    <a:pt x="450" y="914"/>
                  </a:lnTo>
                  <a:lnTo>
                    <a:pt x="434" y="928"/>
                  </a:lnTo>
                  <a:lnTo>
                    <a:pt x="432" y="930"/>
                  </a:lnTo>
                  <a:lnTo>
                    <a:pt x="430" y="930"/>
                  </a:lnTo>
                  <a:lnTo>
                    <a:pt x="430" y="930"/>
                  </a:lnTo>
                  <a:lnTo>
                    <a:pt x="402" y="934"/>
                  </a:lnTo>
                  <a:lnTo>
                    <a:pt x="400" y="934"/>
                  </a:lnTo>
                  <a:lnTo>
                    <a:pt x="398" y="934"/>
                  </a:lnTo>
                  <a:lnTo>
                    <a:pt x="390" y="916"/>
                  </a:lnTo>
                  <a:lnTo>
                    <a:pt x="362" y="922"/>
                  </a:lnTo>
                  <a:lnTo>
                    <a:pt x="362" y="922"/>
                  </a:lnTo>
                  <a:lnTo>
                    <a:pt x="350" y="922"/>
                  </a:lnTo>
                  <a:lnTo>
                    <a:pt x="336" y="920"/>
                  </a:lnTo>
                  <a:lnTo>
                    <a:pt x="320" y="916"/>
                  </a:lnTo>
                  <a:lnTo>
                    <a:pt x="304" y="908"/>
                  </a:lnTo>
                  <a:lnTo>
                    <a:pt x="304" y="908"/>
                  </a:lnTo>
                  <a:lnTo>
                    <a:pt x="290" y="900"/>
                  </a:lnTo>
                  <a:lnTo>
                    <a:pt x="274" y="892"/>
                  </a:lnTo>
                  <a:lnTo>
                    <a:pt x="246" y="872"/>
                  </a:lnTo>
                  <a:lnTo>
                    <a:pt x="246" y="872"/>
                  </a:lnTo>
                  <a:lnTo>
                    <a:pt x="238" y="866"/>
                  </a:lnTo>
                  <a:lnTo>
                    <a:pt x="226" y="860"/>
                  </a:lnTo>
                  <a:lnTo>
                    <a:pt x="214" y="856"/>
                  </a:lnTo>
                  <a:lnTo>
                    <a:pt x="202" y="854"/>
                  </a:lnTo>
                  <a:lnTo>
                    <a:pt x="176" y="852"/>
                  </a:lnTo>
                  <a:lnTo>
                    <a:pt x="148" y="856"/>
                  </a:lnTo>
                  <a:lnTo>
                    <a:pt x="148" y="856"/>
                  </a:lnTo>
                  <a:lnTo>
                    <a:pt x="116" y="858"/>
                  </a:lnTo>
                  <a:lnTo>
                    <a:pt x="86" y="856"/>
                  </a:lnTo>
                  <a:lnTo>
                    <a:pt x="86" y="856"/>
                  </a:lnTo>
                  <a:lnTo>
                    <a:pt x="68" y="854"/>
                  </a:lnTo>
                  <a:lnTo>
                    <a:pt x="48" y="852"/>
                  </a:lnTo>
                  <a:lnTo>
                    <a:pt x="2" y="838"/>
                  </a:lnTo>
                  <a:lnTo>
                    <a:pt x="0" y="844"/>
                  </a:lnTo>
                  <a:lnTo>
                    <a:pt x="0" y="844"/>
                  </a:lnTo>
                  <a:lnTo>
                    <a:pt x="2" y="844"/>
                  </a:lnTo>
                  <a:lnTo>
                    <a:pt x="2" y="844"/>
                  </a:lnTo>
                  <a:lnTo>
                    <a:pt x="2" y="844"/>
                  </a:lnTo>
                  <a:lnTo>
                    <a:pt x="2" y="852"/>
                  </a:lnTo>
                  <a:lnTo>
                    <a:pt x="10" y="868"/>
                  </a:lnTo>
                  <a:lnTo>
                    <a:pt x="26" y="888"/>
                  </a:lnTo>
                  <a:lnTo>
                    <a:pt x="28" y="892"/>
                  </a:lnTo>
                  <a:lnTo>
                    <a:pt x="24" y="906"/>
                  </a:lnTo>
                  <a:lnTo>
                    <a:pt x="24" y="908"/>
                  </a:lnTo>
                  <a:lnTo>
                    <a:pt x="24" y="908"/>
                  </a:lnTo>
                  <a:lnTo>
                    <a:pt x="14" y="920"/>
                  </a:lnTo>
                  <a:lnTo>
                    <a:pt x="24" y="930"/>
                  </a:lnTo>
                  <a:lnTo>
                    <a:pt x="24" y="930"/>
                  </a:lnTo>
                  <a:lnTo>
                    <a:pt x="30" y="936"/>
                  </a:lnTo>
                  <a:lnTo>
                    <a:pt x="30" y="940"/>
                  </a:lnTo>
                  <a:lnTo>
                    <a:pt x="34" y="956"/>
                  </a:lnTo>
                  <a:lnTo>
                    <a:pt x="46" y="968"/>
                  </a:lnTo>
                  <a:lnTo>
                    <a:pt x="46" y="970"/>
                  </a:lnTo>
                  <a:lnTo>
                    <a:pt x="46" y="980"/>
                  </a:lnTo>
                  <a:lnTo>
                    <a:pt x="46" y="988"/>
                  </a:lnTo>
                  <a:lnTo>
                    <a:pt x="54" y="994"/>
                  </a:lnTo>
                  <a:lnTo>
                    <a:pt x="58" y="992"/>
                  </a:lnTo>
                  <a:lnTo>
                    <a:pt x="60" y="990"/>
                  </a:lnTo>
                  <a:lnTo>
                    <a:pt x="60" y="990"/>
                  </a:lnTo>
                  <a:lnTo>
                    <a:pt x="64" y="982"/>
                  </a:lnTo>
                  <a:lnTo>
                    <a:pt x="72" y="980"/>
                  </a:lnTo>
                  <a:lnTo>
                    <a:pt x="78" y="976"/>
                  </a:lnTo>
                  <a:lnTo>
                    <a:pt x="120" y="972"/>
                  </a:lnTo>
                  <a:lnTo>
                    <a:pt x="138" y="966"/>
                  </a:lnTo>
                  <a:lnTo>
                    <a:pt x="138" y="966"/>
                  </a:lnTo>
                  <a:lnTo>
                    <a:pt x="142" y="964"/>
                  </a:lnTo>
                  <a:lnTo>
                    <a:pt x="150" y="984"/>
                  </a:lnTo>
                  <a:lnTo>
                    <a:pt x="150" y="984"/>
                  </a:lnTo>
                  <a:lnTo>
                    <a:pt x="150" y="984"/>
                  </a:lnTo>
                  <a:lnTo>
                    <a:pt x="150" y="984"/>
                  </a:lnTo>
                  <a:lnTo>
                    <a:pt x="150" y="990"/>
                  </a:lnTo>
                  <a:lnTo>
                    <a:pt x="148" y="996"/>
                  </a:lnTo>
                  <a:lnTo>
                    <a:pt x="126" y="1028"/>
                  </a:lnTo>
                  <a:lnTo>
                    <a:pt x="126" y="1034"/>
                  </a:lnTo>
                  <a:lnTo>
                    <a:pt x="138" y="1044"/>
                  </a:lnTo>
                  <a:lnTo>
                    <a:pt x="148" y="1052"/>
                  </a:lnTo>
                  <a:lnTo>
                    <a:pt x="148" y="1052"/>
                  </a:lnTo>
                  <a:lnTo>
                    <a:pt x="148" y="1052"/>
                  </a:lnTo>
                  <a:lnTo>
                    <a:pt x="156" y="1060"/>
                  </a:lnTo>
                  <a:lnTo>
                    <a:pt x="162" y="1064"/>
                  </a:lnTo>
                  <a:lnTo>
                    <a:pt x="162" y="1064"/>
                  </a:lnTo>
                  <a:lnTo>
                    <a:pt x="170" y="1068"/>
                  </a:lnTo>
                  <a:lnTo>
                    <a:pt x="178" y="1076"/>
                  </a:lnTo>
                  <a:lnTo>
                    <a:pt x="178" y="1078"/>
                  </a:lnTo>
                  <a:lnTo>
                    <a:pt x="186" y="1082"/>
                  </a:lnTo>
                  <a:lnTo>
                    <a:pt x="190" y="1082"/>
                  </a:lnTo>
                  <a:lnTo>
                    <a:pt x="190" y="1082"/>
                  </a:lnTo>
                  <a:lnTo>
                    <a:pt x="192" y="1092"/>
                  </a:lnTo>
                  <a:lnTo>
                    <a:pt x="192" y="1092"/>
                  </a:lnTo>
                  <a:lnTo>
                    <a:pt x="194" y="1100"/>
                  </a:lnTo>
                  <a:lnTo>
                    <a:pt x="196" y="1112"/>
                  </a:lnTo>
                  <a:lnTo>
                    <a:pt x="216" y="1116"/>
                  </a:lnTo>
                  <a:lnTo>
                    <a:pt x="218" y="1116"/>
                  </a:lnTo>
                  <a:lnTo>
                    <a:pt x="218" y="1116"/>
                  </a:lnTo>
                  <a:lnTo>
                    <a:pt x="218" y="1118"/>
                  </a:lnTo>
                  <a:lnTo>
                    <a:pt x="220" y="1120"/>
                  </a:lnTo>
                  <a:lnTo>
                    <a:pt x="226" y="1130"/>
                  </a:lnTo>
                  <a:lnTo>
                    <a:pt x="242" y="1136"/>
                  </a:lnTo>
                  <a:lnTo>
                    <a:pt x="252" y="1130"/>
                  </a:lnTo>
                  <a:lnTo>
                    <a:pt x="250" y="1124"/>
                  </a:lnTo>
                  <a:lnTo>
                    <a:pt x="240" y="1114"/>
                  </a:lnTo>
                  <a:lnTo>
                    <a:pt x="242" y="1112"/>
                  </a:lnTo>
                  <a:lnTo>
                    <a:pt x="242" y="1112"/>
                  </a:lnTo>
                  <a:lnTo>
                    <a:pt x="250" y="1094"/>
                  </a:lnTo>
                  <a:lnTo>
                    <a:pt x="270" y="1094"/>
                  </a:lnTo>
                  <a:lnTo>
                    <a:pt x="270" y="1096"/>
                  </a:lnTo>
                  <a:lnTo>
                    <a:pt x="298" y="1104"/>
                  </a:lnTo>
                  <a:lnTo>
                    <a:pt x="314" y="1102"/>
                  </a:lnTo>
                  <a:lnTo>
                    <a:pt x="326" y="1092"/>
                  </a:lnTo>
                  <a:lnTo>
                    <a:pt x="326" y="1092"/>
                  </a:lnTo>
                  <a:lnTo>
                    <a:pt x="334" y="1080"/>
                  </a:lnTo>
                  <a:lnTo>
                    <a:pt x="342" y="1074"/>
                  </a:lnTo>
                  <a:lnTo>
                    <a:pt x="348" y="1070"/>
                  </a:lnTo>
                  <a:lnTo>
                    <a:pt x="354" y="1072"/>
                  </a:lnTo>
                  <a:lnTo>
                    <a:pt x="360" y="1070"/>
                  </a:lnTo>
                  <a:lnTo>
                    <a:pt x="360" y="1070"/>
                  </a:lnTo>
                  <a:lnTo>
                    <a:pt x="368" y="1072"/>
                  </a:lnTo>
                  <a:lnTo>
                    <a:pt x="374" y="1072"/>
                  </a:lnTo>
                  <a:lnTo>
                    <a:pt x="374" y="1072"/>
                  </a:lnTo>
                  <a:lnTo>
                    <a:pt x="374" y="1076"/>
                  </a:lnTo>
                  <a:lnTo>
                    <a:pt x="374" y="1076"/>
                  </a:lnTo>
                  <a:lnTo>
                    <a:pt x="378" y="1084"/>
                  </a:lnTo>
                  <a:lnTo>
                    <a:pt x="382" y="1096"/>
                  </a:lnTo>
                  <a:lnTo>
                    <a:pt x="382" y="1096"/>
                  </a:lnTo>
                  <a:lnTo>
                    <a:pt x="382" y="1096"/>
                  </a:lnTo>
                  <a:lnTo>
                    <a:pt x="386" y="1108"/>
                  </a:lnTo>
                  <a:lnTo>
                    <a:pt x="386" y="1110"/>
                  </a:lnTo>
                  <a:lnTo>
                    <a:pt x="382" y="1124"/>
                  </a:lnTo>
                  <a:lnTo>
                    <a:pt x="382" y="1124"/>
                  </a:lnTo>
                  <a:lnTo>
                    <a:pt x="382" y="1124"/>
                  </a:lnTo>
                  <a:lnTo>
                    <a:pt x="382" y="1124"/>
                  </a:lnTo>
                  <a:lnTo>
                    <a:pt x="368" y="1140"/>
                  </a:lnTo>
                  <a:lnTo>
                    <a:pt x="366" y="1142"/>
                  </a:lnTo>
                  <a:lnTo>
                    <a:pt x="366" y="1142"/>
                  </a:lnTo>
                  <a:lnTo>
                    <a:pt x="338" y="1154"/>
                  </a:lnTo>
                  <a:lnTo>
                    <a:pt x="334" y="1162"/>
                  </a:lnTo>
                  <a:lnTo>
                    <a:pt x="330" y="1186"/>
                  </a:lnTo>
                  <a:lnTo>
                    <a:pt x="332" y="1196"/>
                  </a:lnTo>
                  <a:lnTo>
                    <a:pt x="340" y="1208"/>
                  </a:lnTo>
                  <a:lnTo>
                    <a:pt x="342" y="1212"/>
                  </a:lnTo>
                  <a:lnTo>
                    <a:pt x="352" y="1218"/>
                  </a:lnTo>
                  <a:lnTo>
                    <a:pt x="386" y="1218"/>
                  </a:lnTo>
                  <a:lnTo>
                    <a:pt x="414" y="1214"/>
                  </a:lnTo>
                  <a:lnTo>
                    <a:pt x="418" y="1210"/>
                  </a:lnTo>
                  <a:lnTo>
                    <a:pt x="418" y="1210"/>
                  </a:lnTo>
                  <a:lnTo>
                    <a:pt x="424" y="1204"/>
                  </a:lnTo>
                  <a:lnTo>
                    <a:pt x="428" y="1204"/>
                  </a:lnTo>
                  <a:lnTo>
                    <a:pt x="448" y="1206"/>
                  </a:lnTo>
                  <a:lnTo>
                    <a:pt x="450" y="1204"/>
                  </a:lnTo>
                  <a:lnTo>
                    <a:pt x="450" y="1204"/>
                  </a:lnTo>
                  <a:lnTo>
                    <a:pt x="448" y="1196"/>
                  </a:lnTo>
                  <a:lnTo>
                    <a:pt x="450" y="1188"/>
                  </a:lnTo>
                  <a:lnTo>
                    <a:pt x="458" y="1174"/>
                  </a:lnTo>
                  <a:lnTo>
                    <a:pt x="458" y="1148"/>
                  </a:lnTo>
                  <a:lnTo>
                    <a:pt x="458" y="1148"/>
                  </a:lnTo>
                  <a:lnTo>
                    <a:pt x="474" y="1106"/>
                  </a:lnTo>
                  <a:lnTo>
                    <a:pt x="474" y="1106"/>
                  </a:lnTo>
                  <a:lnTo>
                    <a:pt x="474" y="1104"/>
                  </a:lnTo>
                  <a:lnTo>
                    <a:pt x="474" y="1104"/>
                  </a:lnTo>
                  <a:lnTo>
                    <a:pt x="474" y="1104"/>
                  </a:lnTo>
                  <a:lnTo>
                    <a:pt x="500" y="1084"/>
                  </a:lnTo>
                  <a:lnTo>
                    <a:pt x="502" y="1082"/>
                  </a:lnTo>
                  <a:lnTo>
                    <a:pt x="522" y="1092"/>
                  </a:lnTo>
                  <a:lnTo>
                    <a:pt x="522" y="1092"/>
                  </a:lnTo>
                  <a:lnTo>
                    <a:pt x="522" y="1092"/>
                  </a:lnTo>
                  <a:lnTo>
                    <a:pt x="536" y="1102"/>
                  </a:lnTo>
                  <a:lnTo>
                    <a:pt x="538" y="1108"/>
                  </a:lnTo>
                  <a:lnTo>
                    <a:pt x="540" y="1110"/>
                  </a:lnTo>
                  <a:lnTo>
                    <a:pt x="538" y="1128"/>
                  </a:lnTo>
                  <a:lnTo>
                    <a:pt x="530" y="1140"/>
                  </a:lnTo>
                  <a:lnTo>
                    <a:pt x="526" y="1156"/>
                  </a:lnTo>
                  <a:lnTo>
                    <a:pt x="526" y="1172"/>
                  </a:lnTo>
                  <a:lnTo>
                    <a:pt x="530" y="1180"/>
                  </a:lnTo>
                  <a:lnTo>
                    <a:pt x="538" y="1180"/>
                  </a:lnTo>
                  <a:lnTo>
                    <a:pt x="540" y="1180"/>
                  </a:lnTo>
                  <a:lnTo>
                    <a:pt x="552" y="1180"/>
                  </a:lnTo>
                  <a:lnTo>
                    <a:pt x="552" y="1180"/>
                  </a:lnTo>
                  <a:lnTo>
                    <a:pt x="556" y="1182"/>
                  </a:lnTo>
                  <a:lnTo>
                    <a:pt x="560" y="1186"/>
                  </a:lnTo>
                  <a:lnTo>
                    <a:pt x="566" y="1196"/>
                  </a:lnTo>
                  <a:lnTo>
                    <a:pt x="572" y="1200"/>
                  </a:lnTo>
                  <a:lnTo>
                    <a:pt x="574" y="1200"/>
                  </a:lnTo>
                  <a:lnTo>
                    <a:pt x="574" y="1200"/>
                  </a:lnTo>
                  <a:lnTo>
                    <a:pt x="574" y="1200"/>
                  </a:lnTo>
                  <a:lnTo>
                    <a:pt x="602" y="1212"/>
                  </a:lnTo>
                  <a:lnTo>
                    <a:pt x="614" y="1216"/>
                  </a:lnTo>
                  <a:lnTo>
                    <a:pt x="630" y="1214"/>
                  </a:lnTo>
                  <a:lnTo>
                    <a:pt x="638" y="1204"/>
                  </a:lnTo>
                  <a:lnTo>
                    <a:pt x="646" y="1164"/>
                  </a:lnTo>
                  <a:lnTo>
                    <a:pt x="648" y="1144"/>
                  </a:lnTo>
                  <a:lnTo>
                    <a:pt x="648" y="1142"/>
                  </a:lnTo>
                  <a:lnTo>
                    <a:pt x="650" y="1140"/>
                  </a:lnTo>
                  <a:lnTo>
                    <a:pt x="650" y="1140"/>
                  </a:lnTo>
                  <a:lnTo>
                    <a:pt x="666" y="1128"/>
                  </a:lnTo>
                  <a:lnTo>
                    <a:pt x="674" y="1116"/>
                  </a:lnTo>
                  <a:lnTo>
                    <a:pt x="674" y="1116"/>
                  </a:lnTo>
                  <a:lnTo>
                    <a:pt x="690" y="1108"/>
                  </a:lnTo>
                  <a:lnTo>
                    <a:pt x="700" y="1102"/>
                  </a:lnTo>
                  <a:lnTo>
                    <a:pt x="712" y="1098"/>
                  </a:lnTo>
                  <a:lnTo>
                    <a:pt x="706" y="1074"/>
                  </a:lnTo>
                  <a:lnTo>
                    <a:pt x="734" y="1076"/>
                  </a:lnTo>
                  <a:lnTo>
                    <a:pt x="734" y="1076"/>
                  </a:lnTo>
                  <a:lnTo>
                    <a:pt x="734" y="1078"/>
                  </a:lnTo>
                  <a:lnTo>
                    <a:pt x="734" y="1078"/>
                  </a:lnTo>
                  <a:lnTo>
                    <a:pt x="748" y="1084"/>
                  </a:lnTo>
                  <a:lnTo>
                    <a:pt x="748" y="1084"/>
                  </a:lnTo>
                  <a:lnTo>
                    <a:pt x="748" y="1082"/>
                  </a:lnTo>
                  <a:lnTo>
                    <a:pt x="752" y="1068"/>
                  </a:lnTo>
                  <a:lnTo>
                    <a:pt x="752" y="1064"/>
                  </a:lnTo>
                  <a:lnTo>
                    <a:pt x="754" y="1066"/>
                  </a:lnTo>
                  <a:lnTo>
                    <a:pt x="756" y="1066"/>
                  </a:lnTo>
                  <a:lnTo>
                    <a:pt x="768" y="1068"/>
                  </a:lnTo>
                  <a:lnTo>
                    <a:pt x="774" y="1068"/>
                  </a:lnTo>
                  <a:lnTo>
                    <a:pt x="786" y="1056"/>
                  </a:lnTo>
                  <a:lnTo>
                    <a:pt x="788" y="1056"/>
                  </a:lnTo>
                  <a:lnTo>
                    <a:pt x="788" y="1054"/>
                  </a:lnTo>
                  <a:lnTo>
                    <a:pt x="790" y="1054"/>
                  </a:lnTo>
                  <a:lnTo>
                    <a:pt x="806" y="1052"/>
                  </a:lnTo>
                  <a:lnTo>
                    <a:pt x="818" y="1038"/>
                  </a:lnTo>
                  <a:lnTo>
                    <a:pt x="826" y="1028"/>
                  </a:lnTo>
                  <a:lnTo>
                    <a:pt x="826" y="1016"/>
                  </a:lnTo>
                  <a:lnTo>
                    <a:pt x="826" y="1016"/>
                  </a:lnTo>
                  <a:lnTo>
                    <a:pt x="828" y="1010"/>
                  </a:lnTo>
                  <a:lnTo>
                    <a:pt x="834" y="1004"/>
                  </a:lnTo>
                  <a:lnTo>
                    <a:pt x="834" y="1004"/>
                  </a:lnTo>
                  <a:lnTo>
                    <a:pt x="834" y="1004"/>
                  </a:lnTo>
                  <a:lnTo>
                    <a:pt x="836" y="1004"/>
                  </a:lnTo>
                  <a:lnTo>
                    <a:pt x="850" y="1006"/>
                  </a:lnTo>
                  <a:lnTo>
                    <a:pt x="858" y="1002"/>
                  </a:lnTo>
                  <a:lnTo>
                    <a:pt x="860" y="992"/>
                  </a:lnTo>
                  <a:lnTo>
                    <a:pt x="876" y="986"/>
                  </a:lnTo>
                  <a:lnTo>
                    <a:pt x="876" y="986"/>
                  </a:lnTo>
                  <a:lnTo>
                    <a:pt x="878" y="986"/>
                  </a:lnTo>
                  <a:lnTo>
                    <a:pt x="878" y="986"/>
                  </a:lnTo>
                  <a:lnTo>
                    <a:pt x="898" y="988"/>
                  </a:lnTo>
                  <a:lnTo>
                    <a:pt x="914" y="984"/>
                  </a:lnTo>
                  <a:lnTo>
                    <a:pt x="922" y="976"/>
                  </a:lnTo>
                  <a:lnTo>
                    <a:pt x="930" y="962"/>
                  </a:lnTo>
                  <a:lnTo>
                    <a:pt x="918" y="950"/>
                  </a:lnTo>
                  <a:lnTo>
                    <a:pt x="918" y="948"/>
                  </a:lnTo>
                  <a:lnTo>
                    <a:pt x="918" y="948"/>
                  </a:lnTo>
                  <a:lnTo>
                    <a:pt x="914" y="940"/>
                  </a:lnTo>
                  <a:lnTo>
                    <a:pt x="914" y="940"/>
                  </a:lnTo>
                  <a:lnTo>
                    <a:pt x="912" y="924"/>
                  </a:lnTo>
                  <a:lnTo>
                    <a:pt x="912" y="924"/>
                  </a:lnTo>
                  <a:lnTo>
                    <a:pt x="918" y="912"/>
                  </a:lnTo>
                  <a:lnTo>
                    <a:pt x="918" y="912"/>
                  </a:lnTo>
                  <a:lnTo>
                    <a:pt x="920" y="904"/>
                  </a:lnTo>
                  <a:lnTo>
                    <a:pt x="928" y="896"/>
                  </a:lnTo>
                  <a:lnTo>
                    <a:pt x="936" y="878"/>
                  </a:lnTo>
                  <a:lnTo>
                    <a:pt x="936" y="876"/>
                  </a:lnTo>
                  <a:lnTo>
                    <a:pt x="938" y="876"/>
                  </a:lnTo>
                  <a:lnTo>
                    <a:pt x="946" y="864"/>
                  </a:lnTo>
                  <a:lnTo>
                    <a:pt x="958" y="840"/>
                  </a:lnTo>
                  <a:lnTo>
                    <a:pt x="968" y="856"/>
                  </a:lnTo>
                  <a:lnTo>
                    <a:pt x="970" y="856"/>
                  </a:lnTo>
                  <a:lnTo>
                    <a:pt x="970" y="858"/>
                  </a:lnTo>
                  <a:lnTo>
                    <a:pt x="974" y="874"/>
                  </a:lnTo>
                  <a:lnTo>
                    <a:pt x="974" y="874"/>
                  </a:lnTo>
                  <a:lnTo>
                    <a:pt x="976" y="890"/>
                  </a:lnTo>
                  <a:lnTo>
                    <a:pt x="986" y="896"/>
                  </a:lnTo>
                  <a:lnTo>
                    <a:pt x="988" y="896"/>
                  </a:lnTo>
                  <a:lnTo>
                    <a:pt x="988" y="896"/>
                  </a:lnTo>
                  <a:lnTo>
                    <a:pt x="988" y="896"/>
                  </a:lnTo>
                  <a:lnTo>
                    <a:pt x="990" y="896"/>
                  </a:lnTo>
                  <a:lnTo>
                    <a:pt x="992" y="896"/>
                  </a:lnTo>
                  <a:lnTo>
                    <a:pt x="1002" y="880"/>
                  </a:lnTo>
                  <a:lnTo>
                    <a:pt x="1006" y="864"/>
                  </a:lnTo>
                  <a:lnTo>
                    <a:pt x="1010" y="864"/>
                  </a:lnTo>
                  <a:lnTo>
                    <a:pt x="1012" y="864"/>
                  </a:lnTo>
                  <a:lnTo>
                    <a:pt x="1034" y="872"/>
                  </a:lnTo>
                  <a:lnTo>
                    <a:pt x="1046" y="864"/>
                  </a:lnTo>
                  <a:lnTo>
                    <a:pt x="1046" y="864"/>
                  </a:lnTo>
                  <a:lnTo>
                    <a:pt x="1048" y="864"/>
                  </a:lnTo>
                  <a:lnTo>
                    <a:pt x="1060" y="862"/>
                  </a:lnTo>
                  <a:lnTo>
                    <a:pt x="1068" y="848"/>
                  </a:lnTo>
                  <a:lnTo>
                    <a:pt x="1068" y="832"/>
                  </a:lnTo>
                  <a:lnTo>
                    <a:pt x="1074" y="806"/>
                  </a:lnTo>
                  <a:lnTo>
                    <a:pt x="1074" y="808"/>
                  </a:lnTo>
                  <a:lnTo>
                    <a:pt x="1078" y="808"/>
                  </a:lnTo>
                  <a:lnTo>
                    <a:pt x="1094" y="812"/>
                  </a:lnTo>
                  <a:lnTo>
                    <a:pt x="1102" y="796"/>
                  </a:lnTo>
                  <a:lnTo>
                    <a:pt x="1104" y="796"/>
                  </a:lnTo>
                  <a:lnTo>
                    <a:pt x="1106" y="796"/>
                  </a:lnTo>
                  <a:lnTo>
                    <a:pt x="1122" y="796"/>
                  </a:lnTo>
                  <a:lnTo>
                    <a:pt x="1124" y="796"/>
                  </a:lnTo>
                  <a:lnTo>
                    <a:pt x="1124" y="796"/>
                  </a:lnTo>
                  <a:lnTo>
                    <a:pt x="1126" y="796"/>
                  </a:lnTo>
                  <a:lnTo>
                    <a:pt x="1134" y="808"/>
                  </a:lnTo>
                  <a:lnTo>
                    <a:pt x="1134" y="808"/>
                  </a:lnTo>
                  <a:lnTo>
                    <a:pt x="1134" y="810"/>
                  </a:lnTo>
                  <a:lnTo>
                    <a:pt x="1134" y="812"/>
                  </a:lnTo>
                  <a:lnTo>
                    <a:pt x="1136" y="828"/>
                  </a:lnTo>
                  <a:lnTo>
                    <a:pt x="1144" y="834"/>
                  </a:lnTo>
                  <a:lnTo>
                    <a:pt x="1154" y="824"/>
                  </a:lnTo>
                  <a:lnTo>
                    <a:pt x="1158" y="828"/>
                  </a:lnTo>
                  <a:lnTo>
                    <a:pt x="1158" y="828"/>
                  </a:lnTo>
                  <a:lnTo>
                    <a:pt x="1162" y="834"/>
                  </a:lnTo>
                  <a:lnTo>
                    <a:pt x="1162" y="840"/>
                  </a:lnTo>
                  <a:lnTo>
                    <a:pt x="1162" y="854"/>
                  </a:lnTo>
                  <a:lnTo>
                    <a:pt x="1158" y="868"/>
                  </a:lnTo>
                  <a:lnTo>
                    <a:pt x="1162" y="876"/>
                  </a:lnTo>
                  <a:lnTo>
                    <a:pt x="1170" y="884"/>
                  </a:lnTo>
                  <a:lnTo>
                    <a:pt x="1202" y="888"/>
                  </a:lnTo>
                  <a:lnTo>
                    <a:pt x="1204" y="890"/>
                  </a:lnTo>
                  <a:lnTo>
                    <a:pt x="1204" y="890"/>
                  </a:lnTo>
                  <a:lnTo>
                    <a:pt x="1206" y="890"/>
                  </a:lnTo>
                  <a:lnTo>
                    <a:pt x="1206" y="890"/>
                  </a:lnTo>
                  <a:lnTo>
                    <a:pt x="1208" y="892"/>
                  </a:lnTo>
                  <a:lnTo>
                    <a:pt x="1218" y="880"/>
                  </a:lnTo>
                  <a:lnTo>
                    <a:pt x="1218" y="880"/>
                  </a:lnTo>
                  <a:lnTo>
                    <a:pt x="1226" y="872"/>
                  </a:lnTo>
                  <a:lnTo>
                    <a:pt x="1222" y="860"/>
                  </a:lnTo>
                  <a:lnTo>
                    <a:pt x="1214" y="808"/>
                  </a:lnTo>
                  <a:lnTo>
                    <a:pt x="1238" y="820"/>
                  </a:lnTo>
                  <a:lnTo>
                    <a:pt x="1238" y="820"/>
                  </a:lnTo>
                  <a:lnTo>
                    <a:pt x="1238" y="820"/>
                  </a:lnTo>
                  <a:lnTo>
                    <a:pt x="1250" y="832"/>
                  </a:lnTo>
                  <a:lnTo>
                    <a:pt x="1256" y="838"/>
                  </a:lnTo>
                  <a:lnTo>
                    <a:pt x="1266" y="832"/>
                  </a:lnTo>
                  <a:lnTo>
                    <a:pt x="1298" y="796"/>
                  </a:lnTo>
                  <a:lnTo>
                    <a:pt x="1298" y="796"/>
                  </a:lnTo>
                  <a:lnTo>
                    <a:pt x="1300" y="796"/>
                  </a:lnTo>
                  <a:lnTo>
                    <a:pt x="1312" y="786"/>
                  </a:lnTo>
                  <a:lnTo>
                    <a:pt x="1326" y="768"/>
                  </a:lnTo>
                  <a:lnTo>
                    <a:pt x="1326" y="766"/>
                  </a:lnTo>
                  <a:lnTo>
                    <a:pt x="1344" y="770"/>
                  </a:lnTo>
                  <a:lnTo>
                    <a:pt x="1354" y="770"/>
                  </a:lnTo>
                  <a:lnTo>
                    <a:pt x="1354" y="770"/>
                  </a:lnTo>
                  <a:lnTo>
                    <a:pt x="1354" y="762"/>
                  </a:lnTo>
                  <a:lnTo>
                    <a:pt x="1356" y="756"/>
                  </a:lnTo>
                  <a:lnTo>
                    <a:pt x="1370" y="740"/>
                  </a:lnTo>
                  <a:lnTo>
                    <a:pt x="1374" y="736"/>
                  </a:lnTo>
                  <a:lnTo>
                    <a:pt x="1390" y="742"/>
                  </a:lnTo>
                  <a:lnTo>
                    <a:pt x="1408" y="740"/>
                  </a:lnTo>
                  <a:lnTo>
                    <a:pt x="1422" y="726"/>
                  </a:lnTo>
                  <a:lnTo>
                    <a:pt x="1428" y="714"/>
                  </a:lnTo>
                  <a:lnTo>
                    <a:pt x="1424" y="708"/>
                  </a:lnTo>
                  <a:lnTo>
                    <a:pt x="1412" y="714"/>
                  </a:lnTo>
                  <a:lnTo>
                    <a:pt x="1412" y="712"/>
                  </a:lnTo>
                  <a:lnTo>
                    <a:pt x="1410" y="712"/>
                  </a:lnTo>
                  <a:lnTo>
                    <a:pt x="1396" y="700"/>
                  </a:lnTo>
                  <a:lnTo>
                    <a:pt x="1396" y="698"/>
                  </a:lnTo>
                  <a:lnTo>
                    <a:pt x="1402" y="676"/>
                  </a:lnTo>
                  <a:lnTo>
                    <a:pt x="1402" y="660"/>
                  </a:lnTo>
                  <a:lnTo>
                    <a:pt x="1398" y="648"/>
                  </a:lnTo>
                  <a:lnTo>
                    <a:pt x="1388" y="644"/>
                  </a:lnTo>
                  <a:lnTo>
                    <a:pt x="1388" y="642"/>
                  </a:lnTo>
                  <a:lnTo>
                    <a:pt x="1386" y="642"/>
                  </a:lnTo>
                  <a:lnTo>
                    <a:pt x="1386" y="640"/>
                  </a:lnTo>
                  <a:lnTo>
                    <a:pt x="1376" y="622"/>
                  </a:lnTo>
                  <a:lnTo>
                    <a:pt x="1374" y="620"/>
                  </a:lnTo>
                  <a:lnTo>
                    <a:pt x="1362" y="636"/>
                  </a:lnTo>
                  <a:lnTo>
                    <a:pt x="1348" y="644"/>
                  </a:lnTo>
                  <a:lnTo>
                    <a:pt x="1344" y="646"/>
                  </a:lnTo>
                  <a:lnTo>
                    <a:pt x="1344" y="644"/>
                  </a:lnTo>
                  <a:lnTo>
                    <a:pt x="1342" y="644"/>
                  </a:lnTo>
                  <a:lnTo>
                    <a:pt x="1328" y="630"/>
                  </a:lnTo>
                  <a:lnTo>
                    <a:pt x="1328" y="628"/>
                  </a:lnTo>
                  <a:lnTo>
                    <a:pt x="1318" y="606"/>
                  </a:lnTo>
                  <a:lnTo>
                    <a:pt x="1318" y="606"/>
                  </a:lnTo>
                  <a:lnTo>
                    <a:pt x="1314" y="590"/>
                  </a:lnTo>
                  <a:lnTo>
                    <a:pt x="1314" y="588"/>
                  </a:lnTo>
                  <a:lnTo>
                    <a:pt x="1314" y="588"/>
                  </a:lnTo>
                  <a:lnTo>
                    <a:pt x="1314" y="564"/>
                  </a:lnTo>
                  <a:lnTo>
                    <a:pt x="1312" y="550"/>
                  </a:lnTo>
                  <a:lnTo>
                    <a:pt x="1300" y="546"/>
                  </a:lnTo>
                  <a:lnTo>
                    <a:pt x="1300" y="546"/>
                  </a:lnTo>
                  <a:lnTo>
                    <a:pt x="1300" y="546"/>
                  </a:lnTo>
                  <a:lnTo>
                    <a:pt x="1274" y="526"/>
                  </a:lnTo>
                  <a:lnTo>
                    <a:pt x="1276" y="524"/>
                  </a:lnTo>
                  <a:lnTo>
                    <a:pt x="1288" y="510"/>
                  </a:lnTo>
                  <a:lnTo>
                    <a:pt x="1288" y="510"/>
                  </a:lnTo>
                  <a:lnTo>
                    <a:pt x="1288" y="508"/>
                  </a:lnTo>
                  <a:lnTo>
                    <a:pt x="1290" y="508"/>
                  </a:lnTo>
                  <a:lnTo>
                    <a:pt x="1290" y="508"/>
                  </a:lnTo>
                  <a:lnTo>
                    <a:pt x="1302" y="508"/>
                  </a:lnTo>
                  <a:lnTo>
                    <a:pt x="1304" y="508"/>
                  </a:lnTo>
                  <a:lnTo>
                    <a:pt x="1304" y="508"/>
                  </a:lnTo>
                  <a:lnTo>
                    <a:pt x="1310" y="510"/>
                  </a:lnTo>
                  <a:lnTo>
                    <a:pt x="1314" y="514"/>
                  </a:lnTo>
                  <a:lnTo>
                    <a:pt x="1326" y="522"/>
                  </a:lnTo>
                  <a:lnTo>
                    <a:pt x="1338" y="512"/>
                  </a:lnTo>
                  <a:lnTo>
                    <a:pt x="1346" y="500"/>
                  </a:lnTo>
                  <a:lnTo>
                    <a:pt x="1346" y="490"/>
                  </a:lnTo>
                  <a:lnTo>
                    <a:pt x="1344" y="464"/>
                  </a:lnTo>
                  <a:lnTo>
                    <a:pt x="1342" y="454"/>
                  </a:lnTo>
                  <a:lnTo>
                    <a:pt x="1324" y="452"/>
                  </a:lnTo>
                  <a:lnTo>
                    <a:pt x="1324" y="440"/>
                  </a:lnTo>
                  <a:lnTo>
                    <a:pt x="1308" y="420"/>
                  </a:lnTo>
                  <a:lnTo>
                    <a:pt x="1306" y="420"/>
                  </a:lnTo>
                  <a:lnTo>
                    <a:pt x="1298" y="406"/>
                  </a:lnTo>
                  <a:lnTo>
                    <a:pt x="1298" y="404"/>
                  </a:lnTo>
                  <a:lnTo>
                    <a:pt x="1298" y="402"/>
                  </a:lnTo>
                  <a:lnTo>
                    <a:pt x="1298" y="402"/>
                  </a:lnTo>
                  <a:lnTo>
                    <a:pt x="1314" y="380"/>
                  </a:lnTo>
                  <a:lnTo>
                    <a:pt x="1314" y="378"/>
                  </a:lnTo>
                  <a:lnTo>
                    <a:pt x="1316" y="378"/>
                  </a:lnTo>
                  <a:lnTo>
                    <a:pt x="1316" y="376"/>
                  </a:lnTo>
                  <a:lnTo>
                    <a:pt x="1318" y="376"/>
                  </a:lnTo>
                  <a:lnTo>
                    <a:pt x="1324" y="376"/>
                  </a:lnTo>
                  <a:lnTo>
                    <a:pt x="1334" y="368"/>
                  </a:lnTo>
                  <a:lnTo>
                    <a:pt x="1344" y="336"/>
                  </a:lnTo>
                  <a:lnTo>
                    <a:pt x="1344" y="336"/>
                  </a:lnTo>
                  <a:lnTo>
                    <a:pt x="1344" y="336"/>
                  </a:lnTo>
                  <a:lnTo>
                    <a:pt x="1358" y="322"/>
                  </a:lnTo>
                  <a:lnTo>
                    <a:pt x="1358" y="320"/>
                  </a:lnTo>
                  <a:lnTo>
                    <a:pt x="1358" y="320"/>
                  </a:lnTo>
                  <a:lnTo>
                    <a:pt x="1358" y="320"/>
                  </a:lnTo>
                  <a:lnTo>
                    <a:pt x="1374" y="316"/>
                  </a:lnTo>
                  <a:lnTo>
                    <a:pt x="1374" y="318"/>
                  </a:lnTo>
                  <a:lnTo>
                    <a:pt x="1382" y="326"/>
                  </a:lnTo>
                  <a:lnTo>
                    <a:pt x="1386" y="328"/>
                  </a:lnTo>
                  <a:lnTo>
                    <a:pt x="1392" y="302"/>
                  </a:lnTo>
                  <a:lnTo>
                    <a:pt x="1386" y="284"/>
                  </a:lnTo>
                  <a:lnTo>
                    <a:pt x="1386" y="284"/>
                  </a:lnTo>
                  <a:lnTo>
                    <a:pt x="1386" y="282"/>
                  </a:lnTo>
                  <a:lnTo>
                    <a:pt x="1388" y="262"/>
                  </a:lnTo>
                  <a:lnTo>
                    <a:pt x="1388" y="260"/>
                  </a:lnTo>
                  <a:lnTo>
                    <a:pt x="1398" y="250"/>
                  </a:lnTo>
                  <a:lnTo>
                    <a:pt x="1404" y="240"/>
                  </a:lnTo>
                  <a:lnTo>
                    <a:pt x="1404" y="230"/>
                  </a:lnTo>
                  <a:lnTo>
                    <a:pt x="1404" y="230"/>
                  </a:lnTo>
                  <a:lnTo>
                    <a:pt x="1402" y="220"/>
                  </a:lnTo>
                  <a:lnTo>
                    <a:pt x="1398" y="204"/>
                  </a:lnTo>
                  <a:lnTo>
                    <a:pt x="1398" y="204"/>
                  </a:lnTo>
                  <a:lnTo>
                    <a:pt x="1398" y="204"/>
                  </a:lnTo>
                  <a:lnTo>
                    <a:pt x="1398" y="186"/>
                  </a:lnTo>
                  <a:lnTo>
                    <a:pt x="1398" y="184"/>
                  </a:lnTo>
                  <a:lnTo>
                    <a:pt x="1402" y="168"/>
                  </a:lnTo>
                  <a:lnTo>
                    <a:pt x="1402" y="168"/>
                  </a:lnTo>
                  <a:lnTo>
                    <a:pt x="1398" y="158"/>
                  </a:lnTo>
                  <a:lnTo>
                    <a:pt x="1396" y="152"/>
                  </a:lnTo>
                  <a:lnTo>
                    <a:pt x="1398" y="128"/>
                  </a:ln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9" name="Freeform 6"/>
            <p:cNvSpPr>
              <a:spLocks/>
            </p:cNvSpPr>
            <p:nvPr/>
          </p:nvSpPr>
          <p:spPr bwMode="auto">
            <a:xfrm>
              <a:off x="2460625" y="2777444"/>
              <a:ext cx="1447800" cy="1225550"/>
            </a:xfrm>
            <a:custGeom>
              <a:avLst/>
              <a:gdLst>
                <a:gd name="T0" fmla="*/ 536 w 912"/>
                <a:gd name="T1" fmla="*/ 308 h 772"/>
                <a:gd name="T2" fmla="*/ 516 w 912"/>
                <a:gd name="T3" fmla="*/ 320 h 772"/>
                <a:gd name="T4" fmla="*/ 456 w 912"/>
                <a:gd name="T5" fmla="*/ 264 h 772"/>
                <a:gd name="T6" fmla="*/ 424 w 912"/>
                <a:gd name="T7" fmla="*/ 242 h 772"/>
                <a:gd name="T8" fmla="*/ 390 w 912"/>
                <a:gd name="T9" fmla="*/ 204 h 772"/>
                <a:gd name="T10" fmla="*/ 396 w 912"/>
                <a:gd name="T11" fmla="*/ 156 h 772"/>
                <a:gd name="T12" fmla="*/ 334 w 912"/>
                <a:gd name="T13" fmla="*/ 178 h 772"/>
                <a:gd name="T14" fmla="*/ 304 w 912"/>
                <a:gd name="T15" fmla="*/ 142 h 772"/>
                <a:gd name="T16" fmla="*/ 276 w 912"/>
                <a:gd name="T17" fmla="*/ 48 h 772"/>
                <a:gd name="T18" fmla="*/ 256 w 912"/>
                <a:gd name="T19" fmla="*/ 14 h 772"/>
                <a:gd name="T20" fmla="*/ 210 w 912"/>
                <a:gd name="T21" fmla="*/ 56 h 772"/>
                <a:gd name="T22" fmla="*/ 168 w 912"/>
                <a:gd name="T23" fmla="*/ 70 h 772"/>
                <a:gd name="T24" fmla="*/ 108 w 912"/>
                <a:gd name="T25" fmla="*/ 86 h 772"/>
                <a:gd name="T26" fmla="*/ 60 w 912"/>
                <a:gd name="T27" fmla="*/ 132 h 772"/>
                <a:gd name="T28" fmla="*/ 8 w 912"/>
                <a:gd name="T29" fmla="*/ 158 h 772"/>
                <a:gd name="T30" fmla="*/ 40 w 912"/>
                <a:gd name="T31" fmla="*/ 236 h 772"/>
                <a:gd name="T32" fmla="*/ 112 w 912"/>
                <a:gd name="T33" fmla="*/ 254 h 772"/>
                <a:gd name="T34" fmla="*/ 220 w 912"/>
                <a:gd name="T35" fmla="*/ 278 h 772"/>
                <a:gd name="T36" fmla="*/ 302 w 912"/>
                <a:gd name="T37" fmla="*/ 284 h 772"/>
                <a:gd name="T38" fmla="*/ 372 w 912"/>
                <a:gd name="T39" fmla="*/ 312 h 772"/>
                <a:gd name="T40" fmla="*/ 430 w 912"/>
                <a:gd name="T41" fmla="*/ 336 h 772"/>
                <a:gd name="T42" fmla="*/ 524 w 912"/>
                <a:gd name="T43" fmla="*/ 406 h 772"/>
                <a:gd name="T44" fmla="*/ 560 w 912"/>
                <a:gd name="T45" fmla="*/ 494 h 772"/>
                <a:gd name="T46" fmla="*/ 528 w 912"/>
                <a:gd name="T47" fmla="*/ 598 h 772"/>
                <a:gd name="T48" fmla="*/ 508 w 912"/>
                <a:gd name="T49" fmla="*/ 630 h 772"/>
                <a:gd name="T50" fmla="*/ 488 w 912"/>
                <a:gd name="T51" fmla="*/ 658 h 772"/>
                <a:gd name="T52" fmla="*/ 498 w 912"/>
                <a:gd name="T53" fmla="*/ 706 h 772"/>
                <a:gd name="T54" fmla="*/ 524 w 912"/>
                <a:gd name="T55" fmla="*/ 696 h 772"/>
                <a:gd name="T56" fmla="*/ 528 w 912"/>
                <a:gd name="T57" fmla="*/ 668 h 772"/>
                <a:gd name="T58" fmla="*/ 554 w 912"/>
                <a:gd name="T59" fmla="*/ 642 h 772"/>
                <a:gd name="T60" fmla="*/ 596 w 912"/>
                <a:gd name="T61" fmla="*/ 684 h 772"/>
                <a:gd name="T62" fmla="*/ 666 w 912"/>
                <a:gd name="T63" fmla="*/ 724 h 772"/>
                <a:gd name="T64" fmla="*/ 670 w 912"/>
                <a:gd name="T65" fmla="*/ 760 h 772"/>
                <a:gd name="T66" fmla="*/ 730 w 912"/>
                <a:gd name="T67" fmla="*/ 744 h 772"/>
                <a:gd name="T68" fmla="*/ 728 w 912"/>
                <a:gd name="T69" fmla="*/ 712 h 772"/>
                <a:gd name="T70" fmla="*/ 780 w 912"/>
                <a:gd name="T71" fmla="*/ 688 h 772"/>
                <a:gd name="T72" fmla="*/ 766 w 912"/>
                <a:gd name="T73" fmla="*/ 626 h 772"/>
                <a:gd name="T74" fmla="*/ 796 w 912"/>
                <a:gd name="T75" fmla="*/ 580 h 772"/>
                <a:gd name="T76" fmla="*/ 838 w 912"/>
                <a:gd name="T77" fmla="*/ 586 h 772"/>
                <a:gd name="T78" fmla="*/ 876 w 912"/>
                <a:gd name="T79" fmla="*/ 556 h 772"/>
                <a:gd name="T80" fmla="*/ 906 w 912"/>
                <a:gd name="T81" fmla="*/ 512 h 772"/>
                <a:gd name="T82" fmla="*/ 868 w 912"/>
                <a:gd name="T83" fmla="*/ 472 h 772"/>
                <a:gd name="T84" fmla="*/ 810 w 912"/>
                <a:gd name="T85" fmla="*/ 436 h 772"/>
                <a:gd name="T86" fmla="*/ 808 w 912"/>
                <a:gd name="T87" fmla="*/ 496 h 772"/>
                <a:gd name="T88" fmla="*/ 812 w 912"/>
                <a:gd name="T89" fmla="*/ 538 h 772"/>
                <a:gd name="T90" fmla="*/ 792 w 912"/>
                <a:gd name="T91" fmla="*/ 544 h 772"/>
                <a:gd name="T92" fmla="*/ 776 w 912"/>
                <a:gd name="T93" fmla="*/ 580 h 772"/>
                <a:gd name="T94" fmla="*/ 746 w 912"/>
                <a:gd name="T95" fmla="*/ 566 h 772"/>
                <a:gd name="T96" fmla="*/ 712 w 912"/>
                <a:gd name="T97" fmla="*/ 538 h 772"/>
                <a:gd name="T98" fmla="*/ 716 w 912"/>
                <a:gd name="T99" fmla="*/ 506 h 772"/>
                <a:gd name="T100" fmla="*/ 688 w 912"/>
                <a:gd name="T101" fmla="*/ 434 h 772"/>
                <a:gd name="T102" fmla="*/ 624 w 912"/>
                <a:gd name="T103" fmla="*/ 402 h 772"/>
                <a:gd name="T104" fmla="*/ 598 w 912"/>
                <a:gd name="T105" fmla="*/ 376 h 772"/>
                <a:gd name="T106" fmla="*/ 604 w 912"/>
                <a:gd name="T107" fmla="*/ 324 h 772"/>
                <a:gd name="T108" fmla="*/ 648 w 912"/>
                <a:gd name="T109" fmla="*/ 276 h 772"/>
                <a:gd name="T110" fmla="*/ 592 w 912"/>
                <a:gd name="T111" fmla="*/ 286 h 7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912" h="772">
                  <a:moveTo>
                    <a:pt x="542" y="280"/>
                  </a:moveTo>
                  <a:lnTo>
                    <a:pt x="530" y="280"/>
                  </a:lnTo>
                  <a:lnTo>
                    <a:pt x="526" y="288"/>
                  </a:lnTo>
                  <a:lnTo>
                    <a:pt x="532" y="296"/>
                  </a:lnTo>
                  <a:lnTo>
                    <a:pt x="532" y="296"/>
                  </a:lnTo>
                  <a:lnTo>
                    <a:pt x="532" y="296"/>
                  </a:lnTo>
                  <a:lnTo>
                    <a:pt x="536" y="308"/>
                  </a:lnTo>
                  <a:lnTo>
                    <a:pt x="536" y="308"/>
                  </a:lnTo>
                  <a:lnTo>
                    <a:pt x="536" y="310"/>
                  </a:lnTo>
                  <a:lnTo>
                    <a:pt x="536" y="312"/>
                  </a:lnTo>
                  <a:lnTo>
                    <a:pt x="518" y="320"/>
                  </a:lnTo>
                  <a:lnTo>
                    <a:pt x="516" y="320"/>
                  </a:lnTo>
                  <a:lnTo>
                    <a:pt x="516" y="320"/>
                  </a:lnTo>
                  <a:lnTo>
                    <a:pt x="516" y="320"/>
                  </a:lnTo>
                  <a:lnTo>
                    <a:pt x="516" y="320"/>
                  </a:lnTo>
                  <a:lnTo>
                    <a:pt x="516" y="320"/>
                  </a:lnTo>
                  <a:lnTo>
                    <a:pt x="506" y="320"/>
                  </a:lnTo>
                  <a:lnTo>
                    <a:pt x="500" y="316"/>
                  </a:lnTo>
                  <a:lnTo>
                    <a:pt x="494" y="314"/>
                  </a:lnTo>
                  <a:lnTo>
                    <a:pt x="492" y="310"/>
                  </a:lnTo>
                  <a:lnTo>
                    <a:pt x="488" y="300"/>
                  </a:lnTo>
                  <a:lnTo>
                    <a:pt x="464" y="296"/>
                  </a:lnTo>
                  <a:lnTo>
                    <a:pt x="456" y="264"/>
                  </a:lnTo>
                  <a:lnTo>
                    <a:pt x="456" y="264"/>
                  </a:lnTo>
                  <a:lnTo>
                    <a:pt x="450" y="262"/>
                  </a:lnTo>
                  <a:lnTo>
                    <a:pt x="446" y="258"/>
                  </a:lnTo>
                  <a:lnTo>
                    <a:pt x="444" y="256"/>
                  </a:lnTo>
                  <a:lnTo>
                    <a:pt x="444" y="256"/>
                  </a:lnTo>
                  <a:lnTo>
                    <a:pt x="440" y="250"/>
                  </a:lnTo>
                  <a:lnTo>
                    <a:pt x="432" y="248"/>
                  </a:lnTo>
                  <a:lnTo>
                    <a:pt x="432" y="248"/>
                  </a:lnTo>
                  <a:lnTo>
                    <a:pt x="424" y="242"/>
                  </a:lnTo>
                  <a:lnTo>
                    <a:pt x="416" y="232"/>
                  </a:lnTo>
                  <a:lnTo>
                    <a:pt x="406" y="228"/>
                  </a:lnTo>
                  <a:lnTo>
                    <a:pt x="406" y="228"/>
                  </a:lnTo>
                  <a:lnTo>
                    <a:pt x="406" y="228"/>
                  </a:lnTo>
                  <a:lnTo>
                    <a:pt x="406" y="228"/>
                  </a:lnTo>
                  <a:lnTo>
                    <a:pt x="392" y="214"/>
                  </a:lnTo>
                  <a:lnTo>
                    <a:pt x="392" y="214"/>
                  </a:lnTo>
                  <a:lnTo>
                    <a:pt x="390" y="204"/>
                  </a:lnTo>
                  <a:lnTo>
                    <a:pt x="390" y="202"/>
                  </a:lnTo>
                  <a:lnTo>
                    <a:pt x="416" y="168"/>
                  </a:lnTo>
                  <a:lnTo>
                    <a:pt x="416" y="168"/>
                  </a:lnTo>
                  <a:lnTo>
                    <a:pt x="416" y="164"/>
                  </a:lnTo>
                  <a:lnTo>
                    <a:pt x="416" y="162"/>
                  </a:lnTo>
                  <a:lnTo>
                    <a:pt x="412" y="152"/>
                  </a:lnTo>
                  <a:lnTo>
                    <a:pt x="398" y="156"/>
                  </a:lnTo>
                  <a:lnTo>
                    <a:pt x="396" y="156"/>
                  </a:lnTo>
                  <a:lnTo>
                    <a:pt x="396" y="158"/>
                  </a:lnTo>
                  <a:lnTo>
                    <a:pt x="396" y="158"/>
                  </a:lnTo>
                  <a:lnTo>
                    <a:pt x="360" y="160"/>
                  </a:lnTo>
                  <a:lnTo>
                    <a:pt x="348" y="164"/>
                  </a:lnTo>
                  <a:lnTo>
                    <a:pt x="342" y="168"/>
                  </a:lnTo>
                  <a:lnTo>
                    <a:pt x="340" y="172"/>
                  </a:lnTo>
                  <a:lnTo>
                    <a:pt x="340" y="172"/>
                  </a:lnTo>
                  <a:lnTo>
                    <a:pt x="334" y="178"/>
                  </a:lnTo>
                  <a:lnTo>
                    <a:pt x="330" y="178"/>
                  </a:lnTo>
                  <a:lnTo>
                    <a:pt x="324" y="178"/>
                  </a:lnTo>
                  <a:lnTo>
                    <a:pt x="324" y="178"/>
                  </a:lnTo>
                  <a:lnTo>
                    <a:pt x="324" y="176"/>
                  </a:lnTo>
                  <a:lnTo>
                    <a:pt x="312" y="168"/>
                  </a:lnTo>
                  <a:lnTo>
                    <a:pt x="312" y="148"/>
                  </a:lnTo>
                  <a:lnTo>
                    <a:pt x="312" y="148"/>
                  </a:lnTo>
                  <a:lnTo>
                    <a:pt x="304" y="142"/>
                  </a:lnTo>
                  <a:lnTo>
                    <a:pt x="300" y="134"/>
                  </a:lnTo>
                  <a:lnTo>
                    <a:pt x="296" y="116"/>
                  </a:lnTo>
                  <a:lnTo>
                    <a:pt x="288" y="108"/>
                  </a:lnTo>
                  <a:lnTo>
                    <a:pt x="280" y="100"/>
                  </a:lnTo>
                  <a:lnTo>
                    <a:pt x="276" y="98"/>
                  </a:lnTo>
                  <a:lnTo>
                    <a:pt x="290" y="80"/>
                  </a:lnTo>
                  <a:lnTo>
                    <a:pt x="292" y="68"/>
                  </a:lnTo>
                  <a:lnTo>
                    <a:pt x="276" y="48"/>
                  </a:lnTo>
                  <a:lnTo>
                    <a:pt x="276" y="48"/>
                  </a:lnTo>
                  <a:lnTo>
                    <a:pt x="276" y="48"/>
                  </a:lnTo>
                  <a:lnTo>
                    <a:pt x="268" y="32"/>
                  </a:lnTo>
                  <a:lnTo>
                    <a:pt x="268" y="32"/>
                  </a:lnTo>
                  <a:lnTo>
                    <a:pt x="268" y="32"/>
                  </a:lnTo>
                  <a:lnTo>
                    <a:pt x="268" y="24"/>
                  </a:lnTo>
                  <a:lnTo>
                    <a:pt x="256" y="16"/>
                  </a:lnTo>
                  <a:lnTo>
                    <a:pt x="256" y="14"/>
                  </a:lnTo>
                  <a:lnTo>
                    <a:pt x="256" y="14"/>
                  </a:lnTo>
                  <a:lnTo>
                    <a:pt x="256" y="14"/>
                  </a:lnTo>
                  <a:lnTo>
                    <a:pt x="246" y="2"/>
                  </a:lnTo>
                  <a:lnTo>
                    <a:pt x="232" y="0"/>
                  </a:lnTo>
                  <a:lnTo>
                    <a:pt x="216" y="4"/>
                  </a:lnTo>
                  <a:lnTo>
                    <a:pt x="212" y="8"/>
                  </a:lnTo>
                  <a:lnTo>
                    <a:pt x="210" y="30"/>
                  </a:lnTo>
                  <a:lnTo>
                    <a:pt x="210" y="56"/>
                  </a:lnTo>
                  <a:lnTo>
                    <a:pt x="208" y="56"/>
                  </a:lnTo>
                  <a:lnTo>
                    <a:pt x="192" y="62"/>
                  </a:lnTo>
                  <a:lnTo>
                    <a:pt x="192" y="62"/>
                  </a:lnTo>
                  <a:lnTo>
                    <a:pt x="192" y="62"/>
                  </a:lnTo>
                  <a:lnTo>
                    <a:pt x="192" y="62"/>
                  </a:lnTo>
                  <a:lnTo>
                    <a:pt x="178" y="64"/>
                  </a:lnTo>
                  <a:lnTo>
                    <a:pt x="178" y="64"/>
                  </a:lnTo>
                  <a:lnTo>
                    <a:pt x="168" y="70"/>
                  </a:lnTo>
                  <a:lnTo>
                    <a:pt x="154" y="74"/>
                  </a:lnTo>
                  <a:lnTo>
                    <a:pt x="152" y="76"/>
                  </a:lnTo>
                  <a:lnTo>
                    <a:pt x="152" y="76"/>
                  </a:lnTo>
                  <a:lnTo>
                    <a:pt x="152" y="76"/>
                  </a:lnTo>
                  <a:lnTo>
                    <a:pt x="124" y="68"/>
                  </a:lnTo>
                  <a:lnTo>
                    <a:pt x="114" y="80"/>
                  </a:lnTo>
                  <a:lnTo>
                    <a:pt x="114" y="80"/>
                  </a:lnTo>
                  <a:lnTo>
                    <a:pt x="108" y="86"/>
                  </a:lnTo>
                  <a:lnTo>
                    <a:pt x="98" y="88"/>
                  </a:lnTo>
                  <a:lnTo>
                    <a:pt x="82" y="102"/>
                  </a:lnTo>
                  <a:lnTo>
                    <a:pt x="72" y="116"/>
                  </a:lnTo>
                  <a:lnTo>
                    <a:pt x="72" y="116"/>
                  </a:lnTo>
                  <a:lnTo>
                    <a:pt x="72" y="118"/>
                  </a:lnTo>
                  <a:lnTo>
                    <a:pt x="72" y="118"/>
                  </a:lnTo>
                  <a:lnTo>
                    <a:pt x="66" y="128"/>
                  </a:lnTo>
                  <a:lnTo>
                    <a:pt x="60" y="132"/>
                  </a:lnTo>
                  <a:lnTo>
                    <a:pt x="50" y="144"/>
                  </a:lnTo>
                  <a:lnTo>
                    <a:pt x="50" y="146"/>
                  </a:lnTo>
                  <a:lnTo>
                    <a:pt x="50" y="146"/>
                  </a:lnTo>
                  <a:lnTo>
                    <a:pt x="44" y="150"/>
                  </a:lnTo>
                  <a:lnTo>
                    <a:pt x="44" y="150"/>
                  </a:lnTo>
                  <a:lnTo>
                    <a:pt x="32" y="152"/>
                  </a:lnTo>
                  <a:lnTo>
                    <a:pt x="12" y="152"/>
                  </a:lnTo>
                  <a:lnTo>
                    <a:pt x="8" y="158"/>
                  </a:lnTo>
                  <a:lnTo>
                    <a:pt x="0" y="172"/>
                  </a:lnTo>
                  <a:lnTo>
                    <a:pt x="4" y="184"/>
                  </a:lnTo>
                  <a:lnTo>
                    <a:pt x="2" y="216"/>
                  </a:lnTo>
                  <a:lnTo>
                    <a:pt x="8" y="224"/>
                  </a:lnTo>
                  <a:lnTo>
                    <a:pt x="8" y="226"/>
                  </a:lnTo>
                  <a:lnTo>
                    <a:pt x="10" y="232"/>
                  </a:lnTo>
                  <a:lnTo>
                    <a:pt x="22" y="232"/>
                  </a:lnTo>
                  <a:lnTo>
                    <a:pt x="40" y="236"/>
                  </a:lnTo>
                  <a:lnTo>
                    <a:pt x="66" y="238"/>
                  </a:lnTo>
                  <a:lnTo>
                    <a:pt x="76" y="236"/>
                  </a:lnTo>
                  <a:lnTo>
                    <a:pt x="78" y="236"/>
                  </a:lnTo>
                  <a:lnTo>
                    <a:pt x="80" y="236"/>
                  </a:lnTo>
                  <a:lnTo>
                    <a:pt x="100" y="244"/>
                  </a:lnTo>
                  <a:lnTo>
                    <a:pt x="100" y="244"/>
                  </a:lnTo>
                  <a:lnTo>
                    <a:pt x="102" y="244"/>
                  </a:lnTo>
                  <a:lnTo>
                    <a:pt x="112" y="254"/>
                  </a:lnTo>
                  <a:lnTo>
                    <a:pt x="136" y="262"/>
                  </a:lnTo>
                  <a:lnTo>
                    <a:pt x="138" y="262"/>
                  </a:lnTo>
                  <a:lnTo>
                    <a:pt x="154" y="272"/>
                  </a:lnTo>
                  <a:lnTo>
                    <a:pt x="192" y="308"/>
                  </a:lnTo>
                  <a:lnTo>
                    <a:pt x="210" y="316"/>
                  </a:lnTo>
                  <a:lnTo>
                    <a:pt x="218" y="312"/>
                  </a:lnTo>
                  <a:lnTo>
                    <a:pt x="224" y="300"/>
                  </a:lnTo>
                  <a:lnTo>
                    <a:pt x="220" y="278"/>
                  </a:lnTo>
                  <a:lnTo>
                    <a:pt x="220" y="278"/>
                  </a:lnTo>
                  <a:lnTo>
                    <a:pt x="222" y="274"/>
                  </a:lnTo>
                  <a:lnTo>
                    <a:pt x="224" y="270"/>
                  </a:lnTo>
                  <a:lnTo>
                    <a:pt x="236" y="264"/>
                  </a:lnTo>
                  <a:lnTo>
                    <a:pt x="236" y="262"/>
                  </a:lnTo>
                  <a:lnTo>
                    <a:pt x="286" y="292"/>
                  </a:lnTo>
                  <a:lnTo>
                    <a:pt x="292" y="290"/>
                  </a:lnTo>
                  <a:lnTo>
                    <a:pt x="302" y="284"/>
                  </a:lnTo>
                  <a:lnTo>
                    <a:pt x="304" y="284"/>
                  </a:lnTo>
                  <a:lnTo>
                    <a:pt x="310" y="284"/>
                  </a:lnTo>
                  <a:lnTo>
                    <a:pt x="320" y="276"/>
                  </a:lnTo>
                  <a:lnTo>
                    <a:pt x="322" y="276"/>
                  </a:lnTo>
                  <a:lnTo>
                    <a:pt x="324" y="276"/>
                  </a:lnTo>
                  <a:lnTo>
                    <a:pt x="352" y="296"/>
                  </a:lnTo>
                  <a:lnTo>
                    <a:pt x="354" y="298"/>
                  </a:lnTo>
                  <a:lnTo>
                    <a:pt x="372" y="312"/>
                  </a:lnTo>
                  <a:lnTo>
                    <a:pt x="372" y="312"/>
                  </a:lnTo>
                  <a:lnTo>
                    <a:pt x="380" y="320"/>
                  </a:lnTo>
                  <a:lnTo>
                    <a:pt x="388" y="330"/>
                  </a:lnTo>
                  <a:lnTo>
                    <a:pt x="398" y="340"/>
                  </a:lnTo>
                  <a:lnTo>
                    <a:pt x="404" y="338"/>
                  </a:lnTo>
                  <a:lnTo>
                    <a:pt x="412" y="324"/>
                  </a:lnTo>
                  <a:lnTo>
                    <a:pt x="430" y="336"/>
                  </a:lnTo>
                  <a:lnTo>
                    <a:pt x="430" y="336"/>
                  </a:lnTo>
                  <a:lnTo>
                    <a:pt x="432" y="336"/>
                  </a:lnTo>
                  <a:lnTo>
                    <a:pt x="432" y="336"/>
                  </a:lnTo>
                  <a:lnTo>
                    <a:pt x="444" y="352"/>
                  </a:lnTo>
                  <a:lnTo>
                    <a:pt x="480" y="380"/>
                  </a:lnTo>
                  <a:lnTo>
                    <a:pt x="480" y="380"/>
                  </a:lnTo>
                  <a:lnTo>
                    <a:pt x="492" y="392"/>
                  </a:lnTo>
                  <a:lnTo>
                    <a:pt x="522" y="382"/>
                  </a:lnTo>
                  <a:lnTo>
                    <a:pt x="524" y="406"/>
                  </a:lnTo>
                  <a:lnTo>
                    <a:pt x="538" y="420"/>
                  </a:lnTo>
                  <a:lnTo>
                    <a:pt x="538" y="420"/>
                  </a:lnTo>
                  <a:lnTo>
                    <a:pt x="538" y="420"/>
                  </a:lnTo>
                  <a:lnTo>
                    <a:pt x="548" y="436"/>
                  </a:lnTo>
                  <a:lnTo>
                    <a:pt x="548" y="438"/>
                  </a:lnTo>
                  <a:lnTo>
                    <a:pt x="548" y="438"/>
                  </a:lnTo>
                  <a:lnTo>
                    <a:pt x="548" y="440"/>
                  </a:lnTo>
                  <a:lnTo>
                    <a:pt x="560" y="494"/>
                  </a:lnTo>
                  <a:lnTo>
                    <a:pt x="572" y="516"/>
                  </a:lnTo>
                  <a:lnTo>
                    <a:pt x="556" y="558"/>
                  </a:lnTo>
                  <a:lnTo>
                    <a:pt x="556" y="560"/>
                  </a:lnTo>
                  <a:lnTo>
                    <a:pt x="544" y="564"/>
                  </a:lnTo>
                  <a:lnTo>
                    <a:pt x="544" y="576"/>
                  </a:lnTo>
                  <a:lnTo>
                    <a:pt x="542" y="576"/>
                  </a:lnTo>
                  <a:lnTo>
                    <a:pt x="528" y="598"/>
                  </a:lnTo>
                  <a:lnTo>
                    <a:pt x="528" y="598"/>
                  </a:lnTo>
                  <a:lnTo>
                    <a:pt x="508" y="600"/>
                  </a:lnTo>
                  <a:lnTo>
                    <a:pt x="488" y="616"/>
                  </a:lnTo>
                  <a:lnTo>
                    <a:pt x="488" y="616"/>
                  </a:lnTo>
                  <a:lnTo>
                    <a:pt x="494" y="620"/>
                  </a:lnTo>
                  <a:lnTo>
                    <a:pt x="500" y="622"/>
                  </a:lnTo>
                  <a:lnTo>
                    <a:pt x="500" y="622"/>
                  </a:lnTo>
                  <a:lnTo>
                    <a:pt x="504" y="626"/>
                  </a:lnTo>
                  <a:lnTo>
                    <a:pt x="508" y="630"/>
                  </a:lnTo>
                  <a:lnTo>
                    <a:pt x="508" y="634"/>
                  </a:lnTo>
                  <a:lnTo>
                    <a:pt x="504" y="642"/>
                  </a:lnTo>
                  <a:lnTo>
                    <a:pt x="504" y="644"/>
                  </a:lnTo>
                  <a:lnTo>
                    <a:pt x="492" y="656"/>
                  </a:lnTo>
                  <a:lnTo>
                    <a:pt x="490" y="656"/>
                  </a:lnTo>
                  <a:lnTo>
                    <a:pt x="490" y="658"/>
                  </a:lnTo>
                  <a:lnTo>
                    <a:pt x="488" y="658"/>
                  </a:lnTo>
                  <a:lnTo>
                    <a:pt x="488" y="658"/>
                  </a:lnTo>
                  <a:lnTo>
                    <a:pt x="450" y="652"/>
                  </a:lnTo>
                  <a:lnTo>
                    <a:pt x="448" y="666"/>
                  </a:lnTo>
                  <a:lnTo>
                    <a:pt x="452" y="696"/>
                  </a:lnTo>
                  <a:lnTo>
                    <a:pt x="484" y="708"/>
                  </a:lnTo>
                  <a:lnTo>
                    <a:pt x="484" y="710"/>
                  </a:lnTo>
                  <a:lnTo>
                    <a:pt x="484" y="710"/>
                  </a:lnTo>
                  <a:lnTo>
                    <a:pt x="496" y="706"/>
                  </a:lnTo>
                  <a:lnTo>
                    <a:pt x="498" y="706"/>
                  </a:lnTo>
                  <a:lnTo>
                    <a:pt x="500" y="704"/>
                  </a:lnTo>
                  <a:lnTo>
                    <a:pt x="500" y="706"/>
                  </a:lnTo>
                  <a:lnTo>
                    <a:pt x="500" y="706"/>
                  </a:lnTo>
                  <a:lnTo>
                    <a:pt x="510" y="712"/>
                  </a:lnTo>
                  <a:lnTo>
                    <a:pt x="524" y="712"/>
                  </a:lnTo>
                  <a:lnTo>
                    <a:pt x="528" y="710"/>
                  </a:lnTo>
                  <a:lnTo>
                    <a:pt x="524" y="696"/>
                  </a:lnTo>
                  <a:lnTo>
                    <a:pt x="524" y="696"/>
                  </a:lnTo>
                  <a:lnTo>
                    <a:pt x="524" y="696"/>
                  </a:lnTo>
                  <a:lnTo>
                    <a:pt x="520" y="680"/>
                  </a:lnTo>
                  <a:lnTo>
                    <a:pt x="520" y="678"/>
                  </a:lnTo>
                  <a:lnTo>
                    <a:pt x="520" y="676"/>
                  </a:lnTo>
                  <a:lnTo>
                    <a:pt x="520" y="676"/>
                  </a:lnTo>
                  <a:lnTo>
                    <a:pt x="520" y="676"/>
                  </a:lnTo>
                  <a:lnTo>
                    <a:pt x="526" y="670"/>
                  </a:lnTo>
                  <a:lnTo>
                    <a:pt x="528" y="668"/>
                  </a:lnTo>
                  <a:lnTo>
                    <a:pt x="528" y="668"/>
                  </a:lnTo>
                  <a:lnTo>
                    <a:pt x="528" y="668"/>
                  </a:lnTo>
                  <a:lnTo>
                    <a:pt x="536" y="656"/>
                  </a:lnTo>
                  <a:lnTo>
                    <a:pt x="538" y="654"/>
                  </a:lnTo>
                  <a:lnTo>
                    <a:pt x="552" y="644"/>
                  </a:lnTo>
                  <a:lnTo>
                    <a:pt x="552" y="644"/>
                  </a:lnTo>
                  <a:lnTo>
                    <a:pt x="552" y="642"/>
                  </a:lnTo>
                  <a:lnTo>
                    <a:pt x="554" y="642"/>
                  </a:lnTo>
                  <a:lnTo>
                    <a:pt x="554" y="642"/>
                  </a:lnTo>
                  <a:lnTo>
                    <a:pt x="572" y="640"/>
                  </a:lnTo>
                  <a:lnTo>
                    <a:pt x="572" y="644"/>
                  </a:lnTo>
                  <a:lnTo>
                    <a:pt x="572" y="644"/>
                  </a:lnTo>
                  <a:lnTo>
                    <a:pt x="572" y="656"/>
                  </a:lnTo>
                  <a:lnTo>
                    <a:pt x="576" y="664"/>
                  </a:lnTo>
                  <a:lnTo>
                    <a:pt x="580" y="674"/>
                  </a:lnTo>
                  <a:lnTo>
                    <a:pt x="596" y="684"/>
                  </a:lnTo>
                  <a:lnTo>
                    <a:pt x="640" y="688"/>
                  </a:lnTo>
                  <a:lnTo>
                    <a:pt x="642" y="688"/>
                  </a:lnTo>
                  <a:lnTo>
                    <a:pt x="644" y="688"/>
                  </a:lnTo>
                  <a:lnTo>
                    <a:pt x="644" y="690"/>
                  </a:lnTo>
                  <a:lnTo>
                    <a:pt x="644" y="692"/>
                  </a:lnTo>
                  <a:lnTo>
                    <a:pt x="644" y="706"/>
                  </a:lnTo>
                  <a:lnTo>
                    <a:pt x="656" y="720"/>
                  </a:lnTo>
                  <a:lnTo>
                    <a:pt x="666" y="724"/>
                  </a:lnTo>
                  <a:lnTo>
                    <a:pt x="668" y="724"/>
                  </a:lnTo>
                  <a:lnTo>
                    <a:pt x="668" y="724"/>
                  </a:lnTo>
                  <a:lnTo>
                    <a:pt x="668" y="726"/>
                  </a:lnTo>
                  <a:lnTo>
                    <a:pt x="668" y="732"/>
                  </a:lnTo>
                  <a:lnTo>
                    <a:pt x="668" y="740"/>
                  </a:lnTo>
                  <a:lnTo>
                    <a:pt x="664" y="756"/>
                  </a:lnTo>
                  <a:lnTo>
                    <a:pt x="670" y="760"/>
                  </a:lnTo>
                  <a:lnTo>
                    <a:pt x="670" y="760"/>
                  </a:lnTo>
                  <a:lnTo>
                    <a:pt x="678" y="760"/>
                  </a:lnTo>
                  <a:lnTo>
                    <a:pt x="684" y="762"/>
                  </a:lnTo>
                  <a:lnTo>
                    <a:pt x="688" y="764"/>
                  </a:lnTo>
                  <a:lnTo>
                    <a:pt x="706" y="772"/>
                  </a:lnTo>
                  <a:lnTo>
                    <a:pt x="716" y="764"/>
                  </a:lnTo>
                  <a:lnTo>
                    <a:pt x="728" y="750"/>
                  </a:lnTo>
                  <a:lnTo>
                    <a:pt x="730" y="744"/>
                  </a:lnTo>
                  <a:lnTo>
                    <a:pt x="730" y="744"/>
                  </a:lnTo>
                  <a:lnTo>
                    <a:pt x="732" y="742"/>
                  </a:lnTo>
                  <a:lnTo>
                    <a:pt x="734" y="740"/>
                  </a:lnTo>
                  <a:lnTo>
                    <a:pt x="734" y="740"/>
                  </a:lnTo>
                  <a:lnTo>
                    <a:pt x="730" y="722"/>
                  </a:lnTo>
                  <a:lnTo>
                    <a:pt x="728" y="714"/>
                  </a:lnTo>
                  <a:lnTo>
                    <a:pt x="728" y="712"/>
                  </a:lnTo>
                  <a:lnTo>
                    <a:pt x="728" y="712"/>
                  </a:lnTo>
                  <a:lnTo>
                    <a:pt x="728" y="712"/>
                  </a:lnTo>
                  <a:lnTo>
                    <a:pt x="728" y="710"/>
                  </a:lnTo>
                  <a:lnTo>
                    <a:pt x="736" y="700"/>
                  </a:lnTo>
                  <a:lnTo>
                    <a:pt x="736" y="700"/>
                  </a:lnTo>
                  <a:lnTo>
                    <a:pt x="736" y="700"/>
                  </a:lnTo>
                  <a:lnTo>
                    <a:pt x="748" y="690"/>
                  </a:lnTo>
                  <a:lnTo>
                    <a:pt x="750" y="690"/>
                  </a:lnTo>
                  <a:lnTo>
                    <a:pt x="776" y="690"/>
                  </a:lnTo>
                  <a:lnTo>
                    <a:pt x="780" y="688"/>
                  </a:lnTo>
                  <a:lnTo>
                    <a:pt x="780" y="676"/>
                  </a:lnTo>
                  <a:lnTo>
                    <a:pt x="776" y="664"/>
                  </a:lnTo>
                  <a:lnTo>
                    <a:pt x="766" y="648"/>
                  </a:lnTo>
                  <a:lnTo>
                    <a:pt x="766" y="648"/>
                  </a:lnTo>
                  <a:lnTo>
                    <a:pt x="766" y="648"/>
                  </a:lnTo>
                  <a:lnTo>
                    <a:pt x="766" y="628"/>
                  </a:lnTo>
                  <a:lnTo>
                    <a:pt x="766" y="626"/>
                  </a:lnTo>
                  <a:lnTo>
                    <a:pt x="766" y="626"/>
                  </a:lnTo>
                  <a:lnTo>
                    <a:pt x="770" y="614"/>
                  </a:lnTo>
                  <a:lnTo>
                    <a:pt x="770" y="614"/>
                  </a:lnTo>
                  <a:lnTo>
                    <a:pt x="772" y="614"/>
                  </a:lnTo>
                  <a:lnTo>
                    <a:pt x="772" y="614"/>
                  </a:lnTo>
                  <a:lnTo>
                    <a:pt x="792" y="582"/>
                  </a:lnTo>
                  <a:lnTo>
                    <a:pt x="794" y="582"/>
                  </a:lnTo>
                  <a:lnTo>
                    <a:pt x="794" y="582"/>
                  </a:lnTo>
                  <a:lnTo>
                    <a:pt x="796" y="580"/>
                  </a:lnTo>
                  <a:lnTo>
                    <a:pt x="800" y="580"/>
                  </a:lnTo>
                  <a:lnTo>
                    <a:pt x="808" y="582"/>
                  </a:lnTo>
                  <a:lnTo>
                    <a:pt x="828" y="592"/>
                  </a:lnTo>
                  <a:lnTo>
                    <a:pt x="840" y="596"/>
                  </a:lnTo>
                  <a:lnTo>
                    <a:pt x="840" y="590"/>
                  </a:lnTo>
                  <a:lnTo>
                    <a:pt x="838" y="588"/>
                  </a:lnTo>
                  <a:lnTo>
                    <a:pt x="838" y="586"/>
                  </a:lnTo>
                  <a:lnTo>
                    <a:pt x="838" y="586"/>
                  </a:lnTo>
                  <a:lnTo>
                    <a:pt x="840" y="580"/>
                  </a:lnTo>
                  <a:lnTo>
                    <a:pt x="846" y="572"/>
                  </a:lnTo>
                  <a:lnTo>
                    <a:pt x="860" y="562"/>
                  </a:lnTo>
                  <a:lnTo>
                    <a:pt x="860" y="562"/>
                  </a:lnTo>
                  <a:lnTo>
                    <a:pt x="860" y="562"/>
                  </a:lnTo>
                  <a:lnTo>
                    <a:pt x="860" y="560"/>
                  </a:lnTo>
                  <a:lnTo>
                    <a:pt x="860" y="560"/>
                  </a:lnTo>
                  <a:lnTo>
                    <a:pt x="876" y="556"/>
                  </a:lnTo>
                  <a:lnTo>
                    <a:pt x="890" y="556"/>
                  </a:lnTo>
                  <a:lnTo>
                    <a:pt x="892" y="556"/>
                  </a:lnTo>
                  <a:lnTo>
                    <a:pt x="892" y="556"/>
                  </a:lnTo>
                  <a:lnTo>
                    <a:pt x="900" y="556"/>
                  </a:lnTo>
                  <a:lnTo>
                    <a:pt x="904" y="536"/>
                  </a:lnTo>
                  <a:lnTo>
                    <a:pt x="904" y="524"/>
                  </a:lnTo>
                  <a:lnTo>
                    <a:pt x="904" y="524"/>
                  </a:lnTo>
                  <a:lnTo>
                    <a:pt x="906" y="512"/>
                  </a:lnTo>
                  <a:lnTo>
                    <a:pt x="906" y="510"/>
                  </a:lnTo>
                  <a:lnTo>
                    <a:pt x="908" y="508"/>
                  </a:lnTo>
                  <a:lnTo>
                    <a:pt x="912" y="496"/>
                  </a:lnTo>
                  <a:lnTo>
                    <a:pt x="906" y="488"/>
                  </a:lnTo>
                  <a:lnTo>
                    <a:pt x="896" y="480"/>
                  </a:lnTo>
                  <a:lnTo>
                    <a:pt x="876" y="476"/>
                  </a:lnTo>
                  <a:lnTo>
                    <a:pt x="876" y="476"/>
                  </a:lnTo>
                  <a:lnTo>
                    <a:pt x="868" y="472"/>
                  </a:lnTo>
                  <a:lnTo>
                    <a:pt x="852" y="460"/>
                  </a:lnTo>
                  <a:lnTo>
                    <a:pt x="840" y="456"/>
                  </a:lnTo>
                  <a:lnTo>
                    <a:pt x="840" y="456"/>
                  </a:lnTo>
                  <a:lnTo>
                    <a:pt x="840" y="454"/>
                  </a:lnTo>
                  <a:lnTo>
                    <a:pt x="824" y="436"/>
                  </a:lnTo>
                  <a:lnTo>
                    <a:pt x="812" y="436"/>
                  </a:lnTo>
                  <a:lnTo>
                    <a:pt x="810" y="436"/>
                  </a:lnTo>
                  <a:lnTo>
                    <a:pt x="810" y="436"/>
                  </a:lnTo>
                  <a:lnTo>
                    <a:pt x="798" y="430"/>
                  </a:lnTo>
                  <a:lnTo>
                    <a:pt x="790" y="440"/>
                  </a:lnTo>
                  <a:lnTo>
                    <a:pt x="788" y="476"/>
                  </a:lnTo>
                  <a:lnTo>
                    <a:pt x="792" y="492"/>
                  </a:lnTo>
                  <a:lnTo>
                    <a:pt x="796" y="492"/>
                  </a:lnTo>
                  <a:lnTo>
                    <a:pt x="798" y="492"/>
                  </a:lnTo>
                  <a:lnTo>
                    <a:pt x="808" y="496"/>
                  </a:lnTo>
                  <a:lnTo>
                    <a:pt x="808" y="496"/>
                  </a:lnTo>
                  <a:lnTo>
                    <a:pt x="808" y="496"/>
                  </a:lnTo>
                  <a:lnTo>
                    <a:pt x="814" y="510"/>
                  </a:lnTo>
                  <a:lnTo>
                    <a:pt x="816" y="510"/>
                  </a:lnTo>
                  <a:lnTo>
                    <a:pt x="816" y="512"/>
                  </a:lnTo>
                  <a:lnTo>
                    <a:pt x="816" y="512"/>
                  </a:lnTo>
                  <a:lnTo>
                    <a:pt x="816" y="512"/>
                  </a:lnTo>
                  <a:lnTo>
                    <a:pt x="812" y="536"/>
                  </a:lnTo>
                  <a:lnTo>
                    <a:pt x="812" y="538"/>
                  </a:lnTo>
                  <a:lnTo>
                    <a:pt x="812" y="540"/>
                  </a:lnTo>
                  <a:lnTo>
                    <a:pt x="812" y="540"/>
                  </a:lnTo>
                  <a:lnTo>
                    <a:pt x="812" y="540"/>
                  </a:lnTo>
                  <a:lnTo>
                    <a:pt x="800" y="546"/>
                  </a:lnTo>
                  <a:lnTo>
                    <a:pt x="798" y="548"/>
                  </a:lnTo>
                  <a:lnTo>
                    <a:pt x="798" y="546"/>
                  </a:lnTo>
                  <a:lnTo>
                    <a:pt x="796" y="546"/>
                  </a:lnTo>
                  <a:lnTo>
                    <a:pt x="792" y="544"/>
                  </a:lnTo>
                  <a:lnTo>
                    <a:pt x="778" y="550"/>
                  </a:lnTo>
                  <a:lnTo>
                    <a:pt x="778" y="550"/>
                  </a:lnTo>
                  <a:lnTo>
                    <a:pt x="778" y="552"/>
                  </a:lnTo>
                  <a:lnTo>
                    <a:pt x="780" y="552"/>
                  </a:lnTo>
                  <a:lnTo>
                    <a:pt x="782" y="574"/>
                  </a:lnTo>
                  <a:lnTo>
                    <a:pt x="782" y="574"/>
                  </a:lnTo>
                  <a:lnTo>
                    <a:pt x="780" y="578"/>
                  </a:lnTo>
                  <a:lnTo>
                    <a:pt x="776" y="580"/>
                  </a:lnTo>
                  <a:lnTo>
                    <a:pt x="768" y="580"/>
                  </a:lnTo>
                  <a:lnTo>
                    <a:pt x="768" y="580"/>
                  </a:lnTo>
                  <a:lnTo>
                    <a:pt x="762" y="578"/>
                  </a:lnTo>
                  <a:lnTo>
                    <a:pt x="758" y="576"/>
                  </a:lnTo>
                  <a:lnTo>
                    <a:pt x="748" y="568"/>
                  </a:lnTo>
                  <a:lnTo>
                    <a:pt x="748" y="568"/>
                  </a:lnTo>
                  <a:lnTo>
                    <a:pt x="746" y="568"/>
                  </a:lnTo>
                  <a:lnTo>
                    <a:pt x="746" y="566"/>
                  </a:lnTo>
                  <a:lnTo>
                    <a:pt x="740" y="552"/>
                  </a:lnTo>
                  <a:lnTo>
                    <a:pt x="740" y="552"/>
                  </a:lnTo>
                  <a:lnTo>
                    <a:pt x="736" y="550"/>
                  </a:lnTo>
                  <a:lnTo>
                    <a:pt x="728" y="546"/>
                  </a:lnTo>
                  <a:lnTo>
                    <a:pt x="726" y="546"/>
                  </a:lnTo>
                  <a:lnTo>
                    <a:pt x="726" y="546"/>
                  </a:lnTo>
                  <a:lnTo>
                    <a:pt x="714" y="538"/>
                  </a:lnTo>
                  <a:lnTo>
                    <a:pt x="712" y="538"/>
                  </a:lnTo>
                  <a:lnTo>
                    <a:pt x="712" y="536"/>
                  </a:lnTo>
                  <a:lnTo>
                    <a:pt x="712" y="536"/>
                  </a:lnTo>
                  <a:lnTo>
                    <a:pt x="710" y="524"/>
                  </a:lnTo>
                  <a:lnTo>
                    <a:pt x="712" y="512"/>
                  </a:lnTo>
                  <a:lnTo>
                    <a:pt x="712" y="512"/>
                  </a:lnTo>
                  <a:lnTo>
                    <a:pt x="712" y="512"/>
                  </a:lnTo>
                  <a:lnTo>
                    <a:pt x="712" y="512"/>
                  </a:lnTo>
                  <a:lnTo>
                    <a:pt x="716" y="506"/>
                  </a:lnTo>
                  <a:lnTo>
                    <a:pt x="716" y="502"/>
                  </a:lnTo>
                  <a:lnTo>
                    <a:pt x="712" y="488"/>
                  </a:lnTo>
                  <a:lnTo>
                    <a:pt x="700" y="478"/>
                  </a:lnTo>
                  <a:lnTo>
                    <a:pt x="700" y="476"/>
                  </a:lnTo>
                  <a:lnTo>
                    <a:pt x="698" y="444"/>
                  </a:lnTo>
                  <a:lnTo>
                    <a:pt x="690" y="436"/>
                  </a:lnTo>
                  <a:lnTo>
                    <a:pt x="688" y="436"/>
                  </a:lnTo>
                  <a:lnTo>
                    <a:pt x="688" y="434"/>
                  </a:lnTo>
                  <a:lnTo>
                    <a:pt x="688" y="434"/>
                  </a:lnTo>
                  <a:lnTo>
                    <a:pt x="682" y="420"/>
                  </a:lnTo>
                  <a:lnTo>
                    <a:pt x="652" y="416"/>
                  </a:lnTo>
                  <a:lnTo>
                    <a:pt x="652" y="416"/>
                  </a:lnTo>
                  <a:lnTo>
                    <a:pt x="644" y="410"/>
                  </a:lnTo>
                  <a:lnTo>
                    <a:pt x="638" y="402"/>
                  </a:lnTo>
                  <a:lnTo>
                    <a:pt x="624" y="402"/>
                  </a:lnTo>
                  <a:lnTo>
                    <a:pt x="624" y="402"/>
                  </a:lnTo>
                  <a:lnTo>
                    <a:pt x="618" y="398"/>
                  </a:lnTo>
                  <a:lnTo>
                    <a:pt x="610" y="392"/>
                  </a:lnTo>
                  <a:lnTo>
                    <a:pt x="608" y="390"/>
                  </a:lnTo>
                  <a:lnTo>
                    <a:pt x="608" y="390"/>
                  </a:lnTo>
                  <a:lnTo>
                    <a:pt x="604" y="384"/>
                  </a:lnTo>
                  <a:lnTo>
                    <a:pt x="598" y="376"/>
                  </a:lnTo>
                  <a:lnTo>
                    <a:pt x="598" y="376"/>
                  </a:lnTo>
                  <a:lnTo>
                    <a:pt x="598" y="376"/>
                  </a:lnTo>
                  <a:lnTo>
                    <a:pt x="596" y="362"/>
                  </a:lnTo>
                  <a:lnTo>
                    <a:pt x="596" y="362"/>
                  </a:lnTo>
                  <a:lnTo>
                    <a:pt x="596" y="362"/>
                  </a:lnTo>
                  <a:lnTo>
                    <a:pt x="596" y="360"/>
                  </a:lnTo>
                  <a:lnTo>
                    <a:pt x="596" y="360"/>
                  </a:lnTo>
                  <a:lnTo>
                    <a:pt x="600" y="336"/>
                  </a:lnTo>
                  <a:lnTo>
                    <a:pt x="600" y="336"/>
                  </a:lnTo>
                  <a:lnTo>
                    <a:pt x="604" y="324"/>
                  </a:lnTo>
                  <a:lnTo>
                    <a:pt x="604" y="324"/>
                  </a:lnTo>
                  <a:lnTo>
                    <a:pt x="604" y="324"/>
                  </a:lnTo>
                  <a:lnTo>
                    <a:pt x="606" y="324"/>
                  </a:lnTo>
                  <a:lnTo>
                    <a:pt x="636" y="310"/>
                  </a:lnTo>
                  <a:lnTo>
                    <a:pt x="648" y="296"/>
                  </a:lnTo>
                  <a:lnTo>
                    <a:pt x="650" y="284"/>
                  </a:lnTo>
                  <a:lnTo>
                    <a:pt x="648" y="276"/>
                  </a:lnTo>
                  <a:lnTo>
                    <a:pt x="648" y="276"/>
                  </a:lnTo>
                  <a:lnTo>
                    <a:pt x="644" y="262"/>
                  </a:lnTo>
                  <a:lnTo>
                    <a:pt x="640" y="254"/>
                  </a:lnTo>
                  <a:lnTo>
                    <a:pt x="634" y="256"/>
                  </a:lnTo>
                  <a:lnTo>
                    <a:pt x="624" y="254"/>
                  </a:lnTo>
                  <a:lnTo>
                    <a:pt x="624" y="254"/>
                  </a:lnTo>
                  <a:lnTo>
                    <a:pt x="616" y="260"/>
                  </a:lnTo>
                  <a:lnTo>
                    <a:pt x="606" y="272"/>
                  </a:lnTo>
                  <a:lnTo>
                    <a:pt x="592" y="286"/>
                  </a:lnTo>
                  <a:lnTo>
                    <a:pt x="592" y="286"/>
                  </a:lnTo>
                  <a:lnTo>
                    <a:pt x="590" y="286"/>
                  </a:lnTo>
                  <a:lnTo>
                    <a:pt x="590" y="286"/>
                  </a:lnTo>
                  <a:lnTo>
                    <a:pt x="578" y="290"/>
                  </a:lnTo>
                  <a:lnTo>
                    <a:pt x="568" y="288"/>
                  </a:lnTo>
                  <a:lnTo>
                    <a:pt x="542" y="280"/>
                  </a:ln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10" name="Freeform 7"/>
            <p:cNvSpPr>
              <a:spLocks/>
            </p:cNvSpPr>
            <p:nvPr/>
          </p:nvSpPr>
          <p:spPr bwMode="auto">
            <a:xfrm>
              <a:off x="3489325" y="3202894"/>
              <a:ext cx="292100" cy="482600"/>
            </a:xfrm>
            <a:custGeom>
              <a:avLst/>
              <a:gdLst>
                <a:gd name="T0" fmla="*/ 92 w 184"/>
                <a:gd name="T1" fmla="*/ 58 h 304"/>
                <a:gd name="T2" fmla="*/ 92 w 184"/>
                <a:gd name="T3" fmla="*/ 86 h 304"/>
                <a:gd name="T4" fmla="*/ 84 w 184"/>
                <a:gd name="T5" fmla="*/ 108 h 304"/>
                <a:gd name="T6" fmla="*/ 84 w 184"/>
                <a:gd name="T7" fmla="*/ 112 h 304"/>
                <a:gd name="T8" fmla="*/ 80 w 184"/>
                <a:gd name="T9" fmla="*/ 120 h 304"/>
                <a:gd name="T10" fmla="*/ 76 w 184"/>
                <a:gd name="T11" fmla="*/ 124 h 304"/>
                <a:gd name="T12" fmla="*/ 74 w 184"/>
                <a:gd name="T13" fmla="*/ 122 h 304"/>
                <a:gd name="T14" fmla="*/ 44 w 184"/>
                <a:gd name="T15" fmla="*/ 130 h 304"/>
                <a:gd name="T16" fmla="*/ 12 w 184"/>
                <a:gd name="T17" fmla="*/ 134 h 304"/>
                <a:gd name="T18" fmla="*/ 8 w 184"/>
                <a:gd name="T19" fmla="*/ 140 h 304"/>
                <a:gd name="T20" fmla="*/ 38 w 184"/>
                <a:gd name="T21" fmla="*/ 144 h 304"/>
                <a:gd name="T22" fmla="*/ 40 w 184"/>
                <a:gd name="T23" fmla="*/ 144 h 304"/>
                <a:gd name="T24" fmla="*/ 48 w 184"/>
                <a:gd name="T25" fmla="*/ 162 h 304"/>
                <a:gd name="T26" fmla="*/ 56 w 184"/>
                <a:gd name="T27" fmla="*/ 168 h 304"/>
                <a:gd name="T28" fmla="*/ 60 w 184"/>
                <a:gd name="T29" fmla="*/ 184 h 304"/>
                <a:gd name="T30" fmla="*/ 70 w 184"/>
                <a:gd name="T31" fmla="*/ 216 h 304"/>
                <a:gd name="T32" fmla="*/ 72 w 184"/>
                <a:gd name="T33" fmla="*/ 216 h 304"/>
                <a:gd name="T34" fmla="*/ 76 w 184"/>
                <a:gd name="T35" fmla="*/ 232 h 304"/>
                <a:gd name="T36" fmla="*/ 72 w 184"/>
                <a:gd name="T37" fmla="*/ 248 h 304"/>
                <a:gd name="T38" fmla="*/ 72 w 184"/>
                <a:gd name="T39" fmla="*/ 264 h 304"/>
                <a:gd name="T40" fmla="*/ 82 w 184"/>
                <a:gd name="T41" fmla="*/ 270 h 304"/>
                <a:gd name="T42" fmla="*/ 100 w 184"/>
                <a:gd name="T43" fmla="*/ 280 h 304"/>
                <a:gd name="T44" fmla="*/ 106 w 184"/>
                <a:gd name="T45" fmla="*/ 292 h 304"/>
                <a:gd name="T46" fmla="*/ 116 w 184"/>
                <a:gd name="T47" fmla="*/ 302 h 304"/>
                <a:gd name="T48" fmla="*/ 124 w 184"/>
                <a:gd name="T49" fmla="*/ 304 h 304"/>
                <a:gd name="T50" fmla="*/ 122 w 184"/>
                <a:gd name="T51" fmla="*/ 288 h 304"/>
                <a:gd name="T52" fmla="*/ 122 w 184"/>
                <a:gd name="T53" fmla="*/ 278 h 304"/>
                <a:gd name="T54" fmla="*/ 126 w 184"/>
                <a:gd name="T55" fmla="*/ 274 h 304"/>
                <a:gd name="T56" fmla="*/ 140 w 184"/>
                <a:gd name="T57" fmla="*/ 268 h 304"/>
                <a:gd name="T58" fmla="*/ 142 w 184"/>
                <a:gd name="T59" fmla="*/ 268 h 304"/>
                <a:gd name="T60" fmla="*/ 144 w 184"/>
                <a:gd name="T61" fmla="*/ 268 h 304"/>
                <a:gd name="T62" fmla="*/ 156 w 184"/>
                <a:gd name="T63" fmla="*/ 266 h 304"/>
                <a:gd name="T64" fmla="*/ 158 w 184"/>
                <a:gd name="T65" fmla="*/ 244 h 304"/>
                <a:gd name="T66" fmla="*/ 148 w 184"/>
                <a:gd name="T67" fmla="*/ 232 h 304"/>
                <a:gd name="T68" fmla="*/ 138 w 184"/>
                <a:gd name="T69" fmla="*/ 232 h 304"/>
                <a:gd name="T70" fmla="*/ 132 w 184"/>
                <a:gd name="T71" fmla="*/ 210 h 304"/>
                <a:gd name="T72" fmla="*/ 136 w 184"/>
                <a:gd name="T73" fmla="*/ 168 h 304"/>
                <a:gd name="T74" fmla="*/ 164 w 184"/>
                <a:gd name="T75" fmla="*/ 160 h 304"/>
                <a:gd name="T76" fmla="*/ 184 w 184"/>
                <a:gd name="T77" fmla="*/ 108 h 304"/>
                <a:gd name="T78" fmla="*/ 180 w 184"/>
                <a:gd name="T79" fmla="*/ 100 h 304"/>
                <a:gd name="T80" fmla="*/ 168 w 184"/>
                <a:gd name="T81" fmla="*/ 96 h 304"/>
                <a:gd name="T82" fmla="*/ 166 w 184"/>
                <a:gd name="T83" fmla="*/ 96 h 304"/>
                <a:gd name="T84" fmla="*/ 152 w 184"/>
                <a:gd name="T85" fmla="*/ 96 h 304"/>
                <a:gd name="T86" fmla="*/ 144 w 184"/>
                <a:gd name="T87" fmla="*/ 84 h 304"/>
                <a:gd name="T88" fmla="*/ 142 w 184"/>
                <a:gd name="T89" fmla="*/ 84 h 304"/>
                <a:gd name="T90" fmla="*/ 146 w 184"/>
                <a:gd name="T91" fmla="*/ 52 h 304"/>
                <a:gd name="T92" fmla="*/ 148 w 184"/>
                <a:gd name="T93" fmla="*/ 48 h 304"/>
                <a:gd name="T94" fmla="*/ 152 w 184"/>
                <a:gd name="T95" fmla="*/ 36 h 304"/>
                <a:gd name="T96" fmla="*/ 156 w 184"/>
                <a:gd name="T97" fmla="*/ 20 h 304"/>
                <a:gd name="T98" fmla="*/ 128 w 184"/>
                <a:gd name="T99" fmla="*/ 0 h 3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84" h="304">
                  <a:moveTo>
                    <a:pt x="108" y="18"/>
                  </a:moveTo>
                  <a:lnTo>
                    <a:pt x="92" y="58"/>
                  </a:lnTo>
                  <a:lnTo>
                    <a:pt x="92" y="84"/>
                  </a:lnTo>
                  <a:lnTo>
                    <a:pt x="92" y="86"/>
                  </a:lnTo>
                  <a:lnTo>
                    <a:pt x="84" y="100"/>
                  </a:lnTo>
                  <a:lnTo>
                    <a:pt x="84" y="108"/>
                  </a:lnTo>
                  <a:lnTo>
                    <a:pt x="84" y="108"/>
                  </a:lnTo>
                  <a:lnTo>
                    <a:pt x="84" y="112"/>
                  </a:lnTo>
                  <a:lnTo>
                    <a:pt x="82" y="116"/>
                  </a:lnTo>
                  <a:lnTo>
                    <a:pt x="80" y="120"/>
                  </a:lnTo>
                  <a:lnTo>
                    <a:pt x="76" y="122"/>
                  </a:lnTo>
                  <a:lnTo>
                    <a:pt x="76" y="124"/>
                  </a:lnTo>
                  <a:lnTo>
                    <a:pt x="74" y="124"/>
                  </a:lnTo>
                  <a:lnTo>
                    <a:pt x="74" y="122"/>
                  </a:lnTo>
                  <a:lnTo>
                    <a:pt x="54" y="120"/>
                  </a:lnTo>
                  <a:lnTo>
                    <a:pt x="44" y="130"/>
                  </a:lnTo>
                  <a:lnTo>
                    <a:pt x="12" y="134"/>
                  </a:lnTo>
                  <a:lnTo>
                    <a:pt x="12" y="134"/>
                  </a:lnTo>
                  <a:lnTo>
                    <a:pt x="0" y="134"/>
                  </a:lnTo>
                  <a:lnTo>
                    <a:pt x="8" y="140"/>
                  </a:lnTo>
                  <a:lnTo>
                    <a:pt x="36" y="144"/>
                  </a:lnTo>
                  <a:lnTo>
                    <a:pt x="38" y="144"/>
                  </a:lnTo>
                  <a:lnTo>
                    <a:pt x="40" y="144"/>
                  </a:lnTo>
                  <a:lnTo>
                    <a:pt x="40" y="144"/>
                  </a:lnTo>
                  <a:lnTo>
                    <a:pt x="40" y="144"/>
                  </a:lnTo>
                  <a:lnTo>
                    <a:pt x="48" y="162"/>
                  </a:lnTo>
                  <a:lnTo>
                    <a:pt x="56" y="168"/>
                  </a:lnTo>
                  <a:lnTo>
                    <a:pt x="56" y="168"/>
                  </a:lnTo>
                  <a:lnTo>
                    <a:pt x="60" y="174"/>
                  </a:lnTo>
                  <a:lnTo>
                    <a:pt x="60" y="184"/>
                  </a:lnTo>
                  <a:lnTo>
                    <a:pt x="60" y="206"/>
                  </a:lnTo>
                  <a:lnTo>
                    <a:pt x="70" y="216"/>
                  </a:lnTo>
                  <a:lnTo>
                    <a:pt x="72" y="216"/>
                  </a:lnTo>
                  <a:lnTo>
                    <a:pt x="72" y="216"/>
                  </a:lnTo>
                  <a:lnTo>
                    <a:pt x="72" y="216"/>
                  </a:lnTo>
                  <a:lnTo>
                    <a:pt x="76" y="232"/>
                  </a:lnTo>
                  <a:lnTo>
                    <a:pt x="76" y="240"/>
                  </a:lnTo>
                  <a:lnTo>
                    <a:pt x="72" y="248"/>
                  </a:lnTo>
                  <a:lnTo>
                    <a:pt x="70" y="256"/>
                  </a:lnTo>
                  <a:lnTo>
                    <a:pt x="72" y="264"/>
                  </a:lnTo>
                  <a:lnTo>
                    <a:pt x="82" y="270"/>
                  </a:lnTo>
                  <a:lnTo>
                    <a:pt x="82" y="270"/>
                  </a:lnTo>
                  <a:lnTo>
                    <a:pt x="94" y="276"/>
                  </a:lnTo>
                  <a:lnTo>
                    <a:pt x="100" y="280"/>
                  </a:lnTo>
                  <a:lnTo>
                    <a:pt x="106" y="292"/>
                  </a:lnTo>
                  <a:lnTo>
                    <a:pt x="106" y="292"/>
                  </a:lnTo>
                  <a:lnTo>
                    <a:pt x="114" y="298"/>
                  </a:lnTo>
                  <a:lnTo>
                    <a:pt x="116" y="302"/>
                  </a:lnTo>
                  <a:lnTo>
                    <a:pt x="124" y="304"/>
                  </a:lnTo>
                  <a:lnTo>
                    <a:pt x="124" y="304"/>
                  </a:lnTo>
                  <a:lnTo>
                    <a:pt x="122" y="288"/>
                  </a:lnTo>
                  <a:lnTo>
                    <a:pt x="122" y="288"/>
                  </a:lnTo>
                  <a:lnTo>
                    <a:pt x="122" y="282"/>
                  </a:lnTo>
                  <a:lnTo>
                    <a:pt x="122" y="278"/>
                  </a:lnTo>
                  <a:lnTo>
                    <a:pt x="122" y="278"/>
                  </a:lnTo>
                  <a:lnTo>
                    <a:pt x="126" y="274"/>
                  </a:lnTo>
                  <a:lnTo>
                    <a:pt x="128" y="272"/>
                  </a:lnTo>
                  <a:lnTo>
                    <a:pt x="140" y="268"/>
                  </a:lnTo>
                  <a:lnTo>
                    <a:pt x="140" y="268"/>
                  </a:lnTo>
                  <a:lnTo>
                    <a:pt x="142" y="268"/>
                  </a:lnTo>
                  <a:lnTo>
                    <a:pt x="142" y="268"/>
                  </a:lnTo>
                  <a:lnTo>
                    <a:pt x="144" y="268"/>
                  </a:lnTo>
                  <a:lnTo>
                    <a:pt x="148" y="270"/>
                  </a:lnTo>
                  <a:lnTo>
                    <a:pt x="156" y="266"/>
                  </a:lnTo>
                  <a:lnTo>
                    <a:pt x="156" y="264"/>
                  </a:lnTo>
                  <a:lnTo>
                    <a:pt x="158" y="244"/>
                  </a:lnTo>
                  <a:lnTo>
                    <a:pt x="154" y="236"/>
                  </a:lnTo>
                  <a:lnTo>
                    <a:pt x="148" y="232"/>
                  </a:lnTo>
                  <a:lnTo>
                    <a:pt x="140" y="232"/>
                  </a:lnTo>
                  <a:lnTo>
                    <a:pt x="138" y="232"/>
                  </a:lnTo>
                  <a:lnTo>
                    <a:pt x="136" y="230"/>
                  </a:lnTo>
                  <a:lnTo>
                    <a:pt x="132" y="210"/>
                  </a:lnTo>
                  <a:lnTo>
                    <a:pt x="134" y="168"/>
                  </a:lnTo>
                  <a:lnTo>
                    <a:pt x="136" y="168"/>
                  </a:lnTo>
                  <a:lnTo>
                    <a:pt x="148" y="150"/>
                  </a:lnTo>
                  <a:lnTo>
                    <a:pt x="164" y="160"/>
                  </a:lnTo>
                  <a:lnTo>
                    <a:pt x="176" y="160"/>
                  </a:lnTo>
                  <a:lnTo>
                    <a:pt x="184" y="108"/>
                  </a:lnTo>
                  <a:lnTo>
                    <a:pt x="184" y="108"/>
                  </a:lnTo>
                  <a:lnTo>
                    <a:pt x="180" y="100"/>
                  </a:lnTo>
                  <a:lnTo>
                    <a:pt x="174" y="96"/>
                  </a:lnTo>
                  <a:lnTo>
                    <a:pt x="168" y="96"/>
                  </a:lnTo>
                  <a:lnTo>
                    <a:pt x="168" y="96"/>
                  </a:lnTo>
                  <a:lnTo>
                    <a:pt x="166" y="96"/>
                  </a:lnTo>
                  <a:lnTo>
                    <a:pt x="154" y="98"/>
                  </a:lnTo>
                  <a:lnTo>
                    <a:pt x="152" y="96"/>
                  </a:lnTo>
                  <a:lnTo>
                    <a:pt x="152" y="96"/>
                  </a:lnTo>
                  <a:lnTo>
                    <a:pt x="144" y="84"/>
                  </a:lnTo>
                  <a:lnTo>
                    <a:pt x="144" y="84"/>
                  </a:lnTo>
                  <a:lnTo>
                    <a:pt x="142" y="84"/>
                  </a:lnTo>
                  <a:lnTo>
                    <a:pt x="142" y="64"/>
                  </a:lnTo>
                  <a:lnTo>
                    <a:pt x="146" y="52"/>
                  </a:lnTo>
                  <a:lnTo>
                    <a:pt x="148" y="48"/>
                  </a:lnTo>
                  <a:lnTo>
                    <a:pt x="148" y="48"/>
                  </a:lnTo>
                  <a:lnTo>
                    <a:pt x="150" y="42"/>
                  </a:lnTo>
                  <a:lnTo>
                    <a:pt x="152" y="36"/>
                  </a:lnTo>
                  <a:lnTo>
                    <a:pt x="156" y="32"/>
                  </a:lnTo>
                  <a:lnTo>
                    <a:pt x="156" y="20"/>
                  </a:lnTo>
                  <a:lnTo>
                    <a:pt x="144" y="8"/>
                  </a:lnTo>
                  <a:lnTo>
                    <a:pt x="128" y="0"/>
                  </a:lnTo>
                  <a:lnTo>
                    <a:pt x="108" y="18"/>
                  </a:ln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11" name="Freeform 8"/>
            <p:cNvSpPr>
              <a:spLocks/>
            </p:cNvSpPr>
            <p:nvPr/>
          </p:nvSpPr>
          <p:spPr bwMode="auto">
            <a:xfrm>
              <a:off x="723900" y="1932894"/>
              <a:ext cx="2070100" cy="1565275"/>
            </a:xfrm>
            <a:custGeom>
              <a:avLst/>
              <a:gdLst>
                <a:gd name="T0" fmla="*/ 1262 w 1304"/>
                <a:gd name="T1" fmla="*/ 442 h 986"/>
                <a:gd name="T2" fmla="*/ 1222 w 1304"/>
                <a:gd name="T3" fmla="*/ 404 h 986"/>
                <a:gd name="T4" fmla="*/ 1178 w 1304"/>
                <a:gd name="T5" fmla="*/ 360 h 986"/>
                <a:gd name="T6" fmla="*/ 1084 w 1304"/>
                <a:gd name="T7" fmla="*/ 334 h 986"/>
                <a:gd name="T8" fmla="*/ 1026 w 1304"/>
                <a:gd name="T9" fmla="*/ 300 h 986"/>
                <a:gd name="T10" fmla="*/ 1048 w 1304"/>
                <a:gd name="T11" fmla="*/ 180 h 986"/>
                <a:gd name="T12" fmla="*/ 996 w 1304"/>
                <a:gd name="T13" fmla="*/ 100 h 986"/>
                <a:gd name="T14" fmla="*/ 964 w 1304"/>
                <a:gd name="T15" fmla="*/ 74 h 986"/>
                <a:gd name="T16" fmla="*/ 938 w 1304"/>
                <a:gd name="T17" fmla="*/ 48 h 986"/>
                <a:gd name="T18" fmla="*/ 876 w 1304"/>
                <a:gd name="T19" fmla="*/ 36 h 986"/>
                <a:gd name="T20" fmla="*/ 816 w 1304"/>
                <a:gd name="T21" fmla="*/ 66 h 986"/>
                <a:gd name="T22" fmla="*/ 798 w 1304"/>
                <a:gd name="T23" fmla="*/ 130 h 986"/>
                <a:gd name="T24" fmla="*/ 750 w 1304"/>
                <a:gd name="T25" fmla="*/ 144 h 986"/>
                <a:gd name="T26" fmla="*/ 618 w 1304"/>
                <a:gd name="T27" fmla="*/ 224 h 986"/>
                <a:gd name="T28" fmla="*/ 602 w 1304"/>
                <a:gd name="T29" fmla="*/ 236 h 986"/>
                <a:gd name="T30" fmla="*/ 548 w 1304"/>
                <a:gd name="T31" fmla="*/ 220 h 986"/>
                <a:gd name="T32" fmla="*/ 482 w 1304"/>
                <a:gd name="T33" fmla="*/ 234 h 986"/>
                <a:gd name="T34" fmla="*/ 490 w 1304"/>
                <a:gd name="T35" fmla="*/ 336 h 986"/>
                <a:gd name="T36" fmla="*/ 466 w 1304"/>
                <a:gd name="T37" fmla="*/ 396 h 986"/>
                <a:gd name="T38" fmla="*/ 458 w 1304"/>
                <a:gd name="T39" fmla="*/ 382 h 986"/>
                <a:gd name="T40" fmla="*/ 426 w 1304"/>
                <a:gd name="T41" fmla="*/ 432 h 986"/>
                <a:gd name="T42" fmla="*/ 332 w 1304"/>
                <a:gd name="T43" fmla="*/ 468 h 986"/>
                <a:gd name="T44" fmla="*/ 254 w 1304"/>
                <a:gd name="T45" fmla="*/ 470 h 986"/>
                <a:gd name="T46" fmla="*/ 184 w 1304"/>
                <a:gd name="T47" fmla="*/ 506 h 986"/>
                <a:gd name="T48" fmla="*/ 104 w 1304"/>
                <a:gd name="T49" fmla="*/ 494 h 986"/>
                <a:gd name="T50" fmla="*/ 60 w 1304"/>
                <a:gd name="T51" fmla="*/ 482 h 986"/>
                <a:gd name="T52" fmla="*/ 10 w 1304"/>
                <a:gd name="T53" fmla="*/ 528 h 986"/>
                <a:gd name="T54" fmla="*/ 14 w 1304"/>
                <a:gd name="T55" fmla="*/ 562 h 986"/>
                <a:gd name="T56" fmla="*/ 30 w 1304"/>
                <a:gd name="T57" fmla="*/ 580 h 986"/>
                <a:gd name="T58" fmla="*/ 42 w 1304"/>
                <a:gd name="T59" fmla="*/ 712 h 986"/>
                <a:gd name="T60" fmla="*/ 12 w 1304"/>
                <a:gd name="T61" fmla="*/ 724 h 986"/>
                <a:gd name="T62" fmla="*/ 72 w 1304"/>
                <a:gd name="T63" fmla="*/ 764 h 986"/>
                <a:gd name="T64" fmla="*/ 120 w 1304"/>
                <a:gd name="T65" fmla="*/ 834 h 986"/>
                <a:gd name="T66" fmla="*/ 174 w 1304"/>
                <a:gd name="T67" fmla="*/ 888 h 986"/>
                <a:gd name="T68" fmla="*/ 210 w 1304"/>
                <a:gd name="T69" fmla="*/ 980 h 986"/>
                <a:gd name="T70" fmla="*/ 260 w 1304"/>
                <a:gd name="T71" fmla="*/ 984 h 986"/>
                <a:gd name="T72" fmla="*/ 278 w 1304"/>
                <a:gd name="T73" fmla="*/ 948 h 986"/>
                <a:gd name="T74" fmla="*/ 298 w 1304"/>
                <a:gd name="T75" fmla="*/ 926 h 986"/>
                <a:gd name="T76" fmla="*/ 412 w 1304"/>
                <a:gd name="T77" fmla="*/ 944 h 986"/>
                <a:gd name="T78" fmla="*/ 460 w 1304"/>
                <a:gd name="T79" fmla="*/ 930 h 986"/>
                <a:gd name="T80" fmla="*/ 502 w 1304"/>
                <a:gd name="T81" fmla="*/ 960 h 986"/>
                <a:gd name="T82" fmla="*/ 634 w 1304"/>
                <a:gd name="T83" fmla="*/ 958 h 986"/>
                <a:gd name="T84" fmla="*/ 736 w 1304"/>
                <a:gd name="T85" fmla="*/ 934 h 986"/>
                <a:gd name="T86" fmla="*/ 830 w 1304"/>
                <a:gd name="T87" fmla="*/ 944 h 986"/>
                <a:gd name="T88" fmla="*/ 892 w 1304"/>
                <a:gd name="T89" fmla="*/ 968 h 986"/>
                <a:gd name="T90" fmla="*/ 940 w 1304"/>
                <a:gd name="T91" fmla="*/ 940 h 986"/>
                <a:gd name="T92" fmla="*/ 954 w 1304"/>
                <a:gd name="T93" fmla="*/ 920 h 986"/>
                <a:gd name="T94" fmla="*/ 956 w 1304"/>
                <a:gd name="T95" fmla="*/ 888 h 986"/>
                <a:gd name="T96" fmla="*/ 922 w 1304"/>
                <a:gd name="T97" fmla="*/ 856 h 986"/>
                <a:gd name="T98" fmla="*/ 966 w 1304"/>
                <a:gd name="T99" fmla="*/ 796 h 986"/>
                <a:gd name="T100" fmla="*/ 1056 w 1304"/>
                <a:gd name="T101" fmla="*/ 780 h 986"/>
                <a:gd name="T102" fmla="*/ 1086 w 1304"/>
                <a:gd name="T103" fmla="*/ 748 h 986"/>
                <a:gd name="T104" fmla="*/ 1094 w 1304"/>
                <a:gd name="T105" fmla="*/ 686 h 986"/>
                <a:gd name="T106" fmla="*/ 1132 w 1304"/>
                <a:gd name="T107" fmla="*/ 676 h 986"/>
                <a:gd name="T108" fmla="*/ 1188 w 1304"/>
                <a:gd name="T109" fmla="*/ 612 h 986"/>
                <a:gd name="T110" fmla="*/ 1246 w 1304"/>
                <a:gd name="T111" fmla="*/ 598 h 986"/>
                <a:gd name="T112" fmla="*/ 1296 w 1304"/>
                <a:gd name="T113" fmla="*/ 580 h 986"/>
                <a:gd name="T114" fmla="*/ 1302 w 1304"/>
                <a:gd name="T115" fmla="*/ 530 h 9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304" h="986">
                  <a:moveTo>
                    <a:pt x="1302" y="530"/>
                  </a:moveTo>
                  <a:lnTo>
                    <a:pt x="1304" y="530"/>
                  </a:lnTo>
                  <a:lnTo>
                    <a:pt x="1304" y="530"/>
                  </a:lnTo>
                  <a:lnTo>
                    <a:pt x="1304" y="528"/>
                  </a:lnTo>
                  <a:lnTo>
                    <a:pt x="1278" y="456"/>
                  </a:lnTo>
                  <a:lnTo>
                    <a:pt x="1262" y="444"/>
                  </a:lnTo>
                  <a:lnTo>
                    <a:pt x="1262" y="442"/>
                  </a:lnTo>
                  <a:lnTo>
                    <a:pt x="1258" y="412"/>
                  </a:lnTo>
                  <a:lnTo>
                    <a:pt x="1226" y="408"/>
                  </a:lnTo>
                  <a:lnTo>
                    <a:pt x="1224" y="408"/>
                  </a:lnTo>
                  <a:lnTo>
                    <a:pt x="1222" y="408"/>
                  </a:lnTo>
                  <a:lnTo>
                    <a:pt x="1222" y="406"/>
                  </a:lnTo>
                  <a:lnTo>
                    <a:pt x="1222" y="404"/>
                  </a:lnTo>
                  <a:lnTo>
                    <a:pt x="1222" y="404"/>
                  </a:lnTo>
                  <a:lnTo>
                    <a:pt x="1222" y="404"/>
                  </a:lnTo>
                  <a:lnTo>
                    <a:pt x="1218" y="396"/>
                  </a:lnTo>
                  <a:lnTo>
                    <a:pt x="1212" y="386"/>
                  </a:lnTo>
                  <a:lnTo>
                    <a:pt x="1202" y="378"/>
                  </a:lnTo>
                  <a:lnTo>
                    <a:pt x="1192" y="368"/>
                  </a:lnTo>
                  <a:lnTo>
                    <a:pt x="1192" y="368"/>
                  </a:lnTo>
                  <a:lnTo>
                    <a:pt x="1178" y="360"/>
                  </a:lnTo>
                  <a:lnTo>
                    <a:pt x="1166" y="354"/>
                  </a:lnTo>
                  <a:lnTo>
                    <a:pt x="1166" y="354"/>
                  </a:lnTo>
                  <a:lnTo>
                    <a:pt x="1152" y="346"/>
                  </a:lnTo>
                  <a:lnTo>
                    <a:pt x="1152" y="346"/>
                  </a:lnTo>
                  <a:lnTo>
                    <a:pt x="1140" y="340"/>
                  </a:lnTo>
                  <a:lnTo>
                    <a:pt x="1116" y="336"/>
                  </a:lnTo>
                  <a:lnTo>
                    <a:pt x="1084" y="334"/>
                  </a:lnTo>
                  <a:lnTo>
                    <a:pt x="1042" y="332"/>
                  </a:lnTo>
                  <a:lnTo>
                    <a:pt x="1040" y="332"/>
                  </a:lnTo>
                  <a:lnTo>
                    <a:pt x="1040" y="332"/>
                  </a:lnTo>
                  <a:lnTo>
                    <a:pt x="1032" y="320"/>
                  </a:lnTo>
                  <a:lnTo>
                    <a:pt x="1032" y="320"/>
                  </a:lnTo>
                  <a:lnTo>
                    <a:pt x="1028" y="310"/>
                  </a:lnTo>
                  <a:lnTo>
                    <a:pt x="1026" y="300"/>
                  </a:lnTo>
                  <a:lnTo>
                    <a:pt x="1026" y="300"/>
                  </a:lnTo>
                  <a:lnTo>
                    <a:pt x="1028" y="288"/>
                  </a:lnTo>
                  <a:lnTo>
                    <a:pt x="1034" y="272"/>
                  </a:lnTo>
                  <a:lnTo>
                    <a:pt x="1044" y="246"/>
                  </a:lnTo>
                  <a:lnTo>
                    <a:pt x="1058" y="214"/>
                  </a:lnTo>
                  <a:lnTo>
                    <a:pt x="1048" y="180"/>
                  </a:lnTo>
                  <a:lnTo>
                    <a:pt x="1048" y="180"/>
                  </a:lnTo>
                  <a:lnTo>
                    <a:pt x="1036" y="124"/>
                  </a:lnTo>
                  <a:lnTo>
                    <a:pt x="1036" y="124"/>
                  </a:lnTo>
                  <a:lnTo>
                    <a:pt x="1032" y="118"/>
                  </a:lnTo>
                  <a:lnTo>
                    <a:pt x="1024" y="112"/>
                  </a:lnTo>
                  <a:lnTo>
                    <a:pt x="1012" y="106"/>
                  </a:lnTo>
                  <a:lnTo>
                    <a:pt x="996" y="100"/>
                  </a:lnTo>
                  <a:lnTo>
                    <a:pt x="996" y="100"/>
                  </a:lnTo>
                  <a:lnTo>
                    <a:pt x="990" y="98"/>
                  </a:lnTo>
                  <a:lnTo>
                    <a:pt x="982" y="94"/>
                  </a:lnTo>
                  <a:lnTo>
                    <a:pt x="982" y="94"/>
                  </a:lnTo>
                  <a:lnTo>
                    <a:pt x="976" y="90"/>
                  </a:lnTo>
                  <a:lnTo>
                    <a:pt x="970" y="86"/>
                  </a:lnTo>
                  <a:lnTo>
                    <a:pt x="966" y="80"/>
                  </a:lnTo>
                  <a:lnTo>
                    <a:pt x="964" y="74"/>
                  </a:lnTo>
                  <a:lnTo>
                    <a:pt x="964" y="74"/>
                  </a:lnTo>
                  <a:lnTo>
                    <a:pt x="960" y="68"/>
                  </a:lnTo>
                  <a:lnTo>
                    <a:pt x="954" y="60"/>
                  </a:lnTo>
                  <a:lnTo>
                    <a:pt x="948" y="54"/>
                  </a:lnTo>
                  <a:lnTo>
                    <a:pt x="940" y="50"/>
                  </a:lnTo>
                  <a:lnTo>
                    <a:pt x="938" y="50"/>
                  </a:lnTo>
                  <a:lnTo>
                    <a:pt x="938" y="48"/>
                  </a:lnTo>
                  <a:lnTo>
                    <a:pt x="928" y="0"/>
                  </a:lnTo>
                  <a:lnTo>
                    <a:pt x="890" y="4"/>
                  </a:lnTo>
                  <a:lnTo>
                    <a:pt x="886" y="14"/>
                  </a:lnTo>
                  <a:lnTo>
                    <a:pt x="886" y="14"/>
                  </a:lnTo>
                  <a:lnTo>
                    <a:pt x="882" y="24"/>
                  </a:lnTo>
                  <a:lnTo>
                    <a:pt x="878" y="32"/>
                  </a:lnTo>
                  <a:lnTo>
                    <a:pt x="876" y="36"/>
                  </a:lnTo>
                  <a:lnTo>
                    <a:pt x="870" y="38"/>
                  </a:lnTo>
                  <a:lnTo>
                    <a:pt x="846" y="46"/>
                  </a:lnTo>
                  <a:lnTo>
                    <a:pt x="846" y="46"/>
                  </a:lnTo>
                  <a:lnTo>
                    <a:pt x="828" y="56"/>
                  </a:lnTo>
                  <a:lnTo>
                    <a:pt x="822" y="60"/>
                  </a:lnTo>
                  <a:lnTo>
                    <a:pt x="816" y="66"/>
                  </a:lnTo>
                  <a:lnTo>
                    <a:pt x="816" y="66"/>
                  </a:lnTo>
                  <a:lnTo>
                    <a:pt x="814" y="74"/>
                  </a:lnTo>
                  <a:lnTo>
                    <a:pt x="810" y="92"/>
                  </a:lnTo>
                  <a:lnTo>
                    <a:pt x="810" y="92"/>
                  </a:lnTo>
                  <a:lnTo>
                    <a:pt x="806" y="110"/>
                  </a:lnTo>
                  <a:lnTo>
                    <a:pt x="802" y="122"/>
                  </a:lnTo>
                  <a:lnTo>
                    <a:pt x="802" y="122"/>
                  </a:lnTo>
                  <a:lnTo>
                    <a:pt x="798" y="130"/>
                  </a:lnTo>
                  <a:lnTo>
                    <a:pt x="792" y="136"/>
                  </a:lnTo>
                  <a:lnTo>
                    <a:pt x="786" y="142"/>
                  </a:lnTo>
                  <a:lnTo>
                    <a:pt x="778" y="144"/>
                  </a:lnTo>
                  <a:lnTo>
                    <a:pt x="778" y="144"/>
                  </a:lnTo>
                  <a:lnTo>
                    <a:pt x="770" y="146"/>
                  </a:lnTo>
                  <a:lnTo>
                    <a:pt x="760" y="146"/>
                  </a:lnTo>
                  <a:lnTo>
                    <a:pt x="750" y="144"/>
                  </a:lnTo>
                  <a:lnTo>
                    <a:pt x="738" y="140"/>
                  </a:lnTo>
                  <a:lnTo>
                    <a:pt x="724" y="134"/>
                  </a:lnTo>
                  <a:lnTo>
                    <a:pt x="708" y="126"/>
                  </a:lnTo>
                  <a:lnTo>
                    <a:pt x="674" y="104"/>
                  </a:lnTo>
                  <a:lnTo>
                    <a:pt x="608" y="188"/>
                  </a:lnTo>
                  <a:lnTo>
                    <a:pt x="616" y="224"/>
                  </a:lnTo>
                  <a:lnTo>
                    <a:pt x="618" y="224"/>
                  </a:lnTo>
                  <a:lnTo>
                    <a:pt x="618" y="224"/>
                  </a:lnTo>
                  <a:lnTo>
                    <a:pt x="616" y="226"/>
                  </a:lnTo>
                  <a:lnTo>
                    <a:pt x="616" y="226"/>
                  </a:lnTo>
                  <a:lnTo>
                    <a:pt x="616" y="226"/>
                  </a:lnTo>
                  <a:lnTo>
                    <a:pt x="610" y="232"/>
                  </a:lnTo>
                  <a:lnTo>
                    <a:pt x="602" y="236"/>
                  </a:lnTo>
                  <a:lnTo>
                    <a:pt x="602" y="236"/>
                  </a:lnTo>
                  <a:lnTo>
                    <a:pt x="598" y="236"/>
                  </a:lnTo>
                  <a:lnTo>
                    <a:pt x="594" y="234"/>
                  </a:lnTo>
                  <a:lnTo>
                    <a:pt x="582" y="230"/>
                  </a:lnTo>
                  <a:lnTo>
                    <a:pt x="582" y="230"/>
                  </a:lnTo>
                  <a:lnTo>
                    <a:pt x="576" y="226"/>
                  </a:lnTo>
                  <a:lnTo>
                    <a:pt x="564" y="224"/>
                  </a:lnTo>
                  <a:lnTo>
                    <a:pt x="548" y="220"/>
                  </a:lnTo>
                  <a:lnTo>
                    <a:pt x="528" y="220"/>
                  </a:lnTo>
                  <a:lnTo>
                    <a:pt x="514" y="218"/>
                  </a:lnTo>
                  <a:lnTo>
                    <a:pt x="514" y="218"/>
                  </a:lnTo>
                  <a:lnTo>
                    <a:pt x="494" y="216"/>
                  </a:lnTo>
                  <a:lnTo>
                    <a:pt x="474" y="220"/>
                  </a:lnTo>
                  <a:lnTo>
                    <a:pt x="482" y="234"/>
                  </a:lnTo>
                  <a:lnTo>
                    <a:pt x="482" y="234"/>
                  </a:lnTo>
                  <a:lnTo>
                    <a:pt x="492" y="248"/>
                  </a:lnTo>
                  <a:lnTo>
                    <a:pt x="494" y="252"/>
                  </a:lnTo>
                  <a:lnTo>
                    <a:pt x="494" y="256"/>
                  </a:lnTo>
                  <a:lnTo>
                    <a:pt x="484" y="308"/>
                  </a:lnTo>
                  <a:lnTo>
                    <a:pt x="488" y="336"/>
                  </a:lnTo>
                  <a:lnTo>
                    <a:pt x="490" y="336"/>
                  </a:lnTo>
                  <a:lnTo>
                    <a:pt x="490" y="336"/>
                  </a:lnTo>
                  <a:lnTo>
                    <a:pt x="488" y="336"/>
                  </a:lnTo>
                  <a:lnTo>
                    <a:pt x="488" y="336"/>
                  </a:lnTo>
                  <a:lnTo>
                    <a:pt x="472" y="388"/>
                  </a:lnTo>
                  <a:lnTo>
                    <a:pt x="472" y="388"/>
                  </a:lnTo>
                  <a:lnTo>
                    <a:pt x="470" y="394"/>
                  </a:lnTo>
                  <a:lnTo>
                    <a:pt x="468" y="396"/>
                  </a:lnTo>
                  <a:lnTo>
                    <a:pt x="466" y="396"/>
                  </a:lnTo>
                  <a:lnTo>
                    <a:pt x="466" y="394"/>
                  </a:lnTo>
                  <a:lnTo>
                    <a:pt x="464" y="390"/>
                  </a:lnTo>
                  <a:lnTo>
                    <a:pt x="464" y="390"/>
                  </a:lnTo>
                  <a:lnTo>
                    <a:pt x="460" y="384"/>
                  </a:lnTo>
                  <a:lnTo>
                    <a:pt x="460" y="382"/>
                  </a:lnTo>
                  <a:lnTo>
                    <a:pt x="458" y="382"/>
                  </a:lnTo>
                  <a:lnTo>
                    <a:pt x="458" y="382"/>
                  </a:lnTo>
                  <a:lnTo>
                    <a:pt x="454" y="384"/>
                  </a:lnTo>
                  <a:lnTo>
                    <a:pt x="452" y="392"/>
                  </a:lnTo>
                  <a:lnTo>
                    <a:pt x="452" y="392"/>
                  </a:lnTo>
                  <a:lnTo>
                    <a:pt x="450" y="404"/>
                  </a:lnTo>
                  <a:lnTo>
                    <a:pt x="444" y="414"/>
                  </a:lnTo>
                  <a:lnTo>
                    <a:pt x="436" y="422"/>
                  </a:lnTo>
                  <a:lnTo>
                    <a:pt x="426" y="432"/>
                  </a:lnTo>
                  <a:lnTo>
                    <a:pt x="412" y="444"/>
                  </a:lnTo>
                  <a:lnTo>
                    <a:pt x="406" y="448"/>
                  </a:lnTo>
                  <a:lnTo>
                    <a:pt x="406" y="448"/>
                  </a:lnTo>
                  <a:lnTo>
                    <a:pt x="404" y="448"/>
                  </a:lnTo>
                  <a:lnTo>
                    <a:pt x="352" y="448"/>
                  </a:lnTo>
                  <a:lnTo>
                    <a:pt x="332" y="468"/>
                  </a:lnTo>
                  <a:lnTo>
                    <a:pt x="332" y="468"/>
                  </a:lnTo>
                  <a:lnTo>
                    <a:pt x="330" y="468"/>
                  </a:lnTo>
                  <a:lnTo>
                    <a:pt x="330" y="468"/>
                  </a:lnTo>
                  <a:lnTo>
                    <a:pt x="274" y="460"/>
                  </a:lnTo>
                  <a:lnTo>
                    <a:pt x="274" y="460"/>
                  </a:lnTo>
                  <a:lnTo>
                    <a:pt x="268" y="466"/>
                  </a:lnTo>
                  <a:lnTo>
                    <a:pt x="260" y="470"/>
                  </a:lnTo>
                  <a:lnTo>
                    <a:pt x="254" y="470"/>
                  </a:lnTo>
                  <a:lnTo>
                    <a:pt x="248" y="470"/>
                  </a:lnTo>
                  <a:lnTo>
                    <a:pt x="248" y="470"/>
                  </a:lnTo>
                  <a:lnTo>
                    <a:pt x="240" y="470"/>
                  </a:lnTo>
                  <a:lnTo>
                    <a:pt x="232" y="470"/>
                  </a:lnTo>
                  <a:lnTo>
                    <a:pt x="206" y="478"/>
                  </a:lnTo>
                  <a:lnTo>
                    <a:pt x="184" y="504"/>
                  </a:lnTo>
                  <a:lnTo>
                    <a:pt x="184" y="506"/>
                  </a:lnTo>
                  <a:lnTo>
                    <a:pt x="148" y="508"/>
                  </a:lnTo>
                  <a:lnTo>
                    <a:pt x="148" y="478"/>
                  </a:lnTo>
                  <a:lnTo>
                    <a:pt x="126" y="478"/>
                  </a:lnTo>
                  <a:lnTo>
                    <a:pt x="122" y="490"/>
                  </a:lnTo>
                  <a:lnTo>
                    <a:pt x="106" y="494"/>
                  </a:lnTo>
                  <a:lnTo>
                    <a:pt x="104" y="494"/>
                  </a:lnTo>
                  <a:lnTo>
                    <a:pt x="104" y="494"/>
                  </a:lnTo>
                  <a:lnTo>
                    <a:pt x="102" y="494"/>
                  </a:lnTo>
                  <a:lnTo>
                    <a:pt x="102" y="494"/>
                  </a:lnTo>
                  <a:lnTo>
                    <a:pt x="102" y="494"/>
                  </a:lnTo>
                  <a:lnTo>
                    <a:pt x="86" y="486"/>
                  </a:lnTo>
                  <a:lnTo>
                    <a:pt x="66" y="480"/>
                  </a:lnTo>
                  <a:lnTo>
                    <a:pt x="66" y="480"/>
                  </a:lnTo>
                  <a:lnTo>
                    <a:pt x="60" y="482"/>
                  </a:lnTo>
                  <a:lnTo>
                    <a:pt x="54" y="484"/>
                  </a:lnTo>
                  <a:lnTo>
                    <a:pt x="38" y="496"/>
                  </a:lnTo>
                  <a:lnTo>
                    <a:pt x="38" y="496"/>
                  </a:lnTo>
                  <a:lnTo>
                    <a:pt x="20" y="512"/>
                  </a:lnTo>
                  <a:lnTo>
                    <a:pt x="14" y="520"/>
                  </a:lnTo>
                  <a:lnTo>
                    <a:pt x="10" y="528"/>
                  </a:lnTo>
                  <a:lnTo>
                    <a:pt x="10" y="528"/>
                  </a:lnTo>
                  <a:lnTo>
                    <a:pt x="12" y="530"/>
                  </a:lnTo>
                  <a:lnTo>
                    <a:pt x="14" y="536"/>
                  </a:lnTo>
                  <a:lnTo>
                    <a:pt x="14" y="536"/>
                  </a:lnTo>
                  <a:lnTo>
                    <a:pt x="16" y="546"/>
                  </a:lnTo>
                  <a:lnTo>
                    <a:pt x="16" y="554"/>
                  </a:lnTo>
                  <a:lnTo>
                    <a:pt x="16" y="554"/>
                  </a:lnTo>
                  <a:lnTo>
                    <a:pt x="14" y="562"/>
                  </a:lnTo>
                  <a:lnTo>
                    <a:pt x="10" y="568"/>
                  </a:lnTo>
                  <a:lnTo>
                    <a:pt x="10" y="568"/>
                  </a:lnTo>
                  <a:lnTo>
                    <a:pt x="6" y="570"/>
                  </a:lnTo>
                  <a:lnTo>
                    <a:pt x="4" y="574"/>
                  </a:lnTo>
                  <a:lnTo>
                    <a:pt x="0" y="590"/>
                  </a:lnTo>
                  <a:lnTo>
                    <a:pt x="14" y="598"/>
                  </a:lnTo>
                  <a:lnTo>
                    <a:pt x="30" y="580"/>
                  </a:lnTo>
                  <a:lnTo>
                    <a:pt x="54" y="604"/>
                  </a:lnTo>
                  <a:lnTo>
                    <a:pt x="54" y="606"/>
                  </a:lnTo>
                  <a:lnTo>
                    <a:pt x="58" y="650"/>
                  </a:lnTo>
                  <a:lnTo>
                    <a:pt x="58" y="652"/>
                  </a:lnTo>
                  <a:lnTo>
                    <a:pt x="58" y="652"/>
                  </a:lnTo>
                  <a:lnTo>
                    <a:pt x="44" y="712"/>
                  </a:lnTo>
                  <a:lnTo>
                    <a:pt x="42" y="712"/>
                  </a:lnTo>
                  <a:lnTo>
                    <a:pt x="42" y="712"/>
                  </a:lnTo>
                  <a:lnTo>
                    <a:pt x="18" y="712"/>
                  </a:lnTo>
                  <a:lnTo>
                    <a:pt x="12" y="714"/>
                  </a:lnTo>
                  <a:lnTo>
                    <a:pt x="6" y="716"/>
                  </a:lnTo>
                  <a:lnTo>
                    <a:pt x="6" y="716"/>
                  </a:lnTo>
                  <a:lnTo>
                    <a:pt x="8" y="720"/>
                  </a:lnTo>
                  <a:lnTo>
                    <a:pt x="12" y="724"/>
                  </a:lnTo>
                  <a:lnTo>
                    <a:pt x="28" y="736"/>
                  </a:lnTo>
                  <a:lnTo>
                    <a:pt x="40" y="734"/>
                  </a:lnTo>
                  <a:lnTo>
                    <a:pt x="42" y="734"/>
                  </a:lnTo>
                  <a:lnTo>
                    <a:pt x="42" y="734"/>
                  </a:lnTo>
                  <a:lnTo>
                    <a:pt x="70" y="760"/>
                  </a:lnTo>
                  <a:lnTo>
                    <a:pt x="70" y="760"/>
                  </a:lnTo>
                  <a:lnTo>
                    <a:pt x="72" y="764"/>
                  </a:lnTo>
                  <a:lnTo>
                    <a:pt x="76" y="768"/>
                  </a:lnTo>
                  <a:lnTo>
                    <a:pt x="76" y="778"/>
                  </a:lnTo>
                  <a:lnTo>
                    <a:pt x="74" y="792"/>
                  </a:lnTo>
                  <a:lnTo>
                    <a:pt x="66" y="806"/>
                  </a:lnTo>
                  <a:lnTo>
                    <a:pt x="70" y="832"/>
                  </a:lnTo>
                  <a:lnTo>
                    <a:pt x="80" y="834"/>
                  </a:lnTo>
                  <a:lnTo>
                    <a:pt x="120" y="834"/>
                  </a:lnTo>
                  <a:lnTo>
                    <a:pt x="100" y="852"/>
                  </a:lnTo>
                  <a:lnTo>
                    <a:pt x="112" y="860"/>
                  </a:lnTo>
                  <a:lnTo>
                    <a:pt x="112" y="860"/>
                  </a:lnTo>
                  <a:lnTo>
                    <a:pt x="128" y="868"/>
                  </a:lnTo>
                  <a:lnTo>
                    <a:pt x="170" y="886"/>
                  </a:lnTo>
                  <a:lnTo>
                    <a:pt x="172" y="888"/>
                  </a:lnTo>
                  <a:lnTo>
                    <a:pt x="174" y="888"/>
                  </a:lnTo>
                  <a:lnTo>
                    <a:pt x="178" y="952"/>
                  </a:lnTo>
                  <a:lnTo>
                    <a:pt x="178" y="952"/>
                  </a:lnTo>
                  <a:lnTo>
                    <a:pt x="180" y="962"/>
                  </a:lnTo>
                  <a:lnTo>
                    <a:pt x="186" y="970"/>
                  </a:lnTo>
                  <a:lnTo>
                    <a:pt x="194" y="976"/>
                  </a:lnTo>
                  <a:lnTo>
                    <a:pt x="206" y="982"/>
                  </a:lnTo>
                  <a:lnTo>
                    <a:pt x="210" y="980"/>
                  </a:lnTo>
                  <a:lnTo>
                    <a:pt x="210" y="980"/>
                  </a:lnTo>
                  <a:lnTo>
                    <a:pt x="212" y="980"/>
                  </a:lnTo>
                  <a:lnTo>
                    <a:pt x="256" y="986"/>
                  </a:lnTo>
                  <a:lnTo>
                    <a:pt x="260" y="986"/>
                  </a:lnTo>
                  <a:lnTo>
                    <a:pt x="260" y="986"/>
                  </a:lnTo>
                  <a:lnTo>
                    <a:pt x="260" y="984"/>
                  </a:lnTo>
                  <a:lnTo>
                    <a:pt x="260" y="984"/>
                  </a:lnTo>
                  <a:lnTo>
                    <a:pt x="268" y="968"/>
                  </a:lnTo>
                  <a:lnTo>
                    <a:pt x="268" y="966"/>
                  </a:lnTo>
                  <a:lnTo>
                    <a:pt x="268" y="966"/>
                  </a:lnTo>
                  <a:lnTo>
                    <a:pt x="268" y="960"/>
                  </a:lnTo>
                  <a:lnTo>
                    <a:pt x="270" y="956"/>
                  </a:lnTo>
                  <a:lnTo>
                    <a:pt x="274" y="952"/>
                  </a:lnTo>
                  <a:lnTo>
                    <a:pt x="278" y="948"/>
                  </a:lnTo>
                  <a:lnTo>
                    <a:pt x="278" y="948"/>
                  </a:lnTo>
                  <a:lnTo>
                    <a:pt x="286" y="940"/>
                  </a:lnTo>
                  <a:lnTo>
                    <a:pt x="290" y="932"/>
                  </a:lnTo>
                  <a:lnTo>
                    <a:pt x="290" y="932"/>
                  </a:lnTo>
                  <a:lnTo>
                    <a:pt x="290" y="932"/>
                  </a:lnTo>
                  <a:lnTo>
                    <a:pt x="294" y="928"/>
                  </a:lnTo>
                  <a:lnTo>
                    <a:pt x="298" y="926"/>
                  </a:lnTo>
                  <a:lnTo>
                    <a:pt x="306" y="926"/>
                  </a:lnTo>
                  <a:lnTo>
                    <a:pt x="314" y="928"/>
                  </a:lnTo>
                  <a:lnTo>
                    <a:pt x="316" y="928"/>
                  </a:lnTo>
                  <a:lnTo>
                    <a:pt x="316" y="928"/>
                  </a:lnTo>
                  <a:lnTo>
                    <a:pt x="330" y="936"/>
                  </a:lnTo>
                  <a:lnTo>
                    <a:pt x="382" y="946"/>
                  </a:lnTo>
                  <a:lnTo>
                    <a:pt x="412" y="944"/>
                  </a:lnTo>
                  <a:lnTo>
                    <a:pt x="434" y="934"/>
                  </a:lnTo>
                  <a:lnTo>
                    <a:pt x="434" y="934"/>
                  </a:lnTo>
                  <a:lnTo>
                    <a:pt x="440" y="928"/>
                  </a:lnTo>
                  <a:lnTo>
                    <a:pt x="444" y="924"/>
                  </a:lnTo>
                  <a:lnTo>
                    <a:pt x="444" y="924"/>
                  </a:lnTo>
                  <a:lnTo>
                    <a:pt x="452" y="924"/>
                  </a:lnTo>
                  <a:lnTo>
                    <a:pt x="460" y="930"/>
                  </a:lnTo>
                  <a:lnTo>
                    <a:pt x="464" y="932"/>
                  </a:lnTo>
                  <a:lnTo>
                    <a:pt x="464" y="932"/>
                  </a:lnTo>
                  <a:lnTo>
                    <a:pt x="468" y="938"/>
                  </a:lnTo>
                  <a:lnTo>
                    <a:pt x="472" y="948"/>
                  </a:lnTo>
                  <a:lnTo>
                    <a:pt x="488" y="960"/>
                  </a:lnTo>
                  <a:lnTo>
                    <a:pt x="500" y="960"/>
                  </a:lnTo>
                  <a:lnTo>
                    <a:pt x="502" y="960"/>
                  </a:lnTo>
                  <a:lnTo>
                    <a:pt x="502" y="960"/>
                  </a:lnTo>
                  <a:lnTo>
                    <a:pt x="504" y="960"/>
                  </a:lnTo>
                  <a:lnTo>
                    <a:pt x="520" y="968"/>
                  </a:lnTo>
                  <a:lnTo>
                    <a:pt x="552" y="964"/>
                  </a:lnTo>
                  <a:lnTo>
                    <a:pt x="570" y="960"/>
                  </a:lnTo>
                  <a:lnTo>
                    <a:pt x="614" y="964"/>
                  </a:lnTo>
                  <a:lnTo>
                    <a:pt x="634" y="958"/>
                  </a:lnTo>
                  <a:lnTo>
                    <a:pt x="658" y="948"/>
                  </a:lnTo>
                  <a:lnTo>
                    <a:pt x="658" y="948"/>
                  </a:lnTo>
                  <a:lnTo>
                    <a:pt x="666" y="944"/>
                  </a:lnTo>
                  <a:lnTo>
                    <a:pt x="676" y="940"/>
                  </a:lnTo>
                  <a:lnTo>
                    <a:pt x="720" y="940"/>
                  </a:lnTo>
                  <a:lnTo>
                    <a:pt x="736" y="934"/>
                  </a:lnTo>
                  <a:lnTo>
                    <a:pt x="736" y="934"/>
                  </a:lnTo>
                  <a:lnTo>
                    <a:pt x="746" y="930"/>
                  </a:lnTo>
                  <a:lnTo>
                    <a:pt x="754" y="928"/>
                  </a:lnTo>
                  <a:lnTo>
                    <a:pt x="778" y="928"/>
                  </a:lnTo>
                  <a:lnTo>
                    <a:pt x="790" y="936"/>
                  </a:lnTo>
                  <a:lnTo>
                    <a:pt x="826" y="944"/>
                  </a:lnTo>
                  <a:lnTo>
                    <a:pt x="826" y="944"/>
                  </a:lnTo>
                  <a:lnTo>
                    <a:pt x="830" y="944"/>
                  </a:lnTo>
                  <a:lnTo>
                    <a:pt x="832" y="948"/>
                  </a:lnTo>
                  <a:lnTo>
                    <a:pt x="842" y="956"/>
                  </a:lnTo>
                  <a:lnTo>
                    <a:pt x="858" y="964"/>
                  </a:lnTo>
                  <a:lnTo>
                    <a:pt x="858" y="966"/>
                  </a:lnTo>
                  <a:lnTo>
                    <a:pt x="892" y="968"/>
                  </a:lnTo>
                  <a:lnTo>
                    <a:pt x="892" y="968"/>
                  </a:lnTo>
                  <a:lnTo>
                    <a:pt x="892" y="968"/>
                  </a:lnTo>
                  <a:lnTo>
                    <a:pt x="908" y="976"/>
                  </a:lnTo>
                  <a:lnTo>
                    <a:pt x="928" y="980"/>
                  </a:lnTo>
                  <a:lnTo>
                    <a:pt x="928" y="980"/>
                  </a:lnTo>
                  <a:lnTo>
                    <a:pt x="946" y="982"/>
                  </a:lnTo>
                  <a:lnTo>
                    <a:pt x="950" y="972"/>
                  </a:lnTo>
                  <a:lnTo>
                    <a:pt x="942" y="956"/>
                  </a:lnTo>
                  <a:lnTo>
                    <a:pt x="940" y="940"/>
                  </a:lnTo>
                  <a:lnTo>
                    <a:pt x="940" y="940"/>
                  </a:lnTo>
                  <a:lnTo>
                    <a:pt x="938" y="940"/>
                  </a:lnTo>
                  <a:lnTo>
                    <a:pt x="942" y="936"/>
                  </a:lnTo>
                  <a:lnTo>
                    <a:pt x="952" y="922"/>
                  </a:lnTo>
                  <a:lnTo>
                    <a:pt x="952" y="920"/>
                  </a:lnTo>
                  <a:lnTo>
                    <a:pt x="952" y="920"/>
                  </a:lnTo>
                  <a:lnTo>
                    <a:pt x="954" y="920"/>
                  </a:lnTo>
                  <a:lnTo>
                    <a:pt x="954" y="920"/>
                  </a:lnTo>
                  <a:lnTo>
                    <a:pt x="964" y="912"/>
                  </a:lnTo>
                  <a:lnTo>
                    <a:pt x="964" y="912"/>
                  </a:lnTo>
                  <a:lnTo>
                    <a:pt x="962" y="908"/>
                  </a:lnTo>
                  <a:lnTo>
                    <a:pt x="958" y="892"/>
                  </a:lnTo>
                  <a:lnTo>
                    <a:pt x="958" y="892"/>
                  </a:lnTo>
                  <a:lnTo>
                    <a:pt x="956" y="888"/>
                  </a:lnTo>
                  <a:lnTo>
                    <a:pt x="950" y="884"/>
                  </a:lnTo>
                  <a:lnTo>
                    <a:pt x="950" y="884"/>
                  </a:lnTo>
                  <a:lnTo>
                    <a:pt x="938" y="872"/>
                  </a:lnTo>
                  <a:lnTo>
                    <a:pt x="922" y="858"/>
                  </a:lnTo>
                  <a:lnTo>
                    <a:pt x="922" y="856"/>
                  </a:lnTo>
                  <a:lnTo>
                    <a:pt x="920" y="856"/>
                  </a:lnTo>
                  <a:lnTo>
                    <a:pt x="922" y="856"/>
                  </a:lnTo>
                  <a:lnTo>
                    <a:pt x="922" y="854"/>
                  </a:lnTo>
                  <a:lnTo>
                    <a:pt x="924" y="838"/>
                  </a:lnTo>
                  <a:lnTo>
                    <a:pt x="924" y="828"/>
                  </a:lnTo>
                  <a:lnTo>
                    <a:pt x="916" y="808"/>
                  </a:lnTo>
                  <a:lnTo>
                    <a:pt x="934" y="804"/>
                  </a:lnTo>
                  <a:lnTo>
                    <a:pt x="944" y="796"/>
                  </a:lnTo>
                  <a:lnTo>
                    <a:pt x="966" y="796"/>
                  </a:lnTo>
                  <a:lnTo>
                    <a:pt x="988" y="792"/>
                  </a:lnTo>
                  <a:lnTo>
                    <a:pt x="990" y="792"/>
                  </a:lnTo>
                  <a:lnTo>
                    <a:pt x="1004" y="794"/>
                  </a:lnTo>
                  <a:lnTo>
                    <a:pt x="1022" y="788"/>
                  </a:lnTo>
                  <a:lnTo>
                    <a:pt x="1042" y="784"/>
                  </a:lnTo>
                  <a:lnTo>
                    <a:pt x="1054" y="780"/>
                  </a:lnTo>
                  <a:lnTo>
                    <a:pt x="1056" y="780"/>
                  </a:lnTo>
                  <a:lnTo>
                    <a:pt x="1090" y="772"/>
                  </a:lnTo>
                  <a:lnTo>
                    <a:pt x="1096" y="768"/>
                  </a:lnTo>
                  <a:lnTo>
                    <a:pt x="1094" y="760"/>
                  </a:lnTo>
                  <a:lnTo>
                    <a:pt x="1088" y="750"/>
                  </a:lnTo>
                  <a:lnTo>
                    <a:pt x="1088" y="748"/>
                  </a:lnTo>
                  <a:lnTo>
                    <a:pt x="1086" y="748"/>
                  </a:lnTo>
                  <a:lnTo>
                    <a:pt x="1086" y="748"/>
                  </a:lnTo>
                  <a:lnTo>
                    <a:pt x="1088" y="736"/>
                  </a:lnTo>
                  <a:lnTo>
                    <a:pt x="1090" y="734"/>
                  </a:lnTo>
                  <a:lnTo>
                    <a:pt x="1090" y="718"/>
                  </a:lnTo>
                  <a:lnTo>
                    <a:pt x="1086" y="704"/>
                  </a:lnTo>
                  <a:lnTo>
                    <a:pt x="1086" y="704"/>
                  </a:lnTo>
                  <a:lnTo>
                    <a:pt x="1086" y="702"/>
                  </a:lnTo>
                  <a:lnTo>
                    <a:pt x="1094" y="686"/>
                  </a:lnTo>
                  <a:lnTo>
                    <a:pt x="1094" y="686"/>
                  </a:lnTo>
                  <a:lnTo>
                    <a:pt x="1100" y="678"/>
                  </a:lnTo>
                  <a:lnTo>
                    <a:pt x="1102" y="676"/>
                  </a:lnTo>
                  <a:lnTo>
                    <a:pt x="1106" y="676"/>
                  </a:lnTo>
                  <a:lnTo>
                    <a:pt x="1126" y="676"/>
                  </a:lnTo>
                  <a:lnTo>
                    <a:pt x="1126" y="676"/>
                  </a:lnTo>
                  <a:lnTo>
                    <a:pt x="1132" y="676"/>
                  </a:lnTo>
                  <a:lnTo>
                    <a:pt x="1138" y="672"/>
                  </a:lnTo>
                  <a:lnTo>
                    <a:pt x="1170" y="630"/>
                  </a:lnTo>
                  <a:lnTo>
                    <a:pt x="1170" y="628"/>
                  </a:lnTo>
                  <a:lnTo>
                    <a:pt x="1170" y="628"/>
                  </a:lnTo>
                  <a:lnTo>
                    <a:pt x="1186" y="614"/>
                  </a:lnTo>
                  <a:lnTo>
                    <a:pt x="1188" y="612"/>
                  </a:lnTo>
                  <a:lnTo>
                    <a:pt x="1188" y="612"/>
                  </a:lnTo>
                  <a:lnTo>
                    <a:pt x="1196" y="610"/>
                  </a:lnTo>
                  <a:lnTo>
                    <a:pt x="1202" y="608"/>
                  </a:lnTo>
                  <a:lnTo>
                    <a:pt x="1206" y="604"/>
                  </a:lnTo>
                  <a:lnTo>
                    <a:pt x="1206" y="604"/>
                  </a:lnTo>
                  <a:lnTo>
                    <a:pt x="1214" y="596"/>
                  </a:lnTo>
                  <a:lnTo>
                    <a:pt x="1218" y="592"/>
                  </a:lnTo>
                  <a:lnTo>
                    <a:pt x="1246" y="598"/>
                  </a:lnTo>
                  <a:lnTo>
                    <a:pt x="1270" y="588"/>
                  </a:lnTo>
                  <a:lnTo>
                    <a:pt x="1270" y="588"/>
                  </a:lnTo>
                  <a:lnTo>
                    <a:pt x="1270" y="588"/>
                  </a:lnTo>
                  <a:lnTo>
                    <a:pt x="1270" y="588"/>
                  </a:lnTo>
                  <a:lnTo>
                    <a:pt x="1270" y="588"/>
                  </a:lnTo>
                  <a:lnTo>
                    <a:pt x="1284" y="586"/>
                  </a:lnTo>
                  <a:lnTo>
                    <a:pt x="1296" y="580"/>
                  </a:lnTo>
                  <a:lnTo>
                    <a:pt x="1296" y="562"/>
                  </a:lnTo>
                  <a:lnTo>
                    <a:pt x="1298" y="540"/>
                  </a:lnTo>
                  <a:lnTo>
                    <a:pt x="1298" y="538"/>
                  </a:lnTo>
                  <a:lnTo>
                    <a:pt x="1298" y="538"/>
                  </a:lnTo>
                  <a:lnTo>
                    <a:pt x="1298" y="538"/>
                  </a:lnTo>
                  <a:lnTo>
                    <a:pt x="1302" y="532"/>
                  </a:lnTo>
                  <a:lnTo>
                    <a:pt x="1302" y="530"/>
                  </a:ln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12" name="Freeform 9"/>
            <p:cNvSpPr>
              <a:spLocks/>
            </p:cNvSpPr>
            <p:nvPr/>
          </p:nvSpPr>
          <p:spPr bwMode="auto">
            <a:xfrm>
              <a:off x="2066925" y="3161619"/>
              <a:ext cx="1289050" cy="923925"/>
            </a:xfrm>
            <a:custGeom>
              <a:avLst/>
              <a:gdLst>
                <a:gd name="T0" fmla="*/ 482 w 812"/>
                <a:gd name="T1" fmla="*/ 58 h 582"/>
                <a:gd name="T2" fmla="*/ 436 w 812"/>
                <a:gd name="T3" fmla="*/ 74 h 582"/>
                <a:gd name="T4" fmla="*/ 356 w 812"/>
                <a:gd name="T5" fmla="*/ 18 h 582"/>
                <a:gd name="T6" fmla="*/ 314 w 812"/>
                <a:gd name="T7" fmla="*/ 6 h 582"/>
                <a:gd name="T8" fmla="*/ 248 w 812"/>
                <a:gd name="T9" fmla="*/ 6 h 582"/>
                <a:gd name="T10" fmla="*/ 196 w 812"/>
                <a:gd name="T11" fmla="*/ 20 h 582"/>
                <a:gd name="T12" fmla="*/ 158 w 812"/>
                <a:gd name="T13" fmla="*/ 28 h 582"/>
                <a:gd name="T14" fmla="*/ 82 w 812"/>
                <a:gd name="T15" fmla="*/ 40 h 582"/>
                <a:gd name="T16" fmla="*/ 98 w 812"/>
                <a:gd name="T17" fmla="*/ 90 h 582"/>
                <a:gd name="T18" fmla="*/ 120 w 812"/>
                <a:gd name="T19" fmla="*/ 118 h 582"/>
                <a:gd name="T20" fmla="*/ 102 w 812"/>
                <a:gd name="T21" fmla="*/ 166 h 582"/>
                <a:gd name="T22" fmla="*/ 112 w 812"/>
                <a:gd name="T23" fmla="*/ 204 h 582"/>
                <a:gd name="T24" fmla="*/ 96 w 812"/>
                <a:gd name="T25" fmla="*/ 216 h 582"/>
                <a:gd name="T26" fmla="*/ 44 w 812"/>
                <a:gd name="T27" fmla="*/ 202 h 582"/>
                <a:gd name="T28" fmla="*/ 16 w 812"/>
                <a:gd name="T29" fmla="*/ 248 h 582"/>
                <a:gd name="T30" fmla="*/ 4 w 812"/>
                <a:gd name="T31" fmla="*/ 262 h 582"/>
                <a:gd name="T32" fmla="*/ 18 w 812"/>
                <a:gd name="T33" fmla="*/ 310 h 582"/>
                <a:gd name="T34" fmla="*/ 0 w 812"/>
                <a:gd name="T35" fmla="*/ 370 h 582"/>
                <a:gd name="T36" fmla="*/ 40 w 812"/>
                <a:gd name="T37" fmla="*/ 422 h 582"/>
                <a:gd name="T38" fmla="*/ 76 w 812"/>
                <a:gd name="T39" fmla="*/ 418 h 582"/>
                <a:gd name="T40" fmla="*/ 92 w 812"/>
                <a:gd name="T41" fmla="*/ 426 h 582"/>
                <a:gd name="T42" fmla="*/ 126 w 812"/>
                <a:gd name="T43" fmla="*/ 458 h 582"/>
                <a:gd name="T44" fmla="*/ 160 w 812"/>
                <a:gd name="T45" fmla="*/ 474 h 582"/>
                <a:gd name="T46" fmla="*/ 232 w 812"/>
                <a:gd name="T47" fmla="*/ 498 h 582"/>
                <a:gd name="T48" fmla="*/ 304 w 812"/>
                <a:gd name="T49" fmla="*/ 496 h 582"/>
                <a:gd name="T50" fmla="*/ 340 w 812"/>
                <a:gd name="T51" fmla="*/ 536 h 582"/>
                <a:gd name="T52" fmla="*/ 350 w 812"/>
                <a:gd name="T53" fmla="*/ 554 h 582"/>
                <a:gd name="T54" fmla="*/ 366 w 812"/>
                <a:gd name="T55" fmla="*/ 578 h 582"/>
                <a:gd name="T56" fmla="*/ 404 w 812"/>
                <a:gd name="T57" fmla="*/ 554 h 582"/>
                <a:gd name="T58" fmla="*/ 444 w 812"/>
                <a:gd name="T59" fmla="*/ 554 h 582"/>
                <a:gd name="T60" fmla="*/ 452 w 812"/>
                <a:gd name="T61" fmla="*/ 522 h 582"/>
                <a:gd name="T62" fmla="*/ 484 w 812"/>
                <a:gd name="T63" fmla="*/ 458 h 582"/>
                <a:gd name="T64" fmla="*/ 480 w 812"/>
                <a:gd name="T65" fmla="*/ 418 h 582"/>
                <a:gd name="T66" fmla="*/ 532 w 812"/>
                <a:gd name="T67" fmla="*/ 414 h 582"/>
                <a:gd name="T68" fmla="*/ 560 w 812"/>
                <a:gd name="T69" fmla="*/ 452 h 582"/>
                <a:gd name="T70" fmla="*/ 580 w 812"/>
                <a:gd name="T71" fmla="*/ 468 h 582"/>
                <a:gd name="T72" fmla="*/ 598 w 812"/>
                <a:gd name="T73" fmla="*/ 498 h 582"/>
                <a:gd name="T74" fmla="*/ 650 w 812"/>
                <a:gd name="T75" fmla="*/ 518 h 582"/>
                <a:gd name="T76" fmla="*/ 664 w 812"/>
                <a:gd name="T77" fmla="*/ 522 h 582"/>
                <a:gd name="T78" fmla="*/ 700 w 812"/>
                <a:gd name="T79" fmla="*/ 508 h 582"/>
                <a:gd name="T80" fmla="*/ 698 w 812"/>
                <a:gd name="T81" fmla="*/ 480 h 582"/>
                <a:gd name="T82" fmla="*/ 696 w 812"/>
                <a:gd name="T83" fmla="*/ 460 h 582"/>
                <a:gd name="T84" fmla="*/ 690 w 812"/>
                <a:gd name="T85" fmla="*/ 406 h 582"/>
                <a:gd name="T86" fmla="*/ 746 w 812"/>
                <a:gd name="T87" fmla="*/ 392 h 582"/>
                <a:gd name="T88" fmla="*/ 728 w 812"/>
                <a:gd name="T89" fmla="*/ 374 h 582"/>
                <a:gd name="T90" fmla="*/ 782 w 812"/>
                <a:gd name="T91" fmla="*/ 314 h 582"/>
                <a:gd name="T92" fmla="*/ 800 w 812"/>
                <a:gd name="T93" fmla="*/ 256 h 582"/>
                <a:gd name="T94" fmla="*/ 778 w 812"/>
                <a:gd name="T95" fmla="*/ 182 h 582"/>
                <a:gd name="T96" fmla="*/ 736 w 812"/>
                <a:gd name="T97" fmla="*/ 158 h 582"/>
                <a:gd name="T98" fmla="*/ 664 w 812"/>
                <a:gd name="T99" fmla="*/ 94 h 582"/>
                <a:gd name="T100" fmla="*/ 644 w 812"/>
                <a:gd name="T101" fmla="*/ 106 h 582"/>
                <a:gd name="T102" fmla="*/ 596 w 812"/>
                <a:gd name="T103" fmla="*/ 62 h 582"/>
                <a:gd name="T104" fmla="*/ 560 w 812"/>
                <a:gd name="T105" fmla="*/ 52 h 582"/>
                <a:gd name="T106" fmla="*/ 542 w 812"/>
                <a:gd name="T107" fmla="*/ 56 h 5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812" h="582">
                  <a:moveTo>
                    <a:pt x="484" y="30"/>
                  </a:moveTo>
                  <a:lnTo>
                    <a:pt x="476" y="36"/>
                  </a:lnTo>
                  <a:lnTo>
                    <a:pt x="476" y="36"/>
                  </a:lnTo>
                  <a:lnTo>
                    <a:pt x="480" y="56"/>
                  </a:lnTo>
                  <a:lnTo>
                    <a:pt x="480" y="58"/>
                  </a:lnTo>
                  <a:lnTo>
                    <a:pt x="482" y="58"/>
                  </a:lnTo>
                  <a:lnTo>
                    <a:pt x="480" y="58"/>
                  </a:lnTo>
                  <a:lnTo>
                    <a:pt x="472" y="78"/>
                  </a:lnTo>
                  <a:lnTo>
                    <a:pt x="460" y="82"/>
                  </a:lnTo>
                  <a:lnTo>
                    <a:pt x="458" y="84"/>
                  </a:lnTo>
                  <a:lnTo>
                    <a:pt x="456" y="84"/>
                  </a:lnTo>
                  <a:lnTo>
                    <a:pt x="436" y="74"/>
                  </a:lnTo>
                  <a:lnTo>
                    <a:pt x="436" y="74"/>
                  </a:lnTo>
                  <a:lnTo>
                    <a:pt x="436" y="74"/>
                  </a:lnTo>
                  <a:lnTo>
                    <a:pt x="396" y="38"/>
                  </a:lnTo>
                  <a:lnTo>
                    <a:pt x="380" y="28"/>
                  </a:lnTo>
                  <a:lnTo>
                    <a:pt x="356" y="20"/>
                  </a:lnTo>
                  <a:lnTo>
                    <a:pt x="356" y="18"/>
                  </a:lnTo>
                  <a:lnTo>
                    <a:pt x="356" y="18"/>
                  </a:lnTo>
                  <a:lnTo>
                    <a:pt x="356" y="18"/>
                  </a:lnTo>
                  <a:lnTo>
                    <a:pt x="356" y="18"/>
                  </a:lnTo>
                  <a:lnTo>
                    <a:pt x="344" y="10"/>
                  </a:lnTo>
                  <a:lnTo>
                    <a:pt x="324" y="4"/>
                  </a:lnTo>
                  <a:lnTo>
                    <a:pt x="314" y="6"/>
                  </a:lnTo>
                  <a:lnTo>
                    <a:pt x="312" y="6"/>
                  </a:lnTo>
                  <a:lnTo>
                    <a:pt x="288" y="4"/>
                  </a:lnTo>
                  <a:lnTo>
                    <a:pt x="286" y="4"/>
                  </a:lnTo>
                  <a:lnTo>
                    <a:pt x="268" y="0"/>
                  </a:lnTo>
                  <a:lnTo>
                    <a:pt x="256" y="0"/>
                  </a:lnTo>
                  <a:lnTo>
                    <a:pt x="248" y="6"/>
                  </a:lnTo>
                  <a:lnTo>
                    <a:pt x="248" y="6"/>
                  </a:lnTo>
                  <a:lnTo>
                    <a:pt x="240" y="8"/>
                  </a:lnTo>
                  <a:lnTo>
                    <a:pt x="228" y="10"/>
                  </a:lnTo>
                  <a:lnTo>
                    <a:pt x="212" y="14"/>
                  </a:lnTo>
                  <a:lnTo>
                    <a:pt x="198" y="18"/>
                  </a:lnTo>
                  <a:lnTo>
                    <a:pt x="196" y="20"/>
                  </a:lnTo>
                  <a:lnTo>
                    <a:pt x="196" y="20"/>
                  </a:lnTo>
                  <a:lnTo>
                    <a:pt x="196" y="20"/>
                  </a:lnTo>
                  <a:lnTo>
                    <a:pt x="180" y="22"/>
                  </a:lnTo>
                  <a:lnTo>
                    <a:pt x="160" y="28"/>
                  </a:lnTo>
                  <a:lnTo>
                    <a:pt x="160" y="28"/>
                  </a:lnTo>
                  <a:lnTo>
                    <a:pt x="158" y="28"/>
                  </a:lnTo>
                  <a:lnTo>
                    <a:pt x="144" y="26"/>
                  </a:lnTo>
                  <a:lnTo>
                    <a:pt x="120" y="30"/>
                  </a:lnTo>
                  <a:lnTo>
                    <a:pt x="100" y="30"/>
                  </a:lnTo>
                  <a:lnTo>
                    <a:pt x="92" y="38"/>
                  </a:lnTo>
                  <a:lnTo>
                    <a:pt x="92" y="38"/>
                  </a:lnTo>
                  <a:lnTo>
                    <a:pt x="82" y="40"/>
                  </a:lnTo>
                  <a:lnTo>
                    <a:pt x="86" y="50"/>
                  </a:lnTo>
                  <a:lnTo>
                    <a:pt x="86" y="66"/>
                  </a:lnTo>
                  <a:lnTo>
                    <a:pt x="84" y="78"/>
                  </a:lnTo>
                  <a:lnTo>
                    <a:pt x="98" y="90"/>
                  </a:lnTo>
                  <a:lnTo>
                    <a:pt x="98" y="90"/>
                  </a:lnTo>
                  <a:lnTo>
                    <a:pt x="98" y="90"/>
                  </a:lnTo>
                  <a:lnTo>
                    <a:pt x="98" y="90"/>
                  </a:lnTo>
                  <a:lnTo>
                    <a:pt x="110" y="102"/>
                  </a:lnTo>
                  <a:lnTo>
                    <a:pt x="110" y="102"/>
                  </a:lnTo>
                  <a:lnTo>
                    <a:pt x="118" y="110"/>
                  </a:lnTo>
                  <a:lnTo>
                    <a:pt x="120" y="114"/>
                  </a:lnTo>
                  <a:lnTo>
                    <a:pt x="120" y="118"/>
                  </a:lnTo>
                  <a:lnTo>
                    <a:pt x="124" y="130"/>
                  </a:lnTo>
                  <a:lnTo>
                    <a:pt x="130" y="142"/>
                  </a:lnTo>
                  <a:lnTo>
                    <a:pt x="130" y="142"/>
                  </a:lnTo>
                  <a:lnTo>
                    <a:pt x="128" y="142"/>
                  </a:lnTo>
                  <a:lnTo>
                    <a:pt x="112" y="154"/>
                  </a:lnTo>
                  <a:lnTo>
                    <a:pt x="102" y="166"/>
                  </a:lnTo>
                  <a:lnTo>
                    <a:pt x="104" y="178"/>
                  </a:lnTo>
                  <a:lnTo>
                    <a:pt x="112" y="196"/>
                  </a:lnTo>
                  <a:lnTo>
                    <a:pt x="112" y="198"/>
                  </a:lnTo>
                  <a:lnTo>
                    <a:pt x="112" y="198"/>
                  </a:lnTo>
                  <a:lnTo>
                    <a:pt x="112" y="198"/>
                  </a:lnTo>
                  <a:lnTo>
                    <a:pt x="112" y="204"/>
                  </a:lnTo>
                  <a:lnTo>
                    <a:pt x="112" y="204"/>
                  </a:lnTo>
                  <a:lnTo>
                    <a:pt x="108" y="210"/>
                  </a:lnTo>
                  <a:lnTo>
                    <a:pt x="106" y="214"/>
                  </a:lnTo>
                  <a:lnTo>
                    <a:pt x="106" y="214"/>
                  </a:lnTo>
                  <a:lnTo>
                    <a:pt x="102" y="216"/>
                  </a:lnTo>
                  <a:lnTo>
                    <a:pt x="96" y="216"/>
                  </a:lnTo>
                  <a:lnTo>
                    <a:pt x="80" y="214"/>
                  </a:lnTo>
                  <a:lnTo>
                    <a:pt x="60" y="210"/>
                  </a:lnTo>
                  <a:lnTo>
                    <a:pt x="60" y="210"/>
                  </a:lnTo>
                  <a:lnTo>
                    <a:pt x="60" y="210"/>
                  </a:lnTo>
                  <a:lnTo>
                    <a:pt x="58" y="210"/>
                  </a:lnTo>
                  <a:lnTo>
                    <a:pt x="44" y="202"/>
                  </a:lnTo>
                  <a:lnTo>
                    <a:pt x="20" y="202"/>
                  </a:lnTo>
                  <a:lnTo>
                    <a:pt x="22" y="202"/>
                  </a:lnTo>
                  <a:lnTo>
                    <a:pt x="20" y="242"/>
                  </a:lnTo>
                  <a:lnTo>
                    <a:pt x="20" y="242"/>
                  </a:lnTo>
                  <a:lnTo>
                    <a:pt x="18" y="246"/>
                  </a:lnTo>
                  <a:lnTo>
                    <a:pt x="16" y="248"/>
                  </a:lnTo>
                  <a:lnTo>
                    <a:pt x="8" y="250"/>
                  </a:lnTo>
                  <a:lnTo>
                    <a:pt x="8" y="250"/>
                  </a:lnTo>
                  <a:lnTo>
                    <a:pt x="6" y="254"/>
                  </a:lnTo>
                  <a:lnTo>
                    <a:pt x="6" y="262"/>
                  </a:lnTo>
                  <a:lnTo>
                    <a:pt x="6" y="262"/>
                  </a:lnTo>
                  <a:lnTo>
                    <a:pt x="4" y="262"/>
                  </a:lnTo>
                  <a:lnTo>
                    <a:pt x="4" y="272"/>
                  </a:lnTo>
                  <a:lnTo>
                    <a:pt x="4" y="272"/>
                  </a:lnTo>
                  <a:lnTo>
                    <a:pt x="10" y="280"/>
                  </a:lnTo>
                  <a:lnTo>
                    <a:pt x="14" y="284"/>
                  </a:lnTo>
                  <a:lnTo>
                    <a:pt x="18" y="304"/>
                  </a:lnTo>
                  <a:lnTo>
                    <a:pt x="18" y="310"/>
                  </a:lnTo>
                  <a:lnTo>
                    <a:pt x="18" y="310"/>
                  </a:lnTo>
                  <a:lnTo>
                    <a:pt x="16" y="322"/>
                  </a:lnTo>
                  <a:lnTo>
                    <a:pt x="10" y="338"/>
                  </a:lnTo>
                  <a:lnTo>
                    <a:pt x="0" y="358"/>
                  </a:lnTo>
                  <a:lnTo>
                    <a:pt x="0" y="362"/>
                  </a:lnTo>
                  <a:lnTo>
                    <a:pt x="0" y="370"/>
                  </a:lnTo>
                  <a:lnTo>
                    <a:pt x="12" y="384"/>
                  </a:lnTo>
                  <a:lnTo>
                    <a:pt x="12" y="384"/>
                  </a:lnTo>
                  <a:lnTo>
                    <a:pt x="16" y="394"/>
                  </a:lnTo>
                  <a:lnTo>
                    <a:pt x="26" y="406"/>
                  </a:lnTo>
                  <a:lnTo>
                    <a:pt x="40" y="422"/>
                  </a:lnTo>
                  <a:lnTo>
                    <a:pt x="40" y="422"/>
                  </a:lnTo>
                  <a:lnTo>
                    <a:pt x="48" y="430"/>
                  </a:lnTo>
                  <a:lnTo>
                    <a:pt x="52" y="430"/>
                  </a:lnTo>
                  <a:lnTo>
                    <a:pt x="68" y="422"/>
                  </a:lnTo>
                  <a:lnTo>
                    <a:pt x="68" y="422"/>
                  </a:lnTo>
                  <a:lnTo>
                    <a:pt x="72" y="418"/>
                  </a:lnTo>
                  <a:lnTo>
                    <a:pt x="76" y="418"/>
                  </a:lnTo>
                  <a:lnTo>
                    <a:pt x="76" y="418"/>
                  </a:lnTo>
                  <a:lnTo>
                    <a:pt x="84" y="420"/>
                  </a:lnTo>
                  <a:lnTo>
                    <a:pt x="92" y="424"/>
                  </a:lnTo>
                  <a:lnTo>
                    <a:pt x="92" y="424"/>
                  </a:lnTo>
                  <a:lnTo>
                    <a:pt x="92" y="424"/>
                  </a:lnTo>
                  <a:lnTo>
                    <a:pt x="92" y="426"/>
                  </a:lnTo>
                  <a:lnTo>
                    <a:pt x="100" y="434"/>
                  </a:lnTo>
                  <a:lnTo>
                    <a:pt x="104" y="444"/>
                  </a:lnTo>
                  <a:lnTo>
                    <a:pt x="108" y="448"/>
                  </a:lnTo>
                  <a:lnTo>
                    <a:pt x="110" y="450"/>
                  </a:lnTo>
                  <a:lnTo>
                    <a:pt x="120" y="458"/>
                  </a:lnTo>
                  <a:lnTo>
                    <a:pt x="126" y="458"/>
                  </a:lnTo>
                  <a:lnTo>
                    <a:pt x="126" y="458"/>
                  </a:lnTo>
                  <a:lnTo>
                    <a:pt x="132" y="460"/>
                  </a:lnTo>
                  <a:lnTo>
                    <a:pt x="136" y="464"/>
                  </a:lnTo>
                  <a:lnTo>
                    <a:pt x="136" y="464"/>
                  </a:lnTo>
                  <a:lnTo>
                    <a:pt x="144" y="468"/>
                  </a:lnTo>
                  <a:lnTo>
                    <a:pt x="160" y="474"/>
                  </a:lnTo>
                  <a:lnTo>
                    <a:pt x="162" y="474"/>
                  </a:lnTo>
                  <a:lnTo>
                    <a:pt x="186" y="482"/>
                  </a:lnTo>
                  <a:lnTo>
                    <a:pt x="186" y="482"/>
                  </a:lnTo>
                  <a:lnTo>
                    <a:pt x="188" y="482"/>
                  </a:lnTo>
                  <a:lnTo>
                    <a:pt x="204" y="490"/>
                  </a:lnTo>
                  <a:lnTo>
                    <a:pt x="232" y="498"/>
                  </a:lnTo>
                  <a:lnTo>
                    <a:pt x="234" y="498"/>
                  </a:lnTo>
                  <a:lnTo>
                    <a:pt x="272" y="500"/>
                  </a:lnTo>
                  <a:lnTo>
                    <a:pt x="288" y="494"/>
                  </a:lnTo>
                  <a:lnTo>
                    <a:pt x="304" y="494"/>
                  </a:lnTo>
                  <a:lnTo>
                    <a:pt x="304" y="494"/>
                  </a:lnTo>
                  <a:lnTo>
                    <a:pt x="304" y="496"/>
                  </a:lnTo>
                  <a:lnTo>
                    <a:pt x="316" y="512"/>
                  </a:lnTo>
                  <a:lnTo>
                    <a:pt x="316" y="512"/>
                  </a:lnTo>
                  <a:lnTo>
                    <a:pt x="316" y="512"/>
                  </a:lnTo>
                  <a:lnTo>
                    <a:pt x="324" y="526"/>
                  </a:lnTo>
                  <a:lnTo>
                    <a:pt x="332" y="532"/>
                  </a:lnTo>
                  <a:lnTo>
                    <a:pt x="340" y="536"/>
                  </a:lnTo>
                  <a:lnTo>
                    <a:pt x="340" y="538"/>
                  </a:lnTo>
                  <a:lnTo>
                    <a:pt x="340" y="538"/>
                  </a:lnTo>
                  <a:lnTo>
                    <a:pt x="342" y="538"/>
                  </a:lnTo>
                  <a:lnTo>
                    <a:pt x="348" y="554"/>
                  </a:lnTo>
                  <a:lnTo>
                    <a:pt x="348" y="554"/>
                  </a:lnTo>
                  <a:lnTo>
                    <a:pt x="350" y="554"/>
                  </a:lnTo>
                  <a:lnTo>
                    <a:pt x="350" y="556"/>
                  </a:lnTo>
                  <a:lnTo>
                    <a:pt x="354" y="574"/>
                  </a:lnTo>
                  <a:lnTo>
                    <a:pt x="364" y="578"/>
                  </a:lnTo>
                  <a:lnTo>
                    <a:pt x="366" y="578"/>
                  </a:lnTo>
                  <a:lnTo>
                    <a:pt x="366" y="578"/>
                  </a:lnTo>
                  <a:lnTo>
                    <a:pt x="366" y="578"/>
                  </a:lnTo>
                  <a:lnTo>
                    <a:pt x="376" y="582"/>
                  </a:lnTo>
                  <a:lnTo>
                    <a:pt x="388" y="580"/>
                  </a:lnTo>
                  <a:lnTo>
                    <a:pt x="390" y="568"/>
                  </a:lnTo>
                  <a:lnTo>
                    <a:pt x="390" y="568"/>
                  </a:lnTo>
                  <a:lnTo>
                    <a:pt x="392" y="566"/>
                  </a:lnTo>
                  <a:lnTo>
                    <a:pt x="404" y="554"/>
                  </a:lnTo>
                  <a:lnTo>
                    <a:pt x="420" y="558"/>
                  </a:lnTo>
                  <a:lnTo>
                    <a:pt x="420" y="558"/>
                  </a:lnTo>
                  <a:lnTo>
                    <a:pt x="428" y="574"/>
                  </a:lnTo>
                  <a:lnTo>
                    <a:pt x="442" y="570"/>
                  </a:lnTo>
                  <a:lnTo>
                    <a:pt x="444" y="554"/>
                  </a:lnTo>
                  <a:lnTo>
                    <a:pt x="444" y="554"/>
                  </a:lnTo>
                  <a:lnTo>
                    <a:pt x="444" y="552"/>
                  </a:lnTo>
                  <a:lnTo>
                    <a:pt x="444" y="552"/>
                  </a:lnTo>
                  <a:lnTo>
                    <a:pt x="456" y="546"/>
                  </a:lnTo>
                  <a:lnTo>
                    <a:pt x="452" y="524"/>
                  </a:lnTo>
                  <a:lnTo>
                    <a:pt x="452" y="522"/>
                  </a:lnTo>
                  <a:lnTo>
                    <a:pt x="452" y="522"/>
                  </a:lnTo>
                  <a:lnTo>
                    <a:pt x="452" y="522"/>
                  </a:lnTo>
                  <a:lnTo>
                    <a:pt x="464" y="496"/>
                  </a:lnTo>
                  <a:lnTo>
                    <a:pt x="476" y="492"/>
                  </a:lnTo>
                  <a:lnTo>
                    <a:pt x="472" y="470"/>
                  </a:lnTo>
                  <a:lnTo>
                    <a:pt x="484" y="470"/>
                  </a:lnTo>
                  <a:lnTo>
                    <a:pt x="484" y="458"/>
                  </a:lnTo>
                  <a:lnTo>
                    <a:pt x="476" y="438"/>
                  </a:lnTo>
                  <a:lnTo>
                    <a:pt x="476" y="438"/>
                  </a:lnTo>
                  <a:lnTo>
                    <a:pt x="476" y="436"/>
                  </a:lnTo>
                  <a:lnTo>
                    <a:pt x="478" y="420"/>
                  </a:lnTo>
                  <a:lnTo>
                    <a:pt x="478" y="418"/>
                  </a:lnTo>
                  <a:lnTo>
                    <a:pt x="480" y="418"/>
                  </a:lnTo>
                  <a:lnTo>
                    <a:pt x="488" y="406"/>
                  </a:lnTo>
                  <a:lnTo>
                    <a:pt x="490" y="406"/>
                  </a:lnTo>
                  <a:lnTo>
                    <a:pt x="492" y="406"/>
                  </a:lnTo>
                  <a:lnTo>
                    <a:pt x="514" y="410"/>
                  </a:lnTo>
                  <a:lnTo>
                    <a:pt x="514" y="410"/>
                  </a:lnTo>
                  <a:lnTo>
                    <a:pt x="532" y="414"/>
                  </a:lnTo>
                  <a:lnTo>
                    <a:pt x="548" y="410"/>
                  </a:lnTo>
                  <a:lnTo>
                    <a:pt x="556" y="426"/>
                  </a:lnTo>
                  <a:lnTo>
                    <a:pt x="556" y="428"/>
                  </a:lnTo>
                  <a:lnTo>
                    <a:pt x="556" y="440"/>
                  </a:lnTo>
                  <a:lnTo>
                    <a:pt x="560" y="452"/>
                  </a:lnTo>
                  <a:lnTo>
                    <a:pt x="560" y="452"/>
                  </a:lnTo>
                  <a:lnTo>
                    <a:pt x="562" y="458"/>
                  </a:lnTo>
                  <a:lnTo>
                    <a:pt x="568" y="462"/>
                  </a:lnTo>
                  <a:lnTo>
                    <a:pt x="568" y="462"/>
                  </a:lnTo>
                  <a:lnTo>
                    <a:pt x="568" y="462"/>
                  </a:lnTo>
                  <a:lnTo>
                    <a:pt x="578" y="464"/>
                  </a:lnTo>
                  <a:lnTo>
                    <a:pt x="580" y="468"/>
                  </a:lnTo>
                  <a:lnTo>
                    <a:pt x="580" y="470"/>
                  </a:lnTo>
                  <a:lnTo>
                    <a:pt x="580" y="470"/>
                  </a:lnTo>
                  <a:lnTo>
                    <a:pt x="584" y="478"/>
                  </a:lnTo>
                  <a:lnTo>
                    <a:pt x="590" y="486"/>
                  </a:lnTo>
                  <a:lnTo>
                    <a:pt x="598" y="498"/>
                  </a:lnTo>
                  <a:lnTo>
                    <a:pt x="598" y="498"/>
                  </a:lnTo>
                  <a:lnTo>
                    <a:pt x="598" y="498"/>
                  </a:lnTo>
                  <a:lnTo>
                    <a:pt x="602" y="506"/>
                  </a:lnTo>
                  <a:lnTo>
                    <a:pt x="610" y="506"/>
                  </a:lnTo>
                  <a:lnTo>
                    <a:pt x="624" y="494"/>
                  </a:lnTo>
                  <a:lnTo>
                    <a:pt x="632" y="512"/>
                  </a:lnTo>
                  <a:lnTo>
                    <a:pt x="650" y="518"/>
                  </a:lnTo>
                  <a:lnTo>
                    <a:pt x="650" y="518"/>
                  </a:lnTo>
                  <a:lnTo>
                    <a:pt x="652" y="518"/>
                  </a:lnTo>
                  <a:lnTo>
                    <a:pt x="660" y="534"/>
                  </a:lnTo>
                  <a:lnTo>
                    <a:pt x="664" y="538"/>
                  </a:lnTo>
                  <a:lnTo>
                    <a:pt x="664" y="522"/>
                  </a:lnTo>
                  <a:lnTo>
                    <a:pt x="664" y="522"/>
                  </a:lnTo>
                  <a:lnTo>
                    <a:pt x="664" y="518"/>
                  </a:lnTo>
                  <a:lnTo>
                    <a:pt x="700" y="518"/>
                  </a:lnTo>
                  <a:lnTo>
                    <a:pt x="700" y="514"/>
                  </a:lnTo>
                  <a:lnTo>
                    <a:pt x="700" y="514"/>
                  </a:lnTo>
                  <a:lnTo>
                    <a:pt x="702" y="512"/>
                  </a:lnTo>
                  <a:lnTo>
                    <a:pt x="700" y="508"/>
                  </a:lnTo>
                  <a:lnTo>
                    <a:pt x="700" y="508"/>
                  </a:lnTo>
                  <a:lnTo>
                    <a:pt x="698" y="500"/>
                  </a:lnTo>
                  <a:lnTo>
                    <a:pt x="696" y="494"/>
                  </a:lnTo>
                  <a:lnTo>
                    <a:pt x="696" y="494"/>
                  </a:lnTo>
                  <a:lnTo>
                    <a:pt x="696" y="486"/>
                  </a:lnTo>
                  <a:lnTo>
                    <a:pt x="698" y="480"/>
                  </a:lnTo>
                  <a:lnTo>
                    <a:pt x="698" y="480"/>
                  </a:lnTo>
                  <a:lnTo>
                    <a:pt x="702" y="478"/>
                  </a:lnTo>
                  <a:lnTo>
                    <a:pt x="706" y="478"/>
                  </a:lnTo>
                  <a:lnTo>
                    <a:pt x="720" y="482"/>
                  </a:lnTo>
                  <a:lnTo>
                    <a:pt x="722" y="472"/>
                  </a:lnTo>
                  <a:lnTo>
                    <a:pt x="696" y="460"/>
                  </a:lnTo>
                  <a:lnTo>
                    <a:pt x="694" y="460"/>
                  </a:lnTo>
                  <a:lnTo>
                    <a:pt x="692" y="458"/>
                  </a:lnTo>
                  <a:lnTo>
                    <a:pt x="692" y="458"/>
                  </a:lnTo>
                  <a:lnTo>
                    <a:pt x="692" y="458"/>
                  </a:lnTo>
                  <a:lnTo>
                    <a:pt x="688" y="426"/>
                  </a:lnTo>
                  <a:lnTo>
                    <a:pt x="690" y="406"/>
                  </a:lnTo>
                  <a:lnTo>
                    <a:pt x="690" y="402"/>
                  </a:lnTo>
                  <a:lnTo>
                    <a:pt x="690" y="402"/>
                  </a:lnTo>
                  <a:lnTo>
                    <a:pt x="734" y="406"/>
                  </a:lnTo>
                  <a:lnTo>
                    <a:pt x="744" y="396"/>
                  </a:lnTo>
                  <a:lnTo>
                    <a:pt x="744" y="396"/>
                  </a:lnTo>
                  <a:lnTo>
                    <a:pt x="746" y="392"/>
                  </a:lnTo>
                  <a:lnTo>
                    <a:pt x="744" y="388"/>
                  </a:lnTo>
                  <a:lnTo>
                    <a:pt x="744" y="388"/>
                  </a:lnTo>
                  <a:lnTo>
                    <a:pt x="732" y="382"/>
                  </a:lnTo>
                  <a:lnTo>
                    <a:pt x="730" y="378"/>
                  </a:lnTo>
                  <a:lnTo>
                    <a:pt x="728" y="374"/>
                  </a:lnTo>
                  <a:lnTo>
                    <a:pt x="728" y="374"/>
                  </a:lnTo>
                  <a:lnTo>
                    <a:pt x="730" y="372"/>
                  </a:lnTo>
                  <a:lnTo>
                    <a:pt x="732" y="368"/>
                  </a:lnTo>
                  <a:lnTo>
                    <a:pt x="752" y="350"/>
                  </a:lnTo>
                  <a:lnTo>
                    <a:pt x="772" y="348"/>
                  </a:lnTo>
                  <a:lnTo>
                    <a:pt x="782" y="330"/>
                  </a:lnTo>
                  <a:lnTo>
                    <a:pt x="782" y="314"/>
                  </a:lnTo>
                  <a:lnTo>
                    <a:pt x="796" y="310"/>
                  </a:lnTo>
                  <a:lnTo>
                    <a:pt x="796" y="310"/>
                  </a:lnTo>
                  <a:lnTo>
                    <a:pt x="804" y="290"/>
                  </a:lnTo>
                  <a:lnTo>
                    <a:pt x="812" y="276"/>
                  </a:lnTo>
                  <a:lnTo>
                    <a:pt x="800" y="256"/>
                  </a:lnTo>
                  <a:lnTo>
                    <a:pt x="800" y="256"/>
                  </a:lnTo>
                  <a:lnTo>
                    <a:pt x="800" y="256"/>
                  </a:lnTo>
                  <a:lnTo>
                    <a:pt x="800" y="254"/>
                  </a:lnTo>
                  <a:lnTo>
                    <a:pt x="792" y="228"/>
                  </a:lnTo>
                  <a:lnTo>
                    <a:pt x="792" y="226"/>
                  </a:lnTo>
                  <a:lnTo>
                    <a:pt x="788" y="198"/>
                  </a:lnTo>
                  <a:lnTo>
                    <a:pt x="778" y="182"/>
                  </a:lnTo>
                  <a:lnTo>
                    <a:pt x="764" y="168"/>
                  </a:lnTo>
                  <a:lnTo>
                    <a:pt x="764" y="168"/>
                  </a:lnTo>
                  <a:lnTo>
                    <a:pt x="764" y="166"/>
                  </a:lnTo>
                  <a:lnTo>
                    <a:pt x="764" y="166"/>
                  </a:lnTo>
                  <a:lnTo>
                    <a:pt x="762" y="150"/>
                  </a:lnTo>
                  <a:lnTo>
                    <a:pt x="736" y="158"/>
                  </a:lnTo>
                  <a:lnTo>
                    <a:pt x="736" y="158"/>
                  </a:lnTo>
                  <a:lnTo>
                    <a:pt x="724" y="144"/>
                  </a:lnTo>
                  <a:lnTo>
                    <a:pt x="688" y="118"/>
                  </a:lnTo>
                  <a:lnTo>
                    <a:pt x="686" y="118"/>
                  </a:lnTo>
                  <a:lnTo>
                    <a:pt x="672" y="100"/>
                  </a:lnTo>
                  <a:lnTo>
                    <a:pt x="664" y="94"/>
                  </a:lnTo>
                  <a:lnTo>
                    <a:pt x="658" y="102"/>
                  </a:lnTo>
                  <a:lnTo>
                    <a:pt x="658" y="104"/>
                  </a:lnTo>
                  <a:lnTo>
                    <a:pt x="658" y="106"/>
                  </a:lnTo>
                  <a:lnTo>
                    <a:pt x="656" y="106"/>
                  </a:lnTo>
                  <a:lnTo>
                    <a:pt x="656" y="106"/>
                  </a:lnTo>
                  <a:lnTo>
                    <a:pt x="644" y="106"/>
                  </a:lnTo>
                  <a:lnTo>
                    <a:pt x="642" y="106"/>
                  </a:lnTo>
                  <a:lnTo>
                    <a:pt x="642" y="106"/>
                  </a:lnTo>
                  <a:lnTo>
                    <a:pt x="616" y="78"/>
                  </a:lnTo>
                  <a:lnTo>
                    <a:pt x="616" y="78"/>
                  </a:lnTo>
                  <a:lnTo>
                    <a:pt x="606" y="72"/>
                  </a:lnTo>
                  <a:lnTo>
                    <a:pt x="596" y="62"/>
                  </a:lnTo>
                  <a:lnTo>
                    <a:pt x="584" y="54"/>
                  </a:lnTo>
                  <a:lnTo>
                    <a:pt x="584" y="52"/>
                  </a:lnTo>
                  <a:lnTo>
                    <a:pt x="570" y="44"/>
                  </a:lnTo>
                  <a:lnTo>
                    <a:pt x="562" y="50"/>
                  </a:lnTo>
                  <a:lnTo>
                    <a:pt x="560" y="52"/>
                  </a:lnTo>
                  <a:lnTo>
                    <a:pt x="560" y="52"/>
                  </a:lnTo>
                  <a:lnTo>
                    <a:pt x="560" y="52"/>
                  </a:lnTo>
                  <a:lnTo>
                    <a:pt x="552" y="50"/>
                  </a:lnTo>
                  <a:lnTo>
                    <a:pt x="544" y="54"/>
                  </a:lnTo>
                  <a:lnTo>
                    <a:pt x="544" y="54"/>
                  </a:lnTo>
                  <a:lnTo>
                    <a:pt x="542" y="56"/>
                  </a:lnTo>
                  <a:lnTo>
                    <a:pt x="542" y="56"/>
                  </a:lnTo>
                  <a:lnTo>
                    <a:pt x="530" y="58"/>
                  </a:lnTo>
                  <a:lnTo>
                    <a:pt x="530" y="58"/>
                  </a:lnTo>
                  <a:lnTo>
                    <a:pt x="484" y="30"/>
                  </a:lnTo>
                  <a:lnTo>
                    <a:pt x="484" y="30"/>
                  </a:ln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13" name="Freeform 10"/>
            <p:cNvSpPr>
              <a:spLocks/>
            </p:cNvSpPr>
            <p:nvPr/>
          </p:nvSpPr>
          <p:spPr bwMode="auto">
            <a:xfrm>
              <a:off x="2806700" y="3809319"/>
              <a:ext cx="1114425" cy="977900"/>
            </a:xfrm>
            <a:custGeom>
              <a:avLst/>
              <a:gdLst>
                <a:gd name="T0" fmla="*/ 20 w 702"/>
                <a:gd name="T1" fmla="*/ 28 h 616"/>
                <a:gd name="T2" fmla="*/ 6 w 702"/>
                <a:gd name="T3" fmla="*/ 94 h 616"/>
                <a:gd name="T4" fmla="*/ 38 w 702"/>
                <a:gd name="T5" fmla="*/ 138 h 616"/>
                <a:gd name="T6" fmla="*/ 56 w 702"/>
                <a:gd name="T7" fmla="*/ 178 h 616"/>
                <a:gd name="T8" fmla="*/ 70 w 702"/>
                <a:gd name="T9" fmla="*/ 196 h 616"/>
                <a:gd name="T10" fmla="*/ 82 w 702"/>
                <a:gd name="T11" fmla="*/ 258 h 616"/>
                <a:gd name="T12" fmla="*/ 90 w 702"/>
                <a:gd name="T13" fmla="*/ 286 h 616"/>
                <a:gd name="T14" fmla="*/ 88 w 702"/>
                <a:gd name="T15" fmla="*/ 320 h 616"/>
                <a:gd name="T16" fmla="*/ 100 w 702"/>
                <a:gd name="T17" fmla="*/ 350 h 616"/>
                <a:gd name="T18" fmla="*/ 86 w 702"/>
                <a:gd name="T19" fmla="*/ 418 h 616"/>
                <a:gd name="T20" fmla="*/ 102 w 702"/>
                <a:gd name="T21" fmla="*/ 442 h 616"/>
                <a:gd name="T22" fmla="*/ 110 w 702"/>
                <a:gd name="T23" fmla="*/ 462 h 616"/>
                <a:gd name="T24" fmla="*/ 122 w 702"/>
                <a:gd name="T25" fmla="*/ 444 h 616"/>
                <a:gd name="T26" fmla="*/ 126 w 702"/>
                <a:gd name="T27" fmla="*/ 420 h 616"/>
                <a:gd name="T28" fmla="*/ 156 w 702"/>
                <a:gd name="T29" fmla="*/ 440 h 616"/>
                <a:gd name="T30" fmla="*/ 170 w 702"/>
                <a:gd name="T31" fmla="*/ 474 h 616"/>
                <a:gd name="T32" fmla="*/ 200 w 702"/>
                <a:gd name="T33" fmla="*/ 470 h 616"/>
                <a:gd name="T34" fmla="*/ 238 w 702"/>
                <a:gd name="T35" fmla="*/ 558 h 616"/>
                <a:gd name="T36" fmla="*/ 246 w 702"/>
                <a:gd name="T37" fmla="*/ 598 h 616"/>
                <a:gd name="T38" fmla="*/ 262 w 702"/>
                <a:gd name="T39" fmla="*/ 592 h 616"/>
                <a:gd name="T40" fmla="*/ 270 w 702"/>
                <a:gd name="T41" fmla="*/ 614 h 616"/>
                <a:gd name="T42" fmla="*/ 306 w 702"/>
                <a:gd name="T43" fmla="*/ 586 h 616"/>
                <a:gd name="T44" fmla="*/ 330 w 702"/>
                <a:gd name="T45" fmla="*/ 546 h 616"/>
                <a:gd name="T46" fmla="*/ 332 w 702"/>
                <a:gd name="T47" fmla="*/ 518 h 616"/>
                <a:gd name="T48" fmla="*/ 374 w 702"/>
                <a:gd name="T49" fmla="*/ 470 h 616"/>
                <a:gd name="T50" fmla="*/ 402 w 702"/>
                <a:gd name="T51" fmla="*/ 426 h 616"/>
                <a:gd name="T52" fmla="*/ 442 w 702"/>
                <a:gd name="T53" fmla="*/ 472 h 616"/>
                <a:gd name="T54" fmla="*/ 458 w 702"/>
                <a:gd name="T55" fmla="*/ 474 h 616"/>
                <a:gd name="T56" fmla="*/ 480 w 702"/>
                <a:gd name="T57" fmla="*/ 466 h 616"/>
                <a:gd name="T58" fmla="*/ 498 w 702"/>
                <a:gd name="T59" fmla="*/ 494 h 616"/>
                <a:gd name="T60" fmla="*/ 556 w 702"/>
                <a:gd name="T61" fmla="*/ 472 h 616"/>
                <a:gd name="T62" fmla="*/ 528 w 702"/>
                <a:gd name="T63" fmla="*/ 458 h 616"/>
                <a:gd name="T64" fmla="*/ 530 w 702"/>
                <a:gd name="T65" fmla="*/ 416 h 616"/>
                <a:gd name="T66" fmla="*/ 550 w 702"/>
                <a:gd name="T67" fmla="*/ 414 h 616"/>
                <a:gd name="T68" fmla="*/ 516 w 702"/>
                <a:gd name="T69" fmla="*/ 372 h 616"/>
                <a:gd name="T70" fmla="*/ 606 w 702"/>
                <a:gd name="T71" fmla="*/ 288 h 616"/>
                <a:gd name="T72" fmla="*/ 654 w 702"/>
                <a:gd name="T73" fmla="*/ 242 h 616"/>
                <a:gd name="T74" fmla="*/ 674 w 702"/>
                <a:gd name="T75" fmla="*/ 214 h 616"/>
                <a:gd name="T76" fmla="*/ 702 w 702"/>
                <a:gd name="T77" fmla="*/ 158 h 616"/>
                <a:gd name="T78" fmla="*/ 638 w 702"/>
                <a:gd name="T79" fmla="*/ 146 h 616"/>
                <a:gd name="T80" fmla="*/ 624 w 702"/>
                <a:gd name="T81" fmla="*/ 142 h 616"/>
                <a:gd name="T82" fmla="*/ 608 w 702"/>
                <a:gd name="T83" fmla="*/ 146 h 616"/>
                <a:gd name="T84" fmla="*/ 596 w 702"/>
                <a:gd name="T85" fmla="*/ 126 h 616"/>
                <a:gd name="T86" fmla="*/ 576 w 702"/>
                <a:gd name="T87" fmla="*/ 124 h 616"/>
                <a:gd name="T88" fmla="*/ 526 w 702"/>
                <a:gd name="T89" fmla="*/ 116 h 616"/>
                <a:gd name="T90" fmla="*/ 506 w 702"/>
                <a:gd name="T91" fmla="*/ 118 h 616"/>
                <a:gd name="T92" fmla="*/ 452 w 702"/>
                <a:gd name="T93" fmla="*/ 118 h 616"/>
                <a:gd name="T94" fmla="*/ 442 w 702"/>
                <a:gd name="T95" fmla="*/ 80 h 616"/>
                <a:gd name="T96" fmla="*/ 360 w 702"/>
                <a:gd name="T97" fmla="*/ 32 h 616"/>
                <a:gd name="T98" fmla="*/ 338 w 702"/>
                <a:gd name="T99" fmla="*/ 0 h 616"/>
                <a:gd name="T100" fmla="*/ 320 w 702"/>
                <a:gd name="T101" fmla="*/ 62 h 616"/>
                <a:gd name="T102" fmla="*/ 306 w 702"/>
                <a:gd name="T103" fmla="*/ 70 h 616"/>
                <a:gd name="T104" fmla="*/ 262 w 702"/>
                <a:gd name="T105" fmla="*/ 82 h 616"/>
                <a:gd name="T106" fmla="*/ 240 w 702"/>
                <a:gd name="T107" fmla="*/ 88 h 616"/>
                <a:gd name="T108" fmla="*/ 242 w 702"/>
                <a:gd name="T109" fmla="*/ 116 h 616"/>
                <a:gd name="T110" fmla="*/ 188 w 702"/>
                <a:gd name="T111" fmla="*/ 134 h 616"/>
                <a:gd name="T112" fmla="*/ 146 w 702"/>
                <a:gd name="T113" fmla="*/ 106 h 616"/>
                <a:gd name="T114" fmla="*/ 118 w 702"/>
                <a:gd name="T115" fmla="*/ 84 h 616"/>
                <a:gd name="T116" fmla="*/ 98 w 702"/>
                <a:gd name="T117" fmla="*/ 62 h 616"/>
                <a:gd name="T118" fmla="*/ 78 w 702"/>
                <a:gd name="T119" fmla="*/ 12 h 6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702" h="616">
                  <a:moveTo>
                    <a:pt x="66" y="14"/>
                  </a:moveTo>
                  <a:lnTo>
                    <a:pt x="46" y="10"/>
                  </a:lnTo>
                  <a:lnTo>
                    <a:pt x="28" y="6"/>
                  </a:lnTo>
                  <a:lnTo>
                    <a:pt x="22" y="14"/>
                  </a:lnTo>
                  <a:lnTo>
                    <a:pt x="20" y="28"/>
                  </a:lnTo>
                  <a:lnTo>
                    <a:pt x="20" y="28"/>
                  </a:lnTo>
                  <a:lnTo>
                    <a:pt x="26" y="50"/>
                  </a:lnTo>
                  <a:lnTo>
                    <a:pt x="26" y="66"/>
                  </a:lnTo>
                  <a:lnTo>
                    <a:pt x="26" y="70"/>
                  </a:lnTo>
                  <a:lnTo>
                    <a:pt x="18" y="70"/>
                  </a:lnTo>
                  <a:lnTo>
                    <a:pt x="22" y="90"/>
                  </a:lnTo>
                  <a:lnTo>
                    <a:pt x="6" y="94"/>
                  </a:lnTo>
                  <a:lnTo>
                    <a:pt x="0" y="106"/>
                  </a:lnTo>
                  <a:lnTo>
                    <a:pt x="8" y="114"/>
                  </a:lnTo>
                  <a:lnTo>
                    <a:pt x="10" y="114"/>
                  </a:lnTo>
                  <a:lnTo>
                    <a:pt x="10" y="114"/>
                  </a:lnTo>
                  <a:lnTo>
                    <a:pt x="38" y="136"/>
                  </a:lnTo>
                  <a:lnTo>
                    <a:pt x="38" y="138"/>
                  </a:lnTo>
                  <a:lnTo>
                    <a:pt x="38" y="138"/>
                  </a:lnTo>
                  <a:lnTo>
                    <a:pt x="38" y="138"/>
                  </a:lnTo>
                  <a:lnTo>
                    <a:pt x="38" y="138"/>
                  </a:lnTo>
                  <a:lnTo>
                    <a:pt x="42" y="158"/>
                  </a:lnTo>
                  <a:lnTo>
                    <a:pt x="56" y="178"/>
                  </a:lnTo>
                  <a:lnTo>
                    <a:pt x="56" y="178"/>
                  </a:lnTo>
                  <a:lnTo>
                    <a:pt x="62" y="184"/>
                  </a:lnTo>
                  <a:lnTo>
                    <a:pt x="70" y="194"/>
                  </a:lnTo>
                  <a:lnTo>
                    <a:pt x="70" y="194"/>
                  </a:lnTo>
                  <a:lnTo>
                    <a:pt x="72" y="194"/>
                  </a:lnTo>
                  <a:lnTo>
                    <a:pt x="72" y="194"/>
                  </a:lnTo>
                  <a:lnTo>
                    <a:pt x="70" y="196"/>
                  </a:lnTo>
                  <a:lnTo>
                    <a:pt x="70" y="214"/>
                  </a:lnTo>
                  <a:lnTo>
                    <a:pt x="70" y="214"/>
                  </a:lnTo>
                  <a:lnTo>
                    <a:pt x="74" y="226"/>
                  </a:lnTo>
                  <a:lnTo>
                    <a:pt x="74" y="244"/>
                  </a:lnTo>
                  <a:lnTo>
                    <a:pt x="74" y="244"/>
                  </a:lnTo>
                  <a:lnTo>
                    <a:pt x="82" y="258"/>
                  </a:lnTo>
                  <a:lnTo>
                    <a:pt x="84" y="266"/>
                  </a:lnTo>
                  <a:lnTo>
                    <a:pt x="84" y="266"/>
                  </a:lnTo>
                  <a:lnTo>
                    <a:pt x="86" y="274"/>
                  </a:lnTo>
                  <a:lnTo>
                    <a:pt x="90" y="286"/>
                  </a:lnTo>
                  <a:lnTo>
                    <a:pt x="90" y="286"/>
                  </a:lnTo>
                  <a:lnTo>
                    <a:pt x="90" y="286"/>
                  </a:lnTo>
                  <a:lnTo>
                    <a:pt x="90" y="286"/>
                  </a:lnTo>
                  <a:lnTo>
                    <a:pt x="90" y="286"/>
                  </a:lnTo>
                  <a:lnTo>
                    <a:pt x="92" y="302"/>
                  </a:lnTo>
                  <a:lnTo>
                    <a:pt x="90" y="314"/>
                  </a:lnTo>
                  <a:lnTo>
                    <a:pt x="90" y="314"/>
                  </a:lnTo>
                  <a:lnTo>
                    <a:pt x="88" y="320"/>
                  </a:lnTo>
                  <a:lnTo>
                    <a:pt x="90" y="326"/>
                  </a:lnTo>
                  <a:lnTo>
                    <a:pt x="94" y="336"/>
                  </a:lnTo>
                  <a:lnTo>
                    <a:pt x="98" y="346"/>
                  </a:lnTo>
                  <a:lnTo>
                    <a:pt x="100" y="346"/>
                  </a:lnTo>
                  <a:lnTo>
                    <a:pt x="100" y="348"/>
                  </a:lnTo>
                  <a:lnTo>
                    <a:pt x="100" y="350"/>
                  </a:lnTo>
                  <a:lnTo>
                    <a:pt x="86" y="378"/>
                  </a:lnTo>
                  <a:lnTo>
                    <a:pt x="86" y="378"/>
                  </a:lnTo>
                  <a:lnTo>
                    <a:pt x="90" y="386"/>
                  </a:lnTo>
                  <a:lnTo>
                    <a:pt x="90" y="392"/>
                  </a:lnTo>
                  <a:lnTo>
                    <a:pt x="86" y="418"/>
                  </a:lnTo>
                  <a:lnTo>
                    <a:pt x="86" y="418"/>
                  </a:lnTo>
                  <a:lnTo>
                    <a:pt x="86" y="428"/>
                  </a:lnTo>
                  <a:lnTo>
                    <a:pt x="88" y="432"/>
                  </a:lnTo>
                  <a:lnTo>
                    <a:pt x="90" y="434"/>
                  </a:lnTo>
                  <a:lnTo>
                    <a:pt x="94" y="436"/>
                  </a:lnTo>
                  <a:lnTo>
                    <a:pt x="94" y="436"/>
                  </a:lnTo>
                  <a:lnTo>
                    <a:pt x="102" y="442"/>
                  </a:lnTo>
                  <a:lnTo>
                    <a:pt x="104" y="448"/>
                  </a:lnTo>
                  <a:lnTo>
                    <a:pt x="102" y="462"/>
                  </a:lnTo>
                  <a:lnTo>
                    <a:pt x="106" y="462"/>
                  </a:lnTo>
                  <a:lnTo>
                    <a:pt x="108" y="464"/>
                  </a:lnTo>
                  <a:lnTo>
                    <a:pt x="110" y="462"/>
                  </a:lnTo>
                  <a:lnTo>
                    <a:pt x="110" y="462"/>
                  </a:lnTo>
                  <a:lnTo>
                    <a:pt x="114" y="458"/>
                  </a:lnTo>
                  <a:lnTo>
                    <a:pt x="116" y="452"/>
                  </a:lnTo>
                  <a:lnTo>
                    <a:pt x="118" y="450"/>
                  </a:lnTo>
                  <a:lnTo>
                    <a:pt x="118" y="448"/>
                  </a:lnTo>
                  <a:lnTo>
                    <a:pt x="118" y="448"/>
                  </a:lnTo>
                  <a:lnTo>
                    <a:pt x="122" y="444"/>
                  </a:lnTo>
                  <a:lnTo>
                    <a:pt x="126" y="440"/>
                  </a:lnTo>
                  <a:lnTo>
                    <a:pt x="126" y="440"/>
                  </a:lnTo>
                  <a:lnTo>
                    <a:pt x="126" y="434"/>
                  </a:lnTo>
                  <a:lnTo>
                    <a:pt x="124" y="426"/>
                  </a:lnTo>
                  <a:lnTo>
                    <a:pt x="122" y="422"/>
                  </a:lnTo>
                  <a:lnTo>
                    <a:pt x="126" y="420"/>
                  </a:lnTo>
                  <a:lnTo>
                    <a:pt x="126" y="420"/>
                  </a:lnTo>
                  <a:lnTo>
                    <a:pt x="136" y="418"/>
                  </a:lnTo>
                  <a:lnTo>
                    <a:pt x="142" y="418"/>
                  </a:lnTo>
                  <a:lnTo>
                    <a:pt x="146" y="420"/>
                  </a:lnTo>
                  <a:lnTo>
                    <a:pt x="150" y="424"/>
                  </a:lnTo>
                  <a:lnTo>
                    <a:pt x="156" y="440"/>
                  </a:lnTo>
                  <a:lnTo>
                    <a:pt x="156" y="440"/>
                  </a:lnTo>
                  <a:lnTo>
                    <a:pt x="156" y="442"/>
                  </a:lnTo>
                  <a:lnTo>
                    <a:pt x="158" y="468"/>
                  </a:lnTo>
                  <a:lnTo>
                    <a:pt x="170" y="474"/>
                  </a:lnTo>
                  <a:lnTo>
                    <a:pt x="170" y="474"/>
                  </a:lnTo>
                  <a:lnTo>
                    <a:pt x="170" y="474"/>
                  </a:lnTo>
                  <a:lnTo>
                    <a:pt x="178" y="478"/>
                  </a:lnTo>
                  <a:lnTo>
                    <a:pt x="184" y="472"/>
                  </a:lnTo>
                  <a:lnTo>
                    <a:pt x="190" y="466"/>
                  </a:lnTo>
                  <a:lnTo>
                    <a:pt x="194" y="466"/>
                  </a:lnTo>
                  <a:lnTo>
                    <a:pt x="194" y="466"/>
                  </a:lnTo>
                  <a:lnTo>
                    <a:pt x="200" y="470"/>
                  </a:lnTo>
                  <a:lnTo>
                    <a:pt x="204" y="478"/>
                  </a:lnTo>
                  <a:lnTo>
                    <a:pt x="206" y="498"/>
                  </a:lnTo>
                  <a:lnTo>
                    <a:pt x="208" y="502"/>
                  </a:lnTo>
                  <a:lnTo>
                    <a:pt x="230" y="548"/>
                  </a:lnTo>
                  <a:lnTo>
                    <a:pt x="238" y="556"/>
                  </a:lnTo>
                  <a:lnTo>
                    <a:pt x="238" y="558"/>
                  </a:lnTo>
                  <a:lnTo>
                    <a:pt x="238" y="558"/>
                  </a:lnTo>
                  <a:lnTo>
                    <a:pt x="242" y="578"/>
                  </a:lnTo>
                  <a:lnTo>
                    <a:pt x="242" y="578"/>
                  </a:lnTo>
                  <a:lnTo>
                    <a:pt x="244" y="596"/>
                  </a:lnTo>
                  <a:lnTo>
                    <a:pt x="246" y="598"/>
                  </a:lnTo>
                  <a:lnTo>
                    <a:pt x="246" y="598"/>
                  </a:lnTo>
                  <a:lnTo>
                    <a:pt x="254" y="588"/>
                  </a:lnTo>
                  <a:lnTo>
                    <a:pt x="256" y="586"/>
                  </a:lnTo>
                  <a:lnTo>
                    <a:pt x="258" y="586"/>
                  </a:lnTo>
                  <a:lnTo>
                    <a:pt x="258" y="586"/>
                  </a:lnTo>
                  <a:lnTo>
                    <a:pt x="262" y="588"/>
                  </a:lnTo>
                  <a:lnTo>
                    <a:pt x="262" y="592"/>
                  </a:lnTo>
                  <a:lnTo>
                    <a:pt x="262" y="598"/>
                  </a:lnTo>
                  <a:lnTo>
                    <a:pt x="262" y="612"/>
                  </a:lnTo>
                  <a:lnTo>
                    <a:pt x="262" y="616"/>
                  </a:lnTo>
                  <a:lnTo>
                    <a:pt x="262" y="616"/>
                  </a:lnTo>
                  <a:lnTo>
                    <a:pt x="268" y="616"/>
                  </a:lnTo>
                  <a:lnTo>
                    <a:pt x="270" y="614"/>
                  </a:lnTo>
                  <a:lnTo>
                    <a:pt x="278" y="602"/>
                  </a:lnTo>
                  <a:lnTo>
                    <a:pt x="288" y="594"/>
                  </a:lnTo>
                  <a:lnTo>
                    <a:pt x="288" y="594"/>
                  </a:lnTo>
                  <a:lnTo>
                    <a:pt x="296" y="588"/>
                  </a:lnTo>
                  <a:lnTo>
                    <a:pt x="306" y="586"/>
                  </a:lnTo>
                  <a:lnTo>
                    <a:pt x="306" y="586"/>
                  </a:lnTo>
                  <a:lnTo>
                    <a:pt x="322" y="590"/>
                  </a:lnTo>
                  <a:lnTo>
                    <a:pt x="328" y="588"/>
                  </a:lnTo>
                  <a:lnTo>
                    <a:pt x="336" y="576"/>
                  </a:lnTo>
                  <a:lnTo>
                    <a:pt x="334" y="558"/>
                  </a:lnTo>
                  <a:lnTo>
                    <a:pt x="334" y="558"/>
                  </a:lnTo>
                  <a:lnTo>
                    <a:pt x="330" y="546"/>
                  </a:lnTo>
                  <a:lnTo>
                    <a:pt x="328" y="540"/>
                  </a:lnTo>
                  <a:lnTo>
                    <a:pt x="328" y="536"/>
                  </a:lnTo>
                  <a:lnTo>
                    <a:pt x="330" y="522"/>
                  </a:lnTo>
                  <a:lnTo>
                    <a:pt x="330" y="520"/>
                  </a:lnTo>
                  <a:lnTo>
                    <a:pt x="332" y="518"/>
                  </a:lnTo>
                  <a:lnTo>
                    <a:pt x="332" y="518"/>
                  </a:lnTo>
                  <a:lnTo>
                    <a:pt x="346" y="510"/>
                  </a:lnTo>
                  <a:lnTo>
                    <a:pt x="348" y="510"/>
                  </a:lnTo>
                  <a:lnTo>
                    <a:pt x="348" y="510"/>
                  </a:lnTo>
                  <a:lnTo>
                    <a:pt x="358" y="502"/>
                  </a:lnTo>
                  <a:lnTo>
                    <a:pt x="372" y="484"/>
                  </a:lnTo>
                  <a:lnTo>
                    <a:pt x="374" y="470"/>
                  </a:lnTo>
                  <a:lnTo>
                    <a:pt x="358" y="436"/>
                  </a:lnTo>
                  <a:lnTo>
                    <a:pt x="390" y="450"/>
                  </a:lnTo>
                  <a:lnTo>
                    <a:pt x="390" y="438"/>
                  </a:lnTo>
                  <a:lnTo>
                    <a:pt x="390" y="438"/>
                  </a:lnTo>
                  <a:lnTo>
                    <a:pt x="390" y="436"/>
                  </a:lnTo>
                  <a:lnTo>
                    <a:pt x="402" y="426"/>
                  </a:lnTo>
                  <a:lnTo>
                    <a:pt x="426" y="420"/>
                  </a:lnTo>
                  <a:lnTo>
                    <a:pt x="428" y="420"/>
                  </a:lnTo>
                  <a:lnTo>
                    <a:pt x="442" y="450"/>
                  </a:lnTo>
                  <a:lnTo>
                    <a:pt x="442" y="450"/>
                  </a:lnTo>
                  <a:lnTo>
                    <a:pt x="440" y="462"/>
                  </a:lnTo>
                  <a:lnTo>
                    <a:pt x="442" y="472"/>
                  </a:lnTo>
                  <a:lnTo>
                    <a:pt x="442" y="472"/>
                  </a:lnTo>
                  <a:lnTo>
                    <a:pt x="444" y="478"/>
                  </a:lnTo>
                  <a:lnTo>
                    <a:pt x="448" y="480"/>
                  </a:lnTo>
                  <a:lnTo>
                    <a:pt x="448" y="480"/>
                  </a:lnTo>
                  <a:lnTo>
                    <a:pt x="454" y="478"/>
                  </a:lnTo>
                  <a:lnTo>
                    <a:pt x="458" y="474"/>
                  </a:lnTo>
                  <a:lnTo>
                    <a:pt x="458" y="472"/>
                  </a:lnTo>
                  <a:lnTo>
                    <a:pt x="458" y="472"/>
                  </a:lnTo>
                  <a:lnTo>
                    <a:pt x="460" y="472"/>
                  </a:lnTo>
                  <a:lnTo>
                    <a:pt x="478" y="466"/>
                  </a:lnTo>
                  <a:lnTo>
                    <a:pt x="478" y="466"/>
                  </a:lnTo>
                  <a:lnTo>
                    <a:pt x="480" y="466"/>
                  </a:lnTo>
                  <a:lnTo>
                    <a:pt x="480" y="466"/>
                  </a:lnTo>
                  <a:lnTo>
                    <a:pt x="492" y="468"/>
                  </a:lnTo>
                  <a:lnTo>
                    <a:pt x="496" y="470"/>
                  </a:lnTo>
                  <a:lnTo>
                    <a:pt x="498" y="472"/>
                  </a:lnTo>
                  <a:lnTo>
                    <a:pt x="498" y="494"/>
                  </a:lnTo>
                  <a:lnTo>
                    <a:pt x="498" y="494"/>
                  </a:lnTo>
                  <a:lnTo>
                    <a:pt x="502" y="496"/>
                  </a:lnTo>
                  <a:lnTo>
                    <a:pt x="510" y="498"/>
                  </a:lnTo>
                  <a:lnTo>
                    <a:pt x="522" y="498"/>
                  </a:lnTo>
                  <a:lnTo>
                    <a:pt x="542" y="492"/>
                  </a:lnTo>
                  <a:lnTo>
                    <a:pt x="554" y="482"/>
                  </a:lnTo>
                  <a:lnTo>
                    <a:pt x="556" y="472"/>
                  </a:lnTo>
                  <a:lnTo>
                    <a:pt x="550" y="466"/>
                  </a:lnTo>
                  <a:lnTo>
                    <a:pt x="530" y="458"/>
                  </a:lnTo>
                  <a:lnTo>
                    <a:pt x="530" y="458"/>
                  </a:lnTo>
                  <a:lnTo>
                    <a:pt x="528" y="458"/>
                  </a:lnTo>
                  <a:lnTo>
                    <a:pt x="528" y="458"/>
                  </a:lnTo>
                  <a:lnTo>
                    <a:pt x="528" y="458"/>
                  </a:lnTo>
                  <a:lnTo>
                    <a:pt x="504" y="434"/>
                  </a:lnTo>
                  <a:lnTo>
                    <a:pt x="506" y="432"/>
                  </a:lnTo>
                  <a:lnTo>
                    <a:pt x="518" y="422"/>
                  </a:lnTo>
                  <a:lnTo>
                    <a:pt x="518" y="420"/>
                  </a:lnTo>
                  <a:lnTo>
                    <a:pt x="518" y="420"/>
                  </a:lnTo>
                  <a:lnTo>
                    <a:pt x="530" y="416"/>
                  </a:lnTo>
                  <a:lnTo>
                    <a:pt x="530" y="416"/>
                  </a:lnTo>
                  <a:lnTo>
                    <a:pt x="534" y="416"/>
                  </a:lnTo>
                  <a:lnTo>
                    <a:pt x="550" y="418"/>
                  </a:lnTo>
                  <a:lnTo>
                    <a:pt x="550" y="418"/>
                  </a:lnTo>
                  <a:lnTo>
                    <a:pt x="550" y="420"/>
                  </a:lnTo>
                  <a:lnTo>
                    <a:pt x="550" y="414"/>
                  </a:lnTo>
                  <a:lnTo>
                    <a:pt x="544" y="402"/>
                  </a:lnTo>
                  <a:lnTo>
                    <a:pt x="532" y="396"/>
                  </a:lnTo>
                  <a:lnTo>
                    <a:pt x="518" y="374"/>
                  </a:lnTo>
                  <a:lnTo>
                    <a:pt x="518" y="374"/>
                  </a:lnTo>
                  <a:lnTo>
                    <a:pt x="516" y="372"/>
                  </a:lnTo>
                  <a:lnTo>
                    <a:pt x="516" y="372"/>
                  </a:lnTo>
                  <a:lnTo>
                    <a:pt x="510" y="346"/>
                  </a:lnTo>
                  <a:lnTo>
                    <a:pt x="510" y="326"/>
                  </a:lnTo>
                  <a:lnTo>
                    <a:pt x="522" y="314"/>
                  </a:lnTo>
                  <a:lnTo>
                    <a:pt x="542" y="314"/>
                  </a:lnTo>
                  <a:lnTo>
                    <a:pt x="586" y="318"/>
                  </a:lnTo>
                  <a:lnTo>
                    <a:pt x="606" y="288"/>
                  </a:lnTo>
                  <a:lnTo>
                    <a:pt x="606" y="286"/>
                  </a:lnTo>
                  <a:lnTo>
                    <a:pt x="608" y="286"/>
                  </a:lnTo>
                  <a:lnTo>
                    <a:pt x="626" y="278"/>
                  </a:lnTo>
                  <a:lnTo>
                    <a:pt x="634" y="260"/>
                  </a:lnTo>
                  <a:lnTo>
                    <a:pt x="634" y="258"/>
                  </a:lnTo>
                  <a:lnTo>
                    <a:pt x="654" y="242"/>
                  </a:lnTo>
                  <a:lnTo>
                    <a:pt x="664" y="224"/>
                  </a:lnTo>
                  <a:lnTo>
                    <a:pt x="664" y="224"/>
                  </a:lnTo>
                  <a:lnTo>
                    <a:pt x="666" y="224"/>
                  </a:lnTo>
                  <a:lnTo>
                    <a:pt x="666" y="222"/>
                  </a:lnTo>
                  <a:lnTo>
                    <a:pt x="666" y="222"/>
                  </a:lnTo>
                  <a:lnTo>
                    <a:pt x="674" y="214"/>
                  </a:lnTo>
                  <a:lnTo>
                    <a:pt x="682" y="198"/>
                  </a:lnTo>
                  <a:lnTo>
                    <a:pt x="686" y="174"/>
                  </a:lnTo>
                  <a:lnTo>
                    <a:pt x="686" y="172"/>
                  </a:lnTo>
                  <a:lnTo>
                    <a:pt x="686" y="170"/>
                  </a:lnTo>
                  <a:lnTo>
                    <a:pt x="700" y="162"/>
                  </a:lnTo>
                  <a:lnTo>
                    <a:pt x="702" y="158"/>
                  </a:lnTo>
                  <a:lnTo>
                    <a:pt x="684" y="156"/>
                  </a:lnTo>
                  <a:lnTo>
                    <a:pt x="652" y="158"/>
                  </a:lnTo>
                  <a:lnTo>
                    <a:pt x="650" y="156"/>
                  </a:lnTo>
                  <a:lnTo>
                    <a:pt x="638" y="146"/>
                  </a:lnTo>
                  <a:lnTo>
                    <a:pt x="638" y="146"/>
                  </a:lnTo>
                  <a:lnTo>
                    <a:pt x="638" y="146"/>
                  </a:lnTo>
                  <a:lnTo>
                    <a:pt x="638" y="146"/>
                  </a:lnTo>
                  <a:lnTo>
                    <a:pt x="630" y="136"/>
                  </a:lnTo>
                  <a:lnTo>
                    <a:pt x="630" y="138"/>
                  </a:lnTo>
                  <a:lnTo>
                    <a:pt x="628" y="138"/>
                  </a:lnTo>
                  <a:lnTo>
                    <a:pt x="628" y="138"/>
                  </a:lnTo>
                  <a:lnTo>
                    <a:pt x="624" y="142"/>
                  </a:lnTo>
                  <a:lnTo>
                    <a:pt x="618" y="142"/>
                  </a:lnTo>
                  <a:lnTo>
                    <a:pt x="614" y="144"/>
                  </a:lnTo>
                  <a:lnTo>
                    <a:pt x="614" y="144"/>
                  </a:lnTo>
                  <a:lnTo>
                    <a:pt x="612" y="146"/>
                  </a:lnTo>
                  <a:lnTo>
                    <a:pt x="608" y="146"/>
                  </a:lnTo>
                  <a:lnTo>
                    <a:pt x="608" y="146"/>
                  </a:lnTo>
                  <a:lnTo>
                    <a:pt x="606" y="144"/>
                  </a:lnTo>
                  <a:lnTo>
                    <a:pt x="604" y="138"/>
                  </a:lnTo>
                  <a:lnTo>
                    <a:pt x="604" y="138"/>
                  </a:lnTo>
                  <a:lnTo>
                    <a:pt x="602" y="132"/>
                  </a:lnTo>
                  <a:lnTo>
                    <a:pt x="598" y="126"/>
                  </a:lnTo>
                  <a:lnTo>
                    <a:pt x="596" y="126"/>
                  </a:lnTo>
                  <a:lnTo>
                    <a:pt x="596" y="126"/>
                  </a:lnTo>
                  <a:lnTo>
                    <a:pt x="596" y="126"/>
                  </a:lnTo>
                  <a:lnTo>
                    <a:pt x="592" y="114"/>
                  </a:lnTo>
                  <a:lnTo>
                    <a:pt x="588" y="114"/>
                  </a:lnTo>
                  <a:lnTo>
                    <a:pt x="576" y="122"/>
                  </a:lnTo>
                  <a:lnTo>
                    <a:pt x="576" y="124"/>
                  </a:lnTo>
                  <a:lnTo>
                    <a:pt x="574" y="124"/>
                  </a:lnTo>
                  <a:lnTo>
                    <a:pt x="546" y="130"/>
                  </a:lnTo>
                  <a:lnTo>
                    <a:pt x="546" y="130"/>
                  </a:lnTo>
                  <a:lnTo>
                    <a:pt x="544" y="128"/>
                  </a:lnTo>
                  <a:lnTo>
                    <a:pt x="526" y="116"/>
                  </a:lnTo>
                  <a:lnTo>
                    <a:pt x="526" y="116"/>
                  </a:lnTo>
                  <a:lnTo>
                    <a:pt x="524" y="114"/>
                  </a:lnTo>
                  <a:lnTo>
                    <a:pt x="524" y="114"/>
                  </a:lnTo>
                  <a:lnTo>
                    <a:pt x="524" y="114"/>
                  </a:lnTo>
                  <a:lnTo>
                    <a:pt x="518" y="104"/>
                  </a:lnTo>
                  <a:lnTo>
                    <a:pt x="506" y="118"/>
                  </a:lnTo>
                  <a:lnTo>
                    <a:pt x="506" y="118"/>
                  </a:lnTo>
                  <a:lnTo>
                    <a:pt x="498" y="126"/>
                  </a:lnTo>
                  <a:lnTo>
                    <a:pt x="492" y="130"/>
                  </a:lnTo>
                  <a:lnTo>
                    <a:pt x="488" y="132"/>
                  </a:lnTo>
                  <a:lnTo>
                    <a:pt x="484" y="130"/>
                  </a:lnTo>
                  <a:lnTo>
                    <a:pt x="466" y="120"/>
                  </a:lnTo>
                  <a:lnTo>
                    <a:pt x="452" y="118"/>
                  </a:lnTo>
                  <a:lnTo>
                    <a:pt x="450" y="120"/>
                  </a:lnTo>
                  <a:lnTo>
                    <a:pt x="438" y="110"/>
                  </a:lnTo>
                  <a:lnTo>
                    <a:pt x="438" y="110"/>
                  </a:lnTo>
                  <a:lnTo>
                    <a:pt x="436" y="110"/>
                  </a:lnTo>
                  <a:lnTo>
                    <a:pt x="442" y="88"/>
                  </a:lnTo>
                  <a:lnTo>
                    <a:pt x="442" y="80"/>
                  </a:lnTo>
                  <a:lnTo>
                    <a:pt x="434" y="78"/>
                  </a:lnTo>
                  <a:lnTo>
                    <a:pt x="434" y="78"/>
                  </a:lnTo>
                  <a:lnTo>
                    <a:pt x="416" y="58"/>
                  </a:lnTo>
                  <a:lnTo>
                    <a:pt x="418" y="46"/>
                  </a:lnTo>
                  <a:lnTo>
                    <a:pt x="376" y="42"/>
                  </a:lnTo>
                  <a:lnTo>
                    <a:pt x="360" y="32"/>
                  </a:lnTo>
                  <a:lnTo>
                    <a:pt x="360" y="32"/>
                  </a:lnTo>
                  <a:lnTo>
                    <a:pt x="354" y="28"/>
                  </a:lnTo>
                  <a:lnTo>
                    <a:pt x="350" y="18"/>
                  </a:lnTo>
                  <a:lnTo>
                    <a:pt x="348" y="12"/>
                  </a:lnTo>
                  <a:lnTo>
                    <a:pt x="344" y="0"/>
                  </a:lnTo>
                  <a:lnTo>
                    <a:pt x="338" y="0"/>
                  </a:lnTo>
                  <a:lnTo>
                    <a:pt x="326" y="10"/>
                  </a:lnTo>
                  <a:lnTo>
                    <a:pt x="310" y="30"/>
                  </a:lnTo>
                  <a:lnTo>
                    <a:pt x="314" y="42"/>
                  </a:lnTo>
                  <a:lnTo>
                    <a:pt x="318" y="60"/>
                  </a:lnTo>
                  <a:lnTo>
                    <a:pt x="318" y="62"/>
                  </a:lnTo>
                  <a:lnTo>
                    <a:pt x="320" y="62"/>
                  </a:lnTo>
                  <a:lnTo>
                    <a:pt x="318" y="62"/>
                  </a:lnTo>
                  <a:lnTo>
                    <a:pt x="318" y="62"/>
                  </a:lnTo>
                  <a:lnTo>
                    <a:pt x="318" y="62"/>
                  </a:lnTo>
                  <a:lnTo>
                    <a:pt x="318" y="66"/>
                  </a:lnTo>
                  <a:lnTo>
                    <a:pt x="314" y="68"/>
                  </a:lnTo>
                  <a:lnTo>
                    <a:pt x="306" y="70"/>
                  </a:lnTo>
                  <a:lnTo>
                    <a:pt x="290" y="70"/>
                  </a:lnTo>
                  <a:lnTo>
                    <a:pt x="280" y="66"/>
                  </a:lnTo>
                  <a:lnTo>
                    <a:pt x="268" y="70"/>
                  </a:lnTo>
                  <a:lnTo>
                    <a:pt x="266" y="70"/>
                  </a:lnTo>
                  <a:lnTo>
                    <a:pt x="264" y="70"/>
                  </a:lnTo>
                  <a:lnTo>
                    <a:pt x="262" y="82"/>
                  </a:lnTo>
                  <a:lnTo>
                    <a:pt x="262" y="82"/>
                  </a:lnTo>
                  <a:lnTo>
                    <a:pt x="262" y="86"/>
                  </a:lnTo>
                  <a:lnTo>
                    <a:pt x="258" y="86"/>
                  </a:lnTo>
                  <a:lnTo>
                    <a:pt x="238" y="78"/>
                  </a:lnTo>
                  <a:lnTo>
                    <a:pt x="238" y="78"/>
                  </a:lnTo>
                  <a:lnTo>
                    <a:pt x="240" y="88"/>
                  </a:lnTo>
                  <a:lnTo>
                    <a:pt x="242" y="96"/>
                  </a:lnTo>
                  <a:lnTo>
                    <a:pt x="242" y="96"/>
                  </a:lnTo>
                  <a:lnTo>
                    <a:pt x="246" y="104"/>
                  </a:lnTo>
                  <a:lnTo>
                    <a:pt x="244" y="110"/>
                  </a:lnTo>
                  <a:lnTo>
                    <a:pt x="242" y="116"/>
                  </a:lnTo>
                  <a:lnTo>
                    <a:pt x="242" y="116"/>
                  </a:lnTo>
                  <a:lnTo>
                    <a:pt x="234" y="118"/>
                  </a:lnTo>
                  <a:lnTo>
                    <a:pt x="222" y="118"/>
                  </a:lnTo>
                  <a:lnTo>
                    <a:pt x="208" y="118"/>
                  </a:lnTo>
                  <a:lnTo>
                    <a:pt x="206" y="142"/>
                  </a:lnTo>
                  <a:lnTo>
                    <a:pt x="190" y="134"/>
                  </a:lnTo>
                  <a:lnTo>
                    <a:pt x="188" y="134"/>
                  </a:lnTo>
                  <a:lnTo>
                    <a:pt x="188" y="134"/>
                  </a:lnTo>
                  <a:lnTo>
                    <a:pt x="178" y="118"/>
                  </a:lnTo>
                  <a:lnTo>
                    <a:pt x="160" y="110"/>
                  </a:lnTo>
                  <a:lnTo>
                    <a:pt x="154" y="100"/>
                  </a:lnTo>
                  <a:lnTo>
                    <a:pt x="148" y="106"/>
                  </a:lnTo>
                  <a:lnTo>
                    <a:pt x="146" y="106"/>
                  </a:lnTo>
                  <a:lnTo>
                    <a:pt x="134" y="108"/>
                  </a:lnTo>
                  <a:lnTo>
                    <a:pt x="132" y="108"/>
                  </a:lnTo>
                  <a:lnTo>
                    <a:pt x="126" y="94"/>
                  </a:lnTo>
                  <a:lnTo>
                    <a:pt x="118" y="86"/>
                  </a:lnTo>
                  <a:lnTo>
                    <a:pt x="118" y="84"/>
                  </a:lnTo>
                  <a:lnTo>
                    <a:pt x="118" y="84"/>
                  </a:lnTo>
                  <a:lnTo>
                    <a:pt x="110" y="74"/>
                  </a:lnTo>
                  <a:lnTo>
                    <a:pt x="106" y="66"/>
                  </a:lnTo>
                  <a:lnTo>
                    <a:pt x="106" y="66"/>
                  </a:lnTo>
                  <a:lnTo>
                    <a:pt x="106" y="64"/>
                  </a:lnTo>
                  <a:lnTo>
                    <a:pt x="102" y="62"/>
                  </a:lnTo>
                  <a:lnTo>
                    <a:pt x="98" y="62"/>
                  </a:lnTo>
                  <a:lnTo>
                    <a:pt x="98" y="62"/>
                  </a:lnTo>
                  <a:lnTo>
                    <a:pt x="90" y="56"/>
                  </a:lnTo>
                  <a:lnTo>
                    <a:pt x="86" y="46"/>
                  </a:lnTo>
                  <a:lnTo>
                    <a:pt x="82" y="34"/>
                  </a:lnTo>
                  <a:lnTo>
                    <a:pt x="82" y="22"/>
                  </a:lnTo>
                  <a:lnTo>
                    <a:pt x="78" y="12"/>
                  </a:lnTo>
                  <a:lnTo>
                    <a:pt x="68" y="14"/>
                  </a:lnTo>
                  <a:lnTo>
                    <a:pt x="66" y="14"/>
                  </a:lnTo>
                  <a:lnTo>
                    <a:pt x="66" y="14"/>
                  </a:lnTo>
                  <a:lnTo>
                    <a:pt x="66" y="14"/>
                  </a:ln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14" name="Freeform 11"/>
            <p:cNvSpPr>
              <a:spLocks/>
            </p:cNvSpPr>
            <p:nvPr/>
          </p:nvSpPr>
          <p:spPr bwMode="auto">
            <a:xfrm>
              <a:off x="955675" y="3412444"/>
              <a:ext cx="1993900" cy="1212850"/>
            </a:xfrm>
            <a:custGeom>
              <a:avLst/>
              <a:gdLst>
                <a:gd name="T0" fmla="*/ 138 w 1256"/>
                <a:gd name="T1" fmla="*/ 22 h 764"/>
                <a:gd name="T2" fmla="*/ 122 w 1256"/>
                <a:gd name="T3" fmla="*/ 56 h 764"/>
                <a:gd name="T4" fmla="*/ 66 w 1256"/>
                <a:gd name="T5" fmla="*/ 58 h 764"/>
                <a:gd name="T6" fmla="*/ 48 w 1256"/>
                <a:gd name="T7" fmla="*/ 92 h 764"/>
                <a:gd name="T8" fmla="*/ 56 w 1256"/>
                <a:gd name="T9" fmla="*/ 150 h 764"/>
                <a:gd name="T10" fmla="*/ 56 w 1256"/>
                <a:gd name="T11" fmla="*/ 196 h 764"/>
                <a:gd name="T12" fmla="*/ 16 w 1256"/>
                <a:gd name="T13" fmla="*/ 232 h 764"/>
                <a:gd name="T14" fmla="*/ 2 w 1256"/>
                <a:gd name="T15" fmla="*/ 262 h 764"/>
                <a:gd name="T16" fmla="*/ 28 w 1256"/>
                <a:gd name="T17" fmla="*/ 300 h 764"/>
                <a:gd name="T18" fmla="*/ 60 w 1256"/>
                <a:gd name="T19" fmla="*/ 332 h 764"/>
                <a:gd name="T20" fmla="*/ 138 w 1256"/>
                <a:gd name="T21" fmla="*/ 408 h 764"/>
                <a:gd name="T22" fmla="*/ 182 w 1256"/>
                <a:gd name="T23" fmla="*/ 394 h 764"/>
                <a:gd name="T24" fmla="*/ 240 w 1256"/>
                <a:gd name="T25" fmla="*/ 464 h 764"/>
                <a:gd name="T26" fmla="*/ 294 w 1256"/>
                <a:gd name="T27" fmla="*/ 504 h 764"/>
                <a:gd name="T28" fmla="*/ 376 w 1256"/>
                <a:gd name="T29" fmla="*/ 586 h 764"/>
                <a:gd name="T30" fmla="*/ 426 w 1256"/>
                <a:gd name="T31" fmla="*/ 628 h 764"/>
                <a:gd name="T32" fmla="*/ 524 w 1256"/>
                <a:gd name="T33" fmla="*/ 648 h 764"/>
                <a:gd name="T34" fmla="*/ 590 w 1256"/>
                <a:gd name="T35" fmla="*/ 644 h 764"/>
                <a:gd name="T36" fmla="*/ 588 w 1256"/>
                <a:gd name="T37" fmla="*/ 670 h 764"/>
                <a:gd name="T38" fmla="*/ 592 w 1256"/>
                <a:gd name="T39" fmla="*/ 698 h 764"/>
                <a:gd name="T40" fmla="*/ 616 w 1256"/>
                <a:gd name="T41" fmla="*/ 676 h 764"/>
                <a:gd name="T42" fmla="*/ 660 w 1256"/>
                <a:gd name="T43" fmla="*/ 638 h 764"/>
                <a:gd name="T44" fmla="*/ 772 w 1256"/>
                <a:gd name="T45" fmla="*/ 682 h 764"/>
                <a:gd name="T46" fmla="*/ 808 w 1256"/>
                <a:gd name="T47" fmla="*/ 762 h 764"/>
                <a:gd name="T48" fmla="*/ 928 w 1256"/>
                <a:gd name="T49" fmla="*/ 716 h 764"/>
                <a:gd name="T50" fmla="*/ 1024 w 1256"/>
                <a:gd name="T51" fmla="*/ 680 h 764"/>
                <a:gd name="T52" fmla="*/ 1122 w 1256"/>
                <a:gd name="T53" fmla="*/ 712 h 764"/>
                <a:gd name="T54" fmla="*/ 1138 w 1256"/>
                <a:gd name="T55" fmla="*/ 716 h 764"/>
                <a:gd name="T56" fmla="*/ 1144 w 1256"/>
                <a:gd name="T57" fmla="*/ 674 h 764"/>
                <a:gd name="T58" fmla="*/ 1182 w 1256"/>
                <a:gd name="T59" fmla="*/ 682 h 764"/>
                <a:gd name="T60" fmla="*/ 1214 w 1256"/>
                <a:gd name="T61" fmla="*/ 686 h 764"/>
                <a:gd name="T62" fmla="*/ 1214 w 1256"/>
                <a:gd name="T63" fmla="*/ 660 h 764"/>
                <a:gd name="T64" fmla="*/ 1256 w 1256"/>
                <a:gd name="T65" fmla="*/ 598 h 764"/>
                <a:gd name="T66" fmla="*/ 1248 w 1256"/>
                <a:gd name="T67" fmla="*/ 540 h 764"/>
                <a:gd name="T68" fmla="*/ 1232 w 1256"/>
                <a:gd name="T69" fmla="*/ 498 h 764"/>
                <a:gd name="T70" fmla="*/ 1228 w 1256"/>
                <a:gd name="T71" fmla="*/ 448 h 764"/>
                <a:gd name="T72" fmla="*/ 1200 w 1256"/>
                <a:gd name="T73" fmla="*/ 412 h 764"/>
                <a:gd name="T74" fmla="*/ 1162 w 1256"/>
                <a:gd name="T75" fmla="*/ 366 h 764"/>
                <a:gd name="T76" fmla="*/ 1152 w 1256"/>
                <a:gd name="T77" fmla="*/ 418 h 764"/>
                <a:gd name="T78" fmla="*/ 1074 w 1256"/>
                <a:gd name="T79" fmla="*/ 436 h 764"/>
                <a:gd name="T80" fmla="*/ 1024 w 1256"/>
                <a:gd name="T81" fmla="*/ 380 h 764"/>
                <a:gd name="T82" fmla="*/ 974 w 1256"/>
                <a:gd name="T83" fmla="*/ 350 h 764"/>
                <a:gd name="T84" fmla="*/ 860 w 1256"/>
                <a:gd name="T85" fmla="*/ 324 h 764"/>
                <a:gd name="T86" fmla="*/ 820 w 1256"/>
                <a:gd name="T87" fmla="*/ 308 h 764"/>
                <a:gd name="T88" fmla="*/ 788 w 1256"/>
                <a:gd name="T89" fmla="*/ 272 h 764"/>
                <a:gd name="T90" fmla="*/ 760 w 1256"/>
                <a:gd name="T91" fmla="*/ 280 h 764"/>
                <a:gd name="T92" fmla="*/ 736 w 1256"/>
                <a:gd name="T93" fmla="*/ 272 h 764"/>
                <a:gd name="T94" fmla="*/ 704 w 1256"/>
                <a:gd name="T95" fmla="*/ 232 h 764"/>
                <a:gd name="T96" fmla="*/ 692 w 1256"/>
                <a:gd name="T97" fmla="*/ 196 h 764"/>
                <a:gd name="T98" fmla="*/ 694 w 1256"/>
                <a:gd name="T99" fmla="*/ 118 h 764"/>
                <a:gd name="T100" fmla="*/ 708 w 1256"/>
                <a:gd name="T101" fmla="*/ 84 h 764"/>
                <a:gd name="T102" fmla="*/ 712 w 1256"/>
                <a:gd name="T103" fmla="*/ 62 h 764"/>
                <a:gd name="T104" fmla="*/ 710 w 1256"/>
                <a:gd name="T105" fmla="*/ 42 h 764"/>
                <a:gd name="T106" fmla="*/ 692 w 1256"/>
                <a:gd name="T107" fmla="*/ 30 h 764"/>
                <a:gd name="T108" fmla="*/ 608 w 1256"/>
                <a:gd name="T109" fmla="*/ 4 h 764"/>
                <a:gd name="T110" fmla="*/ 532 w 1256"/>
                <a:gd name="T111" fmla="*/ 16 h 764"/>
                <a:gd name="T112" fmla="*/ 472 w 1256"/>
                <a:gd name="T113" fmla="*/ 40 h 764"/>
                <a:gd name="T114" fmla="*/ 438 w 1256"/>
                <a:gd name="T115" fmla="*/ 36 h 764"/>
                <a:gd name="T116" fmla="*/ 356 w 1256"/>
                <a:gd name="T117" fmla="*/ 36 h 764"/>
                <a:gd name="T118" fmla="*/ 318 w 1256"/>
                <a:gd name="T119" fmla="*/ 20 h 764"/>
                <a:gd name="T120" fmla="*/ 296 w 1256"/>
                <a:gd name="T121" fmla="*/ 8 h 764"/>
                <a:gd name="T122" fmla="*/ 226 w 1256"/>
                <a:gd name="T123" fmla="*/ 20 h 764"/>
                <a:gd name="T124" fmla="*/ 152 w 1256"/>
                <a:gd name="T125" fmla="*/ 4 h 7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256" h="764">
                  <a:moveTo>
                    <a:pt x="152" y="4"/>
                  </a:moveTo>
                  <a:lnTo>
                    <a:pt x="152" y="4"/>
                  </a:lnTo>
                  <a:lnTo>
                    <a:pt x="152" y="4"/>
                  </a:lnTo>
                  <a:lnTo>
                    <a:pt x="146" y="14"/>
                  </a:lnTo>
                  <a:lnTo>
                    <a:pt x="138" y="22"/>
                  </a:lnTo>
                  <a:lnTo>
                    <a:pt x="138" y="22"/>
                  </a:lnTo>
                  <a:lnTo>
                    <a:pt x="132" y="26"/>
                  </a:lnTo>
                  <a:lnTo>
                    <a:pt x="132" y="32"/>
                  </a:lnTo>
                  <a:lnTo>
                    <a:pt x="132" y="36"/>
                  </a:lnTo>
                  <a:lnTo>
                    <a:pt x="132" y="36"/>
                  </a:lnTo>
                  <a:lnTo>
                    <a:pt x="130" y="44"/>
                  </a:lnTo>
                  <a:lnTo>
                    <a:pt x="122" y="56"/>
                  </a:lnTo>
                  <a:lnTo>
                    <a:pt x="122" y="60"/>
                  </a:lnTo>
                  <a:lnTo>
                    <a:pt x="122" y="60"/>
                  </a:lnTo>
                  <a:lnTo>
                    <a:pt x="118" y="62"/>
                  </a:lnTo>
                  <a:lnTo>
                    <a:pt x="112" y="64"/>
                  </a:lnTo>
                  <a:lnTo>
                    <a:pt x="66" y="58"/>
                  </a:lnTo>
                  <a:lnTo>
                    <a:pt x="66" y="58"/>
                  </a:lnTo>
                  <a:lnTo>
                    <a:pt x="62" y="68"/>
                  </a:lnTo>
                  <a:lnTo>
                    <a:pt x="62" y="70"/>
                  </a:lnTo>
                  <a:lnTo>
                    <a:pt x="62" y="70"/>
                  </a:lnTo>
                  <a:lnTo>
                    <a:pt x="62" y="70"/>
                  </a:lnTo>
                  <a:lnTo>
                    <a:pt x="62" y="70"/>
                  </a:lnTo>
                  <a:lnTo>
                    <a:pt x="48" y="92"/>
                  </a:lnTo>
                  <a:lnTo>
                    <a:pt x="42" y="100"/>
                  </a:lnTo>
                  <a:lnTo>
                    <a:pt x="40" y="108"/>
                  </a:lnTo>
                  <a:lnTo>
                    <a:pt x="40" y="108"/>
                  </a:lnTo>
                  <a:lnTo>
                    <a:pt x="42" y="112"/>
                  </a:lnTo>
                  <a:lnTo>
                    <a:pt x="44" y="122"/>
                  </a:lnTo>
                  <a:lnTo>
                    <a:pt x="56" y="150"/>
                  </a:lnTo>
                  <a:lnTo>
                    <a:pt x="62" y="168"/>
                  </a:lnTo>
                  <a:lnTo>
                    <a:pt x="62" y="168"/>
                  </a:lnTo>
                  <a:lnTo>
                    <a:pt x="64" y="174"/>
                  </a:lnTo>
                  <a:lnTo>
                    <a:pt x="64" y="180"/>
                  </a:lnTo>
                  <a:lnTo>
                    <a:pt x="60" y="188"/>
                  </a:lnTo>
                  <a:lnTo>
                    <a:pt x="56" y="196"/>
                  </a:lnTo>
                  <a:lnTo>
                    <a:pt x="42" y="210"/>
                  </a:lnTo>
                  <a:lnTo>
                    <a:pt x="18" y="210"/>
                  </a:lnTo>
                  <a:lnTo>
                    <a:pt x="12" y="184"/>
                  </a:lnTo>
                  <a:lnTo>
                    <a:pt x="6" y="216"/>
                  </a:lnTo>
                  <a:lnTo>
                    <a:pt x="16" y="232"/>
                  </a:lnTo>
                  <a:lnTo>
                    <a:pt x="16" y="232"/>
                  </a:lnTo>
                  <a:lnTo>
                    <a:pt x="16" y="236"/>
                  </a:lnTo>
                  <a:lnTo>
                    <a:pt x="16" y="238"/>
                  </a:lnTo>
                  <a:lnTo>
                    <a:pt x="16" y="238"/>
                  </a:lnTo>
                  <a:lnTo>
                    <a:pt x="10" y="246"/>
                  </a:lnTo>
                  <a:lnTo>
                    <a:pt x="2" y="262"/>
                  </a:lnTo>
                  <a:lnTo>
                    <a:pt x="2" y="262"/>
                  </a:lnTo>
                  <a:lnTo>
                    <a:pt x="0" y="272"/>
                  </a:lnTo>
                  <a:lnTo>
                    <a:pt x="0" y="280"/>
                  </a:lnTo>
                  <a:lnTo>
                    <a:pt x="4" y="290"/>
                  </a:lnTo>
                  <a:lnTo>
                    <a:pt x="10" y="300"/>
                  </a:lnTo>
                  <a:lnTo>
                    <a:pt x="28" y="300"/>
                  </a:lnTo>
                  <a:lnTo>
                    <a:pt x="28" y="300"/>
                  </a:lnTo>
                  <a:lnTo>
                    <a:pt x="34" y="302"/>
                  </a:lnTo>
                  <a:lnTo>
                    <a:pt x="42" y="308"/>
                  </a:lnTo>
                  <a:lnTo>
                    <a:pt x="58" y="330"/>
                  </a:lnTo>
                  <a:lnTo>
                    <a:pt x="60" y="332"/>
                  </a:lnTo>
                  <a:lnTo>
                    <a:pt x="60" y="332"/>
                  </a:lnTo>
                  <a:lnTo>
                    <a:pt x="60" y="332"/>
                  </a:lnTo>
                  <a:lnTo>
                    <a:pt x="62" y="338"/>
                  </a:lnTo>
                  <a:lnTo>
                    <a:pt x="66" y="344"/>
                  </a:lnTo>
                  <a:lnTo>
                    <a:pt x="108" y="384"/>
                  </a:lnTo>
                  <a:lnTo>
                    <a:pt x="108" y="384"/>
                  </a:lnTo>
                  <a:lnTo>
                    <a:pt x="128" y="408"/>
                  </a:lnTo>
                  <a:lnTo>
                    <a:pt x="138" y="408"/>
                  </a:lnTo>
                  <a:lnTo>
                    <a:pt x="150" y="386"/>
                  </a:lnTo>
                  <a:lnTo>
                    <a:pt x="152" y="384"/>
                  </a:lnTo>
                  <a:lnTo>
                    <a:pt x="152" y="384"/>
                  </a:lnTo>
                  <a:lnTo>
                    <a:pt x="182" y="392"/>
                  </a:lnTo>
                  <a:lnTo>
                    <a:pt x="182" y="392"/>
                  </a:lnTo>
                  <a:lnTo>
                    <a:pt x="182" y="394"/>
                  </a:lnTo>
                  <a:lnTo>
                    <a:pt x="186" y="414"/>
                  </a:lnTo>
                  <a:lnTo>
                    <a:pt x="222" y="454"/>
                  </a:lnTo>
                  <a:lnTo>
                    <a:pt x="234" y="460"/>
                  </a:lnTo>
                  <a:lnTo>
                    <a:pt x="234" y="460"/>
                  </a:lnTo>
                  <a:lnTo>
                    <a:pt x="240" y="464"/>
                  </a:lnTo>
                  <a:lnTo>
                    <a:pt x="240" y="464"/>
                  </a:lnTo>
                  <a:lnTo>
                    <a:pt x="268" y="504"/>
                  </a:lnTo>
                  <a:lnTo>
                    <a:pt x="288" y="500"/>
                  </a:lnTo>
                  <a:lnTo>
                    <a:pt x="290" y="500"/>
                  </a:lnTo>
                  <a:lnTo>
                    <a:pt x="292" y="500"/>
                  </a:lnTo>
                  <a:lnTo>
                    <a:pt x="292" y="502"/>
                  </a:lnTo>
                  <a:lnTo>
                    <a:pt x="294" y="504"/>
                  </a:lnTo>
                  <a:lnTo>
                    <a:pt x="312" y="542"/>
                  </a:lnTo>
                  <a:lnTo>
                    <a:pt x="334" y="556"/>
                  </a:lnTo>
                  <a:lnTo>
                    <a:pt x="352" y="560"/>
                  </a:lnTo>
                  <a:lnTo>
                    <a:pt x="362" y="584"/>
                  </a:lnTo>
                  <a:lnTo>
                    <a:pt x="376" y="584"/>
                  </a:lnTo>
                  <a:lnTo>
                    <a:pt x="376" y="586"/>
                  </a:lnTo>
                  <a:lnTo>
                    <a:pt x="376" y="586"/>
                  </a:lnTo>
                  <a:lnTo>
                    <a:pt x="404" y="602"/>
                  </a:lnTo>
                  <a:lnTo>
                    <a:pt x="404" y="602"/>
                  </a:lnTo>
                  <a:lnTo>
                    <a:pt x="404" y="602"/>
                  </a:lnTo>
                  <a:lnTo>
                    <a:pt x="406" y="604"/>
                  </a:lnTo>
                  <a:lnTo>
                    <a:pt x="426" y="628"/>
                  </a:lnTo>
                  <a:lnTo>
                    <a:pt x="456" y="624"/>
                  </a:lnTo>
                  <a:lnTo>
                    <a:pt x="458" y="624"/>
                  </a:lnTo>
                  <a:lnTo>
                    <a:pt x="470" y="628"/>
                  </a:lnTo>
                  <a:lnTo>
                    <a:pt x="470" y="628"/>
                  </a:lnTo>
                  <a:lnTo>
                    <a:pt x="490" y="644"/>
                  </a:lnTo>
                  <a:lnTo>
                    <a:pt x="524" y="648"/>
                  </a:lnTo>
                  <a:lnTo>
                    <a:pt x="544" y="644"/>
                  </a:lnTo>
                  <a:lnTo>
                    <a:pt x="544" y="644"/>
                  </a:lnTo>
                  <a:lnTo>
                    <a:pt x="544" y="644"/>
                  </a:lnTo>
                  <a:lnTo>
                    <a:pt x="564" y="642"/>
                  </a:lnTo>
                  <a:lnTo>
                    <a:pt x="580" y="642"/>
                  </a:lnTo>
                  <a:lnTo>
                    <a:pt x="590" y="644"/>
                  </a:lnTo>
                  <a:lnTo>
                    <a:pt x="596" y="648"/>
                  </a:lnTo>
                  <a:lnTo>
                    <a:pt x="596" y="648"/>
                  </a:lnTo>
                  <a:lnTo>
                    <a:pt x="598" y="654"/>
                  </a:lnTo>
                  <a:lnTo>
                    <a:pt x="598" y="658"/>
                  </a:lnTo>
                  <a:lnTo>
                    <a:pt x="594" y="664"/>
                  </a:lnTo>
                  <a:lnTo>
                    <a:pt x="588" y="670"/>
                  </a:lnTo>
                  <a:lnTo>
                    <a:pt x="580" y="678"/>
                  </a:lnTo>
                  <a:lnTo>
                    <a:pt x="580" y="678"/>
                  </a:lnTo>
                  <a:lnTo>
                    <a:pt x="580" y="682"/>
                  </a:lnTo>
                  <a:lnTo>
                    <a:pt x="582" y="686"/>
                  </a:lnTo>
                  <a:lnTo>
                    <a:pt x="586" y="692"/>
                  </a:lnTo>
                  <a:lnTo>
                    <a:pt x="592" y="698"/>
                  </a:lnTo>
                  <a:lnTo>
                    <a:pt x="592" y="700"/>
                  </a:lnTo>
                  <a:lnTo>
                    <a:pt x="592" y="700"/>
                  </a:lnTo>
                  <a:lnTo>
                    <a:pt x="598" y="704"/>
                  </a:lnTo>
                  <a:lnTo>
                    <a:pt x="600" y="702"/>
                  </a:lnTo>
                  <a:lnTo>
                    <a:pt x="600" y="702"/>
                  </a:lnTo>
                  <a:lnTo>
                    <a:pt x="616" y="676"/>
                  </a:lnTo>
                  <a:lnTo>
                    <a:pt x="628" y="658"/>
                  </a:lnTo>
                  <a:lnTo>
                    <a:pt x="638" y="646"/>
                  </a:lnTo>
                  <a:lnTo>
                    <a:pt x="648" y="640"/>
                  </a:lnTo>
                  <a:lnTo>
                    <a:pt x="648" y="640"/>
                  </a:lnTo>
                  <a:lnTo>
                    <a:pt x="654" y="638"/>
                  </a:lnTo>
                  <a:lnTo>
                    <a:pt x="660" y="638"/>
                  </a:lnTo>
                  <a:lnTo>
                    <a:pt x="676" y="644"/>
                  </a:lnTo>
                  <a:lnTo>
                    <a:pt x="698" y="654"/>
                  </a:lnTo>
                  <a:lnTo>
                    <a:pt x="724" y="670"/>
                  </a:lnTo>
                  <a:lnTo>
                    <a:pt x="772" y="678"/>
                  </a:lnTo>
                  <a:lnTo>
                    <a:pt x="772" y="680"/>
                  </a:lnTo>
                  <a:lnTo>
                    <a:pt x="772" y="682"/>
                  </a:lnTo>
                  <a:lnTo>
                    <a:pt x="768" y="704"/>
                  </a:lnTo>
                  <a:lnTo>
                    <a:pt x="792" y="708"/>
                  </a:lnTo>
                  <a:lnTo>
                    <a:pt x="792" y="738"/>
                  </a:lnTo>
                  <a:lnTo>
                    <a:pt x="792" y="738"/>
                  </a:lnTo>
                  <a:lnTo>
                    <a:pt x="802" y="754"/>
                  </a:lnTo>
                  <a:lnTo>
                    <a:pt x="808" y="762"/>
                  </a:lnTo>
                  <a:lnTo>
                    <a:pt x="808" y="762"/>
                  </a:lnTo>
                  <a:lnTo>
                    <a:pt x="816" y="764"/>
                  </a:lnTo>
                  <a:lnTo>
                    <a:pt x="830" y="764"/>
                  </a:lnTo>
                  <a:lnTo>
                    <a:pt x="880" y="762"/>
                  </a:lnTo>
                  <a:lnTo>
                    <a:pt x="904" y="748"/>
                  </a:lnTo>
                  <a:lnTo>
                    <a:pt x="928" y="716"/>
                  </a:lnTo>
                  <a:lnTo>
                    <a:pt x="956" y="714"/>
                  </a:lnTo>
                  <a:lnTo>
                    <a:pt x="970" y="710"/>
                  </a:lnTo>
                  <a:lnTo>
                    <a:pt x="1022" y="680"/>
                  </a:lnTo>
                  <a:lnTo>
                    <a:pt x="1024" y="680"/>
                  </a:lnTo>
                  <a:lnTo>
                    <a:pt x="1024" y="680"/>
                  </a:lnTo>
                  <a:lnTo>
                    <a:pt x="1024" y="680"/>
                  </a:lnTo>
                  <a:lnTo>
                    <a:pt x="1024" y="680"/>
                  </a:lnTo>
                  <a:lnTo>
                    <a:pt x="1060" y="676"/>
                  </a:lnTo>
                  <a:lnTo>
                    <a:pt x="1070" y="678"/>
                  </a:lnTo>
                  <a:lnTo>
                    <a:pt x="1076" y="680"/>
                  </a:lnTo>
                  <a:lnTo>
                    <a:pt x="1112" y="708"/>
                  </a:lnTo>
                  <a:lnTo>
                    <a:pt x="1122" y="712"/>
                  </a:lnTo>
                  <a:lnTo>
                    <a:pt x="1124" y="714"/>
                  </a:lnTo>
                  <a:lnTo>
                    <a:pt x="1136" y="720"/>
                  </a:lnTo>
                  <a:lnTo>
                    <a:pt x="1138" y="720"/>
                  </a:lnTo>
                  <a:lnTo>
                    <a:pt x="1138" y="718"/>
                  </a:lnTo>
                  <a:lnTo>
                    <a:pt x="1138" y="716"/>
                  </a:lnTo>
                  <a:lnTo>
                    <a:pt x="1138" y="716"/>
                  </a:lnTo>
                  <a:lnTo>
                    <a:pt x="1138" y="716"/>
                  </a:lnTo>
                  <a:lnTo>
                    <a:pt x="1144" y="692"/>
                  </a:lnTo>
                  <a:lnTo>
                    <a:pt x="1144" y="692"/>
                  </a:lnTo>
                  <a:lnTo>
                    <a:pt x="1142" y="682"/>
                  </a:lnTo>
                  <a:lnTo>
                    <a:pt x="1144" y="674"/>
                  </a:lnTo>
                  <a:lnTo>
                    <a:pt x="1144" y="674"/>
                  </a:lnTo>
                  <a:lnTo>
                    <a:pt x="1148" y="668"/>
                  </a:lnTo>
                  <a:lnTo>
                    <a:pt x="1156" y="666"/>
                  </a:lnTo>
                  <a:lnTo>
                    <a:pt x="1156" y="666"/>
                  </a:lnTo>
                  <a:lnTo>
                    <a:pt x="1164" y="666"/>
                  </a:lnTo>
                  <a:lnTo>
                    <a:pt x="1172" y="672"/>
                  </a:lnTo>
                  <a:lnTo>
                    <a:pt x="1182" y="682"/>
                  </a:lnTo>
                  <a:lnTo>
                    <a:pt x="1190" y="696"/>
                  </a:lnTo>
                  <a:lnTo>
                    <a:pt x="1192" y="696"/>
                  </a:lnTo>
                  <a:lnTo>
                    <a:pt x="1192" y="696"/>
                  </a:lnTo>
                  <a:lnTo>
                    <a:pt x="1212" y="688"/>
                  </a:lnTo>
                  <a:lnTo>
                    <a:pt x="1212" y="688"/>
                  </a:lnTo>
                  <a:lnTo>
                    <a:pt x="1214" y="686"/>
                  </a:lnTo>
                  <a:lnTo>
                    <a:pt x="1216" y="684"/>
                  </a:lnTo>
                  <a:lnTo>
                    <a:pt x="1218" y="680"/>
                  </a:lnTo>
                  <a:lnTo>
                    <a:pt x="1214" y="664"/>
                  </a:lnTo>
                  <a:lnTo>
                    <a:pt x="1214" y="664"/>
                  </a:lnTo>
                  <a:lnTo>
                    <a:pt x="1214" y="664"/>
                  </a:lnTo>
                  <a:lnTo>
                    <a:pt x="1214" y="660"/>
                  </a:lnTo>
                  <a:lnTo>
                    <a:pt x="1214" y="656"/>
                  </a:lnTo>
                  <a:lnTo>
                    <a:pt x="1216" y="652"/>
                  </a:lnTo>
                  <a:lnTo>
                    <a:pt x="1220" y="650"/>
                  </a:lnTo>
                  <a:lnTo>
                    <a:pt x="1228" y="644"/>
                  </a:lnTo>
                  <a:lnTo>
                    <a:pt x="1244" y="624"/>
                  </a:lnTo>
                  <a:lnTo>
                    <a:pt x="1256" y="598"/>
                  </a:lnTo>
                  <a:lnTo>
                    <a:pt x="1256" y="598"/>
                  </a:lnTo>
                  <a:lnTo>
                    <a:pt x="1250" y="586"/>
                  </a:lnTo>
                  <a:lnTo>
                    <a:pt x="1246" y="576"/>
                  </a:lnTo>
                  <a:lnTo>
                    <a:pt x="1246" y="568"/>
                  </a:lnTo>
                  <a:lnTo>
                    <a:pt x="1246" y="562"/>
                  </a:lnTo>
                  <a:lnTo>
                    <a:pt x="1248" y="540"/>
                  </a:lnTo>
                  <a:lnTo>
                    <a:pt x="1248" y="540"/>
                  </a:lnTo>
                  <a:lnTo>
                    <a:pt x="1244" y="528"/>
                  </a:lnTo>
                  <a:lnTo>
                    <a:pt x="1242" y="518"/>
                  </a:lnTo>
                  <a:lnTo>
                    <a:pt x="1242" y="518"/>
                  </a:lnTo>
                  <a:lnTo>
                    <a:pt x="1240" y="510"/>
                  </a:lnTo>
                  <a:lnTo>
                    <a:pt x="1232" y="498"/>
                  </a:lnTo>
                  <a:lnTo>
                    <a:pt x="1232" y="498"/>
                  </a:lnTo>
                  <a:lnTo>
                    <a:pt x="1232" y="496"/>
                  </a:lnTo>
                  <a:lnTo>
                    <a:pt x="1228" y="468"/>
                  </a:lnTo>
                  <a:lnTo>
                    <a:pt x="1228" y="468"/>
                  </a:lnTo>
                  <a:lnTo>
                    <a:pt x="1228" y="458"/>
                  </a:lnTo>
                  <a:lnTo>
                    <a:pt x="1228" y="448"/>
                  </a:lnTo>
                  <a:lnTo>
                    <a:pt x="1228" y="448"/>
                  </a:lnTo>
                  <a:lnTo>
                    <a:pt x="1220" y="440"/>
                  </a:lnTo>
                  <a:lnTo>
                    <a:pt x="1214" y="432"/>
                  </a:lnTo>
                  <a:lnTo>
                    <a:pt x="1202" y="416"/>
                  </a:lnTo>
                  <a:lnTo>
                    <a:pt x="1200" y="414"/>
                  </a:lnTo>
                  <a:lnTo>
                    <a:pt x="1200" y="412"/>
                  </a:lnTo>
                  <a:lnTo>
                    <a:pt x="1200" y="412"/>
                  </a:lnTo>
                  <a:lnTo>
                    <a:pt x="1196" y="392"/>
                  </a:lnTo>
                  <a:lnTo>
                    <a:pt x="1184" y="382"/>
                  </a:lnTo>
                  <a:lnTo>
                    <a:pt x="1184" y="384"/>
                  </a:lnTo>
                  <a:lnTo>
                    <a:pt x="1162" y="364"/>
                  </a:lnTo>
                  <a:lnTo>
                    <a:pt x="1162" y="366"/>
                  </a:lnTo>
                  <a:lnTo>
                    <a:pt x="1164" y="392"/>
                  </a:lnTo>
                  <a:lnTo>
                    <a:pt x="1164" y="392"/>
                  </a:lnTo>
                  <a:lnTo>
                    <a:pt x="1164" y="394"/>
                  </a:lnTo>
                  <a:lnTo>
                    <a:pt x="1152" y="400"/>
                  </a:lnTo>
                  <a:lnTo>
                    <a:pt x="1152" y="416"/>
                  </a:lnTo>
                  <a:lnTo>
                    <a:pt x="1152" y="418"/>
                  </a:lnTo>
                  <a:lnTo>
                    <a:pt x="1124" y="428"/>
                  </a:lnTo>
                  <a:lnTo>
                    <a:pt x="1114" y="406"/>
                  </a:lnTo>
                  <a:lnTo>
                    <a:pt x="1108" y="404"/>
                  </a:lnTo>
                  <a:lnTo>
                    <a:pt x="1100" y="414"/>
                  </a:lnTo>
                  <a:lnTo>
                    <a:pt x="1094" y="430"/>
                  </a:lnTo>
                  <a:lnTo>
                    <a:pt x="1074" y="436"/>
                  </a:lnTo>
                  <a:lnTo>
                    <a:pt x="1062" y="428"/>
                  </a:lnTo>
                  <a:lnTo>
                    <a:pt x="1046" y="422"/>
                  </a:lnTo>
                  <a:lnTo>
                    <a:pt x="1042" y="400"/>
                  </a:lnTo>
                  <a:lnTo>
                    <a:pt x="1036" y="386"/>
                  </a:lnTo>
                  <a:lnTo>
                    <a:pt x="1026" y="382"/>
                  </a:lnTo>
                  <a:lnTo>
                    <a:pt x="1024" y="380"/>
                  </a:lnTo>
                  <a:lnTo>
                    <a:pt x="1018" y="372"/>
                  </a:lnTo>
                  <a:lnTo>
                    <a:pt x="1018" y="372"/>
                  </a:lnTo>
                  <a:lnTo>
                    <a:pt x="1010" y="360"/>
                  </a:lnTo>
                  <a:lnTo>
                    <a:pt x="1000" y="344"/>
                  </a:lnTo>
                  <a:lnTo>
                    <a:pt x="990" y="344"/>
                  </a:lnTo>
                  <a:lnTo>
                    <a:pt x="974" y="350"/>
                  </a:lnTo>
                  <a:lnTo>
                    <a:pt x="972" y="352"/>
                  </a:lnTo>
                  <a:lnTo>
                    <a:pt x="932" y="348"/>
                  </a:lnTo>
                  <a:lnTo>
                    <a:pt x="900" y="342"/>
                  </a:lnTo>
                  <a:lnTo>
                    <a:pt x="900" y="342"/>
                  </a:lnTo>
                  <a:lnTo>
                    <a:pt x="884" y="332"/>
                  </a:lnTo>
                  <a:lnTo>
                    <a:pt x="860" y="324"/>
                  </a:lnTo>
                  <a:lnTo>
                    <a:pt x="860" y="324"/>
                  </a:lnTo>
                  <a:lnTo>
                    <a:pt x="838" y="318"/>
                  </a:lnTo>
                  <a:lnTo>
                    <a:pt x="832" y="314"/>
                  </a:lnTo>
                  <a:lnTo>
                    <a:pt x="828" y="312"/>
                  </a:lnTo>
                  <a:lnTo>
                    <a:pt x="824" y="308"/>
                  </a:lnTo>
                  <a:lnTo>
                    <a:pt x="820" y="308"/>
                  </a:lnTo>
                  <a:lnTo>
                    <a:pt x="804" y="300"/>
                  </a:lnTo>
                  <a:lnTo>
                    <a:pt x="804" y="298"/>
                  </a:lnTo>
                  <a:lnTo>
                    <a:pt x="804" y="298"/>
                  </a:lnTo>
                  <a:lnTo>
                    <a:pt x="796" y="290"/>
                  </a:lnTo>
                  <a:lnTo>
                    <a:pt x="794" y="282"/>
                  </a:lnTo>
                  <a:lnTo>
                    <a:pt x="788" y="272"/>
                  </a:lnTo>
                  <a:lnTo>
                    <a:pt x="776" y="268"/>
                  </a:lnTo>
                  <a:lnTo>
                    <a:pt x="772" y="270"/>
                  </a:lnTo>
                  <a:lnTo>
                    <a:pt x="768" y="274"/>
                  </a:lnTo>
                  <a:lnTo>
                    <a:pt x="766" y="276"/>
                  </a:lnTo>
                  <a:lnTo>
                    <a:pt x="766" y="276"/>
                  </a:lnTo>
                  <a:lnTo>
                    <a:pt x="760" y="280"/>
                  </a:lnTo>
                  <a:lnTo>
                    <a:pt x="756" y="280"/>
                  </a:lnTo>
                  <a:lnTo>
                    <a:pt x="756" y="280"/>
                  </a:lnTo>
                  <a:lnTo>
                    <a:pt x="750" y="282"/>
                  </a:lnTo>
                  <a:lnTo>
                    <a:pt x="746" y="280"/>
                  </a:lnTo>
                  <a:lnTo>
                    <a:pt x="740" y="276"/>
                  </a:lnTo>
                  <a:lnTo>
                    <a:pt x="736" y="272"/>
                  </a:lnTo>
                  <a:lnTo>
                    <a:pt x="720" y="256"/>
                  </a:lnTo>
                  <a:lnTo>
                    <a:pt x="720" y="256"/>
                  </a:lnTo>
                  <a:lnTo>
                    <a:pt x="714" y="246"/>
                  </a:lnTo>
                  <a:lnTo>
                    <a:pt x="708" y="238"/>
                  </a:lnTo>
                  <a:lnTo>
                    <a:pt x="704" y="232"/>
                  </a:lnTo>
                  <a:lnTo>
                    <a:pt x="704" y="232"/>
                  </a:lnTo>
                  <a:lnTo>
                    <a:pt x="698" y="224"/>
                  </a:lnTo>
                  <a:lnTo>
                    <a:pt x="692" y="216"/>
                  </a:lnTo>
                  <a:lnTo>
                    <a:pt x="692" y="216"/>
                  </a:lnTo>
                  <a:lnTo>
                    <a:pt x="690" y="206"/>
                  </a:lnTo>
                  <a:lnTo>
                    <a:pt x="692" y="196"/>
                  </a:lnTo>
                  <a:lnTo>
                    <a:pt x="692" y="196"/>
                  </a:lnTo>
                  <a:lnTo>
                    <a:pt x="692" y="196"/>
                  </a:lnTo>
                  <a:lnTo>
                    <a:pt x="702" y="178"/>
                  </a:lnTo>
                  <a:lnTo>
                    <a:pt x="708" y="160"/>
                  </a:lnTo>
                  <a:lnTo>
                    <a:pt x="710" y="148"/>
                  </a:lnTo>
                  <a:lnTo>
                    <a:pt x="706" y="128"/>
                  </a:lnTo>
                  <a:lnTo>
                    <a:pt x="694" y="118"/>
                  </a:lnTo>
                  <a:lnTo>
                    <a:pt x="696" y="104"/>
                  </a:lnTo>
                  <a:lnTo>
                    <a:pt x="696" y="104"/>
                  </a:lnTo>
                  <a:lnTo>
                    <a:pt x="698" y="96"/>
                  </a:lnTo>
                  <a:lnTo>
                    <a:pt x="700" y="90"/>
                  </a:lnTo>
                  <a:lnTo>
                    <a:pt x="704" y="86"/>
                  </a:lnTo>
                  <a:lnTo>
                    <a:pt x="708" y="84"/>
                  </a:lnTo>
                  <a:lnTo>
                    <a:pt x="708" y="84"/>
                  </a:lnTo>
                  <a:lnTo>
                    <a:pt x="712" y="84"/>
                  </a:lnTo>
                  <a:lnTo>
                    <a:pt x="712" y="80"/>
                  </a:lnTo>
                  <a:lnTo>
                    <a:pt x="712" y="78"/>
                  </a:lnTo>
                  <a:lnTo>
                    <a:pt x="712" y="62"/>
                  </a:lnTo>
                  <a:lnTo>
                    <a:pt x="712" y="62"/>
                  </a:lnTo>
                  <a:lnTo>
                    <a:pt x="712" y="62"/>
                  </a:lnTo>
                  <a:lnTo>
                    <a:pt x="712" y="44"/>
                  </a:lnTo>
                  <a:lnTo>
                    <a:pt x="712" y="44"/>
                  </a:lnTo>
                  <a:lnTo>
                    <a:pt x="710" y="42"/>
                  </a:lnTo>
                  <a:lnTo>
                    <a:pt x="710" y="42"/>
                  </a:lnTo>
                  <a:lnTo>
                    <a:pt x="710" y="42"/>
                  </a:lnTo>
                  <a:lnTo>
                    <a:pt x="708" y="40"/>
                  </a:lnTo>
                  <a:lnTo>
                    <a:pt x="708" y="40"/>
                  </a:lnTo>
                  <a:lnTo>
                    <a:pt x="706" y="40"/>
                  </a:lnTo>
                  <a:lnTo>
                    <a:pt x="692" y="30"/>
                  </a:lnTo>
                  <a:lnTo>
                    <a:pt x="692" y="30"/>
                  </a:lnTo>
                  <a:lnTo>
                    <a:pt x="692" y="30"/>
                  </a:lnTo>
                  <a:lnTo>
                    <a:pt x="680" y="20"/>
                  </a:lnTo>
                  <a:lnTo>
                    <a:pt x="642" y="14"/>
                  </a:lnTo>
                  <a:lnTo>
                    <a:pt x="642" y="14"/>
                  </a:lnTo>
                  <a:lnTo>
                    <a:pt x="630" y="4"/>
                  </a:lnTo>
                  <a:lnTo>
                    <a:pt x="608" y="4"/>
                  </a:lnTo>
                  <a:lnTo>
                    <a:pt x="608" y="4"/>
                  </a:lnTo>
                  <a:lnTo>
                    <a:pt x="602" y="6"/>
                  </a:lnTo>
                  <a:lnTo>
                    <a:pt x="596" y="10"/>
                  </a:lnTo>
                  <a:lnTo>
                    <a:pt x="594" y="10"/>
                  </a:lnTo>
                  <a:lnTo>
                    <a:pt x="576" y="16"/>
                  </a:lnTo>
                  <a:lnTo>
                    <a:pt x="532" y="16"/>
                  </a:lnTo>
                  <a:lnTo>
                    <a:pt x="532" y="16"/>
                  </a:lnTo>
                  <a:lnTo>
                    <a:pt x="524" y="20"/>
                  </a:lnTo>
                  <a:lnTo>
                    <a:pt x="518" y="24"/>
                  </a:lnTo>
                  <a:lnTo>
                    <a:pt x="518" y="24"/>
                  </a:lnTo>
                  <a:lnTo>
                    <a:pt x="508" y="28"/>
                  </a:lnTo>
                  <a:lnTo>
                    <a:pt x="492" y="34"/>
                  </a:lnTo>
                  <a:lnTo>
                    <a:pt x="472" y="40"/>
                  </a:lnTo>
                  <a:lnTo>
                    <a:pt x="472" y="40"/>
                  </a:lnTo>
                  <a:lnTo>
                    <a:pt x="470" y="40"/>
                  </a:lnTo>
                  <a:lnTo>
                    <a:pt x="440" y="36"/>
                  </a:lnTo>
                  <a:lnTo>
                    <a:pt x="438" y="36"/>
                  </a:lnTo>
                  <a:lnTo>
                    <a:pt x="438" y="36"/>
                  </a:lnTo>
                  <a:lnTo>
                    <a:pt x="438" y="36"/>
                  </a:lnTo>
                  <a:lnTo>
                    <a:pt x="428" y="36"/>
                  </a:lnTo>
                  <a:lnTo>
                    <a:pt x="410" y="40"/>
                  </a:lnTo>
                  <a:lnTo>
                    <a:pt x="374" y="44"/>
                  </a:lnTo>
                  <a:lnTo>
                    <a:pt x="374" y="44"/>
                  </a:lnTo>
                  <a:lnTo>
                    <a:pt x="372" y="44"/>
                  </a:lnTo>
                  <a:lnTo>
                    <a:pt x="356" y="36"/>
                  </a:lnTo>
                  <a:lnTo>
                    <a:pt x="340" y="36"/>
                  </a:lnTo>
                  <a:lnTo>
                    <a:pt x="340" y="36"/>
                  </a:lnTo>
                  <a:lnTo>
                    <a:pt x="330" y="32"/>
                  </a:lnTo>
                  <a:lnTo>
                    <a:pt x="320" y="20"/>
                  </a:lnTo>
                  <a:lnTo>
                    <a:pt x="318" y="20"/>
                  </a:lnTo>
                  <a:lnTo>
                    <a:pt x="318" y="20"/>
                  </a:lnTo>
                  <a:lnTo>
                    <a:pt x="316" y="12"/>
                  </a:lnTo>
                  <a:lnTo>
                    <a:pt x="314" y="8"/>
                  </a:lnTo>
                  <a:lnTo>
                    <a:pt x="310" y="4"/>
                  </a:lnTo>
                  <a:lnTo>
                    <a:pt x="302" y="0"/>
                  </a:lnTo>
                  <a:lnTo>
                    <a:pt x="296" y="8"/>
                  </a:lnTo>
                  <a:lnTo>
                    <a:pt x="296" y="8"/>
                  </a:lnTo>
                  <a:lnTo>
                    <a:pt x="270" y="20"/>
                  </a:lnTo>
                  <a:lnTo>
                    <a:pt x="268" y="20"/>
                  </a:lnTo>
                  <a:lnTo>
                    <a:pt x="268" y="20"/>
                  </a:lnTo>
                  <a:lnTo>
                    <a:pt x="236" y="22"/>
                  </a:lnTo>
                  <a:lnTo>
                    <a:pt x="236" y="22"/>
                  </a:lnTo>
                  <a:lnTo>
                    <a:pt x="226" y="20"/>
                  </a:lnTo>
                  <a:lnTo>
                    <a:pt x="210" y="16"/>
                  </a:lnTo>
                  <a:lnTo>
                    <a:pt x="184" y="12"/>
                  </a:lnTo>
                  <a:lnTo>
                    <a:pt x="182" y="12"/>
                  </a:lnTo>
                  <a:lnTo>
                    <a:pt x="182" y="12"/>
                  </a:lnTo>
                  <a:lnTo>
                    <a:pt x="166" y="4"/>
                  </a:lnTo>
                  <a:lnTo>
                    <a:pt x="152" y="4"/>
                  </a:ln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15" name="Freeform 12"/>
            <p:cNvSpPr>
              <a:spLocks/>
            </p:cNvSpPr>
            <p:nvPr/>
          </p:nvSpPr>
          <p:spPr bwMode="auto">
            <a:xfrm>
              <a:off x="2771775" y="4422094"/>
              <a:ext cx="901700" cy="939800"/>
            </a:xfrm>
            <a:custGeom>
              <a:avLst/>
              <a:gdLst>
                <a:gd name="T0" fmla="*/ 20 w 568"/>
                <a:gd name="T1" fmla="*/ 364 h 592"/>
                <a:gd name="T2" fmla="*/ 74 w 568"/>
                <a:gd name="T3" fmla="*/ 378 h 592"/>
                <a:gd name="T4" fmla="*/ 136 w 568"/>
                <a:gd name="T5" fmla="*/ 442 h 592"/>
                <a:gd name="T6" fmla="*/ 110 w 568"/>
                <a:gd name="T7" fmla="*/ 506 h 592"/>
                <a:gd name="T8" fmla="*/ 144 w 568"/>
                <a:gd name="T9" fmla="*/ 520 h 592"/>
                <a:gd name="T10" fmla="*/ 236 w 568"/>
                <a:gd name="T11" fmla="*/ 562 h 592"/>
                <a:gd name="T12" fmla="*/ 252 w 568"/>
                <a:gd name="T13" fmla="*/ 586 h 592"/>
                <a:gd name="T14" fmla="*/ 262 w 568"/>
                <a:gd name="T15" fmla="*/ 522 h 592"/>
                <a:gd name="T16" fmla="*/ 320 w 568"/>
                <a:gd name="T17" fmla="*/ 470 h 592"/>
                <a:gd name="T18" fmla="*/ 362 w 568"/>
                <a:gd name="T19" fmla="*/ 490 h 592"/>
                <a:gd name="T20" fmla="*/ 438 w 568"/>
                <a:gd name="T21" fmla="*/ 466 h 592"/>
                <a:gd name="T22" fmla="*/ 528 w 568"/>
                <a:gd name="T23" fmla="*/ 426 h 592"/>
                <a:gd name="T24" fmla="*/ 540 w 568"/>
                <a:gd name="T25" fmla="*/ 432 h 592"/>
                <a:gd name="T26" fmla="*/ 566 w 568"/>
                <a:gd name="T27" fmla="*/ 386 h 592"/>
                <a:gd name="T28" fmla="*/ 534 w 568"/>
                <a:gd name="T29" fmla="*/ 392 h 592"/>
                <a:gd name="T30" fmla="*/ 504 w 568"/>
                <a:gd name="T31" fmla="*/ 360 h 592"/>
                <a:gd name="T32" fmla="*/ 468 w 568"/>
                <a:gd name="T33" fmla="*/ 364 h 592"/>
                <a:gd name="T34" fmla="*/ 468 w 568"/>
                <a:gd name="T35" fmla="*/ 310 h 592"/>
                <a:gd name="T36" fmla="*/ 452 w 568"/>
                <a:gd name="T37" fmla="*/ 272 h 592"/>
                <a:gd name="T38" fmla="*/ 440 w 568"/>
                <a:gd name="T39" fmla="*/ 190 h 592"/>
                <a:gd name="T40" fmla="*/ 400 w 568"/>
                <a:gd name="T41" fmla="*/ 168 h 592"/>
                <a:gd name="T42" fmla="*/ 412 w 568"/>
                <a:gd name="T43" fmla="*/ 132 h 592"/>
                <a:gd name="T44" fmla="*/ 472 w 568"/>
                <a:gd name="T45" fmla="*/ 126 h 592"/>
                <a:gd name="T46" fmla="*/ 512 w 568"/>
                <a:gd name="T47" fmla="*/ 112 h 592"/>
                <a:gd name="T48" fmla="*/ 478 w 568"/>
                <a:gd name="T49" fmla="*/ 100 h 592"/>
                <a:gd name="T50" fmla="*/ 454 w 568"/>
                <a:gd name="T51" fmla="*/ 90 h 592"/>
                <a:gd name="T52" fmla="*/ 454 w 568"/>
                <a:gd name="T53" fmla="*/ 66 h 592"/>
                <a:gd name="T54" fmla="*/ 404 w 568"/>
                <a:gd name="T55" fmla="*/ 82 h 592"/>
                <a:gd name="T56" fmla="*/ 386 w 568"/>
                <a:gd name="T57" fmla="*/ 124 h 592"/>
                <a:gd name="T58" fmla="*/ 364 w 568"/>
                <a:gd name="T59" fmla="*/ 170 h 592"/>
                <a:gd name="T60" fmla="*/ 356 w 568"/>
                <a:gd name="T61" fmla="*/ 208 h 592"/>
                <a:gd name="T62" fmla="*/ 346 w 568"/>
                <a:gd name="T63" fmla="*/ 214 h 592"/>
                <a:gd name="T64" fmla="*/ 316 w 568"/>
                <a:gd name="T65" fmla="*/ 214 h 592"/>
                <a:gd name="T66" fmla="*/ 288 w 568"/>
                <a:gd name="T67" fmla="*/ 240 h 592"/>
                <a:gd name="T68" fmla="*/ 276 w 568"/>
                <a:gd name="T69" fmla="*/ 224 h 592"/>
                <a:gd name="T70" fmla="*/ 264 w 568"/>
                <a:gd name="T71" fmla="*/ 222 h 592"/>
                <a:gd name="T72" fmla="*/ 252 w 568"/>
                <a:gd name="T73" fmla="*/ 176 h 592"/>
                <a:gd name="T74" fmla="*/ 220 w 568"/>
                <a:gd name="T75" fmla="*/ 116 h 592"/>
                <a:gd name="T76" fmla="*/ 212 w 568"/>
                <a:gd name="T77" fmla="*/ 92 h 592"/>
                <a:gd name="T78" fmla="*/ 188 w 568"/>
                <a:gd name="T79" fmla="*/ 96 h 592"/>
                <a:gd name="T80" fmla="*/ 172 w 568"/>
                <a:gd name="T81" fmla="*/ 70 h 592"/>
                <a:gd name="T82" fmla="*/ 156 w 568"/>
                <a:gd name="T83" fmla="*/ 50 h 592"/>
                <a:gd name="T84" fmla="*/ 142 w 568"/>
                <a:gd name="T85" fmla="*/ 78 h 592"/>
                <a:gd name="T86" fmla="*/ 124 w 568"/>
                <a:gd name="T87" fmla="*/ 84 h 592"/>
                <a:gd name="T88" fmla="*/ 116 w 568"/>
                <a:gd name="T89" fmla="*/ 62 h 592"/>
                <a:gd name="T90" fmla="*/ 104 w 568"/>
                <a:gd name="T91" fmla="*/ 6 h 592"/>
                <a:gd name="T92" fmla="*/ 82 w 568"/>
                <a:gd name="T93" fmla="*/ 36 h 592"/>
                <a:gd name="T94" fmla="*/ 72 w 568"/>
                <a:gd name="T95" fmla="*/ 60 h 592"/>
                <a:gd name="T96" fmla="*/ 54 w 568"/>
                <a:gd name="T97" fmla="*/ 104 h 592"/>
                <a:gd name="T98" fmla="*/ 72 w 568"/>
                <a:gd name="T99" fmla="*/ 106 h 592"/>
                <a:gd name="T100" fmla="*/ 92 w 568"/>
                <a:gd name="T101" fmla="*/ 140 h 592"/>
                <a:gd name="T102" fmla="*/ 68 w 568"/>
                <a:gd name="T103" fmla="*/ 254 h 592"/>
                <a:gd name="T104" fmla="*/ 22 w 568"/>
                <a:gd name="T105" fmla="*/ 298 h 592"/>
                <a:gd name="T106" fmla="*/ 4 w 568"/>
                <a:gd name="T107" fmla="*/ 326 h 5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68" h="592">
                  <a:moveTo>
                    <a:pt x="4" y="364"/>
                  </a:moveTo>
                  <a:lnTo>
                    <a:pt x="0" y="374"/>
                  </a:lnTo>
                  <a:lnTo>
                    <a:pt x="0" y="374"/>
                  </a:lnTo>
                  <a:lnTo>
                    <a:pt x="10" y="372"/>
                  </a:lnTo>
                  <a:lnTo>
                    <a:pt x="18" y="366"/>
                  </a:lnTo>
                  <a:lnTo>
                    <a:pt x="20" y="364"/>
                  </a:lnTo>
                  <a:lnTo>
                    <a:pt x="20" y="364"/>
                  </a:lnTo>
                  <a:lnTo>
                    <a:pt x="52" y="360"/>
                  </a:lnTo>
                  <a:lnTo>
                    <a:pt x="74" y="350"/>
                  </a:lnTo>
                  <a:lnTo>
                    <a:pt x="82" y="362"/>
                  </a:lnTo>
                  <a:lnTo>
                    <a:pt x="84" y="362"/>
                  </a:lnTo>
                  <a:lnTo>
                    <a:pt x="74" y="378"/>
                  </a:lnTo>
                  <a:lnTo>
                    <a:pt x="84" y="388"/>
                  </a:lnTo>
                  <a:lnTo>
                    <a:pt x="84" y="390"/>
                  </a:lnTo>
                  <a:lnTo>
                    <a:pt x="84" y="392"/>
                  </a:lnTo>
                  <a:lnTo>
                    <a:pt x="76" y="426"/>
                  </a:lnTo>
                  <a:lnTo>
                    <a:pt x="98" y="440"/>
                  </a:lnTo>
                  <a:lnTo>
                    <a:pt x="136" y="442"/>
                  </a:lnTo>
                  <a:lnTo>
                    <a:pt x="130" y="450"/>
                  </a:lnTo>
                  <a:lnTo>
                    <a:pt x="130" y="450"/>
                  </a:lnTo>
                  <a:lnTo>
                    <a:pt x="104" y="486"/>
                  </a:lnTo>
                  <a:lnTo>
                    <a:pt x="98" y="496"/>
                  </a:lnTo>
                  <a:lnTo>
                    <a:pt x="96" y="502"/>
                  </a:lnTo>
                  <a:lnTo>
                    <a:pt x="110" y="506"/>
                  </a:lnTo>
                  <a:lnTo>
                    <a:pt x="110" y="506"/>
                  </a:lnTo>
                  <a:lnTo>
                    <a:pt x="122" y="508"/>
                  </a:lnTo>
                  <a:lnTo>
                    <a:pt x="132" y="510"/>
                  </a:lnTo>
                  <a:lnTo>
                    <a:pt x="140" y="516"/>
                  </a:lnTo>
                  <a:lnTo>
                    <a:pt x="144" y="520"/>
                  </a:lnTo>
                  <a:lnTo>
                    <a:pt x="144" y="520"/>
                  </a:lnTo>
                  <a:lnTo>
                    <a:pt x="152" y="534"/>
                  </a:lnTo>
                  <a:lnTo>
                    <a:pt x="158" y="550"/>
                  </a:lnTo>
                  <a:lnTo>
                    <a:pt x="180" y="562"/>
                  </a:lnTo>
                  <a:lnTo>
                    <a:pt x="192" y="564"/>
                  </a:lnTo>
                  <a:lnTo>
                    <a:pt x="220" y="540"/>
                  </a:lnTo>
                  <a:lnTo>
                    <a:pt x="236" y="562"/>
                  </a:lnTo>
                  <a:lnTo>
                    <a:pt x="236" y="564"/>
                  </a:lnTo>
                  <a:lnTo>
                    <a:pt x="236" y="564"/>
                  </a:lnTo>
                  <a:lnTo>
                    <a:pt x="236" y="564"/>
                  </a:lnTo>
                  <a:lnTo>
                    <a:pt x="240" y="584"/>
                  </a:lnTo>
                  <a:lnTo>
                    <a:pt x="252" y="586"/>
                  </a:lnTo>
                  <a:lnTo>
                    <a:pt x="252" y="586"/>
                  </a:lnTo>
                  <a:lnTo>
                    <a:pt x="272" y="592"/>
                  </a:lnTo>
                  <a:lnTo>
                    <a:pt x="276" y="592"/>
                  </a:lnTo>
                  <a:lnTo>
                    <a:pt x="276" y="590"/>
                  </a:lnTo>
                  <a:lnTo>
                    <a:pt x="272" y="570"/>
                  </a:lnTo>
                  <a:lnTo>
                    <a:pt x="272" y="568"/>
                  </a:lnTo>
                  <a:lnTo>
                    <a:pt x="262" y="522"/>
                  </a:lnTo>
                  <a:lnTo>
                    <a:pt x="262" y="520"/>
                  </a:lnTo>
                  <a:lnTo>
                    <a:pt x="268" y="488"/>
                  </a:lnTo>
                  <a:lnTo>
                    <a:pt x="270" y="488"/>
                  </a:lnTo>
                  <a:lnTo>
                    <a:pt x="272" y="488"/>
                  </a:lnTo>
                  <a:lnTo>
                    <a:pt x="294" y="490"/>
                  </a:lnTo>
                  <a:lnTo>
                    <a:pt x="320" y="470"/>
                  </a:lnTo>
                  <a:lnTo>
                    <a:pt x="324" y="472"/>
                  </a:lnTo>
                  <a:lnTo>
                    <a:pt x="324" y="472"/>
                  </a:lnTo>
                  <a:lnTo>
                    <a:pt x="342" y="486"/>
                  </a:lnTo>
                  <a:lnTo>
                    <a:pt x="352" y="498"/>
                  </a:lnTo>
                  <a:lnTo>
                    <a:pt x="352" y="498"/>
                  </a:lnTo>
                  <a:lnTo>
                    <a:pt x="362" y="490"/>
                  </a:lnTo>
                  <a:lnTo>
                    <a:pt x="378" y="474"/>
                  </a:lnTo>
                  <a:lnTo>
                    <a:pt x="378" y="472"/>
                  </a:lnTo>
                  <a:lnTo>
                    <a:pt x="380" y="472"/>
                  </a:lnTo>
                  <a:lnTo>
                    <a:pt x="420" y="482"/>
                  </a:lnTo>
                  <a:lnTo>
                    <a:pt x="438" y="468"/>
                  </a:lnTo>
                  <a:lnTo>
                    <a:pt x="438" y="466"/>
                  </a:lnTo>
                  <a:lnTo>
                    <a:pt x="440" y="466"/>
                  </a:lnTo>
                  <a:lnTo>
                    <a:pt x="440" y="466"/>
                  </a:lnTo>
                  <a:lnTo>
                    <a:pt x="440" y="466"/>
                  </a:lnTo>
                  <a:lnTo>
                    <a:pt x="458" y="470"/>
                  </a:lnTo>
                  <a:lnTo>
                    <a:pt x="512" y="422"/>
                  </a:lnTo>
                  <a:lnTo>
                    <a:pt x="528" y="426"/>
                  </a:lnTo>
                  <a:lnTo>
                    <a:pt x="528" y="426"/>
                  </a:lnTo>
                  <a:lnTo>
                    <a:pt x="530" y="428"/>
                  </a:lnTo>
                  <a:lnTo>
                    <a:pt x="530" y="428"/>
                  </a:lnTo>
                  <a:lnTo>
                    <a:pt x="532" y="428"/>
                  </a:lnTo>
                  <a:lnTo>
                    <a:pt x="536" y="436"/>
                  </a:lnTo>
                  <a:lnTo>
                    <a:pt x="540" y="432"/>
                  </a:lnTo>
                  <a:lnTo>
                    <a:pt x="540" y="432"/>
                  </a:lnTo>
                  <a:lnTo>
                    <a:pt x="540" y="430"/>
                  </a:lnTo>
                  <a:lnTo>
                    <a:pt x="540" y="430"/>
                  </a:lnTo>
                  <a:lnTo>
                    <a:pt x="556" y="422"/>
                  </a:lnTo>
                  <a:lnTo>
                    <a:pt x="568" y="410"/>
                  </a:lnTo>
                  <a:lnTo>
                    <a:pt x="566" y="386"/>
                  </a:lnTo>
                  <a:lnTo>
                    <a:pt x="564" y="382"/>
                  </a:lnTo>
                  <a:lnTo>
                    <a:pt x="548" y="388"/>
                  </a:lnTo>
                  <a:lnTo>
                    <a:pt x="548" y="388"/>
                  </a:lnTo>
                  <a:lnTo>
                    <a:pt x="548" y="388"/>
                  </a:lnTo>
                  <a:lnTo>
                    <a:pt x="542" y="392"/>
                  </a:lnTo>
                  <a:lnTo>
                    <a:pt x="534" y="392"/>
                  </a:lnTo>
                  <a:lnTo>
                    <a:pt x="516" y="392"/>
                  </a:lnTo>
                  <a:lnTo>
                    <a:pt x="516" y="392"/>
                  </a:lnTo>
                  <a:lnTo>
                    <a:pt x="510" y="390"/>
                  </a:lnTo>
                  <a:lnTo>
                    <a:pt x="504" y="386"/>
                  </a:lnTo>
                  <a:lnTo>
                    <a:pt x="504" y="360"/>
                  </a:lnTo>
                  <a:lnTo>
                    <a:pt x="504" y="360"/>
                  </a:lnTo>
                  <a:lnTo>
                    <a:pt x="496" y="358"/>
                  </a:lnTo>
                  <a:lnTo>
                    <a:pt x="492" y="356"/>
                  </a:lnTo>
                  <a:lnTo>
                    <a:pt x="488" y="358"/>
                  </a:lnTo>
                  <a:lnTo>
                    <a:pt x="484" y="360"/>
                  </a:lnTo>
                  <a:lnTo>
                    <a:pt x="472" y="364"/>
                  </a:lnTo>
                  <a:lnTo>
                    <a:pt x="468" y="364"/>
                  </a:lnTo>
                  <a:lnTo>
                    <a:pt x="468" y="362"/>
                  </a:lnTo>
                  <a:lnTo>
                    <a:pt x="462" y="350"/>
                  </a:lnTo>
                  <a:lnTo>
                    <a:pt x="460" y="340"/>
                  </a:lnTo>
                  <a:lnTo>
                    <a:pt x="460" y="340"/>
                  </a:lnTo>
                  <a:lnTo>
                    <a:pt x="468" y="310"/>
                  </a:lnTo>
                  <a:lnTo>
                    <a:pt x="468" y="310"/>
                  </a:lnTo>
                  <a:lnTo>
                    <a:pt x="468" y="310"/>
                  </a:lnTo>
                  <a:lnTo>
                    <a:pt x="468" y="308"/>
                  </a:lnTo>
                  <a:lnTo>
                    <a:pt x="476" y="294"/>
                  </a:lnTo>
                  <a:lnTo>
                    <a:pt x="452" y="274"/>
                  </a:lnTo>
                  <a:lnTo>
                    <a:pt x="452" y="272"/>
                  </a:lnTo>
                  <a:lnTo>
                    <a:pt x="452" y="272"/>
                  </a:lnTo>
                  <a:lnTo>
                    <a:pt x="452" y="248"/>
                  </a:lnTo>
                  <a:lnTo>
                    <a:pt x="452" y="248"/>
                  </a:lnTo>
                  <a:lnTo>
                    <a:pt x="464" y="212"/>
                  </a:lnTo>
                  <a:lnTo>
                    <a:pt x="456" y="192"/>
                  </a:lnTo>
                  <a:lnTo>
                    <a:pt x="450" y="190"/>
                  </a:lnTo>
                  <a:lnTo>
                    <a:pt x="440" y="190"/>
                  </a:lnTo>
                  <a:lnTo>
                    <a:pt x="432" y="204"/>
                  </a:lnTo>
                  <a:lnTo>
                    <a:pt x="420" y="196"/>
                  </a:lnTo>
                  <a:lnTo>
                    <a:pt x="410" y="190"/>
                  </a:lnTo>
                  <a:lnTo>
                    <a:pt x="400" y="168"/>
                  </a:lnTo>
                  <a:lnTo>
                    <a:pt x="400" y="168"/>
                  </a:lnTo>
                  <a:lnTo>
                    <a:pt x="400" y="168"/>
                  </a:lnTo>
                  <a:lnTo>
                    <a:pt x="398" y="152"/>
                  </a:lnTo>
                  <a:lnTo>
                    <a:pt x="398" y="150"/>
                  </a:lnTo>
                  <a:lnTo>
                    <a:pt x="396" y="148"/>
                  </a:lnTo>
                  <a:lnTo>
                    <a:pt x="400" y="148"/>
                  </a:lnTo>
                  <a:lnTo>
                    <a:pt x="410" y="132"/>
                  </a:lnTo>
                  <a:lnTo>
                    <a:pt x="412" y="132"/>
                  </a:lnTo>
                  <a:lnTo>
                    <a:pt x="412" y="132"/>
                  </a:lnTo>
                  <a:lnTo>
                    <a:pt x="412" y="132"/>
                  </a:lnTo>
                  <a:lnTo>
                    <a:pt x="420" y="130"/>
                  </a:lnTo>
                  <a:lnTo>
                    <a:pt x="430" y="128"/>
                  </a:lnTo>
                  <a:lnTo>
                    <a:pt x="472" y="126"/>
                  </a:lnTo>
                  <a:lnTo>
                    <a:pt x="472" y="126"/>
                  </a:lnTo>
                  <a:lnTo>
                    <a:pt x="478" y="128"/>
                  </a:lnTo>
                  <a:lnTo>
                    <a:pt x="480" y="128"/>
                  </a:lnTo>
                  <a:lnTo>
                    <a:pt x="486" y="132"/>
                  </a:lnTo>
                  <a:lnTo>
                    <a:pt x="496" y="126"/>
                  </a:lnTo>
                  <a:lnTo>
                    <a:pt x="506" y="120"/>
                  </a:lnTo>
                  <a:lnTo>
                    <a:pt x="512" y="112"/>
                  </a:lnTo>
                  <a:lnTo>
                    <a:pt x="512" y="108"/>
                  </a:lnTo>
                  <a:lnTo>
                    <a:pt x="512" y="90"/>
                  </a:lnTo>
                  <a:lnTo>
                    <a:pt x="502" y="88"/>
                  </a:lnTo>
                  <a:lnTo>
                    <a:pt x="486" y="94"/>
                  </a:lnTo>
                  <a:lnTo>
                    <a:pt x="486" y="94"/>
                  </a:lnTo>
                  <a:lnTo>
                    <a:pt x="478" y="100"/>
                  </a:lnTo>
                  <a:lnTo>
                    <a:pt x="474" y="102"/>
                  </a:lnTo>
                  <a:lnTo>
                    <a:pt x="470" y="104"/>
                  </a:lnTo>
                  <a:lnTo>
                    <a:pt x="470" y="104"/>
                  </a:lnTo>
                  <a:lnTo>
                    <a:pt x="466" y="102"/>
                  </a:lnTo>
                  <a:lnTo>
                    <a:pt x="462" y="100"/>
                  </a:lnTo>
                  <a:lnTo>
                    <a:pt x="454" y="90"/>
                  </a:lnTo>
                  <a:lnTo>
                    <a:pt x="454" y="90"/>
                  </a:lnTo>
                  <a:lnTo>
                    <a:pt x="454" y="90"/>
                  </a:lnTo>
                  <a:lnTo>
                    <a:pt x="454" y="88"/>
                  </a:lnTo>
                  <a:lnTo>
                    <a:pt x="452" y="78"/>
                  </a:lnTo>
                  <a:lnTo>
                    <a:pt x="452" y="76"/>
                  </a:lnTo>
                  <a:lnTo>
                    <a:pt x="454" y="66"/>
                  </a:lnTo>
                  <a:lnTo>
                    <a:pt x="444" y="44"/>
                  </a:lnTo>
                  <a:lnTo>
                    <a:pt x="428" y="48"/>
                  </a:lnTo>
                  <a:lnTo>
                    <a:pt x="420" y="56"/>
                  </a:lnTo>
                  <a:lnTo>
                    <a:pt x="424" y="80"/>
                  </a:lnTo>
                  <a:lnTo>
                    <a:pt x="396" y="68"/>
                  </a:lnTo>
                  <a:lnTo>
                    <a:pt x="404" y="82"/>
                  </a:lnTo>
                  <a:lnTo>
                    <a:pt x="404" y="82"/>
                  </a:lnTo>
                  <a:lnTo>
                    <a:pt x="404" y="84"/>
                  </a:lnTo>
                  <a:lnTo>
                    <a:pt x="402" y="100"/>
                  </a:lnTo>
                  <a:lnTo>
                    <a:pt x="402" y="102"/>
                  </a:lnTo>
                  <a:lnTo>
                    <a:pt x="400" y="102"/>
                  </a:lnTo>
                  <a:lnTo>
                    <a:pt x="386" y="124"/>
                  </a:lnTo>
                  <a:lnTo>
                    <a:pt x="386" y="124"/>
                  </a:lnTo>
                  <a:lnTo>
                    <a:pt x="360" y="138"/>
                  </a:lnTo>
                  <a:lnTo>
                    <a:pt x="358" y="152"/>
                  </a:lnTo>
                  <a:lnTo>
                    <a:pt x="358" y="152"/>
                  </a:lnTo>
                  <a:lnTo>
                    <a:pt x="360" y="160"/>
                  </a:lnTo>
                  <a:lnTo>
                    <a:pt x="364" y="170"/>
                  </a:lnTo>
                  <a:lnTo>
                    <a:pt x="366" y="170"/>
                  </a:lnTo>
                  <a:lnTo>
                    <a:pt x="366" y="172"/>
                  </a:lnTo>
                  <a:lnTo>
                    <a:pt x="368" y="192"/>
                  </a:lnTo>
                  <a:lnTo>
                    <a:pt x="368" y="194"/>
                  </a:lnTo>
                  <a:lnTo>
                    <a:pt x="366" y="196"/>
                  </a:lnTo>
                  <a:lnTo>
                    <a:pt x="356" y="208"/>
                  </a:lnTo>
                  <a:lnTo>
                    <a:pt x="356" y="208"/>
                  </a:lnTo>
                  <a:lnTo>
                    <a:pt x="356" y="208"/>
                  </a:lnTo>
                  <a:lnTo>
                    <a:pt x="356" y="208"/>
                  </a:lnTo>
                  <a:lnTo>
                    <a:pt x="348" y="214"/>
                  </a:lnTo>
                  <a:lnTo>
                    <a:pt x="348" y="214"/>
                  </a:lnTo>
                  <a:lnTo>
                    <a:pt x="346" y="214"/>
                  </a:lnTo>
                  <a:lnTo>
                    <a:pt x="346" y="214"/>
                  </a:lnTo>
                  <a:lnTo>
                    <a:pt x="344" y="214"/>
                  </a:lnTo>
                  <a:lnTo>
                    <a:pt x="326" y="210"/>
                  </a:lnTo>
                  <a:lnTo>
                    <a:pt x="326" y="210"/>
                  </a:lnTo>
                  <a:lnTo>
                    <a:pt x="322" y="210"/>
                  </a:lnTo>
                  <a:lnTo>
                    <a:pt x="316" y="214"/>
                  </a:lnTo>
                  <a:lnTo>
                    <a:pt x="308" y="224"/>
                  </a:lnTo>
                  <a:lnTo>
                    <a:pt x="300" y="232"/>
                  </a:lnTo>
                  <a:lnTo>
                    <a:pt x="300" y="232"/>
                  </a:lnTo>
                  <a:lnTo>
                    <a:pt x="298" y="236"/>
                  </a:lnTo>
                  <a:lnTo>
                    <a:pt x="294" y="238"/>
                  </a:lnTo>
                  <a:lnTo>
                    <a:pt x="288" y="240"/>
                  </a:lnTo>
                  <a:lnTo>
                    <a:pt x="282" y="238"/>
                  </a:lnTo>
                  <a:lnTo>
                    <a:pt x="282" y="238"/>
                  </a:lnTo>
                  <a:lnTo>
                    <a:pt x="280" y="238"/>
                  </a:lnTo>
                  <a:lnTo>
                    <a:pt x="278" y="234"/>
                  </a:lnTo>
                  <a:lnTo>
                    <a:pt x="276" y="230"/>
                  </a:lnTo>
                  <a:lnTo>
                    <a:pt x="276" y="224"/>
                  </a:lnTo>
                  <a:lnTo>
                    <a:pt x="276" y="220"/>
                  </a:lnTo>
                  <a:lnTo>
                    <a:pt x="276" y="214"/>
                  </a:lnTo>
                  <a:lnTo>
                    <a:pt x="272" y="218"/>
                  </a:lnTo>
                  <a:lnTo>
                    <a:pt x="272" y="218"/>
                  </a:lnTo>
                  <a:lnTo>
                    <a:pt x="270" y="220"/>
                  </a:lnTo>
                  <a:lnTo>
                    <a:pt x="264" y="222"/>
                  </a:lnTo>
                  <a:lnTo>
                    <a:pt x="264" y="222"/>
                  </a:lnTo>
                  <a:lnTo>
                    <a:pt x="260" y="218"/>
                  </a:lnTo>
                  <a:lnTo>
                    <a:pt x="258" y="212"/>
                  </a:lnTo>
                  <a:lnTo>
                    <a:pt x="258" y="212"/>
                  </a:lnTo>
                  <a:lnTo>
                    <a:pt x="256" y="192"/>
                  </a:lnTo>
                  <a:lnTo>
                    <a:pt x="252" y="176"/>
                  </a:lnTo>
                  <a:lnTo>
                    <a:pt x="244" y="168"/>
                  </a:lnTo>
                  <a:lnTo>
                    <a:pt x="244" y="168"/>
                  </a:lnTo>
                  <a:lnTo>
                    <a:pt x="244" y="166"/>
                  </a:lnTo>
                  <a:lnTo>
                    <a:pt x="226" y="128"/>
                  </a:lnTo>
                  <a:lnTo>
                    <a:pt x="226" y="128"/>
                  </a:lnTo>
                  <a:lnTo>
                    <a:pt x="220" y="116"/>
                  </a:lnTo>
                  <a:lnTo>
                    <a:pt x="220" y="116"/>
                  </a:lnTo>
                  <a:lnTo>
                    <a:pt x="220" y="116"/>
                  </a:lnTo>
                  <a:lnTo>
                    <a:pt x="220" y="114"/>
                  </a:lnTo>
                  <a:lnTo>
                    <a:pt x="216" y="94"/>
                  </a:lnTo>
                  <a:lnTo>
                    <a:pt x="214" y="90"/>
                  </a:lnTo>
                  <a:lnTo>
                    <a:pt x="212" y="92"/>
                  </a:lnTo>
                  <a:lnTo>
                    <a:pt x="212" y="92"/>
                  </a:lnTo>
                  <a:lnTo>
                    <a:pt x="204" y="100"/>
                  </a:lnTo>
                  <a:lnTo>
                    <a:pt x="200" y="104"/>
                  </a:lnTo>
                  <a:lnTo>
                    <a:pt x="200" y="104"/>
                  </a:lnTo>
                  <a:lnTo>
                    <a:pt x="196" y="102"/>
                  </a:lnTo>
                  <a:lnTo>
                    <a:pt x="188" y="96"/>
                  </a:lnTo>
                  <a:lnTo>
                    <a:pt x="176" y="90"/>
                  </a:lnTo>
                  <a:lnTo>
                    <a:pt x="174" y="88"/>
                  </a:lnTo>
                  <a:lnTo>
                    <a:pt x="172" y="88"/>
                  </a:lnTo>
                  <a:lnTo>
                    <a:pt x="172" y="88"/>
                  </a:lnTo>
                  <a:lnTo>
                    <a:pt x="172" y="86"/>
                  </a:lnTo>
                  <a:lnTo>
                    <a:pt x="172" y="70"/>
                  </a:lnTo>
                  <a:lnTo>
                    <a:pt x="172" y="70"/>
                  </a:lnTo>
                  <a:lnTo>
                    <a:pt x="168" y="58"/>
                  </a:lnTo>
                  <a:lnTo>
                    <a:pt x="162" y="42"/>
                  </a:lnTo>
                  <a:lnTo>
                    <a:pt x="156" y="42"/>
                  </a:lnTo>
                  <a:lnTo>
                    <a:pt x="156" y="42"/>
                  </a:lnTo>
                  <a:lnTo>
                    <a:pt x="156" y="50"/>
                  </a:lnTo>
                  <a:lnTo>
                    <a:pt x="154" y="58"/>
                  </a:lnTo>
                  <a:lnTo>
                    <a:pt x="154" y="58"/>
                  </a:lnTo>
                  <a:lnTo>
                    <a:pt x="150" y="64"/>
                  </a:lnTo>
                  <a:lnTo>
                    <a:pt x="144" y="70"/>
                  </a:lnTo>
                  <a:lnTo>
                    <a:pt x="144" y="70"/>
                  </a:lnTo>
                  <a:lnTo>
                    <a:pt x="142" y="78"/>
                  </a:lnTo>
                  <a:lnTo>
                    <a:pt x="138" y="82"/>
                  </a:lnTo>
                  <a:lnTo>
                    <a:pt x="138" y="82"/>
                  </a:lnTo>
                  <a:lnTo>
                    <a:pt x="134" y="86"/>
                  </a:lnTo>
                  <a:lnTo>
                    <a:pt x="130" y="86"/>
                  </a:lnTo>
                  <a:lnTo>
                    <a:pt x="128" y="86"/>
                  </a:lnTo>
                  <a:lnTo>
                    <a:pt x="124" y="84"/>
                  </a:lnTo>
                  <a:lnTo>
                    <a:pt x="122" y="84"/>
                  </a:lnTo>
                  <a:lnTo>
                    <a:pt x="122" y="84"/>
                  </a:lnTo>
                  <a:lnTo>
                    <a:pt x="118" y="82"/>
                  </a:lnTo>
                  <a:lnTo>
                    <a:pt x="118" y="78"/>
                  </a:lnTo>
                  <a:lnTo>
                    <a:pt x="116" y="66"/>
                  </a:lnTo>
                  <a:lnTo>
                    <a:pt x="116" y="62"/>
                  </a:lnTo>
                  <a:lnTo>
                    <a:pt x="106" y="56"/>
                  </a:lnTo>
                  <a:lnTo>
                    <a:pt x="106" y="56"/>
                  </a:lnTo>
                  <a:lnTo>
                    <a:pt x="104" y="54"/>
                  </a:lnTo>
                  <a:lnTo>
                    <a:pt x="102" y="50"/>
                  </a:lnTo>
                  <a:lnTo>
                    <a:pt x="100" y="42"/>
                  </a:lnTo>
                  <a:lnTo>
                    <a:pt x="104" y="6"/>
                  </a:lnTo>
                  <a:lnTo>
                    <a:pt x="102" y="0"/>
                  </a:lnTo>
                  <a:lnTo>
                    <a:pt x="88" y="14"/>
                  </a:lnTo>
                  <a:lnTo>
                    <a:pt x="80" y="20"/>
                  </a:lnTo>
                  <a:lnTo>
                    <a:pt x="78" y="26"/>
                  </a:lnTo>
                  <a:lnTo>
                    <a:pt x="78" y="26"/>
                  </a:lnTo>
                  <a:lnTo>
                    <a:pt x="82" y="36"/>
                  </a:lnTo>
                  <a:lnTo>
                    <a:pt x="82" y="44"/>
                  </a:lnTo>
                  <a:lnTo>
                    <a:pt x="82" y="44"/>
                  </a:lnTo>
                  <a:lnTo>
                    <a:pt x="82" y="48"/>
                  </a:lnTo>
                  <a:lnTo>
                    <a:pt x="80" y="54"/>
                  </a:lnTo>
                  <a:lnTo>
                    <a:pt x="76" y="58"/>
                  </a:lnTo>
                  <a:lnTo>
                    <a:pt x="72" y="60"/>
                  </a:lnTo>
                  <a:lnTo>
                    <a:pt x="56" y="66"/>
                  </a:lnTo>
                  <a:lnTo>
                    <a:pt x="52" y="68"/>
                  </a:lnTo>
                  <a:lnTo>
                    <a:pt x="52" y="74"/>
                  </a:lnTo>
                  <a:lnTo>
                    <a:pt x="52" y="96"/>
                  </a:lnTo>
                  <a:lnTo>
                    <a:pt x="52" y="96"/>
                  </a:lnTo>
                  <a:lnTo>
                    <a:pt x="54" y="104"/>
                  </a:lnTo>
                  <a:lnTo>
                    <a:pt x="54" y="106"/>
                  </a:lnTo>
                  <a:lnTo>
                    <a:pt x="56" y="108"/>
                  </a:lnTo>
                  <a:lnTo>
                    <a:pt x="56" y="108"/>
                  </a:lnTo>
                  <a:lnTo>
                    <a:pt x="64" y="108"/>
                  </a:lnTo>
                  <a:lnTo>
                    <a:pt x="68" y="108"/>
                  </a:lnTo>
                  <a:lnTo>
                    <a:pt x="72" y="106"/>
                  </a:lnTo>
                  <a:lnTo>
                    <a:pt x="76" y="104"/>
                  </a:lnTo>
                  <a:lnTo>
                    <a:pt x="92" y="138"/>
                  </a:lnTo>
                  <a:lnTo>
                    <a:pt x="92" y="140"/>
                  </a:lnTo>
                  <a:lnTo>
                    <a:pt x="92" y="140"/>
                  </a:lnTo>
                  <a:lnTo>
                    <a:pt x="92" y="140"/>
                  </a:lnTo>
                  <a:lnTo>
                    <a:pt x="92" y="140"/>
                  </a:lnTo>
                  <a:lnTo>
                    <a:pt x="88" y="184"/>
                  </a:lnTo>
                  <a:lnTo>
                    <a:pt x="82" y="216"/>
                  </a:lnTo>
                  <a:lnTo>
                    <a:pt x="78" y="238"/>
                  </a:lnTo>
                  <a:lnTo>
                    <a:pt x="72" y="250"/>
                  </a:lnTo>
                  <a:lnTo>
                    <a:pt x="72" y="250"/>
                  </a:lnTo>
                  <a:lnTo>
                    <a:pt x="68" y="254"/>
                  </a:lnTo>
                  <a:lnTo>
                    <a:pt x="62" y="256"/>
                  </a:lnTo>
                  <a:lnTo>
                    <a:pt x="62" y="256"/>
                  </a:lnTo>
                  <a:lnTo>
                    <a:pt x="54" y="254"/>
                  </a:lnTo>
                  <a:lnTo>
                    <a:pt x="48" y="252"/>
                  </a:lnTo>
                  <a:lnTo>
                    <a:pt x="48" y="252"/>
                  </a:lnTo>
                  <a:lnTo>
                    <a:pt x="22" y="298"/>
                  </a:lnTo>
                  <a:lnTo>
                    <a:pt x="12" y="312"/>
                  </a:lnTo>
                  <a:lnTo>
                    <a:pt x="6" y="318"/>
                  </a:lnTo>
                  <a:lnTo>
                    <a:pt x="8" y="318"/>
                  </a:lnTo>
                  <a:lnTo>
                    <a:pt x="8" y="318"/>
                  </a:lnTo>
                  <a:lnTo>
                    <a:pt x="6" y="320"/>
                  </a:lnTo>
                  <a:lnTo>
                    <a:pt x="4" y="326"/>
                  </a:lnTo>
                  <a:lnTo>
                    <a:pt x="4" y="348"/>
                  </a:lnTo>
                  <a:lnTo>
                    <a:pt x="8" y="352"/>
                  </a:lnTo>
                  <a:lnTo>
                    <a:pt x="10" y="352"/>
                  </a:lnTo>
                  <a:lnTo>
                    <a:pt x="12" y="354"/>
                  </a:lnTo>
                  <a:lnTo>
                    <a:pt x="4" y="364"/>
                  </a:ln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16" name="Freeform 13"/>
            <p:cNvSpPr>
              <a:spLocks/>
            </p:cNvSpPr>
            <p:nvPr/>
          </p:nvSpPr>
          <p:spPr bwMode="auto">
            <a:xfrm>
              <a:off x="3419475" y="4409394"/>
              <a:ext cx="609600" cy="527050"/>
            </a:xfrm>
            <a:custGeom>
              <a:avLst/>
              <a:gdLst>
                <a:gd name="T0" fmla="*/ 284 w 384"/>
                <a:gd name="T1" fmla="*/ 14 h 332"/>
                <a:gd name="T2" fmla="*/ 272 w 384"/>
                <a:gd name="T3" fmla="*/ 26 h 332"/>
                <a:gd name="T4" fmla="*/ 262 w 384"/>
                <a:gd name="T5" fmla="*/ 20 h 332"/>
                <a:gd name="T6" fmla="*/ 260 w 384"/>
                <a:gd name="T7" fmla="*/ 10 h 332"/>
                <a:gd name="T8" fmla="*/ 250 w 384"/>
                <a:gd name="T9" fmla="*/ 8 h 332"/>
                <a:gd name="T10" fmla="*/ 240 w 384"/>
                <a:gd name="T11" fmla="*/ 34 h 332"/>
                <a:gd name="T12" fmla="*/ 216 w 384"/>
                <a:gd name="T13" fmla="*/ 34 h 332"/>
                <a:gd name="T14" fmla="*/ 208 w 384"/>
                <a:gd name="T15" fmla="*/ 44 h 332"/>
                <a:gd name="T16" fmla="*/ 188 w 384"/>
                <a:gd name="T17" fmla="*/ 58 h 332"/>
                <a:gd name="T18" fmla="*/ 182 w 384"/>
                <a:gd name="T19" fmla="*/ 58 h 332"/>
                <a:gd name="T20" fmla="*/ 160 w 384"/>
                <a:gd name="T21" fmla="*/ 54 h 332"/>
                <a:gd name="T22" fmla="*/ 160 w 384"/>
                <a:gd name="T23" fmla="*/ 50 h 332"/>
                <a:gd name="T24" fmla="*/ 148 w 384"/>
                <a:gd name="T25" fmla="*/ 74 h 332"/>
                <a:gd name="T26" fmla="*/ 170 w 384"/>
                <a:gd name="T27" fmla="*/ 82 h 332"/>
                <a:gd name="T28" fmla="*/ 176 w 384"/>
                <a:gd name="T29" fmla="*/ 110 h 332"/>
                <a:gd name="T30" fmla="*/ 160 w 384"/>
                <a:gd name="T31" fmla="*/ 122 h 332"/>
                <a:gd name="T32" fmla="*/ 124 w 384"/>
                <a:gd name="T33" fmla="*/ 130 h 332"/>
                <a:gd name="T34" fmla="*/ 114 w 384"/>
                <a:gd name="T35" fmla="*/ 126 h 332"/>
                <a:gd name="T36" fmla="*/ 104 w 384"/>
                <a:gd name="T37" fmla="*/ 134 h 332"/>
                <a:gd name="T38" fmla="*/ 78 w 384"/>
                <a:gd name="T39" fmla="*/ 148 h 332"/>
                <a:gd name="T40" fmla="*/ 16 w 384"/>
                <a:gd name="T41" fmla="*/ 146 h 332"/>
                <a:gd name="T42" fmla="*/ 0 w 384"/>
                <a:gd name="T43" fmla="*/ 172 h 332"/>
                <a:gd name="T44" fmla="*/ 18 w 384"/>
                <a:gd name="T45" fmla="*/ 196 h 332"/>
                <a:gd name="T46" fmla="*/ 28 w 384"/>
                <a:gd name="T47" fmla="*/ 190 h 332"/>
                <a:gd name="T48" fmla="*/ 44 w 384"/>
                <a:gd name="T49" fmla="*/ 188 h 332"/>
                <a:gd name="T50" fmla="*/ 66 w 384"/>
                <a:gd name="T51" fmla="*/ 220 h 332"/>
                <a:gd name="T52" fmla="*/ 58 w 384"/>
                <a:gd name="T53" fmla="*/ 246 h 332"/>
                <a:gd name="T54" fmla="*/ 62 w 384"/>
                <a:gd name="T55" fmla="*/ 286 h 332"/>
                <a:gd name="T56" fmla="*/ 68 w 384"/>
                <a:gd name="T57" fmla="*/ 320 h 332"/>
                <a:gd name="T58" fmla="*/ 78 w 384"/>
                <a:gd name="T59" fmla="*/ 326 h 332"/>
                <a:gd name="T60" fmla="*/ 110 w 384"/>
                <a:gd name="T61" fmla="*/ 320 h 332"/>
                <a:gd name="T62" fmla="*/ 168 w 384"/>
                <a:gd name="T63" fmla="*/ 320 h 332"/>
                <a:gd name="T64" fmla="*/ 196 w 384"/>
                <a:gd name="T65" fmla="*/ 302 h 332"/>
                <a:gd name="T66" fmla="*/ 216 w 384"/>
                <a:gd name="T67" fmla="*/ 290 h 332"/>
                <a:gd name="T68" fmla="*/ 248 w 384"/>
                <a:gd name="T69" fmla="*/ 282 h 332"/>
                <a:gd name="T70" fmla="*/ 256 w 384"/>
                <a:gd name="T71" fmla="*/ 292 h 332"/>
                <a:gd name="T72" fmla="*/ 276 w 384"/>
                <a:gd name="T73" fmla="*/ 292 h 332"/>
                <a:gd name="T74" fmla="*/ 294 w 384"/>
                <a:gd name="T75" fmla="*/ 296 h 332"/>
                <a:gd name="T76" fmla="*/ 296 w 384"/>
                <a:gd name="T77" fmla="*/ 288 h 332"/>
                <a:gd name="T78" fmla="*/ 312 w 384"/>
                <a:gd name="T79" fmla="*/ 276 h 332"/>
                <a:gd name="T80" fmla="*/ 322 w 384"/>
                <a:gd name="T81" fmla="*/ 276 h 332"/>
                <a:gd name="T82" fmla="*/ 330 w 384"/>
                <a:gd name="T83" fmla="*/ 262 h 332"/>
                <a:gd name="T84" fmla="*/ 348 w 384"/>
                <a:gd name="T85" fmla="*/ 252 h 332"/>
                <a:gd name="T86" fmla="*/ 352 w 384"/>
                <a:gd name="T87" fmla="*/ 248 h 332"/>
                <a:gd name="T88" fmla="*/ 374 w 384"/>
                <a:gd name="T89" fmla="*/ 244 h 332"/>
                <a:gd name="T90" fmla="*/ 384 w 384"/>
                <a:gd name="T91" fmla="*/ 228 h 332"/>
                <a:gd name="T92" fmla="*/ 372 w 384"/>
                <a:gd name="T93" fmla="*/ 206 h 332"/>
                <a:gd name="T94" fmla="*/ 372 w 384"/>
                <a:gd name="T95" fmla="*/ 204 h 332"/>
                <a:gd name="T96" fmla="*/ 380 w 384"/>
                <a:gd name="T97" fmla="*/ 174 h 332"/>
                <a:gd name="T98" fmla="*/ 372 w 384"/>
                <a:gd name="T99" fmla="*/ 156 h 332"/>
                <a:gd name="T100" fmla="*/ 350 w 384"/>
                <a:gd name="T101" fmla="*/ 136 h 332"/>
                <a:gd name="T102" fmla="*/ 366 w 384"/>
                <a:gd name="T103" fmla="*/ 92 h 332"/>
                <a:gd name="T104" fmla="*/ 372 w 384"/>
                <a:gd name="T105" fmla="*/ 68 h 332"/>
                <a:gd name="T106" fmla="*/ 356 w 384"/>
                <a:gd name="T107" fmla="*/ 76 h 332"/>
                <a:gd name="T108" fmla="*/ 346 w 384"/>
                <a:gd name="T109" fmla="*/ 82 h 332"/>
                <a:gd name="T110" fmla="*/ 336 w 384"/>
                <a:gd name="T111" fmla="*/ 76 h 332"/>
                <a:gd name="T112" fmla="*/ 332 w 384"/>
                <a:gd name="T113" fmla="*/ 60 h 332"/>
                <a:gd name="T114" fmla="*/ 316 w 384"/>
                <a:gd name="T115" fmla="*/ 60 h 332"/>
                <a:gd name="T116" fmla="*/ 304 w 384"/>
                <a:gd name="T117" fmla="*/ 12 h 3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84" h="332">
                  <a:moveTo>
                    <a:pt x="300" y="6"/>
                  </a:moveTo>
                  <a:lnTo>
                    <a:pt x="296" y="4"/>
                  </a:lnTo>
                  <a:lnTo>
                    <a:pt x="288" y="8"/>
                  </a:lnTo>
                  <a:lnTo>
                    <a:pt x="284" y="14"/>
                  </a:lnTo>
                  <a:lnTo>
                    <a:pt x="284" y="14"/>
                  </a:lnTo>
                  <a:lnTo>
                    <a:pt x="280" y="22"/>
                  </a:lnTo>
                  <a:lnTo>
                    <a:pt x="276" y="24"/>
                  </a:lnTo>
                  <a:lnTo>
                    <a:pt x="272" y="26"/>
                  </a:lnTo>
                  <a:lnTo>
                    <a:pt x="272" y="26"/>
                  </a:lnTo>
                  <a:lnTo>
                    <a:pt x="268" y="24"/>
                  </a:lnTo>
                  <a:lnTo>
                    <a:pt x="264" y="20"/>
                  </a:lnTo>
                  <a:lnTo>
                    <a:pt x="262" y="20"/>
                  </a:lnTo>
                  <a:lnTo>
                    <a:pt x="262" y="20"/>
                  </a:lnTo>
                  <a:lnTo>
                    <a:pt x="262" y="20"/>
                  </a:lnTo>
                  <a:lnTo>
                    <a:pt x="260" y="12"/>
                  </a:lnTo>
                  <a:lnTo>
                    <a:pt x="260" y="10"/>
                  </a:lnTo>
                  <a:lnTo>
                    <a:pt x="258" y="0"/>
                  </a:lnTo>
                  <a:lnTo>
                    <a:pt x="254" y="0"/>
                  </a:lnTo>
                  <a:lnTo>
                    <a:pt x="252" y="0"/>
                  </a:lnTo>
                  <a:lnTo>
                    <a:pt x="250" y="8"/>
                  </a:lnTo>
                  <a:lnTo>
                    <a:pt x="250" y="20"/>
                  </a:lnTo>
                  <a:lnTo>
                    <a:pt x="250" y="20"/>
                  </a:lnTo>
                  <a:lnTo>
                    <a:pt x="248" y="20"/>
                  </a:lnTo>
                  <a:lnTo>
                    <a:pt x="240" y="34"/>
                  </a:lnTo>
                  <a:lnTo>
                    <a:pt x="238" y="36"/>
                  </a:lnTo>
                  <a:lnTo>
                    <a:pt x="236" y="36"/>
                  </a:lnTo>
                  <a:lnTo>
                    <a:pt x="216" y="34"/>
                  </a:lnTo>
                  <a:lnTo>
                    <a:pt x="216" y="34"/>
                  </a:lnTo>
                  <a:lnTo>
                    <a:pt x="216" y="34"/>
                  </a:lnTo>
                  <a:lnTo>
                    <a:pt x="216" y="34"/>
                  </a:lnTo>
                  <a:lnTo>
                    <a:pt x="216" y="36"/>
                  </a:lnTo>
                  <a:lnTo>
                    <a:pt x="208" y="44"/>
                  </a:lnTo>
                  <a:lnTo>
                    <a:pt x="212" y="50"/>
                  </a:lnTo>
                  <a:lnTo>
                    <a:pt x="212" y="50"/>
                  </a:lnTo>
                  <a:lnTo>
                    <a:pt x="206" y="58"/>
                  </a:lnTo>
                  <a:lnTo>
                    <a:pt x="188" y="58"/>
                  </a:lnTo>
                  <a:lnTo>
                    <a:pt x="188" y="56"/>
                  </a:lnTo>
                  <a:lnTo>
                    <a:pt x="188" y="54"/>
                  </a:lnTo>
                  <a:lnTo>
                    <a:pt x="184" y="52"/>
                  </a:lnTo>
                  <a:lnTo>
                    <a:pt x="182" y="58"/>
                  </a:lnTo>
                  <a:lnTo>
                    <a:pt x="180" y="60"/>
                  </a:lnTo>
                  <a:lnTo>
                    <a:pt x="168" y="60"/>
                  </a:lnTo>
                  <a:lnTo>
                    <a:pt x="168" y="60"/>
                  </a:lnTo>
                  <a:lnTo>
                    <a:pt x="160" y="54"/>
                  </a:lnTo>
                  <a:lnTo>
                    <a:pt x="160" y="52"/>
                  </a:lnTo>
                  <a:lnTo>
                    <a:pt x="160" y="52"/>
                  </a:lnTo>
                  <a:lnTo>
                    <a:pt x="160" y="52"/>
                  </a:lnTo>
                  <a:lnTo>
                    <a:pt x="160" y="50"/>
                  </a:lnTo>
                  <a:lnTo>
                    <a:pt x="146" y="48"/>
                  </a:lnTo>
                  <a:lnTo>
                    <a:pt x="136" y="52"/>
                  </a:lnTo>
                  <a:lnTo>
                    <a:pt x="132" y="56"/>
                  </a:lnTo>
                  <a:lnTo>
                    <a:pt x="148" y="74"/>
                  </a:lnTo>
                  <a:lnTo>
                    <a:pt x="168" y="80"/>
                  </a:lnTo>
                  <a:lnTo>
                    <a:pt x="168" y="80"/>
                  </a:lnTo>
                  <a:lnTo>
                    <a:pt x="168" y="80"/>
                  </a:lnTo>
                  <a:lnTo>
                    <a:pt x="170" y="82"/>
                  </a:lnTo>
                  <a:lnTo>
                    <a:pt x="180" y="92"/>
                  </a:lnTo>
                  <a:lnTo>
                    <a:pt x="176" y="108"/>
                  </a:lnTo>
                  <a:lnTo>
                    <a:pt x="176" y="108"/>
                  </a:lnTo>
                  <a:lnTo>
                    <a:pt x="176" y="110"/>
                  </a:lnTo>
                  <a:lnTo>
                    <a:pt x="176" y="110"/>
                  </a:lnTo>
                  <a:lnTo>
                    <a:pt x="162" y="120"/>
                  </a:lnTo>
                  <a:lnTo>
                    <a:pt x="162" y="122"/>
                  </a:lnTo>
                  <a:lnTo>
                    <a:pt x="160" y="122"/>
                  </a:lnTo>
                  <a:lnTo>
                    <a:pt x="138" y="128"/>
                  </a:lnTo>
                  <a:lnTo>
                    <a:pt x="138" y="128"/>
                  </a:lnTo>
                  <a:lnTo>
                    <a:pt x="124" y="130"/>
                  </a:lnTo>
                  <a:lnTo>
                    <a:pt x="124" y="130"/>
                  </a:lnTo>
                  <a:lnTo>
                    <a:pt x="124" y="130"/>
                  </a:lnTo>
                  <a:lnTo>
                    <a:pt x="124" y="130"/>
                  </a:lnTo>
                  <a:lnTo>
                    <a:pt x="124" y="130"/>
                  </a:lnTo>
                  <a:lnTo>
                    <a:pt x="114" y="126"/>
                  </a:lnTo>
                  <a:lnTo>
                    <a:pt x="110" y="126"/>
                  </a:lnTo>
                  <a:lnTo>
                    <a:pt x="104" y="134"/>
                  </a:lnTo>
                  <a:lnTo>
                    <a:pt x="104" y="134"/>
                  </a:lnTo>
                  <a:lnTo>
                    <a:pt x="104" y="134"/>
                  </a:lnTo>
                  <a:lnTo>
                    <a:pt x="94" y="142"/>
                  </a:lnTo>
                  <a:lnTo>
                    <a:pt x="92" y="142"/>
                  </a:lnTo>
                  <a:lnTo>
                    <a:pt x="92" y="142"/>
                  </a:lnTo>
                  <a:lnTo>
                    <a:pt x="78" y="148"/>
                  </a:lnTo>
                  <a:lnTo>
                    <a:pt x="78" y="148"/>
                  </a:lnTo>
                  <a:lnTo>
                    <a:pt x="60" y="142"/>
                  </a:lnTo>
                  <a:lnTo>
                    <a:pt x="24" y="144"/>
                  </a:lnTo>
                  <a:lnTo>
                    <a:pt x="16" y="146"/>
                  </a:lnTo>
                  <a:lnTo>
                    <a:pt x="16" y="148"/>
                  </a:lnTo>
                  <a:lnTo>
                    <a:pt x="8" y="148"/>
                  </a:lnTo>
                  <a:lnTo>
                    <a:pt x="0" y="160"/>
                  </a:lnTo>
                  <a:lnTo>
                    <a:pt x="0" y="172"/>
                  </a:lnTo>
                  <a:lnTo>
                    <a:pt x="8" y="192"/>
                  </a:lnTo>
                  <a:lnTo>
                    <a:pt x="18" y="196"/>
                  </a:lnTo>
                  <a:lnTo>
                    <a:pt x="18" y="196"/>
                  </a:lnTo>
                  <a:lnTo>
                    <a:pt x="18" y="196"/>
                  </a:lnTo>
                  <a:lnTo>
                    <a:pt x="22" y="200"/>
                  </a:lnTo>
                  <a:lnTo>
                    <a:pt x="28" y="192"/>
                  </a:lnTo>
                  <a:lnTo>
                    <a:pt x="28" y="190"/>
                  </a:lnTo>
                  <a:lnTo>
                    <a:pt x="28" y="190"/>
                  </a:lnTo>
                  <a:lnTo>
                    <a:pt x="30" y="190"/>
                  </a:lnTo>
                  <a:lnTo>
                    <a:pt x="42" y="188"/>
                  </a:lnTo>
                  <a:lnTo>
                    <a:pt x="44" y="188"/>
                  </a:lnTo>
                  <a:lnTo>
                    <a:pt x="44" y="188"/>
                  </a:lnTo>
                  <a:lnTo>
                    <a:pt x="56" y="192"/>
                  </a:lnTo>
                  <a:lnTo>
                    <a:pt x="68" y="220"/>
                  </a:lnTo>
                  <a:lnTo>
                    <a:pt x="66" y="220"/>
                  </a:lnTo>
                  <a:lnTo>
                    <a:pt x="66" y="220"/>
                  </a:lnTo>
                  <a:lnTo>
                    <a:pt x="62" y="236"/>
                  </a:lnTo>
                  <a:lnTo>
                    <a:pt x="62" y="236"/>
                  </a:lnTo>
                  <a:lnTo>
                    <a:pt x="58" y="244"/>
                  </a:lnTo>
                  <a:lnTo>
                    <a:pt x="58" y="246"/>
                  </a:lnTo>
                  <a:lnTo>
                    <a:pt x="52" y="260"/>
                  </a:lnTo>
                  <a:lnTo>
                    <a:pt x="52" y="276"/>
                  </a:lnTo>
                  <a:lnTo>
                    <a:pt x="62" y="286"/>
                  </a:lnTo>
                  <a:lnTo>
                    <a:pt x="62" y="286"/>
                  </a:lnTo>
                  <a:lnTo>
                    <a:pt x="76" y="296"/>
                  </a:lnTo>
                  <a:lnTo>
                    <a:pt x="76" y="298"/>
                  </a:lnTo>
                  <a:lnTo>
                    <a:pt x="78" y="298"/>
                  </a:lnTo>
                  <a:lnTo>
                    <a:pt x="68" y="320"/>
                  </a:lnTo>
                  <a:lnTo>
                    <a:pt x="66" y="332"/>
                  </a:lnTo>
                  <a:lnTo>
                    <a:pt x="68" y="330"/>
                  </a:lnTo>
                  <a:lnTo>
                    <a:pt x="70" y="330"/>
                  </a:lnTo>
                  <a:lnTo>
                    <a:pt x="78" y="326"/>
                  </a:lnTo>
                  <a:lnTo>
                    <a:pt x="92" y="318"/>
                  </a:lnTo>
                  <a:lnTo>
                    <a:pt x="92" y="318"/>
                  </a:lnTo>
                  <a:lnTo>
                    <a:pt x="108" y="320"/>
                  </a:lnTo>
                  <a:lnTo>
                    <a:pt x="110" y="320"/>
                  </a:lnTo>
                  <a:lnTo>
                    <a:pt x="110" y="320"/>
                  </a:lnTo>
                  <a:lnTo>
                    <a:pt x="134" y="330"/>
                  </a:lnTo>
                  <a:lnTo>
                    <a:pt x="160" y="330"/>
                  </a:lnTo>
                  <a:lnTo>
                    <a:pt x="168" y="320"/>
                  </a:lnTo>
                  <a:lnTo>
                    <a:pt x="168" y="320"/>
                  </a:lnTo>
                  <a:lnTo>
                    <a:pt x="168" y="320"/>
                  </a:lnTo>
                  <a:lnTo>
                    <a:pt x="182" y="312"/>
                  </a:lnTo>
                  <a:lnTo>
                    <a:pt x="196" y="302"/>
                  </a:lnTo>
                  <a:lnTo>
                    <a:pt x="196" y="300"/>
                  </a:lnTo>
                  <a:lnTo>
                    <a:pt x="196" y="300"/>
                  </a:lnTo>
                  <a:lnTo>
                    <a:pt x="206" y="298"/>
                  </a:lnTo>
                  <a:lnTo>
                    <a:pt x="216" y="290"/>
                  </a:lnTo>
                  <a:lnTo>
                    <a:pt x="228" y="274"/>
                  </a:lnTo>
                  <a:lnTo>
                    <a:pt x="246" y="280"/>
                  </a:lnTo>
                  <a:lnTo>
                    <a:pt x="248" y="280"/>
                  </a:lnTo>
                  <a:lnTo>
                    <a:pt x="248" y="282"/>
                  </a:lnTo>
                  <a:lnTo>
                    <a:pt x="248" y="282"/>
                  </a:lnTo>
                  <a:lnTo>
                    <a:pt x="248" y="282"/>
                  </a:lnTo>
                  <a:lnTo>
                    <a:pt x="252" y="290"/>
                  </a:lnTo>
                  <a:lnTo>
                    <a:pt x="256" y="292"/>
                  </a:lnTo>
                  <a:lnTo>
                    <a:pt x="266" y="292"/>
                  </a:lnTo>
                  <a:lnTo>
                    <a:pt x="268" y="292"/>
                  </a:lnTo>
                  <a:lnTo>
                    <a:pt x="274" y="292"/>
                  </a:lnTo>
                  <a:lnTo>
                    <a:pt x="276" y="292"/>
                  </a:lnTo>
                  <a:lnTo>
                    <a:pt x="276" y="294"/>
                  </a:lnTo>
                  <a:lnTo>
                    <a:pt x="288" y="298"/>
                  </a:lnTo>
                  <a:lnTo>
                    <a:pt x="292" y="298"/>
                  </a:lnTo>
                  <a:lnTo>
                    <a:pt x="294" y="296"/>
                  </a:lnTo>
                  <a:lnTo>
                    <a:pt x="296" y="290"/>
                  </a:lnTo>
                  <a:lnTo>
                    <a:pt x="296" y="290"/>
                  </a:lnTo>
                  <a:lnTo>
                    <a:pt x="296" y="288"/>
                  </a:lnTo>
                  <a:lnTo>
                    <a:pt x="296" y="288"/>
                  </a:lnTo>
                  <a:lnTo>
                    <a:pt x="296" y="288"/>
                  </a:lnTo>
                  <a:lnTo>
                    <a:pt x="302" y="284"/>
                  </a:lnTo>
                  <a:lnTo>
                    <a:pt x="302" y="284"/>
                  </a:lnTo>
                  <a:lnTo>
                    <a:pt x="312" y="276"/>
                  </a:lnTo>
                  <a:lnTo>
                    <a:pt x="312" y="276"/>
                  </a:lnTo>
                  <a:lnTo>
                    <a:pt x="312" y="276"/>
                  </a:lnTo>
                  <a:lnTo>
                    <a:pt x="314" y="276"/>
                  </a:lnTo>
                  <a:lnTo>
                    <a:pt x="322" y="276"/>
                  </a:lnTo>
                  <a:lnTo>
                    <a:pt x="322" y="276"/>
                  </a:lnTo>
                  <a:lnTo>
                    <a:pt x="324" y="268"/>
                  </a:lnTo>
                  <a:lnTo>
                    <a:pt x="330" y="262"/>
                  </a:lnTo>
                  <a:lnTo>
                    <a:pt x="330" y="262"/>
                  </a:lnTo>
                  <a:lnTo>
                    <a:pt x="336" y="258"/>
                  </a:lnTo>
                  <a:lnTo>
                    <a:pt x="342" y="256"/>
                  </a:lnTo>
                  <a:lnTo>
                    <a:pt x="346" y="252"/>
                  </a:lnTo>
                  <a:lnTo>
                    <a:pt x="348" y="252"/>
                  </a:lnTo>
                  <a:lnTo>
                    <a:pt x="348" y="252"/>
                  </a:lnTo>
                  <a:lnTo>
                    <a:pt x="352" y="248"/>
                  </a:lnTo>
                  <a:lnTo>
                    <a:pt x="352" y="248"/>
                  </a:lnTo>
                  <a:lnTo>
                    <a:pt x="352" y="248"/>
                  </a:lnTo>
                  <a:lnTo>
                    <a:pt x="352" y="246"/>
                  </a:lnTo>
                  <a:lnTo>
                    <a:pt x="354" y="246"/>
                  </a:lnTo>
                  <a:lnTo>
                    <a:pt x="366" y="244"/>
                  </a:lnTo>
                  <a:lnTo>
                    <a:pt x="374" y="244"/>
                  </a:lnTo>
                  <a:lnTo>
                    <a:pt x="376" y="240"/>
                  </a:lnTo>
                  <a:lnTo>
                    <a:pt x="380" y="236"/>
                  </a:lnTo>
                  <a:lnTo>
                    <a:pt x="380" y="236"/>
                  </a:lnTo>
                  <a:lnTo>
                    <a:pt x="384" y="228"/>
                  </a:lnTo>
                  <a:lnTo>
                    <a:pt x="382" y="228"/>
                  </a:lnTo>
                  <a:lnTo>
                    <a:pt x="382" y="228"/>
                  </a:lnTo>
                  <a:lnTo>
                    <a:pt x="376" y="218"/>
                  </a:lnTo>
                  <a:lnTo>
                    <a:pt x="372" y="206"/>
                  </a:lnTo>
                  <a:lnTo>
                    <a:pt x="372" y="206"/>
                  </a:lnTo>
                  <a:lnTo>
                    <a:pt x="372" y="206"/>
                  </a:lnTo>
                  <a:lnTo>
                    <a:pt x="372" y="206"/>
                  </a:lnTo>
                  <a:lnTo>
                    <a:pt x="372" y="204"/>
                  </a:lnTo>
                  <a:lnTo>
                    <a:pt x="376" y="188"/>
                  </a:lnTo>
                  <a:lnTo>
                    <a:pt x="376" y="188"/>
                  </a:lnTo>
                  <a:lnTo>
                    <a:pt x="376" y="180"/>
                  </a:lnTo>
                  <a:lnTo>
                    <a:pt x="380" y="174"/>
                  </a:lnTo>
                  <a:lnTo>
                    <a:pt x="380" y="160"/>
                  </a:lnTo>
                  <a:lnTo>
                    <a:pt x="380" y="160"/>
                  </a:lnTo>
                  <a:lnTo>
                    <a:pt x="378" y="158"/>
                  </a:lnTo>
                  <a:lnTo>
                    <a:pt x="372" y="156"/>
                  </a:lnTo>
                  <a:lnTo>
                    <a:pt x="348" y="166"/>
                  </a:lnTo>
                  <a:lnTo>
                    <a:pt x="348" y="140"/>
                  </a:lnTo>
                  <a:lnTo>
                    <a:pt x="348" y="140"/>
                  </a:lnTo>
                  <a:lnTo>
                    <a:pt x="350" y="136"/>
                  </a:lnTo>
                  <a:lnTo>
                    <a:pt x="356" y="132"/>
                  </a:lnTo>
                  <a:lnTo>
                    <a:pt x="372" y="120"/>
                  </a:lnTo>
                  <a:lnTo>
                    <a:pt x="366" y="92"/>
                  </a:lnTo>
                  <a:lnTo>
                    <a:pt x="366" y="92"/>
                  </a:lnTo>
                  <a:lnTo>
                    <a:pt x="366" y="84"/>
                  </a:lnTo>
                  <a:lnTo>
                    <a:pt x="366" y="78"/>
                  </a:lnTo>
                  <a:lnTo>
                    <a:pt x="368" y="74"/>
                  </a:lnTo>
                  <a:lnTo>
                    <a:pt x="372" y="68"/>
                  </a:lnTo>
                  <a:lnTo>
                    <a:pt x="372" y="64"/>
                  </a:lnTo>
                  <a:lnTo>
                    <a:pt x="364" y="64"/>
                  </a:lnTo>
                  <a:lnTo>
                    <a:pt x="360" y="64"/>
                  </a:lnTo>
                  <a:lnTo>
                    <a:pt x="356" y="76"/>
                  </a:lnTo>
                  <a:lnTo>
                    <a:pt x="356" y="76"/>
                  </a:lnTo>
                  <a:lnTo>
                    <a:pt x="352" y="80"/>
                  </a:lnTo>
                  <a:lnTo>
                    <a:pt x="348" y="82"/>
                  </a:lnTo>
                  <a:lnTo>
                    <a:pt x="346" y="82"/>
                  </a:lnTo>
                  <a:lnTo>
                    <a:pt x="338" y="76"/>
                  </a:lnTo>
                  <a:lnTo>
                    <a:pt x="336" y="76"/>
                  </a:lnTo>
                  <a:lnTo>
                    <a:pt x="336" y="76"/>
                  </a:lnTo>
                  <a:lnTo>
                    <a:pt x="336" y="76"/>
                  </a:lnTo>
                  <a:lnTo>
                    <a:pt x="336" y="74"/>
                  </a:lnTo>
                  <a:lnTo>
                    <a:pt x="334" y="68"/>
                  </a:lnTo>
                  <a:lnTo>
                    <a:pt x="332" y="60"/>
                  </a:lnTo>
                  <a:lnTo>
                    <a:pt x="332" y="60"/>
                  </a:lnTo>
                  <a:lnTo>
                    <a:pt x="332" y="60"/>
                  </a:lnTo>
                  <a:lnTo>
                    <a:pt x="332" y="64"/>
                  </a:lnTo>
                  <a:lnTo>
                    <a:pt x="316" y="64"/>
                  </a:lnTo>
                  <a:lnTo>
                    <a:pt x="316" y="60"/>
                  </a:lnTo>
                  <a:lnTo>
                    <a:pt x="312" y="52"/>
                  </a:lnTo>
                  <a:lnTo>
                    <a:pt x="312" y="40"/>
                  </a:lnTo>
                  <a:lnTo>
                    <a:pt x="304" y="24"/>
                  </a:lnTo>
                  <a:lnTo>
                    <a:pt x="304" y="12"/>
                  </a:lnTo>
                  <a:lnTo>
                    <a:pt x="300" y="6"/>
                  </a:ln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17" name="Freeform 14"/>
            <p:cNvSpPr>
              <a:spLocks/>
            </p:cNvSpPr>
            <p:nvPr/>
          </p:nvSpPr>
          <p:spPr bwMode="auto">
            <a:xfrm>
              <a:off x="3517900" y="4733244"/>
              <a:ext cx="796925" cy="606425"/>
            </a:xfrm>
            <a:custGeom>
              <a:avLst/>
              <a:gdLst>
                <a:gd name="T0" fmla="*/ 394 w 502"/>
                <a:gd name="T1" fmla="*/ 28 h 382"/>
                <a:gd name="T2" fmla="*/ 376 w 502"/>
                <a:gd name="T3" fmla="*/ 36 h 382"/>
                <a:gd name="T4" fmla="*/ 344 w 502"/>
                <a:gd name="T5" fmla="*/ 44 h 382"/>
                <a:gd name="T6" fmla="*/ 322 w 502"/>
                <a:gd name="T7" fmla="*/ 42 h 382"/>
                <a:gd name="T8" fmla="*/ 322 w 502"/>
                <a:gd name="T9" fmla="*/ 42 h 382"/>
                <a:gd name="T10" fmla="*/ 282 w 502"/>
                <a:gd name="T11" fmla="*/ 60 h 382"/>
                <a:gd name="T12" fmla="*/ 270 w 502"/>
                <a:gd name="T13" fmla="*/ 70 h 382"/>
                <a:gd name="T14" fmla="*/ 254 w 502"/>
                <a:gd name="T15" fmla="*/ 80 h 382"/>
                <a:gd name="T16" fmla="*/ 238 w 502"/>
                <a:gd name="T17" fmla="*/ 100 h 382"/>
                <a:gd name="T18" fmla="*/ 210 w 502"/>
                <a:gd name="T19" fmla="*/ 96 h 382"/>
                <a:gd name="T20" fmla="*/ 190 w 502"/>
                <a:gd name="T21" fmla="*/ 96 h 382"/>
                <a:gd name="T22" fmla="*/ 162 w 502"/>
                <a:gd name="T23" fmla="*/ 92 h 382"/>
                <a:gd name="T24" fmla="*/ 148 w 502"/>
                <a:gd name="T25" fmla="*/ 100 h 382"/>
                <a:gd name="T26" fmla="*/ 126 w 502"/>
                <a:gd name="T27" fmla="*/ 116 h 382"/>
                <a:gd name="T28" fmla="*/ 70 w 502"/>
                <a:gd name="T29" fmla="*/ 134 h 382"/>
                <a:gd name="T30" fmla="*/ 20 w 502"/>
                <a:gd name="T31" fmla="*/ 130 h 382"/>
                <a:gd name="T32" fmla="*/ 10 w 502"/>
                <a:gd name="T33" fmla="*/ 132 h 382"/>
                <a:gd name="T34" fmla="*/ 4 w 502"/>
                <a:gd name="T35" fmla="*/ 158 h 382"/>
                <a:gd name="T36" fmla="*/ 40 w 502"/>
                <a:gd name="T37" fmla="*/ 158 h 382"/>
                <a:gd name="T38" fmla="*/ 46 w 502"/>
                <a:gd name="T39" fmla="*/ 188 h 382"/>
                <a:gd name="T40" fmla="*/ 76 w 502"/>
                <a:gd name="T41" fmla="*/ 184 h 382"/>
                <a:gd name="T42" fmla="*/ 100 w 502"/>
                <a:gd name="T43" fmla="*/ 178 h 382"/>
                <a:gd name="T44" fmla="*/ 106 w 502"/>
                <a:gd name="T45" fmla="*/ 218 h 382"/>
                <a:gd name="T46" fmla="*/ 74 w 502"/>
                <a:gd name="T47" fmla="*/ 242 h 382"/>
                <a:gd name="T48" fmla="*/ 106 w 502"/>
                <a:gd name="T49" fmla="*/ 256 h 382"/>
                <a:gd name="T50" fmla="*/ 152 w 502"/>
                <a:gd name="T51" fmla="*/ 264 h 382"/>
                <a:gd name="T52" fmla="*/ 154 w 502"/>
                <a:gd name="T53" fmla="*/ 286 h 382"/>
                <a:gd name="T54" fmla="*/ 142 w 502"/>
                <a:gd name="T55" fmla="*/ 320 h 382"/>
                <a:gd name="T56" fmla="*/ 194 w 502"/>
                <a:gd name="T57" fmla="*/ 356 h 382"/>
                <a:gd name="T58" fmla="*/ 216 w 502"/>
                <a:gd name="T59" fmla="*/ 348 h 382"/>
                <a:gd name="T60" fmla="*/ 254 w 502"/>
                <a:gd name="T61" fmla="*/ 360 h 382"/>
                <a:gd name="T62" fmla="*/ 270 w 502"/>
                <a:gd name="T63" fmla="*/ 360 h 382"/>
                <a:gd name="T64" fmla="*/ 312 w 502"/>
                <a:gd name="T65" fmla="*/ 370 h 382"/>
                <a:gd name="T66" fmla="*/ 320 w 502"/>
                <a:gd name="T67" fmla="*/ 380 h 382"/>
                <a:gd name="T68" fmla="*/ 358 w 502"/>
                <a:gd name="T69" fmla="*/ 356 h 382"/>
                <a:gd name="T70" fmla="*/ 372 w 502"/>
                <a:gd name="T71" fmla="*/ 328 h 382"/>
                <a:gd name="T72" fmla="*/ 400 w 502"/>
                <a:gd name="T73" fmla="*/ 306 h 382"/>
                <a:gd name="T74" fmla="*/ 410 w 502"/>
                <a:gd name="T75" fmla="*/ 286 h 382"/>
                <a:gd name="T76" fmla="*/ 416 w 502"/>
                <a:gd name="T77" fmla="*/ 274 h 382"/>
                <a:gd name="T78" fmla="*/ 456 w 502"/>
                <a:gd name="T79" fmla="*/ 230 h 382"/>
                <a:gd name="T80" fmla="*/ 466 w 502"/>
                <a:gd name="T81" fmla="*/ 210 h 382"/>
                <a:gd name="T82" fmla="*/ 490 w 502"/>
                <a:gd name="T83" fmla="*/ 168 h 382"/>
                <a:gd name="T84" fmla="*/ 502 w 502"/>
                <a:gd name="T85" fmla="*/ 146 h 382"/>
                <a:gd name="T86" fmla="*/ 496 w 502"/>
                <a:gd name="T87" fmla="*/ 120 h 382"/>
                <a:gd name="T88" fmla="*/ 472 w 502"/>
                <a:gd name="T89" fmla="*/ 128 h 382"/>
                <a:gd name="T90" fmla="*/ 454 w 502"/>
                <a:gd name="T91" fmla="*/ 122 h 382"/>
                <a:gd name="T92" fmla="*/ 446 w 502"/>
                <a:gd name="T93" fmla="*/ 98 h 382"/>
                <a:gd name="T94" fmla="*/ 428 w 502"/>
                <a:gd name="T95" fmla="*/ 114 h 382"/>
                <a:gd name="T96" fmla="*/ 422 w 502"/>
                <a:gd name="T97" fmla="*/ 108 h 382"/>
                <a:gd name="T98" fmla="*/ 424 w 502"/>
                <a:gd name="T99" fmla="*/ 88 h 382"/>
                <a:gd name="T100" fmla="*/ 444 w 502"/>
                <a:gd name="T101" fmla="*/ 58 h 382"/>
                <a:gd name="T102" fmla="*/ 442 w 502"/>
                <a:gd name="T103" fmla="*/ 28 h 382"/>
                <a:gd name="T104" fmla="*/ 440 w 502"/>
                <a:gd name="T105" fmla="*/ 8 h 382"/>
                <a:gd name="T106" fmla="*/ 432 w 502"/>
                <a:gd name="T107" fmla="*/ 2 h 382"/>
                <a:gd name="T108" fmla="*/ 422 w 502"/>
                <a:gd name="T109" fmla="*/ 10 h 382"/>
                <a:gd name="T110" fmla="*/ 402 w 502"/>
                <a:gd name="T111" fmla="*/ 8 h 3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502" h="382">
                  <a:moveTo>
                    <a:pt x="402" y="8"/>
                  </a:moveTo>
                  <a:lnTo>
                    <a:pt x="402" y="10"/>
                  </a:lnTo>
                  <a:lnTo>
                    <a:pt x="404" y="12"/>
                  </a:lnTo>
                  <a:lnTo>
                    <a:pt x="394" y="28"/>
                  </a:lnTo>
                  <a:lnTo>
                    <a:pt x="394" y="28"/>
                  </a:lnTo>
                  <a:lnTo>
                    <a:pt x="386" y="34"/>
                  </a:lnTo>
                  <a:lnTo>
                    <a:pt x="378" y="36"/>
                  </a:lnTo>
                  <a:lnTo>
                    <a:pt x="376" y="36"/>
                  </a:lnTo>
                  <a:lnTo>
                    <a:pt x="368" y="30"/>
                  </a:lnTo>
                  <a:lnTo>
                    <a:pt x="360" y="32"/>
                  </a:lnTo>
                  <a:lnTo>
                    <a:pt x="344" y="44"/>
                  </a:lnTo>
                  <a:lnTo>
                    <a:pt x="344" y="44"/>
                  </a:lnTo>
                  <a:lnTo>
                    <a:pt x="340" y="44"/>
                  </a:lnTo>
                  <a:lnTo>
                    <a:pt x="336" y="42"/>
                  </a:lnTo>
                  <a:lnTo>
                    <a:pt x="328" y="32"/>
                  </a:lnTo>
                  <a:lnTo>
                    <a:pt x="322" y="42"/>
                  </a:lnTo>
                  <a:lnTo>
                    <a:pt x="322" y="42"/>
                  </a:lnTo>
                  <a:lnTo>
                    <a:pt x="322" y="42"/>
                  </a:lnTo>
                  <a:lnTo>
                    <a:pt x="322" y="42"/>
                  </a:lnTo>
                  <a:lnTo>
                    <a:pt x="322" y="42"/>
                  </a:lnTo>
                  <a:lnTo>
                    <a:pt x="316" y="48"/>
                  </a:lnTo>
                  <a:lnTo>
                    <a:pt x="306" y="48"/>
                  </a:lnTo>
                  <a:lnTo>
                    <a:pt x="294" y="52"/>
                  </a:lnTo>
                  <a:lnTo>
                    <a:pt x="282" y="60"/>
                  </a:lnTo>
                  <a:lnTo>
                    <a:pt x="278" y="60"/>
                  </a:lnTo>
                  <a:lnTo>
                    <a:pt x="274" y="64"/>
                  </a:lnTo>
                  <a:lnTo>
                    <a:pt x="274" y="64"/>
                  </a:lnTo>
                  <a:lnTo>
                    <a:pt x="270" y="70"/>
                  </a:lnTo>
                  <a:lnTo>
                    <a:pt x="270" y="72"/>
                  </a:lnTo>
                  <a:lnTo>
                    <a:pt x="270" y="74"/>
                  </a:lnTo>
                  <a:lnTo>
                    <a:pt x="276" y="82"/>
                  </a:lnTo>
                  <a:lnTo>
                    <a:pt x="254" y="80"/>
                  </a:lnTo>
                  <a:lnTo>
                    <a:pt x="242" y="90"/>
                  </a:lnTo>
                  <a:lnTo>
                    <a:pt x="240" y="94"/>
                  </a:lnTo>
                  <a:lnTo>
                    <a:pt x="240" y="94"/>
                  </a:lnTo>
                  <a:lnTo>
                    <a:pt x="238" y="100"/>
                  </a:lnTo>
                  <a:lnTo>
                    <a:pt x="236" y="102"/>
                  </a:lnTo>
                  <a:lnTo>
                    <a:pt x="236" y="102"/>
                  </a:lnTo>
                  <a:lnTo>
                    <a:pt x="224" y="102"/>
                  </a:lnTo>
                  <a:lnTo>
                    <a:pt x="210" y="96"/>
                  </a:lnTo>
                  <a:lnTo>
                    <a:pt x="206" y="96"/>
                  </a:lnTo>
                  <a:lnTo>
                    <a:pt x="194" y="98"/>
                  </a:lnTo>
                  <a:lnTo>
                    <a:pt x="194" y="98"/>
                  </a:lnTo>
                  <a:lnTo>
                    <a:pt x="190" y="96"/>
                  </a:lnTo>
                  <a:lnTo>
                    <a:pt x="186" y="94"/>
                  </a:lnTo>
                  <a:lnTo>
                    <a:pt x="178" y="84"/>
                  </a:lnTo>
                  <a:lnTo>
                    <a:pt x="170" y="80"/>
                  </a:lnTo>
                  <a:lnTo>
                    <a:pt x="162" y="92"/>
                  </a:lnTo>
                  <a:lnTo>
                    <a:pt x="162" y="92"/>
                  </a:lnTo>
                  <a:lnTo>
                    <a:pt x="160" y="92"/>
                  </a:lnTo>
                  <a:lnTo>
                    <a:pt x="150" y="100"/>
                  </a:lnTo>
                  <a:lnTo>
                    <a:pt x="148" y="100"/>
                  </a:lnTo>
                  <a:lnTo>
                    <a:pt x="148" y="102"/>
                  </a:lnTo>
                  <a:lnTo>
                    <a:pt x="146" y="102"/>
                  </a:lnTo>
                  <a:lnTo>
                    <a:pt x="138" y="104"/>
                  </a:lnTo>
                  <a:lnTo>
                    <a:pt x="126" y="116"/>
                  </a:lnTo>
                  <a:lnTo>
                    <a:pt x="126" y="116"/>
                  </a:lnTo>
                  <a:lnTo>
                    <a:pt x="112" y="122"/>
                  </a:lnTo>
                  <a:lnTo>
                    <a:pt x="102" y="134"/>
                  </a:lnTo>
                  <a:lnTo>
                    <a:pt x="70" y="134"/>
                  </a:lnTo>
                  <a:lnTo>
                    <a:pt x="70" y="134"/>
                  </a:lnTo>
                  <a:lnTo>
                    <a:pt x="46" y="124"/>
                  </a:lnTo>
                  <a:lnTo>
                    <a:pt x="32" y="124"/>
                  </a:lnTo>
                  <a:lnTo>
                    <a:pt x="20" y="130"/>
                  </a:lnTo>
                  <a:lnTo>
                    <a:pt x="18" y="130"/>
                  </a:lnTo>
                  <a:lnTo>
                    <a:pt x="18" y="130"/>
                  </a:lnTo>
                  <a:lnTo>
                    <a:pt x="10" y="132"/>
                  </a:lnTo>
                  <a:lnTo>
                    <a:pt x="10" y="132"/>
                  </a:lnTo>
                  <a:lnTo>
                    <a:pt x="2" y="138"/>
                  </a:lnTo>
                  <a:lnTo>
                    <a:pt x="0" y="142"/>
                  </a:lnTo>
                  <a:lnTo>
                    <a:pt x="0" y="152"/>
                  </a:lnTo>
                  <a:lnTo>
                    <a:pt x="4" y="158"/>
                  </a:lnTo>
                  <a:lnTo>
                    <a:pt x="22" y="152"/>
                  </a:lnTo>
                  <a:lnTo>
                    <a:pt x="22" y="152"/>
                  </a:lnTo>
                  <a:lnTo>
                    <a:pt x="30" y="154"/>
                  </a:lnTo>
                  <a:lnTo>
                    <a:pt x="40" y="158"/>
                  </a:lnTo>
                  <a:lnTo>
                    <a:pt x="42" y="158"/>
                  </a:lnTo>
                  <a:lnTo>
                    <a:pt x="42" y="160"/>
                  </a:lnTo>
                  <a:lnTo>
                    <a:pt x="42" y="186"/>
                  </a:lnTo>
                  <a:lnTo>
                    <a:pt x="46" y="188"/>
                  </a:lnTo>
                  <a:lnTo>
                    <a:pt x="64" y="188"/>
                  </a:lnTo>
                  <a:lnTo>
                    <a:pt x="74" y="184"/>
                  </a:lnTo>
                  <a:lnTo>
                    <a:pt x="76" y="184"/>
                  </a:lnTo>
                  <a:lnTo>
                    <a:pt x="76" y="184"/>
                  </a:lnTo>
                  <a:lnTo>
                    <a:pt x="86" y="180"/>
                  </a:lnTo>
                  <a:lnTo>
                    <a:pt x="94" y="176"/>
                  </a:lnTo>
                  <a:lnTo>
                    <a:pt x="98" y="176"/>
                  </a:lnTo>
                  <a:lnTo>
                    <a:pt x="100" y="178"/>
                  </a:lnTo>
                  <a:lnTo>
                    <a:pt x="104" y="188"/>
                  </a:lnTo>
                  <a:lnTo>
                    <a:pt x="104" y="188"/>
                  </a:lnTo>
                  <a:lnTo>
                    <a:pt x="106" y="216"/>
                  </a:lnTo>
                  <a:lnTo>
                    <a:pt x="106" y="218"/>
                  </a:lnTo>
                  <a:lnTo>
                    <a:pt x="92" y="232"/>
                  </a:lnTo>
                  <a:lnTo>
                    <a:pt x="92" y="232"/>
                  </a:lnTo>
                  <a:lnTo>
                    <a:pt x="92" y="234"/>
                  </a:lnTo>
                  <a:lnTo>
                    <a:pt x="74" y="242"/>
                  </a:lnTo>
                  <a:lnTo>
                    <a:pt x="70" y="248"/>
                  </a:lnTo>
                  <a:lnTo>
                    <a:pt x="72" y="252"/>
                  </a:lnTo>
                  <a:lnTo>
                    <a:pt x="106" y="256"/>
                  </a:lnTo>
                  <a:lnTo>
                    <a:pt x="106" y="256"/>
                  </a:lnTo>
                  <a:lnTo>
                    <a:pt x="106" y="256"/>
                  </a:lnTo>
                  <a:lnTo>
                    <a:pt x="108" y="258"/>
                  </a:lnTo>
                  <a:lnTo>
                    <a:pt x="122" y="266"/>
                  </a:lnTo>
                  <a:lnTo>
                    <a:pt x="152" y="264"/>
                  </a:lnTo>
                  <a:lnTo>
                    <a:pt x="152" y="268"/>
                  </a:lnTo>
                  <a:lnTo>
                    <a:pt x="154" y="284"/>
                  </a:lnTo>
                  <a:lnTo>
                    <a:pt x="154" y="286"/>
                  </a:lnTo>
                  <a:lnTo>
                    <a:pt x="154" y="286"/>
                  </a:lnTo>
                  <a:lnTo>
                    <a:pt x="140" y="300"/>
                  </a:lnTo>
                  <a:lnTo>
                    <a:pt x="140" y="300"/>
                  </a:lnTo>
                  <a:lnTo>
                    <a:pt x="140" y="312"/>
                  </a:lnTo>
                  <a:lnTo>
                    <a:pt x="142" y="320"/>
                  </a:lnTo>
                  <a:lnTo>
                    <a:pt x="144" y="326"/>
                  </a:lnTo>
                  <a:lnTo>
                    <a:pt x="150" y="330"/>
                  </a:lnTo>
                  <a:lnTo>
                    <a:pt x="174" y="344"/>
                  </a:lnTo>
                  <a:lnTo>
                    <a:pt x="194" y="356"/>
                  </a:lnTo>
                  <a:lnTo>
                    <a:pt x="212" y="348"/>
                  </a:lnTo>
                  <a:lnTo>
                    <a:pt x="214" y="348"/>
                  </a:lnTo>
                  <a:lnTo>
                    <a:pt x="214" y="348"/>
                  </a:lnTo>
                  <a:lnTo>
                    <a:pt x="216" y="348"/>
                  </a:lnTo>
                  <a:lnTo>
                    <a:pt x="242" y="368"/>
                  </a:lnTo>
                  <a:lnTo>
                    <a:pt x="246" y="368"/>
                  </a:lnTo>
                  <a:lnTo>
                    <a:pt x="252" y="360"/>
                  </a:lnTo>
                  <a:lnTo>
                    <a:pt x="254" y="360"/>
                  </a:lnTo>
                  <a:lnTo>
                    <a:pt x="254" y="358"/>
                  </a:lnTo>
                  <a:lnTo>
                    <a:pt x="254" y="358"/>
                  </a:lnTo>
                  <a:lnTo>
                    <a:pt x="256" y="358"/>
                  </a:lnTo>
                  <a:lnTo>
                    <a:pt x="270" y="360"/>
                  </a:lnTo>
                  <a:lnTo>
                    <a:pt x="274" y="334"/>
                  </a:lnTo>
                  <a:lnTo>
                    <a:pt x="294" y="368"/>
                  </a:lnTo>
                  <a:lnTo>
                    <a:pt x="310" y="370"/>
                  </a:lnTo>
                  <a:lnTo>
                    <a:pt x="312" y="370"/>
                  </a:lnTo>
                  <a:lnTo>
                    <a:pt x="314" y="370"/>
                  </a:lnTo>
                  <a:lnTo>
                    <a:pt x="314" y="372"/>
                  </a:lnTo>
                  <a:lnTo>
                    <a:pt x="314" y="382"/>
                  </a:lnTo>
                  <a:lnTo>
                    <a:pt x="320" y="380"/>
                  </a:lnTo>
                  <a:lnTo>
                    <a:pt x="346" y="346"/>
                  </a:lnTo>
                  <a:lnTo>
                    <a:pt x="358" y="362"/>
                  </a:lnTo>
                  <a:lnTo>
                    <a:pt x="358" y="356"/>
                  </a:lnTo>
                  <a:lnTo>
                    <a:pt x="358" y="356"/>
                  </a:lnTo>
                  <a:lnTo>
                    <a:pt x="358" y="356"/>
                  </a:lnTo>
                  <a:lnTo>
                    <a:pt x="358" y="356"/>
                  </a:lnTo>
                  <a:lnTo>
                    <a:pt x="366" y="340"/>
                  </a:lnTo>
                  <a:lnTo>
                    <a:pt x="372" y="328"/>
                  </a:lnTo>
                  <a:lnTo>
                    <a:pt x="392" y="328"/>
                  </a:lnTo>
                  <a:lnTo>
                    <a:pt x="396" y="304"/>
                  </a:lnTo>
                  <a:lnTo>
                    <a:pt x="398" y="304"/>
                  </a:lnTo>
                  <a:lnTo>
                    <a:pt x="400" y="306"/>
                  </a:lnTo>
                  <a:lnTo>
                    <a:pt x="414" y="308"/>
                  </a:lnTo>
                  <a:lnTo>
                    <a:pt x="416" y="300"/>
                  </a:lnTo>
                  <a:lnTo>
                    <a:pt x="410" y="288"/>
                  </a:lnTo>
                  <a:lnTo>
                    <a:pt x="410" y="286"/>
                  </a:lnTo>
                  <a:lnTo>
                    <a:pt x="414" y="276"/>
                  </a:lnTo>
                  <a:lnTo>
                    <a:pt x="414" y="276"/>
                  </a:lnTo>
                  <a:lnTo>
                    <a:pt x="414" y="274"/>
                  </a:lnTo>
                  <a:lnTo>
                    <a:pt x="416" y="274"/>
                  </a:lnTo>
                  <a:lnTo>
                    <a:pt x="416" y="274"/>
                  </a:lnTo>
                  <a:lnTo>
                    <a:pt x="458" y="252"/>
                  </a:lnTo>
                  <a:lnTo>
                    <a:pt x="456" y="230"/>
                  </a:lnTo>
                  <a:lnTo>
                    <a:pt x="456" y="230"/>
                  </a:lnTo>
                  <a:lnTo>
                    <a:pt x="456" y="228"/>
                  </a:lnTo>
                  <a:lnTo>
                    <a:pt x="464" y="212"/>
                  </a:lnTo>
                  <a:lnTo>
                    <a:pt x="466" y="210"/>
                  </a:lnTo>
                  <a:lnTo>
                    <a:pt x="466" y="210"/>
                  </a:lnTo>
                  <a:lnTo>
                    <a:pt x="478" y="180"/>
                  </a:lnTo>
                  <a:lnTo>
                    <a:pt x="478" y="180"/>
                  </a:lnTo>
                  <a:lnTo>
                    <a:pt x="478" y="180"/>
                  </a:lnTo>
                  <a:lnTo>
                    <a:pt x="490" y="168"/>
                  </a:lnTo>
                  <a:lnTo>
                    <a:pt x="496" y="156"/>
                  </a:lnTo>
                  <a:lnTo>
                    <a:pt x="496" y="156"/>
                  </a:lnTo>
                  <a:lnTo>
                    <a:pt x="496" y="156"/>
                  </a:lnTo>
                  <a:lnTo>
                    <a:pt x="502" y="146"/>
                  </a:lnTo>
                  <a:lnTo>
                    <a:pt x="496" y="134"/>
                  </a:lnTo>
                  <a:lnTo>
                    <a:pt x="496" y="132"/>
                  </a:lnTo>
                  <a:lnTo>
                    <a:pt x="496" y="132"/>
                  </a:lnTo>
                  <a:lnTo>
                    <a:pt x="496" y="120"/>
                  </a:lnTo>
                  <a:lnTo>
                    <a:pt x="490" y="120"/>
                  </a:lnTo>
                  <a:lnTo>
                    <a:pt x="478" y="126"/>
                  </a:lnTo>
                  <a:lnTo>
                    <a:pt x="478" y="126"/>
                  </a:lnTo>
                  <a:lnTo>
                    <a:pt x="472" y="128"/>
                  </a:lnTo>
                  <a:lnTo>
                    <a:pt x="468" y="128"/>
                  </a:lnTo>
                  <a:lnTo>
                    <a:pt x="460" y="126"/>
                  </a:lnTo>
                  <a:lnTo>
                    <a:pt x="454" y="122"/>
                  </a:lnTo>
                  <a:lnTo>
                    <a:pt x="454" y="122"/>
                  </a:lnTo>
                  <a:lnTo>
                    <a:pt x="452" y="118"/>
                  </a:lnTo>
                  <a:lnTo>
                    <a:pt x="450" y="114"/>
                  </a:lnTo>
                  <a:lnTo>
                    <a:pt x="452" y="98"/>
                  </a:lnTo>
                  <a:lnTo>
                    <a:pt x="446" y="98"/>
                  </a:lnTo>
                  <a:lnTo>
                    <a:pt x="442" y="102"/>
                  </a:lnTo>
                  <a:lnTo>
                    <a:pt x="442" y="102"/>
                  </a:lnTo>
                  <a:lnTo>
                    <a:pt x="432" y="112"/>
                  </a:lnTo>
                  <a:lnTo>
                    <a:pt x="428" y="114"/>
                  </a:lnTo>
                  <a:lnTo>
                    <a:pt x="428" y="114"/>
                  </a:lnTo>
                  <a:lnTo>
                    <a:pt x="424" y="114"/>
                  </a:lnTo>
                  <a:lnTo>
                    <a:pt x="424" y="114"/>
                  </a:lnTo>
                  <a:lnTo>
                    <a:pt x="422" y="108"/>
                  </a:lnTo>
                  <a:lnTo>
                    <a:pt x="422" y="100"/>
                  </a:lnTo>
                  <a:lnTo>
                    <a:pt x="422" y="100"/>
                  </a:lnTo>
                  <a:lnTo>
                    <a:pt x="422" y="92"/>
                  </a:lnTo>
                  <a:lnTo>
                    <a:pt x="424" y="88"/>
                  </a:lnTo>
                  <a:lnTo>
                    <a:pt x="424" y="88"/>
                  </a:lnTo>
                  <a:lnTo>
                    <a:pt x="426" y="86"/>
                  </a:lnTo>
                  <a:lnTo>
                    <a:pt x="428" y="86"/>
                  </a:lnTo>
                  <a:lnTo>
                    <a:pt x="444" y="58"/>
                  </a:lnTo>
                  <a:lnTo>
                    <a:pt x="448" y="48"/>
                  </a:lnTo>
                  <a:lnTo>
                    <a:pt x="450" y="36"/>
                  </a:lnTo>
                  <a:lnTo>
                    <a:pt x="442" y="28"/>
                  </a:lnTo>
                  <a:lnTo>
                    <a:pt x="442" y="28"/>
                  </a:lnTo>
                  <a:lnTo>
                    <a:pt x="440" y="22"/>
                  </a:lnTo>
                  <a:lnTo>
                    <a:pt x="440" y="12"/>
                  </a:lnTo>
                  <a:lnTo>
                    <a:pt x="440" y="8"/>
                  </a:lnTo>
                  <a:lnTo>
                    <a:pt x="440" y="8"/>
                  </a:lnTo>
                  <a:lnTo>
                    <a:pt x="438" y="4"/>
                  </a:lnTo>
                  <a:lnTo>
                    <a:pt x="434" y="0"/>
                  </a:lnTo>
                  <a:lnTo>
                    <a:pt x="434" y="0"/>
                  </a:lnTo>
                  <a:lnTo>
                    <a:pt x="432" y="2"/>
                  </a:lnTo>
                  <a:lnTo>
                    <a:pt x="432" y="2"/>
                  </a:lnTo>
                  <a:lnTo>
                    <a:pt x="430" y="6"/>
                  </a:lnTo>
                  <a:lnTo>
                    <a:pt x="426" y="8"/>
                  </a:lnTo>
                  <a:lnTo>
                    <a:pt x="422" y="10"/>
                  </a:lnTo>
                  <a:lnTo>
                    <a:pt x="416" y="8"/>
                  </a:lnTo>
                  <a:lnTo>
                    <a:pt x="416" y="8"/>
                  </a:lnTo>
                  <a:lnTo>
                    <a:pt x="410" y="8"/>
                  </a:lnTo>
                  <a:lnTo>
                    <a:pt x="402" y="8"/>
                  </a:lnTo>
                  <a:lnTo>
                    <a:pt x="402" y="8"/>
                  </a:ln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18" name="Freeform 15"/>
            <p:cNvSpPr>
              <a:spLocks/>
            </p:cNvSpPr>
            <p:nvPr/>
          </p:nvSpPr>
          <p:spPr bwMode="auto">
            <a:xfrm>
              <a:off x="3629025" y="4066494"/>
              <a:ext cx="450850" cy="457200"/>
            </a:xfrm>
            <a:custGeom>
              <a:avLst/>
              <a:gdLst>
                <a:gd name="T0" fmla="*/ 268 w 284"/>
                <a:gd name="T1" fmla="*/ 32 h 288"/>
                <a:gd name="T2" fmla="*/ 258 w 284"/>
                <a:gd name="T3" fmla="*/ 28 h 288"/>
                <a:gd name="T4" fmla="*/ 250 w 284"/>
                <a:gd name="T5" fmla="*/ 24 h 288"/>
                <a:gd name="T6" fmla="*/ 234 w 284"/>
                <a:gd name="T7" fmla="*/ 28 h 288"/>
                <a:gd name="T8" fmla="*/ 222 w 284"/>
                <a:gd name="T9" fmla="*/ 22 h 288"/>
                <a:gd name="T10" fmla="*/ 220 w 284"/>
                <a:gd name="T11" fmla="*/ 20 h 288"/>
                <a:gd name="T12" fmla="*/ 204 w 284"/>
                <a:gd name="T13" fmla="*/ 4 h 288"/>
                <a:gd name="T14" fmla="*/ 176 w 284"/>
                <a:gd name="T15" fmla="*/ 16 h 288"/>
                <a:gd name="T16" fmla="*/ 172 w 284"/>
                <a:gd name="T17" fmla="*/ 40 h 288"/>
                <a:gd name="T18" fmla="*/ 162 w 284"/>
                <a:gd name="T19" fmla="*/ 60 h 288"/>
                <a:gd name="T20" fmla="*/ 144 w 284"/>
                <a:gd name="T21" fmla="*/ 86 h 288"/>
                <a:gd name="T22" fmla="*/ 124 w 284"/>
                <a:gd name="T23" fmla="*/ 104 h 288"/>
                <a:gd name="T24" fmla="*/ 114 w 284"/>
                <a:gd name="T25" fmla="*/ 120 h 288"/>
                <a:gd name="T26" fmla="*/ 88 w 284"/>
                <a:gd name="T27" fmla="*/ 144 h 288"/>
                <a:gd name="T28" fmla="*/ 72 w 284"/>
                <a:gd name="T29" fmla="*/ 164 h 288"/>
                <a:gd name="T30" fmla="*/ 8 w 284"/>
                <a:gd name="T31" fmla="*/ 160 h 288"/>
                <a:gd name="T32" fmla="*/ 6 w 284"/>
                <a:gd name="T33" fmla="*/ 208 h 288"/>
                <a:gd name="T34" fmla="*/ 32 w 284"/>
                <a:gd name="T35" fmla="*/ 234 h 288"/>
                <a:gd name="T36" fmla="*/ 32 w 284"/>
                <a:gd name="T37" fmla="*/ 234 h 288"/>
                <a:gd name="T38" fmla="*/ 42 w 284"/>
                <a:gd name="T39" fmla="*/ 262 h 288"/>
                <a:gd name="T40" fmla="*/ 44 w 284"/>
                <a:gd name="T41" fmla="*/ 268 h 288"/>
                <a:gd name="T42" fmla="*/ 62 w 284"/>
                <a:gd name="T43" fmla="*/ 262 h 288"/>
                <a:gd name="T44" fmla="*/ 70 w 284"/>
                <a:gd name="T45" fmla="*/ 266 h 288"/>
                <a:gd name="T46" fmla="*/ 76 w 284"/>
                <a:gd name="T47" fmla="*/ 246 h 288"/>
                <a:gd name="T48" fmla="*/ 80 w 284"/>
                <a:gd name="T49" fmla="*/ 242 h 288"/>
                <a:gd name="T50" fmla="*/ 110 w 284"/>
                <a:gd name="T51" fmla="*/ 232 h 288"/>
                <a:gd name="T52" fmla="*/ 112 w 284"/>
                <a:gd name="T53" fmla="*/ 212 h 288"/>
                <a:gd name="T54" fmla="*/ 120 w 284"/>
                <a:gd name="T55" fmla="*/ 206 h 288"/>
                <a:gd name="T56" fmla="*/ 122 w 284"/>
                <a:gd name="T57" fmla="*/ 206 h 288"/>
                <a:gd name="T58" fmla="*/ 136 w 284"/>
                <a:gd name="T59" fmla="*/ 220 h 288"/>
                <a:gd name="T60" fmla="*/ 140 w 284"/>
                <a:gd name="T61" fmla="*/ 232 h 288"/>
                <a:gd name="T62" fmla="*/ 152 w 284"/>
                <a:gd name="T63" fmla="*/ 216 h 288"/>
                <a:gd name="T64" fmla="*/ 162 w 284"/>
                <a:gd name="T65" fmla="*/ 212 h 288"/>
                <a:gd name="T66" fmla="*/ 174 w 284"/>
                <a:gd name="T67" fmla="*/ 214 h 288"/>
                <a:gd name="T68" fmla="*/ 180 w 284"/>
                <a:gd name="T69" fmla="*/ 236 h 288"/>
                <a:gd name="T70" fmla="*/ 188 w 284"/>
                <a:gd name="T71" fmla="*/ 254 h 288"/>
                <a:gd name="T72" fmla="*/ 194 w 284"/>
                <a:gd name="T73" fmla="*/ 270 h 288"/>
                <a:gd name="T74" fmla="*/ 208 w 284"/>
                <a:gd name="T75" fmla="*/ 270 h 288"/>
                <a:gd name="T76" fmla="*/ 208 w 284"/>
                <a:gd name="T77" fmla="*/ 272 h 288"/>
                <a:gd name="T78" fmla="*/ 216 w 284"/>
                <a:gd name="T79" fmla="*/ 288 h 288"/>
                <a:gd name="T80" fmla="*/ 220 w 284"/>
                <a:gd name="T81" fmla="*/ 276 h 288"/>
                <a:gd name="T82" fmla="*/ 224 w 284"/>
                <a:gd name="T83" fmla="*/ 274 h 288"/>
                <a:gd name="T84" fmla="*/ 230 w 284"/>
                <a:gd name="T85" fmla="*/ 270 h 288"/>
                <a:gd name="T86" fmla="*/ 236 w 284"/>
                <a:gd name="T87" fmla="*/ 264 h 288"/>
                <a:gd name="T88" fmla="*/ 188 w 284"/>
                <a:gd name="T89" fmla="*/ 168 h 288"/>
                <a:gd name="T90" fmla="*/ 176 w 284"/>
                <a:gd name="T91" fmla="*/ 128 h 288"/>
                <a:gd name="T92" fmla="*/ 174 w 284"/>
                <a:gd name="T93" fmla="*/ 128 h 288"/>
                <a:gd name="T94" fmla="*/ 182 w 284"/>
                <a:gd name="T95" fmla="*/ 104 h 288"/>
                <a:gd name="T96" fmla="*/ 260 w 284"/>
                <a:gd name="T97" fmla="*/ 88 h 288"/>
                <a:gd name="T98" fmla="*/ 262 w 284"/>
                <a:gd name="T99" fmla="*/ 86 h 288"/>
                <a:gd name="T100" fmla="*/ 280 w 284"/>
                <a:gd name="T101" fmla="*/ 76 h 288"/>
                <a:gd name="T102" fmla="*/ 284 w 284"/>
                <a:gd name="T103" fmla="*/ 58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84" h="288">
                  <a:moveTo>
                    <a:pt x="284" y="58"/>
                  </a:moveTo>
                  <a:lnTo>
                    <a:pt x="278" y="44"/>
                  </a:lnTo>
                  <a:lnTo>
                    <a:pt x="268" y="32"/>
                  </a:lnTo>
                  <a:lnTo>
                    <a:pt x="260" y="30"/>
                  </a:lnTo>
                  <a:lnTo>
                    <a:pt x="258" y="30"/>
                  </a:lnTo>
                  <a:lnTo>
                    <a:pt x="258" y="28"/>
                  </a:lnTo>
                  <a:lnTo>
                    <a:pt x="258" y="28"/>
                  </a:lnTo>
                  <a:lnTo>
                    <a:pt x="250" y="24"/>
                  </a:lnTo>
                  <a:lnTo>
                    <a:pt x="250" y="24"/>
                  </a:lnTo>
                  <a:lnTo>
                    <a:pt x="248" y="24"/>
                  </a:lnTo>
                  <a:lnTo>
                    <a:pt x="244" y="26"/>
                  </a:lnTo>
                  <a:lnTo>
                    <a:pt x="234" y="28"/>
                  </a:lnTo>
                  <a:lnTo>
                    <a:pt x="234" y="28"/>
                  </a:lnTo>
                  <a:lnTo>
                    <a:pt x="232" y="26"/>
                  </a:lnTo>
                  <a:lnTo>
                    <a:pt x="222" y="22"/>
                  </a:lnTo>
                  <a:lnTo>
                    <a:pt x="222" y="22"/>
                  </a:lnTo>
                  <a:lnTo>
                    <a:pt x="220" y="22"/>
                  </a:lnTo>
                  <a:lnTo>
                    <a:pt x="220" y="20"/>
                  </a:lnTo>
                  <a:lnTo>
                    <a:pt x="220" y="20"/>
                  </a:lnTo>
                  <a:lnTo>
                    <a:pt x="212" y="12"/>
                  </a:lnTo>
                  <a:lnTo>
                    <a:pt x="204" y="4"/>
                  </a:lnTo>
                  <a:lnTo>
                    <a:pt x="196" y="0"/>
                  </a:lnTo>
                  <a:lnTo>
                    <a:pt x="188" y="8"/>
                  </a:lnTo>
                  <a:lnTo>
                    <a:pt x="176" y="16"/>
                  </a:lnTo>
                  <a:lnTo>
                    <a:pt x="172" y="40"/>
                  </a:lnTo>
                  <a:lnTo>
                    <a:pt x="172" y="40"/>
                  </a:lnTo>
                  <a:lnTo>
                    <a:pt x="172" y="40"/>
                  </a:lnTo>
                  <a:lnTo>
                    <a:pt x="162" y="58"/>
                  </a:lnTo>
                  <a:lnTo>
                    <a:pt x="162" y="60"/>
                  </a:lnTo>
                  <a:lnTo>
                    <a:pt x="162" y="60"/>
                  </a:lnTo>
                  <a:lnTo>
                    <a:pt x="154" y="68"/>
                  </a:lnTo>
                  <a:lnTo>
                    <a:pt x="144" y="86"/>
                  </a:lnTo>
                  <a:lnTo>
                    <a:pt x="144" y="86"/>
                  </a:lnTo>
                  <a:lnTo>
                    <a:pt x="144" y="88"/>
                  </a:lnTo>
                  <a:lnTo>
                    <a:pt x="144" y="88"/>
                  </a:lnTo>
                  <a:lnTo>
                    <a:pt x="124" y="104"/>
                  </a:lnTo>
                  <a:lnTo>
                    <a:pt x="116" y="118"/>
                  </a:lnTo>
                  <a:lnTo>
                    <a:pt x="116" y="118"/>
                  </a:lnTo>
                  <a:lnTo>
                    <a:pt x="114" y="120"/>
                  </a:lnTo>
                  <a:lnTo>
                    <a:pt x="110" y="124"/>
                  </a:lnTo>
                  <a:lnTo>
                    <a:pt x="96" y="132"/>
                  </a:lnTo>
                  <a:lnTo>
                    <a:pt x="88" y="144"/>
                  </a:lnTo>
                  <a:lnTo>
                    <a:pt x="88" y="144"/>
                  </a:lnTo>
                  <a:lnTo>
                    <a:pt x="74" y="164"/>
                  </a:lnTo>
                  <a:lnTo>
                    <a:pt x="72" y="164"/>
                  </a:lnTo>
                  <a:lnTo>
                    <a:pt x="72" y="164"/>
                  </a:lnTo>
                  <a:lnTo>
                    <a:pt x="72" y="164"/>
                  </a:lnTo>
                  <a:lnTo>
                    <a:pt x="8" y="160"/>
                  </a:lnTo>
                  <a:lnTo>
                    <a:pt x="0" y="168"/>
                  </a:lnTo>
                  <a:lnTo>
                    <a:pt x="0" y="180"/>
                  </a:lnTo>
                  <a:lnTo>
                    <a:pt x="6" y="208"/>
                  </a:lnTo>
                  <a:lnTo>
                    <a:pt x="20" y="226"/>
                  </a:lnTo>
                  <a:lnTo>
                    <a:pt x="32" y="232"/>
                  </a:lnTo>
                  <a:lnTo>
                    <a:pt x="32" y="234"/>
                  </a:lnTo>
                  <a:lnTo>
                    <a:pt x="32" y="234"/>
                  </a:lnTo>
                  <a:lnTo>
                    <a:pt x="32" y="234"/>
                  </a:lnTo>
                  <a:lnTo>
                    <a:pt x="32" y="234"/>
                  </a:lnTo>
                  <a:lnTo>
                    <a:pt x="40" y="244"/>
                  </a:lnTo>
                  <a:lnTo>
                    <a:pt x="42" y="252"/>
                  </a:lnTo>
                  <a:lnTo>
                    <a:pt x="42" y="262"/>
                  </a:lnTo>
                  <a:lnTo>
                    <a:pt x="38" y="266"/>
                  </a:lnTo>
                  <a:lnTo>
                    <a:pt x="40" y="268"/>
                  </a:lnTo>
                  <a:lnTo>
                    <a:pt x="44" y="268"/>
                  </a:lnTo>
                  <a:lnTo>
                    <a:pt x="48" y="258"/>
                  </a:lnTo>
                  <a:lnTo>
                    <a:pt x="50" y="258"/>
                  </a:lnTo>
                  <a:lnTo>
                    <a:pt x="62" y="262"/>
                  </a:lnTo>
                  <a:lnTo>
                    <a:pt x="64" y="266"/>
                  </a:lnTo>
                  <a:lnTo>
                    <a:pt x="70" y="266"/>
                  </a:lnTo>
                  <a:lnTo>
                    <a:pt x="70" y="266"/>
                  </a:lnTo>
                  <a:lnTo>
                    <a:pt x="68" y="260"/>
                  </a:lnTo>
                  <a:lnTo>
                    <a:pt x="68" y="260"/>
                  </a:lnTo>
                  <a:lnTo>
                    <a:pt x="76" y="246"/>
                  </a:lnTo>
                  <a:lnTo>
                    <a:pt x="76" y="246"/>
                  </a:lnTo>
                  <a:lnTo>
                    <a:pt x="78" y="244"/>
                  </a:lnTo>
                  <a:lnTo>
                    <a:pt x="80" y="242"/>
                  </a:lnTo>
                  <a:lnTo>
                    <a:pt x="88" y="242"/>
                  </a:lnTo>
                  <a:lnTo>
                    <a:pt x="102" y="242"/>
                  </a:lnTo>
                  <a:lnTo>
                    <a:pt x="110" y="232"/>
                  </a:lnTo>
                  <a:lnTo>
                    <a:pt x="110" y="222"/>
                  </a:lnTo>
                  <a:lnTo>
                    <a:pt x="112" y="212"/>
                  </a:lnTo>
                  <a:lnTo>
                    <a:pt x="112" y="212"/>
                  </a:lnTo>
                  <a:lnTo>
                    <a:pt x="114" y="210"/>
                  </a:lnTo>
                  <a:lnTo>
                    <a:pt x="114" y="210"/>
                  </a:lnTo>
                  <a:lnTo>
                    <a:pt x="120" y="206"/>
                  </a:lnTo>
                  <a:lnTo>
                    <a:pt x="120" y="206"/>
                  </a:lnTo>
                  <a:lnTo>
                    <a:pt x="120" y="206"/>
                  </a:lnTo>
                  <a:lnTo>
                    <a:pt x="122" y="206"/>
                  </a:lnTo>
                  <a:lnTo>
                    <a:pt x="134" y="208"/>
                  </a:lnTo>
                  <a:lnTo>
                    <a:pt x="134" y="210"/>
                  </a:lnTo>
                  <a:lnTo>
                    <a:pt x="136" y="220"/>
                  </a:lnTo>
                  <a:lnTo>
                    <a:pt x="136" y="224"/>
                  </a:lnTo>
                  <a:lnTo>
                    <a:pt x="138" y="232"/>
                  </a:lnTo>
                  <a:lnTo>
                    <a:pt x="140" y="232"/>
                  </a:lnTo>
                  <a:lnTo>
                    <a:pt x="144" y="226"/>
                  </a:lnTo>
                  <a:lnTo>
                    <a:pt x="144" y="226"/>
                  </a:lnTo>
                  <a:lnTo>
                    <a:pt x="152" y="216"/>
                  </a:lnTo>
                  <a:lnTo>
                    <a:pt x="152" y="216"/>
                  </a:lnTo>
                  <a:lnTo>
                    <a:pt x="160" y="212"/>
                  </a:lnTo>
                  <a:lnTo>
                    <a:pt x="162" y="212"/>
                  </a:lnTo>
                  <a:lnTo>
                    <a:pt x="162" y="210"/>
                  </a:lnTo>
                  <a:lnTo>
                    <a:pt x="172" y="214"/>
                  </a:lnTo>
                  <a:lnTo>
                    <a:pt x="174" y="214"/>
                  </a:lnTo>
                  <a:lnTo>
                    <a:pt x="176" y="214"/>
                  </a:lnTo>
                  <a:lnTo>
                    <a:pt x="180" y="226"/>
                  </a:lnTo>
                  <a:lnTo>
                    <a:pt x="180" y="236"/>
                  </a:lnTo>
                  <a:lnTo>
                    <a:pt x="188" y="252"/>
                  </a:lnTo>
                  <a:lnTo>
                    <a:pt x="188" y="252"/>
                  </a:lnTo>
                  <a:lnTo>
                    <a:pt x="188" y="254"/>
                  </a:lnTo>
                  <a:lnTo>
                    <a:pt x="188" y="264"/>
                  </a:lnTo>
                  <a:lnTo>
                    <a:pt x="192" y="270"/>
                  </a:lnTo>
                  <a:lnTo>
                    <a:pt x="194" y="270"/>
                  </a:lnTo>
                  <a:lnTo>
                    <a:pt x="196" y="266"/>
                  </a:lnTo>
                  <a:lnTo>
                    <a:pt x="198" y="264"/>
                  </a:lnTo>
                  <a:lnTo>
                    <a:pt x="208" y="270"/>
                  </a:lnTo>
                  <a:lnTo>
                    <a:pt x="208" y="270"/>
                  </a:lnTo>
                  <a:lnTo>
                    <a:pt x="208" y="270"/>
                  </a:lnTo>
                  <a:lnTo>
                    <a:pt x="208" y="272"/>
                  </a:lnTo>
                  <a:lnTo>
                    <a:pt x="208" y="272"/>
                  </a:lnTo>
                  <a:lnTo>
                    <a:pt x="212" y="286"/>
                  </a:lnTo>
                  <a:lnTo>
                    <a:pt x="216" y="288"/>
                  </a:lnTo>
                  <a:lnTo>
                    <a:pt x="216" y="286"/>
                  </a:lnTo>
                  <a:lnTo>
                    <a:pt x="220" y="276"/>
                  </a:lnTo>
                  <a:lnTo>
                    <a:pt x="220" y="276"/>
                  </a:lnTo>
                  <a:lnTo>
                    <a:pt x="222" y="274"/>
                  </a:lnTo>
                  <a:lnTo>
                    <a:pt x="222" y="274"/>
                  </a:lnTo>
                  <a:lnTo>
                    <a:pt x="224" y="274"/>
                  </a:lnTo>
                  <a:lnTo>
                    <a:pt x="228" y="270"/>
                  </a:lnTo>
                  <a:lnTo>
                    <a:pt x="230" y="270"/>
                  </a:lnTo>
                  <a:lnTo>
                    <a:pt x="230" y="270"/>
                  </a:lnTo>
                  <a:lnTo>
                    <a:pt x="236" y="270"/>
                  </a:lnTo>
                  <a:lnTo>
                    <a:pt x="236" y="266"/>
                  </a:lnTo>
                  <a:lnTo>
                    <a:pt x="236" y="264"/>
                  </a:lnTo>
                  <a:lnTo>
                    <a:pt x="232" y="226"/>
                  </a:lnTo>
                  <a:lnTo>
                    <a:pt x="216" y="202"/>
                  </a:lnTo>
                  <a:lnTo>
                    <a:pt x="188" y="168"/>
                  </a:lnTo>
                  <a:lnTo>
                    <a:pt x="186" y="168"/>
                  </a:lnTo>
                  <a:lnTo>
                    <a:pt x="184" y="146"/>
                  </a:lnTo>
                  <a:lnTo>
                    <a:pt x="176" y="128"/>
                  </a:lnTo>
                  <a:lnTo>
                    <a:pt x="176" y="128"/>
                  </a:lnTo>
                  <a:lnTo>
                    <a:pt x="174" y="128"/>
                  </a:lnTo>
                  <a:lnTo>
                    <a:pt x="174" y="128"/>
                  </a:lnTo>
                  <a:lnTo>
                    <a:pt x="176" y="126"/>
                  </a:lnTo>
                  <a:lnTo>
                    <a:pt x="180" y="104"/>
                  </a:lnTo>
                  <a:lnTo>
                    <a:pt x="182" y="104"/>
                  </a:lnTo>
                  <a:lnTo>
                    <a:pt x="184" y="104"/>
                  </a:lnTo>
                  <a:lnTo>
                    <a:pt x="234" y="102"/>
                  </a:lnTo>
                  <a:lnTo>
                    <a:pt x="260" y="88"/>
                  </a:lnTo>
                  <a:lnTo>
                    <a:pt x="260" y="88"/>
                  </a:lnTo>
                  <a:lnTo>
                    <a:pt x="262" y="86"/>
                  </a:lnTo>
                  <a:lnTo>
                    <a:pt x="262" y="86"/>
                  </a:lnTo>
                  <a:lnTo>
                    <a:pt x="274" y="82"/>
                  </a:lnTo>
                  <a:lnTo>
                    <a:pt x="278" y="78"/>
                  </a:lnTo>
                  <a:lnTo>
                    <a:pt x="280" y="76"/>
                  </a:lnTo>
                  <a:lnTo>
                    <a:pt x="280" y="76"/>
                  </a:lnTo>
                  <a:lnTo>
                    <a:pt x="282" y="68"/>
                  </a:lnTo>
                  <a:lnTo>
                    <a:pt x="284" y="58"/>
                  </a:lnTo>
                  <a:lnTo>
                    <a:pt x="284" y="58"/>
                  </a:ln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19" name="Freeform 16"/>
            <p:cNvSpPr>
              <a:spLocks/>
            </p:cNvSpPr>
            <p:nvPr/>
          </p:nvSpPr>
          <p:spPr bwMode="auto">
            <a:xfrm>
              <a:off x="3629025" y="3177494"/>
              <a:ext cx="514350" cy="917575"/>
            </a:xfrm>
            <a:custGeom>
              <a:avLst/>
              <a:gdLst>
                <a:gd name="T0" fmla="*/ 108 w 324"/>
                <a:gd name="T1" fmla="*/ 196 h 578"/>
                <a:gd name="T2" fmla="*/ 124 w 324"/>
                <a:gd name="T3" fmla="*/ 202 h 578"/>
                <a:gd name="T4" fmla="*/ 176 w 324"/>
                <a:gd name="T5" fmla="*/ 228 h 578"/>
                <a:gd name="T6" fmla="*/ 186 w 324"/>
                <a:gd name="T7" fmla="*/ 244 h 578"/>
                <a:gd name="T8" fmla="*/ 178 w 324"/>
                <a:gd name="T9" fmla="*/ 260 h 578"/>
                <a:gd name="T10" fmla="*/ 178 w 324"/>
                <a:gd name="T11" fmla="*/ 286 h 578"/>
                <a:gd name="T12" fmla="*/ 168 w 324"/>
                <a:gd name="T13" fmla="*/ 316 h 578"/>
                <a:gd name="T14" fmla="*/ 140 w 324"/>
                <a:gd name="T15" fmla="*/ 312 h 578"/>
                <a:gd name="T16" fmla="*/ 130 w 324"/>
                <a:gd name="T17" fmla="*/ 340 h 578"/>
                <a:gd name="T18" fmla="*/ 116 w 324"/>
                <a:gd name="T19" fmla="*/ 354 h 578"/>
                <a:gd name="T20" fmla="*/ 88 w 324"/>
                <a:gd name="T21" fmla="*/ 348 h 578"/>
                <a:gd name="T22" fmla="*/ 40 w 324"/>
                <a:gd name="T23" fmla="*/ 376 h 578"/>
                <a:gd name="T24" fmla="*/ 48 w 324"/>
                <a:gd name="T25" fmla="*/ 408 h 578"/>
                <a:gd name="T26" fmla="*/ 52 w 324"/>
                <a:gd name="T27" fmla="*/ 440 h 578"/>
                <a:gd name="T28" fmla="*/ 16 w 324"/>
                <a:gd name="T29" fmla="*/ 446 h 578"/>
                <a:gd name="T30" fmla="*/ 6 w 324"/>
                <a:gd name="T31" fmla="*/ 486 h 578"/>
                <a:gd name="T32" fmla="*/ 30 w 324"/>
                <a:gd name="T33" fmla="*/ 518 h 578"/>
                <a:gd name="T34" fmla="*/ 80 w 324"/>
                <a:gd name="T35" fmla="*/ 504 h 578"/>
                <a:gd name="T36" fmla="*/ 94 w 324"/>
                <a:gd name="T37" fmla="*/ 532 h 578"/>
                <a:gd name="T38" fmla="*/ 104 w 324"/>
                <a:gd name="T39" fmla="*/ 530 h 578"/>
                <a:gd name="T40" fmla="*/ 152 w 324"/>
                <a:gd name="T41" fmla="*/ 546 h 578"/>
                <a:gd name="T42" fmla="*/ 196 w 324"/>
                <a:gd name="T43" fmla="*/ 548 h 578"/>
                <a:gd name="T44" fmla="*/ 208 w 324"/>
                <a:gd name="T45" fmla="*/ 556 h 578"/>
                <a:gd name="T46" fmla="*/ 226 w 324"/>
                <a:gd name="T47" fmla="*/ 574 h 578"/>
                <a:gd name="T48" fmla="*/ 240 w 324"/>
                <a:gd name="T49" fmla="*/ 548 h 578"/>
                <a:gd name="T50" fmla="*/ 246 w 324"/>
                <a:gd name="T51" fmla="*/ 516 h 578"/>
                <a:gd name="T52" fmla="*/ 268 w 324"/>
                <a:gd name="T53" fmla="*/ 512 h 578"/>
                <a:gd name="T54" fmla="*/ 236 w 324"/>
                <a:gd name="T55" fmla="*/ 476 h 578"/>
                <a:gd name="T56" fmla="*/ 242 w 324"/>
                <a:gd name="T57" fmla="*/ 460 h 578"/>
                <a:gd name="T58" fmla="*/ 302 w 324"/>
                <a:gd name="T59" fmla="*/ 466 h 578"/>
                <a:gd name="T60" fmla="*/ 320 w 324"/>
                <a:gd name="T61" fmla="*/ 438 h 578"/>
                <a:gd name="T62" fmla="*/ 296 w 324"/>
                <a:gd name="T63" fmla="*/ 420 h 578"/>
                <a:gd name="T64" fmla="*/ 276 w 324"/>
                <a:gd name="T65" fmla="*/ 368 h 578"/>
                <a:gd name="T66" fmla="*/ 274 w 324"/>
                <a:gd name="T67" fmla="*/ 364 h 578"/>
                <a:gd name="T68" fmla="*/ 280 w 324"/>
                <a:gd name="T69" fmla="*/ 232 h 578"/>
                <a:gd name="T70" fmla="*/ 278 w 324"/>
                <a:gd name="T71" fmla="*/ 162 h 578"/>
                <a:gd name="T72" fmla="*/ 296 w 324"/>
                <a:gd name="T73" fmla="*/ 136 h 578"/>
                <a:gd name="T74" fmla="*/ 280 w 324"/>
                <a:gd name="T75" fmla="*/ 110 h 578"/>
                <a:gd name="T76" fmla="*/ 276 w 324"/>
                <a:gd name="T77" fmla="*/ 88 h 578"/>
                <a:gd name="T78" fmla="*/ 298 w 324"/>
                <a:gd name="T79" fmla="*/ 60 h 578"/>
                <a:gd name="T80" fmla="*/ 290 w 324"/>
                <a:gd name="T81" fmla="*/ 34 h 578"/>
                <a:gd name="T82" fmla="*/ 312 w 324"/>
                <a:gd name="T83" fmla="*/ 12 h 578"/>
                <a:gd name="T84" fmla="*/ 292 w 324"/>
                <a:gd name="T85" fmla="*/ 18 h 578"/>
                <a:gd name="T86" fmla="*/ 260 w 324"/>
                <a:gd name="T87" fmla="*/ 28 h 578"/>
                <a:gd name="T88" fmla="*/ 210 w 324"/>
                <a:gd name="T89" fmla="*/ 56 h 578"/>
                <a:gd name="T90" fmla="*/ 192 w 324"/>
                <a:gd name="T91" fmla="*/ 88 h 578"/>
                <a:gd name="T92" fmla="*/ 184 w 324"/>
                <a:gd name="T93" fmla="*/ 130 h 578"/>
                <a:gd name="T94" fmla="*/ 174 w 324"/>
                <a:gd name="T95" fmla="*/ 144 h 578"/>
                <a:gd name="T96" fmla="*/ 172 w 324"/>
                <a:gd name="T97" fmla="*/ 146 h 578"/>
                <a:gd name="T98" fmla="*/ 152 w 324"/>
                <a:gd name="T99" fmla="*/ 148 h 578"/>
                <a:gd name="T100" fmla="*/ 108 w 324"/>
                <a:gd name="T101" fmla="*/ 132 h 5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24" h="578">
                  <a:moveTo>
                    <a:pt x="108" y="132"/>
                  </a:moveTo>
                  <a:lnTo>
                    <a:pt x="104" y="130"/>
                  </a:lnTo>
                  <a:lnTo>
                    <a:pt x="96" y="180"/>
                  </a:lnTo>
                  <a:lnTo>
                    <a:pt x="108" y="196"/>
                  </a:lnTo>
                  <a:lnTo>
                    <a:pt x="122" y="200"/>
                  </a:lnTo>
                  <a:lnTo>
                    <a:pt x="122" y="200"/>
                  </a:lnTo>
                  <a:lnTo>
                    <a:pt x="122" y="200"/>
                  </a:lnTo>
                  <a:lnTo>
                    <a:pt x="124" y="202"/>
                  </a:lnTo>
                  <a:lnTo>
                    <a:pt x="140" y="216"/>
                  </a:lnTo>
                  <a:lnTo>
                    <a:pt x="164" y="220"/>
                  </a:lnTo>
                  <a:lnTo>
                    <a:pt x="164" y="220"/>
                  </a:lnTo>
                  <a:lnTo>
                    <a:pt x="176" y="228"/>
                  </a:lnTo>
                  <a:lnTo>
                    <a:pt x="176" y="228"/>
                  </a:lnTo>
                  <a:lnTo>
                    <a:pt x="176" y="228"/>
                  </a:lnTo>
                  <a:lnTo>
                    <a:pt x="176" y="230"/>
                  </a:lnTo>
                  <a:lnTo>
                    <a:pt x="186" y="244"/>
                  </a:lnTo>
                  <a:lnTo>
                    <a:pt x="188" y="244"/>
                  </a:lnTo>
                  <a:lnTo>
                    <a:pt x="186" y="246"/>
                  </a:lnTo>
                  <a:lnTo>
                    <a:pt x="178" y="260"/>
                  </a:lnTo>
                  <a:lnTo>
                    <a:pt x="178" y="260"/>
                  </a:lnTo>
                  <a:lnTo>
                    <a:pt x="178" y="264"/>
                  </a:lnTo>
                  <a:lnTo>
                    <a:pt x="176" y="272"/>
                  </a:lnTo>
                  <a:lnTo>
                    <a:pt x="178" y="272"/>
                  </a:lnTo>
                  <a:lnTo>
                    <a:pt x="178" y="286"/>
                  </a:lnTo>
                  <a:lnTo>
                    <a:pt x="176" y="288"/>
                  </a:lnTo>
                  <a:lnTo>
                    <a:pt x="176" y="288"/>
                  </a:lnTo>
                  <a:lnTo>
                    <a:pt x="170" y="312"/>
                  </a:lnTo>
                  <a:lnTo>
                    <a:pt x="168" y="316"/>
                  </a:lnTo>
                  <a:lnTo>
                    <a:pt x="168" y="316"/>
                  </a:lnTo>
                  <a:lnTo>
                    <a:pt x="164" y="314"/>
                  </a:lnTo>
                  <a:lnTo>
                    <a:pt x="154" y="312"/>
                  </a:lnTo>
                  <a:lnTo>
                    <a:pt x="140" y="312"/>
                  </a:lnTo>
                  <a:lnTo>
                    <a:pt x="128" y="316"/>
                  </a:lnTo>
                  <a:lnTo>
                    <a:pt x="116" y="328"/>
                  </a:lnTo>
                  <a:lnTo>
                    <a:pt x="112" y="332"/>
                  </a:lnTo>
                  <a:lnTo>
                    <a:pt x="130" y="340"/>
                  </a:lnTo>
                  <a:lnTo>
                    <a:pt x="128" y="344"/>
                  </a:lnTo>
                  <a:lnTo>
                    <a:pt x="128" y="344"/>
                  </a:lnTo>
                  <a:lnTo>
                    <a:pt x="124" y="350"/>
                  </a:lnTo>
                  <a:lnTo>
                    <a:pt x="116" y="354"/>
                  </a:lnTo>
                  <a:lnTo>
                    <a:pt x="106" y="354"/>
                  </a:lnTo>
                  <a:lnTo>
                    <a:pt x="88" y="348"/>
                  </a:lnTo>
                  <a:lnTo>
                    <a:pt x="88" y="348"/>
                  </a:lnTo>
                  <a:lnTo>
                    <a:pt x="88" y="348"/>
                  </a:lnTo>
                  <a:lnTo>
                    <a:pt x="70" y="338"/>
                  </a:lnTo>
                  <a:lnTo>
                    <a:pt x="64" y="338"/>
                  </a:lnTo>
                  <a:lnTo>
                    <a:pt x="44" y="366"/>
                  </a:lnTo>
                  <a:lnTo>
                    <a:pt x="40" y="376"/>
                  </a:lnTo>
                  <a:lnTo>
                    <a:pt x="40" y="392"/>
                  </a:lnTo>
                  <a:lnTo>
                    <a:pt x="48" y="406"/>
                  </a:lnTo>
                  <a:lnTo>
                    <a:pt x="48" y="408"/>
                  </a:lnTo>
                  <a:lnTo>
                    <a:pt x="48" y="408"/>
                  </a:lnTo>
                  <a:lnTo>
                    <a:pt x="48" y="408"/>
                  </a:lnTo>
                  <a:lnTo>
                    <a:pt x="52" y="420"/>
                  </a:lnTo>
                  <a:lnTo>
                    <a:pt x="52" y="422"/>
                  </a:lnTo>
                  <a:lnTo>
                    <a:pt x="52" y="440"/>
                  </a:lnTo>
                  <a:lnTo>
                    <a:pt x="52" y="442"/>
                  </a:lnTo>
                  <a:lnTo>
                    <a:pt x="54" y="444"/>
                  </a:lnTo>
                  <a:lnTo>
                    <a:pt x="40" y="446"/>
                  </a:lnTo>
                  <a:lnTo>
                    <a:pt x="16" y="446"/>
                  </a:lnTo>
                  <a:lnTo>
                    <a:pt x="6" y="454"/>
                  </a:lnTo>
                  <a:lnTo>
                    <a:pt x="0" y="462"/>
                  </a:lnTo>
                  <a:lnTo>
                    <a:pt x="2" y="462"/>
                  </a:lnTo>
                  <a:lnTo>
                    <a:pt x="6" y="486"/>
                  </a:lnTo>
                  <a:lnTo>
                    <a:pt x="8" y="486"/>
                  </a:lnTo>
                  <a:lnTo>
                    <a:pt x="8" y="496"/>
                  </a:lnTo>
                  <a:lnTo>
                    <a:pt x="12" y="508"/>
                  </a:lnTo>
                  <a:lnTo>
                    <a:pt x="30" y="518"/>
                  </a:lnTo>
                  <a:lnTo>
                    <a:pt x="54" y="512"/>
                  </a:lnTo>
                  <a:lnTo>
                    <a:pt x="66" y="504"/>
                  </a:lnTo>
                  <a:lnTo>
                    <a:pt x="68" y="504"/>
                  </a:lnTo>
                  <a:lnTo>
                    <a:pt x="80" y="504"/>
                  </a:lnTo>
                  <a:lnTo>
                    <a:pt x="86" y="520"/>
                  </a:lnTo>
                  <a:lnTo>
                    <a:pt x="86" y="520"/>
                  </a:lnTo>
                  <a:lnTo>
                    <a:pt x="92" y="526"/>
                  </a:lnTo>
                  <a:lnTo>
                    <a:pt x="94" y="532"/>
                  </a:lnTo>
                  <a:lnTo>
                    <a:pt x="100" y="532"/>
                  </a:lnTo>
                  <a:lnTo>
                    <a:pt x="102" y="532"/>
                  </a:lnTo>
                  <a:lnTo>
                    <a:pt x="104" y="532"/>
                  </a:lnTo>
                  <a:lnTo>
                    <a:pt x="104" y="530"/>
                  </a:lnTo>
                  <a:lnTo>
                    <a:pt x="116" y="520"/>
                  </a:lnTo>
                  <a:lnTo>
                    <a:pt x="126" y="540"/>
                  </a:lnTo>
                  <a:lnTo>
                    <a:pt x="136" y="546"/>
                  </a:lnTo>
                  <a:lnTo>
                    <a:pt x="152" y="546"/>
                  </a:lnTo>
                  <a:lnTo>
                    <a:pt x="164" y="544"/>
                  </a:lnTo>
                  <a:lnTo>
                    <a:pt x="168" y="544"/>
                  </a:lnTo>
                  <a:lnTo>
                    <a:pt x="196" y="548"/>
                  </a:lnTo>
                  <a:lnTo>
                    <a:pt x="196" y="548"/>
                  </a:lnTo>
                  <a:lnTo>
                    <a:pt x="196" y="550"/>
                  </a:lnTo>
                  <a:lnTo>
                    <a:pt x="208" y="556"/>
                  </a:lnTo>
                  <a:lnTo>
                    <a:pt x="208" y="556"/>
                  </a:lnTo>
                  <a:lnTo>
                    <a:pt x="208" y="556"/>
                  </a:lnTo>
                  <a:lnTo>
                    <a:pt x="208" y="558"/>
                  </a:lnTo>
                  <a:lnTo>
                    <a:pt x="220" y="566"/>
                  </a:lnTo>
                  <a:lnTo>
                    <a:pt x="220" y="566"/>
                  </a:lnTo>
                  <a:lnTo>
                    <a:pt x="226" y="574"/>
                  </a:lnTo>
                  <a:lnTo>
                    <a:pt x="234" y="578"/>
                  </a:lnTo>
                  <a:lnTo>
                    <a:pt x="248" y="576"/>
                  </a:lnTo>
                  <a:lnTo>
                    <a:pt x="248" y="560"/>
                  </a:lnTo>
                  <a:lnTo>
                    <a:pt x="240" y="548"/>
                  </a:lnTo>
                  <a:lnTo>
                    <a:pt x="240" y="548"/>
                  </a:lnTo>
                  <a:lnTo>
                    <a:pt x="240" y="548"/>
                  </a:lnTo>
                  <a:lnTo>
                    <a:pt x="236" y="526"/>
                  </a:lnTo>
                  <a:lnTo>
                    <a:pt x="246" y="516"/>
                  </a:lnTo>
                  <a:lnTo>
                    <a:pt x="248" y="514"/>
                  </a:lnTo>
                  <a:lnTo>
                    <a:pt x="248" y="514"/>
                  </a:lnTo>
                  <a:lnTo>
                    <a:pt x="258" y="512"/>
                  </a:lnTo>
                  <a:lnTo>
                    <a:pt x="268" y="512"/>
                  </a:lnTo>
                  <a:lnTo>
                    <a:pt x="272" y="508"/>
                  </a:lnTo>
                  <a:lnTo>
                    <a:pt x="264" y="500"/>
                  </a:lnTo>
                  <a:lnTo>
                    <a:pt x="242" y="484"/>
                  </a:lnTo>
                  <a:lnTo>
                    <a:pt x="236" y="476"/>
                  </a:lnTo>
                  <a:lnTo>
                    <a:pt x="236" y="476"/>
                  </a:lnTo>
                  <a:lnTo>
                    <a:pt x="234" y="474"/>
                  </a:lnTo>
                  <a:lnTo>
                    <a:pt x="236" y="472"/>
                  </a:lnTo>
                  <a:lnTo>
                    <a:pt x="242" y="460"/>
                  </a:lnTo>
                  <a:lnTo>
                    <a:pt x="244" y="462"/>
                  </a:lnTo>
                  <a:lnTo>
                    <a:pt x="260" y="466"/>
                  </a:lnTo>
                  <a:lnTo>
                    <a:pt x="302" y="464"/>
                  </a:lnTo>
                  <a:lnTo>
                    <a:pt x="302" y="466"/>
                  </a:lnTo>
                  <a:lnTo>
                    <a:pt x="304" y="466"/>
                  </a:lnTo>
                  <a:lnTo>
                    <a:pt x="316" y="470"/>
                  </a:lnTo>
                  <a:lnTo>
                    <a:pt x="324" y="462"/>
                  </a:lnTo>
                  <a:lnTo>
                    <a:pt x="320" y="438"/>
                  </a:lnTo>
                  <a:lnTo>
                    <a:pt x="304" y="428"/>
                  </a:lnTo>
                  <a:lnTo>
                    <a:pt x="304" y="428"/>
                  </a:lnTo>
                  <a:lnTo>
                    <a:pt x="300" y="424"/>
                  </a:lnTo>
                  <a:lnTo>
                    <a:pt x="296" y="420"/>
                  </a:lnTo>
                  <a:lnTo>
                    <a:pt x="292" y="410"/>
                  </a:lnTo>
                  <a:lnTo>
                    <a:pt x="290" y="394"/>
                  </a:lnTo>
                  <a:lnTo>
                    <a:pt x="290" y="374"/>
                  </a:lnTo>
                  <a:lnTo>
                    <a:pt x="276" y="368"/>
                  </a:lnTo>
                  <a:lnTo>
                    <a:pt x="276" y="368"/>
                  </a:lnTo>
                  <a:lnTo>
                    <a:pt x="274" y="368"/>
                  </a:lnTo>
                  <a:lnTo>
                    <a:pt x="274" y="366"/>
                  </a:lnTo>
                  <a:lnTo>
                    <a:pt x="274" y="364"/>
                  </a:lnTo>
                  <a:lnTo>
                    <a:pt x="272" y="344"/>
                  </a:lnTo>
                  <a:lnTo>
                    <a:pt x="288" y="262"/>
                  </a:lnTo>
                  <a:lnTo>
                    <a:pt x="288" y="262"/>
                  </a:lnTo>
                  <a:lnTo>
                    <a:pt x="280" y="232"/>
                  </a:lnTo>
                  <a:lnTo>
                    <a:pt x="278" y="214"/>
                  </a:lnTo>
                  <a:lnTo>
                    <a:pt x="276" y="190"/>
                  </a:lnTo>
                  <a:lnTo>
                    <a:pt x="278" y="164"/>
                  </a:lnTo>
                  <a:lnTo>
                    <a:pt x="278" y="162"/>
                  </a:lnTo>
                  <a:lnTo>
                    <a:pt x="280" y="160"/>
                  </a:lnTo>
                  <a:lnTo>
                    <a:pt x="280" y="160"/>
                  </a:lnTo>
                  <a:lnTo>
                    <a:pt x="296" y="148"/>
                  </a:lnTo>
                  <a:lnTo>
                    <a:pt x="296" y="136"/>
                  </a:lnTo>
                  <a:lnTo>
                    <a:pt x="296" y="136"/>
                  </a:lnTo>
                  <a:lnTo>
                    <a:pt x="294" y="130"/>
                  </a:lnTo>
                  <a:lnTo>
                    <a:pt x="290" y="122"/>
                  </a:lnTo>
                  <a:lnTo>
                    <a:pt x="280" y="110"/>
                  </a:lnTo>
                  <a:lnTo>
                    <a:pt x="278" y="110"/>
                  </a:lnTo>
                  <a:lnTo>
                    <a:pt x="278" y="108"/>
                  </a:lnTo>
                  <a:lnTo>
                    <a:pt x="276" y="88"/>
                  </a:lnTo>
                  <a:lnTo>
                    <a:pt x="276" y="88"/>
                  </a:lnTo>
                  <a:lnTo>
                    <a:pt x="276" y="88"/>
                  </a:lnTo>
                  <a:lnTo>
                    <a:pt x="276" y="86"/>
                  </a:lnTo>
                  <a:lnTo>
                    <a:pt x="276" y="86"/>
                  </a:lnTo>
                  <a:lnTo>
                    <a:pt x="298" y="60"/>
                  </a:lnTo>
                  <a:lnTo>
                    <a:pt x="298" y="48"/>
                  </a:lnTo>
                  <a:lnTo>
                    <a:pt x="292" y="36"/>
                  </a:lnTo>
                  <a:lnTo>
                    <a:pt x="292" y="36"/>
                  </a:lnTo>
                  <a:lnTo>
                    <a:pt x="290" y="34"/>
                  </a:lnTo>
                  <a:lnTo>
                    <a:pt x="300" y="20"/>
                  </a:lnTo>
                  <a:lnTo>
                    <a:pt x="300" y="20"/>
                  </a:lnTo>
                  <a:lnTo>
                    <a:pt x="302" y="20"/>
                  </a:lnTo>
                  <a:lnTo>
                    <a:pt x="312" y="12"/>
                  </a:lnTo>
                  <a:lnTo>
                    <a:pt x="312" y="0"/>
                  </a:lnTo>
                  <a:lnTo>
                    <a:pt x="306" y="0"/>
                  </a:lnTo>
                  <a:lnTo>
                    <a:pt x="296" y="0"/>
                  </a:lnTo>
                  <a:lnTo>
                    <a:pt x="292" y="18"/>
                  </a:lnTo>
                  <a:lnTo>
                    <a:pt x="290" y="18"/>
                  </a:lnTo>
                  <a:lnTo>
                    <a:pt x="268" y="10"/>
                  </a:lnTo>
                  <a:lnTo>
                    <a:pt x="256" y="8"/>
                  </a:lnTo>
                  <a:lnTo>
                    <a:pt x="260" y="28"/>
                  </a:lnTo>
                  <a:lnTo>
                    <a:pt x="244" y="32"/>
                  </a:lnTo>
                  <a:lnTo>
                    <a:pt x="218" y="46"/>
                  </a:lnTo>
                  <a:lnTo>
                    <a:pt x="210" y="56"/>
                  </a:lnTo>
                  <a:lnTo>
                    <a:pt x="210" y="56"/>
                  </a:lnTo>
                  <a:lnTo>
                    <a:pt x="210" y="58"/>
                  </a:lnTo>
                  <a:lnTo>
                    <a:pt x="208" y="58"/>
                  </a:lnTo>
                  <a:lnTo>
                    <a:pt x="196" y="70"/>
                  </a:lnTo>
                  <a:lnTo>
                    <a:pt x="192" y="88"/>
                  </a:lnTo>
                  <a:lnTo>
                    <a:pt x="192" y="90"/>
                  </a:lnTo>
                  <a:lnTo>
                    <a:pt x="186" y="118"/>
                  </a:lnTo>
                  <a:lnTo>
                    <a:pt x="186" y="118"/>
                  </a:lnTo>
                  <a:lnTo>
                    <a:pt x="184" y="130"/>
                  </a:lnTo>
                  <a:lnTo>
                    <a:pt x="184" y="132"/>
                  </a:lnTo>
                  <a:lnTo>
                    <a:pt x="184" y="132"/>
                  </a:lnTo>
                  <a:lnTo>
                    <a:pt x="182" y="132"/>
                  </a:lnTo>
                  <a:lnTo>
                    <a:pt x="174" y="144"/>
                  </a:lnTo>
                  <a:lnTo>
                    <a:pt x="172" y="144"/>
                  </a:lnTo>
                  <a:lnTo>
                    <a:pt x="172" y="144"/>
                  </a:lnTo>
                  <a:lnTo>
                    <a:pt x="172" y="146"/>
                  </a:lnTo>
                  <a:lnTo>
                    <a:pt x="172" y="146"/>
                  </a:lnTo>
                  <a:lnTo>
                    <a:pt x="152" y="148"/>
                  </a:lnTo>
                  <a:lnTo>
                    <a:pt x="152" y="148"/>
                  </a:lnTo>
                  <a:lnTo>
                    <a:pt x="152" y="148"/>
                  </a:lnTo>
                  <a:lnTo>
                    <a:pt x="152" y="148"/>
                  </a:lnTo>
                  <a:lnTo>
                    <a:pt x="152" y="148"/>
                  </a:lnTo>
                  <a:lnTo>
                    <a:pt x="122" y="138"/>
                  </a:lnTo>
                  <a:lnTo>
                    <a:pt x="122" y="138"/>
                  </a:lnTo>
                  <a:lnTo>
                    <a:pt x="108" y="132"/>
                  </a:ln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20" name="Freeform 17"/>
            <p:cNvSpPr>
              <a:spLocks/>
            </p:cNvSpPr>
            <p:nvPr/>
          </p:nvSpPr>
          <p:spPr bwMode="auto">
            <a:xfrm>
              <a:off x="4073525" y="3006044"/>
              <a:ext cx="342900" cy="752475"/>
            </a:xfrm>
            <a:custGeom>
              <a:avLst/>
              <a:gdLst>
                <a:gd name="T0" fmla="*/ 200 w 216"/>
                <a:gd name="T1" fmla="*/ 8 h 474"/>
                <a:gd name="T2" fmla="*/ 188 w 216"/>
                <a:gd name="T3" fmla="*/ 12 h 474"/>
                <a:gd name="T4" fmla="*/ 176 w 216"/>
                <a:gd name="T5" fmla="*/ 24 h 474"/>
                <a:gd name="T6" fmla="*/ 174 w 216"/>
                <a:gd name="T7" fmla="*/ 24 h 474"/>
                <a:gd name="T8" fmla="*/ 136 w 216"/>
                <a:gd name="T9" fmla="*/ 28 h 474"/>
                <a:gd name="T10" fmla="*/ 122 w 216"/>
                <a:gd name="T11" fmla="*/ 40 h 474"/>
                <a:gd name="T12" fmla="*/ 112 w 216"/>
                <a:gd name="T13" fmla="*/ 48 h 474"/>
                <a:gd name="T14" fmla="*/ 92 w 216"/>
                <a:gd name="T15" fmla="*/ 48 h 474"/>
                <a:gd name="T16" fmla="*/ 84 w 216"/>
                <a:gd name="T17" fmla="*/ 76 h 474"/>
                <a:gd name="T18" fmla="*/ 82 w 216"/>
                <a:gd name="T19" fmla="*/ 76 h 474"/>
                <a:gd name="T20" fmla="*/ 66 w 216"/>
                <a:gd name="T21" fmla="*/ 92 h 474"/>
                <a:gd name="T22" fmla="*/ 42 w 216"/>
                <a:gd name="T23" fmla="*/ 120 h 474"/>
                <a:gd name="T24" fmla="*/ 28 w 216"/>
                <a:gd name="T25" fmla="*/ 136 h 474"/>
                <a:gd name="T26" fmla="*/ 26 w 216"/>
                <a:gd name="T27" fmla="*/ 154 h 474"/>
                <a:gd name="T28" fmla="*/ 26 w 216"/>
                <a:gd name="T29" fmla="*/ 170 h 474"/>
                <a:gd name="T30" fmla="*/ 16 w 216"/>
                <a:gd name="T31" fmla="*/ 184 h 474"/>
                <a:gd name="T32" fmla="*/ 16 w 216"/>
                <a:gd name="T33" fmla="*/ 224 h 474"/>
                <a:gd name="T34" fmla="*/ 16 w 216"/>
                <a:gd name="T35" fmla="*/ 224 h 474"/>
                <a:gd name="T36" fmla="*/ 24 w 216"/>
                <a:gd name="T37" fmla="*/ 262 h 474"/>
                <a:gd name="T38" fmla="*/ 6 w 216"/>
                <a:gd name="T39" fmla="*/ 276 h 474"/>
                <a:gd name="T40" fmla="*/ 6 w 216"/>
                <a:gd name="T41" fmla="*/ 324 h 474"/>
                <a:gd name="T42" fmla="*/ 18 w 216"/>
                <a:gd name="T43" fmla="*/ 370 h 474"/>
                <a:gd name="T44" fmla="*/ 2 w 216"/>
                <a:gd name="T45" fmla="*/ 468 h 474"/>
                <a:gd name="T46" fmla="*/ 32 w 216"/>
                <a:gd name="T47" fmla="*/ 456 h 474"/>
                <a:gd name="T48" fmla="*/ 112 w 216"/>
                <a:gd name="T49" fmla="*/ 416 h 474"/>
                <a:gd name="T50" fmla="*/ 116 w 216"/>
                <a:gd name="T51" fmla="*/ 416 h 474"/>
                <a:gd name="T52" fmla="*/ 162 w 216"/>
                <a:gd name="T53" fmla="*/ 416 h 474"/>
                <a:gd name="T54" fmla="*/ 182 w 216"/>
                <a:gd name="T55" fmla="*/ 392 h 474"/>
                <a:gd name="T56" fmla="*/ 190 w 216"/>
                <a:gd name="T57" fmla="*/ 372 h 474"/>
                <a:gd name="T58" fmla="*/ 190 w 216"/>
                <a:gd name="T59" fmla="*/ 368 h 474"/>
                <a:gd name="T60" fmla="*/ 194 w 216"/>
                <a:gd name="T61" fmla="*/ 364 h 474"/>
                <a:gd name="T62" fmla="*/ 190 w 216"/>
                <a:gd name="T63" fmla="*/ 356 h 474"/>
                <a:gd name="T64" fmla="*/ 198 w 216"/>
                <a:gd name="T65" fmla="*/ 336 h 474"/>
                <a:gd name="T66" fmla="*/ 184 w 216"/>
                <a:gd name="T67" fmla="*/ 310 h 474"/>
                <a:gd name="T68" fmla="*/ 180 w 216"/>
                <a:gd name="T69" fmla="*/ 302 h 474"/>
                <a:gd name="T70" fmla="*/ 182 w 216"/>
                <a:gd name="T71" fmla="*/ 294 h 474"/>
                <a:gd name="T72" fmla="*/ 192 w 216"/>
                <a:gd name="T73" fmla="*/ 268 h 474"/>
                <a:gd name="T74" fmla="*/ 202 w 216"/>
                <a:gd name="T75" fmla="*/ 248 h 474"/>
                <a:gd name="T76" fmla="*/ 208 w 216"/>
                <a:gd name="T77" fmla="*/ 200 h 474"/>
                <a:gd name="T78" fmla="*/ 182 w 216"/>
                <a:gd name="T79" fmla="*/ 184 h 474"/>
                <a:gd name="T80" fmla="*/ 176 w 216"/>
                <a:gd name="T81" fmla="*/ 170 h 474"/>
                <a:gd name="T82" fmla="*/ 180 w 216"/>
                <a:gd name="T83" fmla="*/ 146 h 474"/>
                <a:gd name="T84" fmla="*/ 184 w 216"/>
                <a:gd name="T85" fmla="*/ 130 h 474"/>
                <a:gd name="T86" fmla="*/ 188 w 216"/>
                <a:gd name="T87" fmla="*/ 116 h 474"/>
                <a:gd name="T88" fmla="*/ 208 w 216"/>
                <a:gd name="T89" fmla="*/ 112 h 474"/>
                <a:gd name="T90" fmla="*/ 214 w 216"/>
                <a:gd name="T91" fmla="*/ 66 h 474"/>
                <a:gd name="T92" fmla="*/ 200 w 216"/>
                <a:gd name="T93" fmla="*/ 64 h 474"/>
                <a:gd name="T94" fmla="*/ 182 w 216"/>
                <a:gd name="T95" fmla="*/ 52 h 474"/>
                <a:gd name="T96" fmla="*/ 180 w 216"/>
                <a:gd name="T97" fmla="*/ 32 h 4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16" h="474">
                  <a:moveTo>
                    <a:pt x="202" y="24"/>
                  </a:moveTo>
                  <a:lnTo>
                    <a:pt x="204" y="20"/>
                  </a:lnTo>
                  <a:lnTo>
                    <a:pt x="200" y="8"/>
                  </a:lnTo>
                  <a:lnTo>
                    <a:pt x="194" y="0"/>
                  </a:lnTo>
                  <a:lnTo>
                    <a:pt x="188" y="12"/>
                  </a:lnTo>
                  <a:lnTo>
                    <a:pt x="188" y="12"/>
                  </a:lnTo>
                  <a:lnTo>
                    <a:pt x="188" y="12"/>
                  </a:lnTo>
                  <a:lnTo>
                    <a:pt x="188" y="12"/>
                  </a:lnTo>
                  <a:lnTo>
                    <a:pt x="176" y="24"/>
                  </a:lnTo>
                  <a:lnTo>
                    <a:pt x="176" y="24"/>
                  </a:lnTo>
                  <a:lnTo>
                    <a:pt x="176" y="24"/>
                  </a:lnTo>
                  <a:lnTo>
                    <a:pt x="174" y="24"/>
                  </a:lnTo>
                  <a:lnTo>
                    <a:pt x="156" y="30"/>
                  </a:lnTo>
                  <a:lnTo>
                    <a:pt x="154" y="30"/>
                  </a:lnTo>
                  <a:lnTo>
                    <a:pt x="136" y="28"/>
                  </a:lnTo>
                  <a:lnTo>
                    <a:pt x="124" y="30"/>
                  </a:lnTo>
                  <a:lnTo>
                    <a:pt x="122" y="40"/>
                  </a:lnTo>
                  <a:lnTo>
                    <a:pt x="122" y="40"/>
                  </a:lnTo>
                  <a:lnTo>
                    <a:pt x="122" y="40"/>
                  </a:lnTo>
                  <a:lnTo>
                    <a:pt x="112" y="46"/>
                  </a:lnTo>
                  <a:lnTo>
                    <a:pt x="112" y="48"/>
                  </a:lnTo>
                  <a:lnTo>
                    <a:pt x="110" y="48"/>
                  </a:lnTo>
                  <a:lnTo>
                    <a:pt x="94" y="46"/>
                  </a:lnTo>
                  <a:lnTo>
                    <a:pt x="92" y="48"/>
                  </a:lnTo>
                  <a:lnTo>
                    <a:pt x="92" y="64"/>
                  </a:lnTo>
                  <a:lnTo>
                    <a:pt x="92" y="64"/>
                  </a:lnTo>
                  <a:lnTo>
                    <a:pt x="84" y="76"/>
                  </a:lnTo>
                  <a:lnTo>
                    <a:pt x="84" y="76"/>
                  </a:lnTo>
                  <a:lnTo>
                    <a:pt x="84" y="76"/>
                  </a:lnTo>
                  <a:lnTo>
                    <a:pt x="82" y="76"/>
                  </a:lnTo>
                  <a:lnTo>
                    <a:pt x="68" y="92"/>
                  </a:lnTo>
                  <a:lnTo>
                    <a:pt x="66" y="92"/>
                  </a:lnTo>
                  <a:lnTo>
                    <a:pt x="66" y="92"/>
                  </a:lnTo>
                  <a:lnTo>
                    <a:pt x="50" y="96"/>
                  </a:lnTo>
                  <a:lnTo>
                    <a:pt x="40" y="106"/>
                  </a:lnTo>
                  <a:lnTo>
                    <a:pt x="42" y="120"/>
                  </a:lnTo>
                  <a:lnTo>
                    <a:pt x="42" y="124"/>
                  </a:lnTo>
                  <a:lnTo>
                    <a:pt x="40" y="124"/>
                  </a:lnTo>
                  <a:lnTo>
                    <a:pt x="28" y="136"/>
                  </a:lnTo>
                  <a:lnTo>
                    <a:pt x="20" y="144"/>
                  </a:lnTo>
                  <a:lnTo>
                    <a:pt x="26" y="154"/>
                  </a:lnTo>
                  <a:lnTo>
                    <a:pt x="26" y="154"/>
                  </a:lnTo>
                  <a:lnTo>
                    <a:pt x="26" y="156"/>
                  </a:lnTo>
                  <a:lnTo>
                    <a:pt x="26" y="170"/>
                  </a:lnTo>
                  <a:lnTo>
                    <a:pt x="26" y="170"/>
                  </a:lnTo>
                  <a:lnTo>
                    <a:pt x="26" y="172"/>
                  </a:lnTo>
                  <a:lnTo>
                    <a:pt x="16" y="184"/>
                  </a:lnTo>
                  <a:lnTo>
                    <a:pt x="16" y="184"/>
                  </a:lnTo>
                  <a:lnTo>
                    <a:pt x="4" y="198"/>
                  </a:lnTo>
                  <a:lnTo>
                    <a:pt x="6" y="214"/>
                  </a:lnTo>
                  <a:lnTo>
                    <a:pt x="16" y="224"/>
                  </a:lnTo>
                  <a:lnTo>
                    <a:pt x="16" y="224"/>
                  </a:lnTo>
                  <a:lnTo>
                    <a:pt x="16" y="224"/>
                  </a:lnTo>
                  <a:lnTo>
                    <a:pt x="16" y="224"/>
                  </a:lnTo>
                  <a:lnTo>
                    <a:pt x="22" y="236"/>
                  </a:lnTo>
                  <a:lnTo>
                    <a:pt x="24" y="244"/>
                  </a:lnTo>
                  <a:lnTo>
                    <a:pt x="24" y="262"/>
                  </a:lnTo>
                  <a:lnTo>
                    <a:pt x="24" y="262"/>
                  </a:lnTo>
                  <a:lnTo>
                    <a:pt x="22" y="264"/>
                  </a:lnTo>
                  <a:lnTo>
                    <a:pt x="6" y="276"/>
                  </a:lnTo>
                  <a:lnTo>
                    <a:pt x="4" y="300"/>
                  </a:lnTo>
                  <a:lnTo>
                    <a:pt x="6" y="324"/>
                  </a:lnTo>
                  <a:lnTo>
                    <a:pt x="6" y="324"/>
                  </a:lnTo>
                  <a:lnTo>
                    <a:pt x="10" y="340"/>
                  </a:lnTo>
                  <a:lnTo>
                    <a:pt x="18" y="368"/>
                  </a:lnTo>
                  <a:lnTo>
                    <a:pt x="18" y="370"/>
                  </a:lnTo>
                  <a:lnTo>
                    <a:pt x="18" y="372"/>
                  </a:lnTo>
                  <a:lnTo>
                    <a:pt x="0" y="452"/>
                  </a:lnTo>
                  <a:lnTo>
                    <a:pt x="2" y="468"/>
                  </a:lnTo>
                  <a:lnTo>
                    <a:pt x="14" y="474"/>
                  </a:lnTo>
                  <a:lnTo>
                    <a:pt x="32" y="456"/>
                  </a:lnTo>
                  <a:lnTo>
                    <a:pt x="32" y="456"/>
                  </a:lnTo>
                  <a:lnTo>
                    <a:pt x="34" y="456"/>
                  </a:lnTo>
                  <a:lnTo>
                    <a:pt x="96" y="432"/>
                  </a:lnTo>
                  <a:lnTo>
                    <a:pt x="112" y="416"/>
                  </a:lnTo>
                  <a:lnTo>
                    <a:pt x="112" y="416"/>
                  </a:lnTo>
                  <a:lnTo>
                    <a:pt x="114" y="416"/>
                  </a:lnTo>
                  <a:lnTo>
                    <a:pt x="116" y="416"/>
                  </a:lnTo>
                  <a:lnTo>
                    <a:pt x="150" y="420"/>
                  </a:lnTo>
                  <a:lnTo>
                    <a:pt x="150" y="420"/>
                  </a:lnTo>
                  <a:lnTo>
                    <a:pt x="162" y="416"/>
                  </a:lnTo>
                  <a:lnTo>
                    <a:pt x="180" y="408"/>
                  </a:lnTo>
                  <a:lnTo>
                    <a:pt x="180" y="392"/>
                  </a:lnTo>
                  <a:lnTo>
                    <a:pt x="182" y="392"/>
                  </a:lnTo>
                  <a:lnTo>
                    <a:pt x="182" y="392"/>
                  </a:lnTo>
                  <a:lnTo>
                    <a:pt x="192" y="382"/>
                  </a:lnTo>
                  <a:lnTo>
                    <a:pt x="190" y="372"/>
                  </a:lnTo>
                  <a:lnTo>
                    <a:pt x="190" y="372"/>
                  </a:lnTo>
                  <a:lnTo>
                    <a:pt x="190" y="370"/>
                  </a:lnTo>
                  <a:lnTo>
                    <a:pt x="190" y="368"/>
                  </a:lnTo>
                  <a:lnTo>
                    <a:pt x="190" y="368"/>
                  </a:lnTo>
                  <a:lnTo>
                    <a:pt x="190" y="368"/>
                  </a:lnTo>
                  <a:lnTo>
                    <a:pt x="194" y="364"/>
                  </a:lnTo>
                  <a:lnTo>
                    <a:pt x="192" y="360"/>
                  </a:lnTo>
                  <a:lnTo>
                    <a:pt x="192" y="360"/>
                  </a:lnTo>
                  <a:lnTo>
                    <a:pt x="190" y="356"/>
                  </a:lnTo>
                  <a:lnTo>
                    <a:pt x="190" y="352"/>
                  </a:lnTo>
                  <a:lnTo>
                    <a:pt x="194" y="340"/>
                  </a:lnTo>
                  <a:lnTo>
                    <a:pt x="198" y="336"/>
                  </a:lnTo>
                  <a:lnTo>
                    <a:pt x="198" y="336"/>
                  </a:lnTo>
                  <a:lnTo>
                    <a:pt x="196" y="324"/>
                  </a:lnTo>
                  <a:lnTo>
                    <a:pt x="184" y="310"/>
                  </a:lnTo>
                  <a:lnTo>
                    <a:pt x="184" y="310"/>
                  </a:lnTo>
                  <a:lnTo>
                    <a:pt x="182" y="306"/>
                  </a:lnTo>
                  <a:lnTo>
                    <a:pt x="180" y="302"/>
                  </a:lnTo>
                  <a:lnTo>
                    <a:pt x="180" y="298"/>
                  </a:lnTo>
                  <a:lnTo>
                    <a:pt x="182" y="294"/>
                  </a:lnTo>
                  <a:lnTo>
                    <a:pt x="182" y="294"/>
                  </a:lnTo>
                  <a:lnTo>
                    <a:pt x="184" y="288"/>
                  </a:lnTo>
                  <a:lnTo>
                    <a:pt x="190" y="280"/>
                  </a:lnTo>
                  <a:lnTo>
                    <a:pt x="192" y="268"/>
                  </a:lnTo>
                  <a:lnTo>
                    <a:pt x="192" y="268"/>
                  </a:lnTo>
                  <a:lnTo>
                    <a:pt x="192" y="268"/>
                  </a:lnTo>
                  <a:lnTo>
                    <a:pt x="202" y="248"/>
                  </a:lnTo>
                  <a:lnTo>
                    <a:pt x="204" y="240"/>
                  </a:lnTo>
                  <a:lnTo>
                    <a:pt x="216" y="216"/>
                  </a:lnTo>
                  <a:lnTo>
                    <a:pt x="208" y="200"/>
                  </a:lnTo>
                  <a:lnTo>
                    <a:pt x="184" y="184"/>
                  </a:lnTo>
                  <a:lnTo>
                    <a:pt x="182" y="184"/>
                  </a:lnTo>
                  <a:lnTo>
                    <a:pt x="182" y="184"/>
                  </a:lnTo>
                  <a:lnTo>
                    <a:pt x="182" y="184"/>
                  </a:lnTo>
                  <a:lnTo>
                    <a:pt x="176" y="170"/>
                  </a:lnTo>
                  <a:lnTo>
                    <a:pt x="176" y="170"/>
                  </a:lnTo>
                  <a:lnTo>
                    <a:pt x="176" y="168"/>
                  </a:lnTo>
                  <a:lnTo>
                    <a:pt x="180" y="146"/>
                  </a:lnTo>
                  <a:lnTo>
                    <a:pt x="180" y="146"/>
                  </a:lnTo>
                  <a:lnTo>
                    <a:pt x="180" y="146"/>
                  </a:lnTo>
                  <a:lnTo>
                    <a:pt x="184" y="130"/>
                  </a:lnTo>
                  <a:lnTo>
                    <a:pt x="184" y="130"/>
                  </a:lnTo>
                  <a:lnTo>
                    <a:pt x="184" y="122"/>
                  </a:lnTo>
                  <a:lnTo>
                    <a:pt x="188" y="116"/>
                  </a:lnTo>
                  <a:lnTo>
                    <a:pt x="188" y="116"/>
                  </a:lnTo>
                  <a:lnTo>
                    <a:pt x="190" y="114"/>
                  </a:lnTo>
                  <a:lnTo>
                    <a:pt x="194" y="114"/>
                  </a:lnTo>
                  <a:lnTo>
                    <a:pt x="208" y="112"/>
                  </a:lnTo>
                  <a:lnTo>
                    <a:pt x="212" y="102"/>
                  </a:lnTo>
                  <a:lnTo>
                    <a:pt x="216" y="76"/>
                  </a:lnTo>
                  <a:lnTo>
                    <a:pt x="214" y="66"/>
                  </a:lnTo>
                  <a:lnTo>
                    <a:pt x="200" y="64"/>
                  </a:lnTo>
                  <a:lnTo>
                    <a:pt x="200" y="64"/>
                  </a:lnTo>
                  <a:lnTo>
                    <a:pt x="200" y="64"/>
                  </a:lnTo>
                  <a:lnTo>
                    <a:pt x="184" y="56"/>
                  </a:lnTo>
                  <a:lnTo>
                    <a:pt x="182" y="54"/>
                  </a:lnTo>
                  <a:lnTo>
                    <a:pt x="182" y="52"/>
                  </a:lnTo>
                  <a:lnTo>
                    <a:pt x="182" y="52"/>
                  </a:lnTo>
                  <a:lnTo>
                    <a:pt x="180" y="32"/>
                  </a:lnTo>
                  <a:lnTo>
                    <a:pt x="180" y="32"/>
                  </a:lnTo>
                  <a:lnTo>
                    <a:pt x="180" y="28"/>
                  </a:lnTo>
                  <a:lnTo>
                    <a:pt x="202" y="24"/>
                  </a:ln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21" name="Freeform 18"/>
            <p:cNvSpPr>
              <a:spLocks/>
            </p:cNvSpPr>
            <p:nvPr/>
          </p:nvSpPr>
          <p:spPr bwMode="auto">
            <a:xfrm>
              <a:off x="3984625" y="4288744"/>
              <a:ext cx="546100" cy="635000"/>
            </a:xfrm>
            <a:custGeom>
              <a:avLst/>
              <a:gdLst>
                <a:gd name="T0" fmla="*/ 300 w 344"/>
                <a:gd name="T1" fmla="*/ 66 h 400"/>
                <a:gd name="T2" fmla="*/ 294 w 344"/>
                <a:gd name="T3" fmla="*/ 32 h 400"/>
                <a:gd name="T4" fmla="*/ 282 w 344"/>
                <a:gd name="T5" fmla="*/ 24 h 400"/>
                <a:gd name="T6" fmla="*/ 252 w 344"/>
                <a:gd name="T7" fmla="*/ 44 h 400"/>
                <a:gd name="T8" fmla="*/ 250 w 344"/>
                <a:gd name="T9" fmla="*/ 14 h 400"/>
                <a:gd name="T10" fmla="*/ 244 w 344"/>
                <a:gd name="T11" fmla="*/ 20 h 400"/>
                <a:gd name="T12" fmla="*/ 216 w 344"/>
                <a:gd name="T13" fmla="*/ 44 h 400"/>
                <a:gd name="T14" fmla="*/ 198 w 344"/>
                <a:gd name="T15" fmla="*/ 32 h 400"/>
                <a:gd name="T16" fmla="*/ 176 w 344"/>
                <a:gd name="T17" fmla="*/ 20 h 400"/>
                <a:gd name="T18" fmla="*/ 132 w 344"/>
                <a:gd name="T19" fmla="*/ 6 h 400"/>
                <a:gd name="T20" fmla="*/ 94 w 344"/>
                <a:gd name="T21" fmla="*/ 0 h 400"/>
                <a:gd name="T22" fmla="*/ 70 w 344"/>
                <a:gd name="T23" fmla="*/ 32 h 400"/>
                <a:gd name="T24" fmla="*/ 44 w 344"/>
                <a:gd name="T25" fmla="*/ 32 h 400"/>
                <a:gd name="T26" fmla="*/ 26 w 344"/>
                <a:gd name="T27" fmla="*/ 144 h 400"/>
                <a:gd name="T28" fmla="*/ 24 w 344"/>
                <a:gd name="T29" fmla="*/ 150 h 400"/>
                <a:gd name="T30" fmla="*/ 26 w 344"/>
                <a:gd name="T31" fmla="*/ 198 h 400"/>
                <a:gd name="T32" fmla="*/ 4 w 344"/>
                <a:gd name="T33" fmla="*/ 214 h 400"/>
                <a:gd name="T34" fmla="*/ 14 w 344"/>
                <a:gd name="T35" fmla="*/ 222 h 400"/>
                <a:gd name="T36" fmla="*/ 26 w 344"/>
                <a:gd name="T37" fmla="*/ 226 h 400"/>
                <a:gd name="T38" fmla="*/ 32 w 344"/>
                <a:gd name="T39" fmla="*/ 254 h 400"/>
                <a:gd name="T40" fmla="*/ 28 w 344"/>
                <a:gd name="T41" fmla="*/ 264 h 400"/>
                <a:gd name="T42" fmla="*/ 32 w 344"/>
                <a:gd name="T43" fmla="*/ 296 h 400"/>
                <a:gd name="T44" fmla="*/ 76 w 344"/>
                <a:gd name="T45" fmla="*/ 302 h 400"/>
                <a:gd name="T46" fmla="*/ 88 w 344"/>
                <a:gd name="T47" fmla="*/ 306 h 400"/>
                <a:gd name="T48" fmla="*/ 98 w 344"/>
                <a:gd name="T49" fmla="*/ 286 h 400"/>
                <a:gd name="T50" fmla="*/ 124 w 344"/>
                <a:gd name="T51" fmla="*/ 280 h 400"/>
                <a:gd name="T52" fmla="*/ 134 w 344"/>
                <a:gd name="T53" fmla="*/ 274 h 400"/>
                <a:gd name="T54" fmla="*/ 146 w 344"/>
                <a:gd name="T55" fmla="*/ 272 h 400"/>
                <a:gd name="T56" fmla="*/ 156 w 344"/>
                <a:gd name="T57" fmla="*/ 288 h 400"/>
                <a:gd name="T58" fmla="*/ 162 w 344"/>
                <a:gd name="T59" fmla="*/ 310 h 400"/>
                <a:gd name="T60" fmla="*/ 158 w 344"/>
                <a:gd name="T61" fmla="*/ 340 h 400"/>
                <a:gd name="T62" fmla="*/ 146 w 344"/>
                <a:gd name="T63" fmla="*/ 372 h 400"/>
                <a:gd name="T64" fmla="*/ 168 w 344"/>
                <a:gd name="T65" fmla="*/ 376 h 400"/>
                <a:gd name="T66" fmla="*/ 172 w 344"/>
                <a:gd name="T67" fmla="*/ 398 h 400"/>
                <a:gd name="T68" fmla="*/ 194 w 344"/>
                <a:gd name="T69" fmla="*/ 392 h 400"/>
                <a:gd name="T70" fmla="*/ 216 w 344"/>
                <a:gd name="T71" fmla="*/ 366 h 400"/>
                <a:gd name="T72" fmla="*/ 220 w 344"/>
                <a:gd name="T73" fmla="*/ 354 h 400"/>
                <a:gd name="T74" fmla="*/ 256 w 344"/>
                <a:gd name="T75" fmla="*/ 372 h 400"/>
                <a:gd name="T76" fmla="*/ 270 w 344"/>
                <a:gd name="T77" fmla="*/ 376 h 400"/>
                <a:gd name="T78" fmla="*/ 256 w 344"/>
                <a:gd name="T79" fmla="*/ 344 h 400"/>
                <a:gd name="T80" fmla="*/ 256 w 344"/>
                <a:gd name="T81" fmla="*/ 340 h 400"/>
                <a:gd name="T82" fmla="*/ 292 w 344"/>
                <a:gd name="T83" fmla="*/ 326 h 400"/>
                <a:gd name="T84" fmla="*/ 334 w 344"/>
                <a:gd name="T85" fmla="*/ 330 h 400"/>
                <a:gd name="T86" fmla="*/ 334 w 344"/>
                <a:gd name="T87" fmla="*/ 326 h 400"/>
                <a:gd name="T88" fmla="*/ 344 w 344"/>
                <a:gd name="T89" fmla="*/ 298 h 400"/>
                <a:gd name="T90" fmla="*/ 334 w 344"/>
                <a:gd name="T91" fmla="*/ 284 h 400"/>
                <a:gd name="T92" fmla="*/ 332 w 344"/>
                <a:gd name="T93" fmla="*/ 276 h 400"/>
                <a:gd name="T94" fmla="*/ 326 w 344"/>
                <a:gd name="T95" fmla="*/ 252 h 400"/>
                <a:gd name="T96" fmla="*/ 320 w 344"/>
                <a:gd name="T97" fmla="*/ 232 h 400"/>
                <a:gd name="T98" fmla="*/ 308 w 344"/>
                <a:gd name="T99" fmla="*/ 196 h 400"/>
                <a:gd name="T100" fmla="*/ 300 w 344"/>
                <a:gd name="T101" fmla="*/ 168 h 400"/>
                <a:gd name="T102" fmla="*/ 334 w 344"/>
                <a:gd name="T103" fmla="*/ 124 h 400"/>
                <a:gd name="T104" fmla="*/ 308 w 344"/>
                <a:gd name="T105" fmla="*/ 70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344" h="400">
                  <a:moveTo>
                    <a:pt x="300" y="68"/>
                  </a:moveTo>
                  <a:lnTo>
                    <a:pt x="300" y="68"/>
                  </a:lnTo>
                  <a:lnTo>
                    <a:pt x="300" y="68"/>
                  </a:lnTo>
                  <a:lnTo>
                    <a:pt x="300" y="66"/>
                  </a:lnTo>
                  <a:lnTo>
                    <a:pt x="292" y="54"/>
                  </a:lnTo>
                  <a:lnTo>
                    <a:pt x="292" y="52"/>
                  </a:lnTo>
                  <a:lnTo>
                    <a:pt x="292" y="52"/>
                  </a:lnTo>
                  <a:lnTo>
                    <a:pt x="294" y="32"/>
                  </a:lnTo>
                  <a:lnTo>
                    <a:pt x="294" y="32"/>
                  </a:lnTo>
                  <a:lnTo>
                    <a:pt x="292" y="28"/>
                  </a:lnTo>
                  <a:lnTo>
                    <a:pt x="286" y="24"/>
                  </a:lnTo>
                  <a:lnTo>
                    <a:pt x="282" y="24"/>
                  </a:lnTo>
                  <a:lnTo>
                    <a:pt x="274" y="34"/>
                  </a:lnTo>
                  <a:lnTo>
                    <a:pt x="272" y="34"/>
                  </a:lnTo>
                  <a:lnTo>
                    <a:pt x="272" y="34"/>
                  </a:lnTo>
                  <a:lnTo>
                    <a:pt x="252" y="44"/>
                  </a:lnTo>
                  <a:lnTo>
                    <a:pt x="250" y="30"/>
                  </a:lnTo>
                  <a:lnTo>
                    <a:pt x="250" y="28"/>
                  </a:lnTo>
                  <a:lnTo>
                    <a:pt x="252" y="22"/>
                  </a:lnTo>
                  <a:lnTo>
                    <a:pt x="250" y="14"/>
                  </a:lnTo>
                  <a:lnTo>
                    <a:pt x="248" y="12"/>
                  </a:lnTo>
                  <a:lnTo>
                    <a:pt x="244" y="20"/>
                  </a:lnTo>
                  <a:lnTo>
                    <a:pt x="244" y="20"/>
                  </a:lnTo>
                  <a:lnTo>
                    <a:pt x="244" y="20"/>
                  </a:lnTo>
                  <a:lnTo>
                    <a:pt x="218" y="42"/>
                  </a:lnTo>
                  <a:lnTo>
                    <a:pt x="218" y="44"/>
                  </a:lnTo>
                  <a:lnTo>
                    <a:pt x="216" y="44"/>
                  </a:lnTo>
                  <a:lnTo>
                    <a:pt x="216" y="44"/>
                  </a:lnTo>
                  <a:lnTo>
                    <a:pt x="214" y="44"/>
                  </a:lnTo>
                  <a:lnTo>
                    <a:pt x="206" y="40"/>
                  </a:lnTo>
                  <a:lnTo>
                    <a:pt x="206" y="40"/>
                  </a:lnTo>
                  <a:lnTo>
                    <a:pt x="198" y="32"/>
                  </a:lnTo>
                  <a:lnTo>
                    <a:pt x="184" y="28"/>
                  </a:lnTo>
                  <a:lnTo>
                    <a:pt x="184" y="28"/>
                  </a:lnTo>
                  <a:lnTo>
                    <a:pt x="184" y="26"/>
                  </a:lnTo>
                  <a:lnTo>
                    <a:pt x="176" y="20"/>
                  </a:lnTo>
                  <a:lnTo>
                    <a:pt x="150" y="16"/>
                  </a:lnTo>
                  <a:lnTo>
                    <a:pt x="150" y="16"/>
                  </a:lnTo>
                  <a:lnTo>
                    <a:pt x="148" y="16"/>
                  </a:lnTo>
                  <a:lnTo>
                    <a:pt x="132" y="6"/>
                  </a:lnTo>
                  <a:lnTo>
                    <a:pt x="132" y="8"/>
                  </a:lnTo>
                  <a:lnTo>
                    <a:pt x="118" y="0"/>
                  </a:lnTo>
                  <a:lnTo>
                    <a:pt x="100" y="0"/>
                  </a:lnTo>
                  <a:lnTo>
                    <a:pt x="94" y="0"/>
                  </a:lnTo>
                  <a:lnTo>
                    <a:pt x="100" y="30"/>
                  </a:lnTo>
                  <a:lnTo>
                    <a:pt x="96" y="30"/>
                  </a:lnTo>
                  <a:lnTo>
                    <a:pt x="80" y="32"/>
                  </a:lnTo>
                  <a:lnTo>
                    <a:pt x="70" y="32"/>
                  </a:lnTo>
                  <a:lnTo>
                    <a:pt x="68" y="32"/>
                  </a:lnTo>
                  <a:lnTo>
                    <a:pt x="68" y="32"/>
                  </a:lnTo>
                  <a:lnTo>
                    <a:pt x="60" y="24"/>
                  </a:lnTo>
                  <a:lnTo>
                    <a:pt x="44" y="32"/>
                  </a:lnTo>
                  <a:lnTo>
                    <a:pt x="28" y="52"/>
                  </a:lnTo>
                  <a:lnTo>
                    <a:pt x="16" y="86"/>
                  </a:lnTo>
                  <a:lnTo>
                    <a:pt x="20" y="124"/>
                  </a:lnTo>
                  <a:lnTo>
                    <a:pt x="26" y="144"/>
                  </a:lnTo>
                  <a:lnTo>
                    <a:pt x="26" y="144"/>
                  </a:lnTo>
                  <a:lnTo>
                    <a:pt x="26" y="148"/>
                  </a:lnTo>
                  <a:lnTo>
                    <a:pt x="24" y="150"/>
                  </a:lnTo>
                  <a:lnTo>
                    <a:pt x="24" y="150"/>
                  </a:lnTo>
                  <a:lnTo>
                    <a:pt x="20" y="152"/>
                  </a:lnTo>
                  <a:lnTo>
                    <a:pt x="20" y="156"/>
                  </a:lnTo>
                  <a:lnTo>
                    <a:pt x="18" y="166"/>
                  </a:lnTo>
                  <a:lnTo>
                    <a:pt x="26" y="198"/>
                  </a:lnTo>
                  <a:lnTo>
                    <a:pt x="24" y="200"/>
                  </a:lnTo>
                  <a:lnTo>
                    <a:pt x="24" y="200"/>
                  </a:lnTo>
                  <a:lnTo>
                    <a:pt x="8" y="210"/>
                  </a:lnTo>
                  <a:lnTo>
                    <a:pt x="4" y="214"/>
                  </a:lnTo>
                  <a:lnTo>
                    <a:pt x="2" y="218"/>
                  </a:lnTo>
                  <a:lnTo>
                    <a:pt x="0" y="228"/>
                  </a:lnTo>
                  <a:lnTo>
                    <a:pt x="14" y="224"/>
                  </a:lnTo>
                  <a:lnTo>
                    <a:pt x="14" y="222"/>
                  </a:lnTo>
                  <a:lnTo>
                    <a:pt x="16" y="222"/>
                  </a:lnTo>
                  <a:lnTo>
                    <a:pt x="16" y="222"/>
                  </a:lnTo>
                  <a:lnTo>
                    <a:pt x="22" y="224"/>
                  </a:lnTo>
                  <a:lnTo>
                    <a:pt x="26" y="226"/>
                  </a:lnTo>
                  <a:lnTo>
                    <a:pt x="30" y="228"/>
                  </a:lnTo>
                  <a:lnTo>
                    <a:pt x="32" y="234"/>
                  </a:lnTo>
                  <a:lnTo>
                    <a:pt x="34" y="252"/>
                  </a:lnTo>
                  <a:lnTo>
                    <a:pt x="32" y="254"/>
                  </a:lnTo>
                  <a:lnTo>
                    <a:pt x="32" y="256"/>
                  </a:lnTo>
                  <a:lnTo>
                    <a:pt x="32" y="256"/>
                  </a:lnTo>
                  <a:lnTo>
                    <a:pt x="28" y="260"/>
                  </a:lnTo>
                  <a:lnTo>
                    <a:pt x="28" y="264"/>
                  </a:lnTo>
                  <a:lnTo>
                    <a:pt x="24" y="282"/>
                  </a:lnTo>
                  <a:lnTo>
                    <a:pt x="24" y="282"/>
                  </a:lnTo>
                  <a:lnTo>
                    <a:pt x="28" y="290"/>
                  </a:lnTo>
                  <a:lnTo>
                    <a:pt x="32" y="296"/>
                  </a:lnTo>
                  <a:lnTo>
                    <a:pt x="48" y="316"/>
                  </a:lnTo>
                  <a:lnTo>
                    <a:pt x="64" y="304"/>
                  </a:lnTo>
                  <a:lnTo>
                    <a:pt x="76" y="302"/>
                  </a:lnTo>
                  <a:lnTo>
                    <a:pt x="76" y="302"/>
                  </a:lnTo>
                  <a:lnTo>
                    <a:pt x="76" y="304"/>
                  </a:lnTo>
                  <a:lnTo>
                    <a:pt x="84" y="306"/>
                  </a:lnTo>
                  <a:lnTo>
                    <a:pt x="84" y="306"/>
                  </a:lnTo>
                  <a:lnTo>
                    <a:pt x="88" y="306"/>
                  </a:lnTo>
                  <a:lnTo>
                    <a:pt x="92" y="302"/>
                  </a:lnTo>
                  <a:lnTo>
                    <a:pt x="100" y="292"/>
                  </a:lnTo>
                  <a:lnTo>
                    <a:pt x="98" y="286"/>
                  </a:lnTo>
                  <a:lnTo>
                    <a:pt x="98" y="286"/>
                  </a:lnTo>
                  <a:lnTo>
                    <a:pt x="100" y="282"/>
                  </a:lnTo>
                  <a:lnTo>
                    <a:pt x="104" y="280"/>
                  </a:lnTo>
                  <a:lnTo>
                    <a:pt x="124" y="280"/>
                  </a:lnTo>
                  <a:lnTo>
                    <a:pt x="124" y="280"/>
                  </a:lnTo>
                  <a:lnTo>
                    <a:pt x="128" y="280"/>
                  </a:lnTo>
                  <a:lnTo>
                    <a:pt x="130" y="280"/>
                  </a:lnTo>
                  <a:lnTo>
                    <a:pt x="130" y="280"/>
                  </a:lnTo>
                  <a:lnTo>
                    <a:pt x="134" y="274"/>
                  </a:lnTo>
                  <a:lnTo>
                    <a:pt x="136" y="270"/>
                  </a:lnTo>
                  <a:lnTo>
                    <a:pt x="136" y="270"/>
                  </a:lnTo>
                  <a:lnTo>
                    <a:pt x="142" y="270"/>
                  </a:lnTo>
                  <a:lnTo>
                    <a:pt x="146" y="272"/>
                  </a:lnTo>
                  <a:lnTo>
                    <a:pt x="146" y="272"/>
                  </a:lnTo>
                  <a:lnTo>
                    <a:pt x="152" y="280"/>
                  </a:lnTo>
                  <a:lnTo>
                    <a:pt x="154" y="284"/>
                  </a:lnTo>
                  <a:lnTo>
                    <a:pt x="156" y="288"/>
                  </a:lnTo>
                  <a:lnTo>
                    <a:pt x="154" y="302"/>
                  </a:lnTo>
                  <a:lnTo>
                    <a:pt x="156" y="304"/>
                  </a:lnTo>
                  <a:lnTo>
                    <a:pt x="156" y="304"/>
                  </a:lnTo>
                  <a:lnTo>
                    <a:pt x="162" y="310"/>
                  </a:lnTo>
                  <a:lnTo>
                    <a:pt x="164" y="316"/>
                  </a:lnTo>
                  <a:lnTo>
                    <a:pt x="162" y="330"/>
                  </a:lnTo>
                  <a:lnTo>
                    <a:pt x="162" y="330"/>
                  </a:lnTo>
                  <a:lnTo>
                    <a:pt x="158" y="340"/>
                  </a:lnTo>
                  <a:lnTo>
                    <a:pt x="154" y="344"/>
                  </a:lnTo>
                  <a:lnTo>
                    <a:pt x="154" y="344"/>
                  </a:lnTo>
                  <a:lnTo>
                    <a:pt x="142" y="370"/>
                  </a:lnTo>
                  <a:lnTo>
                    <a:pt x="146" y="372"/>
                  </a:lnTo>
                  <a:lnTo>
                    <a:pt x="164" y="372"/>
                  </a:lnTo>
                  <a:lnTo>
                    <a:pt x="168" y="374"/>
                  </a:lnTo>
                  <a:lnTo>
                    <a:pt x="168" y="376"/>
                  </a:lnTo>
                  <a:lnTo>
                    <a:pt x="168" y="376"/>
                  </a:lnTo>
                  <a:lnTo>
                    <a:pt x="164" y="388"/>
                  </a:lnTo>
                  <a:lnTo>
                    <a:pt x="164" y="394"/>
                  </a:lnTo>
                  <a:lnTo>
                    <a:pt x="164" y="394"/>
                  </a:lnTo>
                  <a:lnTo>
                    <a:pt x="172" y="398"/>
                  </a:lnTo>
                  <a:lnTo>
                    <a:pt x="176" y="400"/>
                  </a:lnTo>
                  <a:lnTo>
                    <a:pt x="178" y="398"/>
                  </a:lnTo>
                  <a:lnTo>
                    <a:pt x="188" y="394"/>
                  </a:lnTo>
                  <a:lnTo>
                    <a:pt x="194" y="392"/>
                  </a:lnTo>
                  <a:lnTo>
                    <a:pt x="204" y="392"/>
                  </a:lnTo>
                  <a:lnTo>
                    <a:pt x="216" y="380"/>
                  </a:lnTo>
                  <a:lnTo>
                    <a:pt x="216" y="366"/>
                  </a:lnTo>
                  <a:lnTo>
                    <a:pt x="216" y="366"/>
                  </a:lnTo>
                  <a:lnTo>
                    <a:pt x="216" y="360"/>
                  </a:lnTo>
                  <a:lnTo>
                    <a:pt x="216" y="356"/>
                  </a:lnTo>
                  <a:lnTo>
                    <a:pt x="216" y="356"/>
                  </a:lnTo>
                  <a:lnTo>
                    <a:pt x="220" y="354"/>
                  </a:lnTo>
                  <a:lnTo>
                    <a:pt x="224" y="354"/>
                  </a:lnTo>
                  <a:lnTo>
                    <a:pt x="230" y="356"/>
                  </a:lnTo>
                  <a:lnTo>
                    <a:pt x="236" y="360"/>
                  </a:lnTo>
                  <a:lnTo>
                    <a:pt x="256" y="372"/>
                  </a:lnTo>
                  <a:lnTo>
                    <a:pt x="256" y="372"/>
                  </a:lnTo>
                  <a:lnTo>
                    <a:pt x="264" y="376"/>
                  </a:lnTo>
                  <a:lnTo>
                    <a:pt x="270" y="378"/>
                  </a:lnTo>
                  <a:lnTo>
                    <a:pt x="270" y="376"/>
                  </a:lnTo>
                  <a:lnTo>
                    <a:pt x="270" y="376"/>
                  </a:lnTo>
                  <a:lnTo>
                    <a:pt x="270" y="370"/>
                  </a:lnTo>
                  <a:lnTo>
                    <a:pt x="266" y="360"/>
                  </a:lnTo>
                  <a:lnTo>
                    <a:pt x="256" y="344"/>
                  </a:lnTo>
                  <a:lnTo>
                    <a:pt x="256" y="342"/>
                  </a:lnTo>
                  <a:lnTo>
                    <a:pt x="256" y="342"/>
                  </a:lnTo>
                  <a:lnTo>
                    <a:pt x="256" y="340"/>
                  </a:lnTo>
                  <a:lnTo>
                    <a:pt x="256" y="340"/>
                  </a:lnTo>
                  <a:lnTo>
                    <a:pt x="264" y="332"/>
                  </a:lnTo>
                  <a:lnTo>
                    <a:pt x="274" y="326"/>
                  </a:lnTo>
                  <a:lnTo>
                    <a:pt x="282" y="324"/>
                  </a:lnTo>
                  <a:lnTo>
                    <a:pt x="292" y="326"/>
                  </a:lnTo>
                  <a:lnTo>
                    <a:pt x="320" y="340"/>
                  </a:lnTo>
                  <a:lnTo>
                    <a:pt x="332" y="332"/>
                  </a:lnTo>
                  <a:lnTo>
                    <a:pt x="334" y="332"/>
                  </a:lnTo>
                  <a:lnTo>
                    <a:pt x="334" y="330"/>
                  </a:lnTo>
                  <a:lnTo>
                    <a:pt x="334" y="330"/>
                  </a:lnTo>
                  <a:lnTo>
                    <a:pt x="332" y="328"/>
                  </a:lnTo>
                  <a:lnTo>
                    <a:pt x="332" y="328"/>
                  </a:lnTo>
                  <a:lnTo>
                    <a:pt x="334" y="326"/>
                  </a:lnTo>
                  <a:lnTo>
                    <a:pt x="334" y="326"/>
                  </a:lnTo>
                  <a:lnTo>
                    <a:pt x="340" y="314"/>
                  </a:lnTo>
                  <a:lnTo>
                    <a:pt x="344" y="304"/>
                  </a:lnTo>
                  <a:lnTo>
                    <a:pt x="344" y="298"/>
                  </a:lnTo>
                  <a:lnTo>
                    <a:pt x="344" y="292"/>
                  </a:lnTo>
                  <a:lnTo>
                    <a:pt x="344" y="292"/>
                  </a:lnTo>
                  <a:lnTo>
                    <a:pt x="338" y="286"/>
                  </a:lnTo>
                  <a:lnTo>
                    <a:pt x="334" y="284"/>
                  </a:lnTo>
                  <a:lnTo>
                    <a:pt x="332" y="284"/>
                  </a:lnTo>
                  <a:lnTo>
                    <a:pt x="330" y="276"/>
                  </a:lnTo>
                  <a:lnTo>
                    <a:pt x="332" y="276"/>
                  </a:lnTo>
                  <a:lnTo>
                    <a:pt x="332" y="276"/>
                  </a:lnTo>
                  <a:lnTo>
                    <a:pt x="338" y="272"/>
                  </a:lnTo>
                  <a:lnTo>
                    <a:pt x="340" y="268"/>
                  </a:lnTo>
                  <a:lnTo>
                    <a:pt x="338" y="264"/>
                  </a:lnTo>
                  <a:lnTo>
                    <a:pt x="326" y="252"/>
                  </a:lnTo>
                  <a:lnTo>
                    <a:pt x="326" y="252"/>
                  </a:lnTo>
                  <a:lnTo>
                    <a:pt x="326" y="250"/>
                  </a:lnTo>
                  <a:lnTo>
                    <a:pt x="320" y="232"/>
                  </a:lnTo>
                  <a:lnTo>
                    <a:pt x="320" y="232"/>
                  </a:lnTo>
                  <a:lnTo>
                    <a:pt x="316" y="214"/>
                  </a:lnTo>
                  <a:lnTo>
                    <a:pt x="316" y="196"/>
                  </a:lnTo>
                  <a:lnTo>
                    <a:pt x="316" y="188"/>
                  </a:lnTo>
                  <a:lnTo>
                    <a:pt x="308" y="196"/>
                  </a:lnTo>
                  <a:lnTo>
                    <a:pt x="302" y="204"/>
                  </a:lnTo>
                  <a:lnTo>
                    <a:pt x="300" y="170"/>
                  </a:lnTo>
                  <a:lnTo>
                    <a:pt x="300" y="170"/>
                  </a:lnTo>
                  <a:lnTo>
                    <a:pt x="300" y="168"/>
                  </a:lnTo>
                  <a:lnTo>
                    <a:pt x="300" y="168"/>
                  </a:lnTo>
                  <a:lnTo>
                    <a:pt x="300" y="168"/>
                  </a:lnTo>
                  <a:lnTo>
                    <a:pt x="322" y="138"/>
                  </a:lnTo>
                  <a:lnTo>
                    <a:pt x="334" y="124"/>
                  </a:lnTo>
                  <a:lnTo>
                    <a:pt x="326" y="100"/>
                  </a:lnTo>
                  <a:lnTo>
                    <a:pt x="326" y="100"/>
                  </a:lnTo>
                  <a:lnTo>
                    <a:pt x="322" y="76"/>
                  </a:lnTo>
                  <a:lnTo>
                    <a:pt x="308" y="70"/>
                  </a:lnTo>
                  <a:lnTo>
                    <a:pt x="300" y="68"/>
                  </a:ln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22" name="Freeform 19"/>
            <p:cNvSpPr>
              <a:spLocks/>
            </p:cNvSpPr>
            <p:nvPr/>
          </p:nvSpPr>
          <p:spPr bwMode="auto">
            <a:xfrm>
              <a:off x="3921125" y="3923619"/>
              <a:ext cx="774700" cy="485775"/>
            </a:xfrm>
            <a:custGeom>
              <a:avLst/>
              <a:gdLst>
                <a:gd name="T0" fmla="*/ 64 w 488"/>
                <a:gd name="T1" fmla="*/ 10 h 306"/>
                <a:gd name="T2" fmla="*/ 86 w 488"/>
                <a:gd name="T3" fmla="*/ 24 h 306"/>
                <a:gd name="T4" fmla="*/ 98 w 488"/>
                <a:gd name="T5" fmla="*/ 40 h 306"/>
                <a:gd name="T6" fmla="*/ 88 w 488"/>
                <a:gd name="T7" fmla="*/ 52 h 306"/>
                <a:gd name="T8" fmla="*/ 60 w 488"/>
                <a:gd name="T9" fmla="*/ 58 h 306"/>
                <a:gd name="T10" fmla="*/ 64 w 488"/>
                <a:gd name="T11" fmla="*/ 74 h 306"/>
                <a:gd name="T12" fmla="*/ 72 w 488"/>
                <a:gd name="T13" fmla="*/ 108 h 306"/>
                <a:gd name="T14" fmla="*/ 90 w 488"/>
                <a:gd name="T15" fmla="*/ 114 h 306"/>
                <a:gd name="T16" fmla="*/ 92 w 488"/>
                <a:gd name="T17" fmla="*/ 116 h 306"/>
                <a:gd name="T18" fmla="*/ 102 w 488"/>
                <a:gd name="T19" fmla="*/ 130 h 306"/>
                <a:gd name="T20" fmla="*/ 108 w 488"/>
                <a:gd name="T21" fmla="*/ 146 h 306"/>
                <a:gd name="T22" fmla="*/ 106 w 488"/>
                <a:gd name="T23" fmla="*/ 164 h 306"/>
                <a:gd name="T24" fmla="*/ 94 w 488"/>
                <a:gd name="T25" fmla="*/ 178 h 306"/>
                <a:gd name="T26" fmla="*/ 52 w 488"/>
                <a:gd name="T27" fmla="*/ 200 h 306"/>
                <a:gd name="T28" fmla="*/ 8 w 488"/>
                <a:gd name="T29" fmla="*/ 232 h 306"/>
                <a:gd name="T30" fmla="*/ 12 w 488"/>
                <a:gd name="T31" fmla="*/ 254 h 306"/>
                <a:gd name="T32" fmla="*/ 40 w 488"/>
                <a:gd name="T33" fmla="*/ 286 h 306"/>
                <a:gd name="T34" fmla="*/ 52 w 488"/>
                <a:gd name="T35" fmla="*/ 302 h 306"/>
                <a:gd name="T36" fmla="*/ 60 w 488"/>
                <a:gd name="T37" fmla="*/ 278 h 306"/>
                <a:gd name="T38" fmla="*/ 76 w 488"/>
                <a:gd name="T39" fmla="*/ 256 h 306"/>
                <a:gd name="T40" fmla="*/ 100 w 488"/>
                <a:gd name="T41" fmla="*/ 246 h 306"/>
                <a:gd name="T42" fmla="*/ 124 w 488"/>
                <a:gd name="T43" fmla="*/ 224 h 306"/>
                <a:gd name="T44" fmla="*/ 158 w 488"/>
                <a:gd name="T45" fmla="*/ 222 h 306"/>
                <a:gd name="T46" fmla="*/ 192 w 488"/>
                <a:gd name="T47" fmla="*/ 238 h 306"/>
                <a:gd name="T48" fmla="*/ 220 w 488"/>
                <a:gd name="T49" fmla="*/ 242 h 306"/>
                <a:gd name="T50" fmla="*/ 242 w 488"/>
                <a:gd name="T51" fmla="*/ 254 h 306"/>
                <a:gd name="T52" fmla="*/ 242 w 488"/>
                <a:gd name="T53" fmla="*/ 254 h 306"/>
                <a:gd name="T54" fmla="*/ 254 w 488"/>
                <a:gd name="T55" fmla="*/ 264 h 306"/>
                <a:gd name="T56" fmla="*/ 276 w 488"/>
                <a:gd name="T57" fmla="*/ 244 h 306"/>
                <a:gd name="T58" fmla="*/ 296 w 488"/>
                <a:gd name="T59" fmla="*/ 238 h 306"/>
                <a:gd name="T60" fmla="*/ 300 w 488"/>
                <a:gd name="T61" fmla="*/ 252 h 306"/>
                <a:gd name="T62" fmla="*/ 308 w 488"/>
                <a:gd name="T63" fmla="*/ 256 h 306"/>
                <a:gd name="T64" fmla="*/ 328 w 488"/>
                <a:gd name="T65" fmla="*/ 246 h 306"/>
                <a:gd name="T66" fmla="*/ 336 w 488"/>
                <a:gd name="T67" fmla="*/ 250 h 306"/>
                <a:gd name="T68" fmla="*/ 342 w 488"/>
                <a:gd name="T69" fmla="*/ 264 h 306"/>
                <a:gd name="T70" fmla="*/ 348 w 488"/>
                <a:gd name="T71" fmla="*/ 290 h 306"/>
                <a:gd name="T72" fmla="*/ 372 w 488"/>
                <a:gd name="T73" fmla="*/ 268 h 306"/>
                <a:gd name="T74" fmla="*/ 408 w 488"/>
                <a:gd name="T75" fmla="*/ 260 h 306"/>
                <a:gd name="T76" fmla="*/ 432 w 488"/>
                <a:gd name="T77" fmla="*/ 242 h 306"/>
                <a:gd name="T78" fmla="*/ 474 w 488"/>
                <a:gd name="T79" fmla="*/ 228 h 306"/>
                <a:gd name="T80" fmla="*/ 486 w 488"/>
                <a:gd name="T81" fmla="*/ 220 h 306"/>
                <a:gd name="T82" fmla="*/ 460 w 488"/>
                <a:gd name="T83" fmla="*/ 152 h 306"/>
                <a:gd name="T84" fmla="*/ 468 w 488"/>
                <a:gd name="T85" fmla="*/ 130 h 306"/>
                <a:gd name="T86" fmla="*/ 444 w 488"/>
                <a:gd name="T87" fmla="*/ 126 h 306"/>
                <a:gd name="T88" fmla="*/ 430 w 488"/>
                <a:gd name="T89" fmla="*/ 106 h 306"/>
                <a:gd name="T90" fmla="*/ 416 w 488"/>
                <a:gd name="T91" fmla="*/ 100 h 306"/>
                <a:gd name="T92" fmla="*/ 400 w 488"/>
                <a:gd name="T93" fmla="*/ 114 h 306"/>
                <a:gd name="T94" fmla="*/ 388 w 488"/>
                <a:gd name="T95" fmla="*/ 110 h 306"/>
                <a:gd name="T96" fmla="*/ 366 w 488"/>
                <a:gd name="T97" fmla="*/ 86 h 306"/>
                <a:gd name="T98" fmla="*/ 352 w 488"/>
                <a:gd name="T99" fmla="*/ 90 h 306"/>
                <a:gd name="T100" fmla="*/ 328 w 488"/>
                <a:gd name="T101" fmla="*/ 94 h 306"/>
                <a:gd name="T102" fmla="*/ 322 w 488"/>
                <a:gd name="T103" fmla="*/ 90 h 306"/>
                <a:gd name="T104" fmla="*/ 320 w 488"/>
                <a:gd name="T105" fmla="*/ 70 h 306"/>
                <a:gd name="T106" fmla="*/ 216 w 488"/>
                <a:gd name="T107" fmla="*/ 50 h 306"/>
                <a:gd name="T108" fmla="*/ 194 w 488"/>
                <a:gd name="T109" fmla="*/ 38 h 306"/>
                <a:gd name="T110" fmla="*/ 172 w 488"/>
                <a:gd name="T111" fmla="*/ 30 h 306"/>
                <a:gd name="T112" fmla="*/ 132 w 488"/>
                <a:gd name="T113" fmla="*/ 10 h 306"/>
                <a:gd name="T114" fmla="*/ 74 w 488"/>
                <a:gd name="T115" fmla="*/ 6 h 3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488" h="306">
                  <a:moveTo>
                    <a:pt x="62" y="2"/>
                  </a:moveTo>
                  <a:lnTo>
                    <a:pt x="60" y="4"/>
                  </a:lnTo>
                  <a:lnTo>
                    <a:pt x="64" y="10"/>
                  </a:lnTo>
                  <a:lnTo>
                    <a:pt x="86" y="24"/>
                  </a:lnTo>
                  <a:lnTo>
                    <a:pt x="86" y="24"/>
                  </a:lnTo>
                  <a:lnTo>
                    <a:pt x="86" y="24"/>
                  </a:lnTo>
                  <a:lnTo>
                    <a:pt x="86" y="24"/>
                  </a:lnTo>
                  <a:lnTo>
                    <a:pt x="100" y="38"/>
                  </a:lnTo>
                  <a:lnTo>
                    <a:pt x="98" y="40"/>
                  </a:lnTo>
                  <a:lnTo>
                    <a:pt x="90" y="50"/>
                  </a:lnTo>
                  <a:lnTo>
                    <a:pt x="88" y="50"/>
                  </a:lnTo>
                  <a:lnTo>
                    <a:pt x="88" y="52"/>
                  </a:lnTo>
                  <a:lnTo>
                    <a:pt x="74" y="52"/>
                  </a:lnTo>
                  <a:lnTo>
                    <a:pt x="66" y="54"/>
                  </a:lnTo>
                  <a:lnTo>
                    <a:pt x="60" y="58"/>
                  </a:lnTo>
                  <a:lnTo>
                    <a:pt x="64" y="66"/>
                  </a:lnTo>
                  <a:lnTo>
                    <a:pt x="64" y="66"/>
                  </a:lnTo>
                  <a:lnTo>
                    <a:pt x="64" y="74"/>
                  </a:lnTo>
                  <a:lnTo>
                    <a:pt x="72" y="86"/>
                  </a:lnTo>
                  <a:lnTo>
                    <a:pt x="72" y="86"/>
                  </a:lnTo>
                  <a:lnTo>
                    <a:pt x="72" y="108"/>
                  </a:lnTo>
                  <a:lnTo>
                    <a:pt x="78" y="110"/>
                  </a:lnTo>
                  <a:lnTo>
                    <a:pt x="88" y="114"/>
                  </a:lnTo>
                  <a:lnTo>
                    <a:pt x="90" y="114"/>
                  </a:lnTo>
                  <a:lnTo>
                    <a:pt x="90" y="114"/>
                  </a:lnTo>
                  <a:lnTo>
                    <a:pt x="90" y="114"/>
                  </a:lnTo>
                  <a:lnTo>
                    <a:pt x="92" y="116"/>
                  </a:lnTo>
                  <a:lnTo>
                    <a:pt x="102" y="130"/>
                  </a:lnTo>
                  <a:lnTo>
                    <a:pt x="102" y="130"/>
                  </a:lnTo>
                  <a:lnTo>
                    <a:pt x="102" y="130"/>
                  </a:lnTo>
                  <a:lnTo>
                    <a:pt x="108" y="146"/>
                  </a:lnTo>
                  <a:lnTo>
                    <a:pt x="108" y="146"/>
                  </a:lnTo>
                  <a:lnTo>
                    <a:pt x="108" y="146"/>
                  </a:lnTo>
                  <a:lnTo>
                    <a:pt x="108" y="156"/>
                  </a:lnTo>
                  <a:lnTo>
                    <a:pt x="108" y="156"/>
                  </a:lnTo>
                  <a:lnTo>
                    <a:pt x="106" y="164"/>
                  </a:lnTo>
                  <a:lnTo>
                    <a:pt x="104" y="170"/>
                  </a:lnTo>
                  <a:lnTo>
                    <a:pt x="104" y="170"/>
                  </a:lnTo>
                  <a:lnTo>
                    <a:pt x="94" y="178"/>
                  </a:lnTo>
                  <a:lnTo>
                    <a:pt x="80" y="184"/>
                  </a:lnTo>
                  <a:lnTo>
                    <a:pt x="54" y="200"/>
                  </a:lnTo>
                  <a:lnTo>
                    <a:pt x="52" y="200"/>
                  </a:lnTo>
                  <a:lnTo>
                    <a:pt x="4" y="204"/>
                  </a:lnTo>
                  <a:lnTo>
                    <a:pt x="0" y="216"/>
                  </a:lnTo>
                  <a:lnTo>
                    <a:pt x="8" y="232"/>
                  </a:lnTo>
                  <a:lnTo>
                    <a:pt x="8" y="232"/>
                  </a:lnTo>
                  <a:lnTo>
                    <a:pt x="8" y="234"/>
                  </a:lnTo>
                  <a:lnTo>
                    <a:pt x="12" y="254"/>
                  </a:lnTo>
                  <a:lnTo>
                    <a:pt x="38" y="286"/>
                  </a:lnTo>
                  <a:lnTo>
                    <a:pt x="40" y="286"/>
                  </a:lnTo>
                  <a:lnTo>
                    <a:pt x="40" y="286"/>
                  </a:lnTo>
                  <a:lnTo>
                    <a:pt x="40" y="286"/>
                  </a:lnTo>
                  <a:lnTo>
                    <a:pt x="50" y="306"/>
                  </a:lnTo>
                  <a:lnTo>
                    <a:pt x="52" y="302"/>
                  </a:lnTo>
                  <a:lnTo>
                    <a:pt x="52" y="302"/>
                  </a:lnTo>
                  <a:lnTo>
                    <a:pt x="60" y="278"/>
                  </a:lnTo>
                  <a:lnTo>
                    <a:pt x="60" y="278"/>
                  </a:lnTo>
                  <a:lnTo>
                    <a:pt x="60" y="276"/>
                  </a:lnTo>
                  <a:lnTo>
                    <a:pt x="60" y="276"/>
                  </a:lnTo>
                  <a:lnTo>
                    <a:pt x="76" y="256"/>
                  </a:lnTo>
                  <a:lnTo>
                    <a:pt x="78" y="254"/>
                  </a:lnTo>
                  <a:lnTo>
                    <a:pt x="98" y="246"/>
                  </a:lnTo>
                  <a:lnTo>
                    <a:pt x="100" y="246"/>
                  </a:lnTo>
                  <a:lnTo>
                    <a:pt x="112" y="254"/>
                  </a:lnTo>
                  <a:lnTo>
                    <a:pt x="128" y="252"/>
                  </a:lnTo>
                  <a:lnTo>
                    <a:pt x="124" y="224"/>
                  </a:lnTo>
                  <a:lnTo>
                    <a:pt x="126" y="222"/>
                  </a:lnTo>
                  <a:lnTo>
                    <a:pt x="142" y="222"/>
                  </a:lnTo>
                  <a:lnTo>
                    <a:pt x="158" y="222"/>
                  </a:lnTo>
                  <a:lnTo>
                    <a:pt x="160" y="222"/>
                  </a:lnTo>
                  <a:lnTo>
                    <a:pt x="160" y="222"/>
                  </a:lnTo>
                  <a:lnTo>
                    <a:pt x="192" y="238"/>
                  </a:lnTo>
                  <a:lnTo>
                    <a:pt x="218" y="242"/>
                  </a:lnTo>
                  <a:lnTo>
                    <a:pt x="220" y="242"/>
                  </a:lnTo>
                  <a:lnTo>
                    <a:pt x="220" y="242"/>
                  </a:lnTo>
                  <a:lnTo>
                    <a:pt x="220" y="242"/>
                  </a:lnTo>
                  <a:lnTo>
                    <a:pt x="228" y="250"/>
                  </a:lnTo>
                  <a:lnTo>
                    <a:pt x="242" y="254"/>
                  </a:lnTo>
                  <a:lnTo>
                    <a:pt x="242" y="254"/>
                  </a:lnTo>
                  <a:lnTo>
                    <a:pt x="242" y="254"/>
                  </a:lnTo>
                  <a:lnTo>
                    <a:pt x="242" y="254"/>
                  </a:lnTo>
                  <a:lnTo>
                    <a:pt x="242" y="254"/>
                  </a:lnTo>
                  <a:lnTo>
                    <a:pt x="250" y="262"/>
                  </a:lnTo>
                  <a:lnTo>
                    <a:pt x="254" y="264"/>
                  </a:lnTo>
                  <a:lnTo>
                    <a:pt x="264" y="256"/>
                  </a:lnTo>
                  <a:lnTo>
                    <a:pt x="264" y="254"/>
                  </a:lnTo>
                  <a:lnTo>
                    <a:pt x="276" y="244"/>
                  </a:lnTo>
                  <a:lnTo>
                    <a:pt x="284" y="230"/>
                  </a:lnTo>
                  <a:lnTo>
                    <a:pt x="296" y="238"/>
                  </a:lnTo>
                  <a:lnTo>
                    <a:pt x="296" y="238"/>
                  </a:lnTo>
                  <a:lnTo>
                    <a:pt x="296" y="240"/>
                  </a:lnTo>
                  <a:lnTo>
                    <a:pt x="300" y="250"/>
                  </a:lnTo>
                  <a:lnTo>
                    <a:pt x="300" y="252"/>
                  </a:lnTo>
                  <a:lnTo>
                    <a:pt x="298" y="258"/>
                  </a:lnTo>
                  <a:lnTo>
                    <a:pt x="300" y="260"/>
                  </a:lnTo>
                  <a:lnTo>
                    <a:pt x="308" y="256"/>
                  </a:lnTo>
                  <a:lnTo>
                    <a:pt x="318" y="246"/>
                  </a:lnTo>
                  <a:lnTo>
                    <a:pt x="328" y="246"/>
                  </a:lnTo>
                  <a:lnTo>
                    <a:pt x="328" y="246"/>
                  </a:lnTo>
                  <a:lnTo>
                    <a:pt x="330" y="246"/>
                  </a:lnTo>
                  <a:lnTo>
                    <a:pt x="336" y="250"/>
                  </a:lnTo>
                  <a:lnTo>
                    <a:pt x="336" y="250"/>
                  </a:lnTo>
                  <a:lnTo>
                    <a:pt x="342" y="258"/>
                  </a:lnTo>
                  <a:lnTo>
                    <a:pt x="342" y="260"/>
                  </a:lnTo>
                  <a:lnTo>
                    <a:pt x="342" y="264"/>
                  </a:lnTo>
                  <a:lnTo>
                    <a:pt x="340" y="282"/>
                  </a:lnTo>
                  <a:lnTo>
                    <a:pt x="346" y="290"/>
                  </a:lnTo>
                  <a:lnTo>
                    <a:pt x="348" y="290"/>
                  </a:lnTo>
                  <a:lnTo>
                    <a:pt x="348" y="290"/>
                  </a:lnTo>
                  <a:lnTo>
                    <a:pt x="360" y="278"/>
                  </a:lnTo>
                  <a:lnTo>
                    <a:pt x="372" y="268"/>
                  </a:lnTo>
                  <a:lnTo>
                    <a:pt x="380" y="262"/>
                  </a:lnTo>
                  <a:lnTo>
                    <a:pt x="388" y="260"/>
                  </a:lnTo>
                  <a:lnTo>
                    <a:pt x="408" y="260"/>
                  </a:lnTo>
                  <a:lnTo>
                    <a:pt x="414" y="250"/>
                  </a:lnTo>
                  <a:lnTo>
                    <a:pt x="430" y="242"/>
                  </a:lnTo>
                  <a:lnTo>
                    <a:pt x="432" y="242"/>
                  </a:lnTo>
                  <a:lnTo>
                    <a:pt x="452" y="240"/>
                  </a:lnTo>
                  <a:lnTo>
                    <a:pt x="474" y="228"/>
                  </a:lnTo>
                  <a:lnTo>
                    <a:pt x="474" y="228"/>
                  </a:lnTo>
                  <a:lnTo>
                    <a:pt x="488" y="228"/>
                  </a:lnTo>
                  <a:lnTo>
                    <a:pt x="484" y="222"/>
                  </a:lnTo>
                  <a:lnTo>
                    <a:pt x="486" y="220"/>
                  </a:lnTo>
                  <a:lnTo>
                    <a:pt x="488" y="216"/>
                  </a:lnTo>
                  <a:lnTo>
                    <a:pt x="460" y="154"/>
                  </a:lnTo>
                  <a:lnTo>
                    <a:pt x="460" y="152"/>
                  </a:lnTo>
                  <a:lnTo>
                    <a:pt x="458" y="150"/>
                  </a:lnTo>
                  <a:lnTo>
                    <a:pt x="472" y="134"/>
                  </a:lnTo>
                  <a:lnTo>
                    <a:pt x="468" y="130"/>
                  </a:lnTo>
                  <a:lnTo>
                    <a:pt x="446" y="126"/>
                  </a:lnTo>
                  <a:lnTo>
                    <a:pt x="444" y="126"/>
                  </a:lnTo>
                  <a:lnTo>
                    <a:pt x="444" y="126"/>
                  </a:lnTo>
                  <a:lnTo>
                    <a:pt x="444" y="124"/>
                  </a:lnTo>
                  <a:lnTo>
                    <a:pt x="430" y="110"/>
                  </a:lnTo>
                  <a:lnTo>
                    <a:pt x="430" y="106"/>
                  </a:lnTo>
                  <a:lnTo>
                    <a:pt x="430" y="106"/>
                  </a:lnTo>
                  <a:lnTo>
                    <a:pt x="428" y="108"/>
                  </a:lnTo>
                  <a:lnTo>
                    <a:pt x="416" y="100"/>
                  </a:lnTo>
                  <a:lnTo>
                    <a:pt x="416" y="100"/>
                  </a:lnTo>
                  <a:lnTo>
                    <a:pt x="408" y="108"/>
                  </a:lnTo>
                  <a:lnTo>
                    <a:pt x="400" y="114"/>
                  </a:lnTo>
                  <a:lnTo>
                    <a:pt x="400" y="114"/>
                  </a:lnTo>
                  <a:lnTo>
                    <a:pt x="394" y="114"/>
                  </a:lnTo>
                  <a:lnTo>
                    <a:pt x="388" y="110"/>
                  </a:lnTo>
                  <a:lnTo>
                    <a:pt x="382" y="104"/>
                  </a:lnTo>
                  <a:lnTo>
                    <a:pt x="372" y="94"/>
                  </a:lnTo>
                  <a:lnTo>
                    <a:pt x="366" y="86"/>
                  </a:lnTo>
                  <a:lnTo>
                    <a:pt x="366" y="86"/>
                  </a:lnTo>
                  <a:lnTo>
                    <a:pt x="362" y="86"/>
                  </a:lnTo>
                  <a:lnTo>
                    <a:pt x="352" y="90"/>
                  </a:lnTo>
                  <a:lnTo>
                    <a:pt x="352" y="90"/>
                  </a:lnTo>
                  <a:lnTo>
                    <a:pt x="334" y="94"/>
                  </a:lnTo>
                  <a:lnTo>
                    <a:pt x="328" y="94"/>
                  </a:lnTo>
                  <a:lnTo>
                    <a:pt x="324" y="94"/>
                  </a:lnTo>
                  <a:lnTo>
                    <a:pt x="324" y="94"/>
                  </a:lnTo>
                  <a:lnTo>
                    <a:pt x="322" y="90"/>
                  </a:lnTo>
                  <a:lnTo>
                    <a:pt x="320" y="84"/>
                  </a:lnTo>
                  <a:lnTo>
                    <a:pt x="320" y="70"/>
                  </a:lnTo>
                  <a:lnTo>
                    <a:pt x="320" y="70"/>
                  </a:lnTo>
                  <a:lnTo>
                    <a:pt x="322" y="60"/>
                  </a:lnTo>
                  <a:lnTo>
                    <a:pt x="320" y="54"/>
                  </a:lnTo>
                  <a:lnTo>
                    <a:pt x="216" y="50"/>
                  </a:lnTo>
                  <a:lnTo>
                    <a:pt x="216" y="50"/>
                  </a:lnTo>
                  <a:lnTo>
                    <a:pt x="202" y="44"/>
                  </a:lnTo>
                  <a:lnTo>
                    <a:pt x="194" y="38"/>
                  </a:lnTo>
                  <a:lnTo>
                    <a:pt x="178" y="34"/>
                  </a:lnTo>
                  <a:lnTo>
                    <a:pt x="178" y="34"/>
                  </a:lnTo>
                  <a:lnTo>
                    <a:pt x="172" y="30"/>
                  </a:lnTo>
                  <a:lnTo>
                    <a:pt x="164" y="24"/>
                  </a:lnTo>
                  <a:lnTo>
                    <a:pt x="144" y="0"/>
                  </a:lnTo>
                  <a:lnTo>
                    <a:pt x="132" y="10"/>
                  </a:lnTo>
                  <a:lnTo>
                    <a:pt x="116" y="4"/>
                  </a:lnTo>
                  <a:lnTo>
                    <a:pt x="74" y="6"/>
                  </a:lnTo>
                  <a:lnTo>
                    <a:pt x="74" y="6"/>
                  </a:lnTo>
                  <a:lnTo>
                    <a:pt x="74" y="6"/>
                  </a:lnTo>
                  <a:lnTo>
                    <a:pt x="62" y="2"/>
                  </a:ln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23" name="Freeform 20"/>
            <p:cNvSpPr>
              <a:spLocks/>
            </p:cNvSpPr>
            <p:nvPr/>
          </p:nvSpPr>
          <p:spPr bwMode="auto">
            <a:xfrm>
              <a:off x="4092575" y="4815794"/>
              <a:ext cx="806450" cy="638175"/>
            </a:xfrm>
            <a:custGeom>
              <a:avLst/>
              <a:gdLst>
                <a:gd name="T0" fmla="*/ 488 w 508"/>
                <a:gd name="T1" fmla="*/ 130 h 402"/>
                <a:gd name="T2" fmla="*/ 508 w 508"/>
                <a:gd name="T3" fmla="*/ 126 h 402"/>
                <a:gd name="T4" fmla="*/ 496 w 508"/>
                <a:gd name="T5" fmla="*/ 110 h 402"/>
                <a:gd name="T6" fmla="*/ 446 w 508"/>
                <a:gd name="T7" fmla="*/ 44 h 402"/>
                <a:gd name="T8" fmla="*/ 402 w 508"/>
                <a:gd name="T9" fmla="*/ 44 h 402"/>
                <a:gd name="T10" fmla="*/ 400 w 508"/>
                <a:gd name="T11" fmla="*/ 58 h 402"/>
                <a:gd name="T12" fmla="*/ 372 w 508"/>
                <a:gd name="T13" fmla="*/ 50 h 402"/>
                <a:gd name="T14" fmla="*/ 332 w 508"/>
                <a:gd name="T15" fmla="*/ 64 h 402"/>
                <a:gd name="T16" fmla="*/ 310 w 508"/>
                <a:gd name="T17" fmla="*/ 70 h 402"/>
                <a:gd name="T18" fmla="*/ 298 w 508"/>
                <a:gd name="T19" fmla="*/ 76 h 402"/>
                <a:gd name="T20" fmla="*/ 286 w 508"/>
                <a:gd name="T21" fmla="*/ 58 h 402"/>
                <a:gd name="T22" fmla="*/ 314 w 508"/>
                <a:gd name="T23" fmla="*/ 22 h 402"/>
                <a:gd name="T24" fmla="*/ 312 w 508"/>
                <a:gd name="T25" fmla="*/ 12 h 402"/>
                <a:gd name="T26" fmla="*/ 288 w 508"/>
                <a:gd name="T27" fmla="*/ 26 h 402"/>
                <a:gd name="T28" fmla="*/ 278 w 508"/>
                <a:gd name="T29" fmla="*/ 20 h 402"/>
                <a:gd name="T30" fmla="*/ 252 w 508"/>
                <a:gd name="T31" fmla="*/ 18 h 402"/>
                <a:gd name="T32" fmla="*/ 236 w 508"/>
                <a:gd name="T33" fmla="*/ 8 h 402"/>
                <a:gd name="T34" fmla="*/ 208 w 508"/>
                <a:gd name="T35" fmla="*/ 2 h 402"/>
                <a:gd name="T36" fmla="*/ 204 w 508"/>
                <a:gd name="T37" fmla="*/ 24 h 402"/>
                <a:gd name="T38" fmla="*/ 210 w 508"/>
                <a:gd name="T39" fmla="*/ 48 h 402"/>
                <a:gd name="T40" fmla="*/ 200 w 508"/>
                <a:gd name="T41" fmla="*/ 54 h 402"/>
                <a:gd name="T42" fmla="*/ 182 w 508"/>
                <a:gd name="T43" fmla="*/ 46 h 402"/>
                <a:gd name="T44" fmla="*/ 156 w 508"/>
                <a:gd name="T45" fmla="*/ 32 h 402"/>
                <a:gd name="T46" fmla="*/ 144 w 508"/>
                <a:gd name="T47" fmla="*/ 80 h 402"/>
                <a:gd name="T48" fmla="*/ 136 w 508"/>
                <a:gd name="T49" fmla="*/ 120 h 402"/>
                <a:gd name="T50" fmla="*/ 104 w 508"/>
                <a:gd name="T51" fmla="*/ 204 h 402"/>
                <a:gd name="T52" fmla="*/ 64 w 508"/>
                <a:gd name="T53" fmla="*/ 248 h 402"/>
                <a:gd name="T54" fmla="*/ 42 w 508"/>
                <a:gd name="T55" fmla="*/ 264 h 402"/>
                <a:gd name="T56" fmla="*/ 10 w 508"/>
                <a:gd name="T57" fmla="*/ 292 h 402"/>
                <a:gd name="T58" fmla="*/ 6 w 508"/>
                <a:gd name="T59" fmla="*/ 368 h 402"/>
                <a:gd name="T60" fmla="*/ 16 w 508"/>
                <a:gd name="T61" fmla="*/ 402 h 402"/>
                <a:gd name="T62" fmla="*/ 44 w 508"/>
                <a:gd name="T63" fmla="*/ 398 h 402"/>
                <a:gd name="T64" fmla="*/ 34 w 508"/>
                <a:gd name="T65" fmla="*/ 372 h 402"/>
                <a:gd name="T66" fmla="*/ 24 w 508"/>
                <a:gd name="T67" fmla="*/ 346 h 402"/>
                <a:gd name="T68" fmla="*/ 64 w 508"/>
                <a:gd name="T69" fmla="*/ 324 h 402"/>
                <a:gd name="T70" fmla="*/ 140 w 508"/>
                <a:gd name="T71" fmla="*/ 288 h 402"/>
                <a:gd name="T72" fmla="*/ 152 w 508"/>
                <a:gd name="T73" fmla="*/ 294 h 402"/>
                <a:gd name="T74" fmla="*/ 192 w 508"/>
                <a:gd name="T75" fmla="*/ 274 h 402"/>
                <a:gd name="T76" fmla="*/ 214 w 508"/>
                <a:gd name="T77" fmla="*/ 266 h 402"/>
                <a:gd name="T78" fmla="*/ 250 w 508"/>
                <a:gd name="T79" fmla="*/ 252 h 402"/>
                <a:gd name="T80" fmla="*/ 260 w 508"/>
                <a:gd name="T81" fmla="*/ 188 h 402"/>
                <a:gd name="T82" fmla="*/ 286 w 508"/>
                <a:gd name="T83" fmla="*/ 230 h 402"/>
                <a:gd name="T84" fmla="*/ 314 w 508"/>
                <a:gd name="T85" fmla="*/ 208 h 402"/>
                <a:gd name="T86" fmla="*/ 332 w 508"/>
                <a:gd name="T87" fmla="*/ 198 h 402"/>
                <a:gd name="T88" fmla="*/ 350 w 508"/>
                <a:gd name="T89" fmla="*/ 190 h 402"/>
                <a:gd name="T90" fmla="*/ 376 w 508"/>
                <a:gd name="T91" fmla="*/ 194 h 402"/>
                <a:gd name="T92" fmla="*/ 392 w 508"/>
                <a:gd name="T93" fmla="*/ 186 h 402"/>
                <a:gd name="T94" fmla="*/ 406 w 508"/>
                <a:gd name="T95" fmla="*/ 182 h 402"/>
                <a:gd name="T96" fmla="*/ 414 w 508"/>
                <a:gd name="T97" fmla="*/ 188 h 402"/>
                <a:gd name="T98" fmla="*/ 432 w 508"/>
                <a:gd name="T99" fmla="*/ 180 h 402"/>
                <a:gd name="T100" fmla="*/ 464 w 508"/>
                <a:gd name="T101" fmla="*/ 146 h 4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508" h="402">
                  <a:moveTo>
                    <a:pt x="476" y="138"/>
                  </a:moveTo>
                  <a:lnTo>
                    <a:pt x="476" y="138"/>
                  </a:lnTo>
                  <a:lnTo>
                    <a:pt x="484" y="134"/>
                  </a:lnTo>
                  <a:lnTo>
                    <a:pt x="488" y="130"/>
                  </a:lnTo>
                  <a:lnTo>
                    <a:pt x="488" y="128"/>
                  </a:lnTo>
                  <a:lnTo>
                    <a:pt x="490" y="126"/>
                  </a:lnTo>
                  <a:lnTo>
                    <a:pt x="492" y="126"/>
                  </a:lnTo>
                  <a:lnTo>
                    <a:pt x="508" y="126"/>
                  </a:lnTo>
                  <a:lnTo>
                    <a:pt x="508" y="116"/>
                  </a:lnTo>
                  <a:lnTo>
                    <a:pt x="508" y="116"/>
                  </a:lnTo>
                  <a:lnTo>
                    <a:pt x="502" y="114"/>
                  </a:lnTo>
                  <a:lnTo>
                    <a:pt x="496" y="110"/>
                  </a:lnTo>
                  <a:lnTo>
                    <a:pt x="472" y="88"/>
                  </a:lnTo>
                  <a:lnTo>
                    <a:pt x="472" y="88"/>
                  </a:lnTo>
                  <a:lnTo>
                    <a:pt x="460" y="58"/>
                  </a:lnTo>
                  <a:lnTo>
                    <a:pt x="446" y="44"/>
                  </a:lnTo>
                  <a:lnTo>
                    <a:pt x="446" y="44"/>
                  </a:lnTo>
                  <a:lnTo>
                    <a:pt x="424" y="42"/>
                  </a:lnTo>
                  <a:lnTo>
                    <a:pt x="406" y="44"/>
                  </a:lnTo>
                  <a:lnTo>
                    <a:pt x="402" y="44"/>
                  </a:lnTo>
                  <a:lnTo>
                    <a:pt x="404" y="54"/>
                  </a:lnTo>
                  <a:lnTo>
                    <a:pt x="404" y="56"/>
                  </a:lnTo>
                  <a:lnTo>
                    <a:pt x="404" y="58"/>
                  </a:lnTo>
                  <a:lnTo>
                    <a:pt x="400" y="58"/>
                  </a:lnTo>
                  <a:lnTo>
                    <a:pt x="388" y="64"/>
                  </a:lnTo>
                  <a:lnTo>
                    <a:pt x="386" y="62"/>
                  </a:lnTo>
                  <a:lnTo>
                    <a:pt x="386" y="62"/>
                  </a:lnTo>
                  <a:lnTo>
                    <a:pt x="372" y="50"/>
                  </a:lnTo>
                  <a:lnTo>
                    <a:pt x="368" y="50"/>
                  </a:lnTo>
                  <a:lnTo>
                    <a:pt x="364" y="50"/>
                  </a:lnTo>
                  <a:lnTo>
                    <a:pt x="364" y="50"/>
                  </a:lnTo>
                  <a:lnTo>
                    <a:pt x="332" y="64"/>
                  </a:lnTo>
                  <a:lnTo>
                    <a:pt x="322" y="68"/>
                  </a:lnTo>
                  <a:lnTo>
                    <a:pt x="316" y="66"/>
                  </a:lnTo>
                  <a:lnTo>
                    <a:pt x="316" y="66"/>
                  </a:lnTo>
                  <a:lnTo>
                    <a:pt x="310" y="70"/>
                  </a:lnTo>
                  <a:lnTo>
                    <a:pt x="304" y="76"/>
                  </a:lnTo>
                  <a:lnTo>
                    <a:pt x="300" y="80"/>
                  </a:lnTo>
                  <a:lnTo>
                    <a:pt x="298" y="76"/>
                  </a:lnTo>
                  <a:lnTo>
                    <a:pt x="298" y="76"/>
                  </a:lnTo>
                  <a:lnTo>
                    <a:pt x="288" y="66"/>
                  </a:lnTo>
                  <a:lnTo>
                    <a:pt x="286" y="62"/>
                  </a:lnTo>
                  <a:lnTo>
                    <a:pt x="286" y="58"/>
                  </a:lnTo>
                  <a:lnTo>
                    <a:pt x="286" y="58"/>
                  </a:lnTo>
                  <a:lnTo>
                    <a:pt x="290" y="50"/>
                  </a:lnTo>
                  <a:lnTo>
                    <a:pt x="300" y="38"/>
                  </a:lnTo>
                  <a:lnTo>
                    <a:pt x="300" y="38"/>
                  </a:lnTo>
                  <a:lnTo>
                    <a:pt x="314" y="22"/>
                  </a:lnTo>
                  <a:lnTo>
                    <a:pt x="318" y="16"/>
                  </a:lnTo>
                  <a:lnTo>
                    <a:pt x="316" y="12"/>
                  </a:lnTo>
                  <a:lnTo>
                    <a:pt x="316" y="12"/>
                  </a:lnTo>
                  <a:lnTo>
                    <a:pt x="312" y="12"/>
                  </a:lnTo>
                  <a:lnTo>
                    <a:pt x="308" y="14"/>
                  </a:lnTo>
                  <a:lnTo>
                    <a:pt x="298" y="20"/>
                  </a:lnTo>
                  <a:lnTo>
                    <a:pt x="298" y="20"/>
                  </a:lnTo>
                  <a:lnTo>
                    <a:pt x="288" y="26"/>
                  </a:lnTo>
                  <a:lnTo>
                    <a:pt x="282" y="28"/>
                  </a:lnTo>
                  <a:lnTo>
                    <a:pt x="282" y="28"/>
                  </a:lnTo>
                  <a:lnTo>
                    <a:pt x="280" y="26"/>
                  </a:lnTo>
                  <a:lnTo>
                    <a:pt x="278" y="20"/>
                  </a:lnTo>
                  <a:lnTo>
                    <a:pt x="276" y="20"/>
                  </a:lnTo>
                  <a:lnTo>
                    <a:pt x="270" y="6"/>
                  </a:lnTo>
                  <a:lnTo>
                    <a:pt x="254" y="16"/>
                  </a:lnTo>
                  <a:lnTo>
                    <a:pt x="252" y="18"/>
                  </a:lnTo>
                  <a:lnTo>
                    <a:pt x="252" y="16"/>
                  </a:lnTo>
                  <a:lnTo>
                    <a:pt x="252" y="16"/>
                  </a:lnTo>
                  <a:lnTo>
                    <a:pt x="252" y="16"/>
                  </a:lnTo>
                  <a:lnTo>
                    <a:pt x="236" y="8"/>
                  </a:lnTo>
                  <a:lnTo>
                    <a:pt x="220" y="2"/>
                  </a:lnTo>
                  <a:lnTo>
                    <a:pt x="220" y="2"/>
                  </a:lnTo>
                  <a:lnTo>
                    <a:pt x="214" y="0"/>
                  </a:lnTo>
                  <a:lnTo>
                    <a:pt x="208" y="2"/>
                  </a:lnTo>
                  <a:lnTo>
                    <a:pt x="204" y="6"/>
                  </a:lnTo>
                  <a:lnTo>
                    <a:pt x="198" y="12"/>
                  </a:lnTo>
                  <a:lnTo>
                    <a:pt x="204" y="24"/>
                  </a:lnTo>
                  <a:lnTo>
                    <a:pt x="204" y="24"/>
                  </a:lnTo>
                  <a:lnTo>
                    <a:pt x="210" y="38"/>
                  </a:lnTo>
                  <a:lnTo>
                    <a:pt x="210" y="44"/>
                  </a:lnTo>
                  <a:lnTo>
                    <a:pt x="210" y="48"/>
                  </a:lnTo>
                  <a:lnTo>
                    <a:pt x="210" y="48"/>
                  </a:lnTo>
                  <a:lnTo>
                    <a:pt x="208" y="52"/>
                  </a:lnTo>
                  <a:lnTo>
                    <a:pt x="204" y="54"/>
                  </a:lnTo>
                  <a:lnTo>
                    <a:pt x="204" y="54"/>
                  </a:lnTo>
                  <a:lnTo>
                    <a:pt x="200" y="54"/>
                  </a:lnTo>
                  <a:lnTo>
                    <a:pt x="194" y="54"/>
                  </a:lnTo>
                  <a:lnTo>
                    <a:pt x="188" y="50"/>
                  </a:lnTo>
                  <a:lnTo>
                    <a:pt x="182" y="46"/>
                  </a:lnTo>
                  <a:lnTo>
                    <a:pt x="182" y="46"/>
                  </a:lnTo>
                  <a:lnTo>
                    <a:pt x="164" y="36"/>
                  </a:lnTo>
                  <a:lnTo>
                    <a:pt x="156" y="32"/>
                  </a:lnTo>
                  <a:lnTo>
                    <a:pt x="156" y="32"/>
                  </a:lnTo>
                  <a:lnTo>
                    <a:pt x="156" y="32"/>
                  </a:lnTo>
                  <a:lnTo>
                    <a:pt x="156" y="34"/>
                  </a:lnTo>
                  <a:lnTo>
                    <a:pt x="156" y="52"/>
                  </a:lnTo>
                  <a:lnTo>
                    <a:pt x="144" y="66"/>
                  </a:lnTo>
                  <a:lnTo>
                    <a:pt x="144" y="80"/>
                  </a:lnTo>
                  <a:lnTo>
                    <a:pt x="148" y="94"/>
                  </a:lnTo>
                  <a:lnTo>
                    <a:pt x="150" y="94"/>
                  </a:lnTo>
                  <a:lnTo>
                    <a:pt x="140" y="108"/>
                  </a:lnTo>
                  <a:lnTo>
                    <a:pt x="136" y="120"/>
                  </a:lnTo>
                  <a:lnTo>
                    <a:pt x="136" y="122"/>
                  </a:lnTo>
                  <a:lnTo>
                    <a:pt x="124" y="134"/>
                  </a:lnTo>
                  <a:lnTo>
                    <a:pt x="104" y="180"/>
                  </a:lnTo>
                  <a:lnTo>
                    <a:pt x="104" y="204"/>
                  </a:lnTo>
                  <a:lnTo>
                    <a:pt x="104" y="204"/>
                  </a:lnTo>
                  <a:lnTo>
                    <a:pt x="60" y="230"/>
                  </a:lnTo>
                  <a:lnTo>
                    <a:pt x="58" y="234"/>
                  </a:lnTo>
                  <a:lnTo>
                    <a:pt x="64" y="248"/>
                  </a:lnTo>
                  <a:lnTo>
                    <a:pt x="64" y="248"/>
                  </a:lnTo>
                  <a:lnTo>
                    <a:pt x="64" y="248"/>
                  </a:lnTo>
                  <a:lnTo>
                    <a:pt x="60" y="266"/>
                  </a:lnTo>
                  <a:lnTo>
                    <a:pt x="42" y="264"/>
                  </a:lnTo>
                  <a:lnTo>
                    <a:pt x="38" y="284"/>
                  </a:lnTo>
                  <a:lnTo>
                    <a:pt x="16" y="284"/>
                  </a:lnTo>
                  <a:lnTo>
                    <a:pt x="10" y="292"/>
                  </a:lnTo>
                  <a:lnTo>
                    <a:pt x="10" y="292"/>
                  </a:lnTo>
                  <a:lnTo>
                    <a:pt x="4" y="306"/>
                  </a:lnTo>
                  <a:lnTo>
                    <a:pt x="0" y="356"/>
                  </a:lnTo>
                  <a:lnTo>
                    <a:pt x="4" y="368"/>
                  </a:lnTo>
                  <a:lnTo>
                    <a:pt x="6" y="368"/>
                  </a:lnTo>
                  <a:lnTo>
                    <a:pt x="6" y="380"/>
                  </a:lnTo>
                  <a:lnTo>
                    <a:pt x="16" y="392"/>
                  </a:lnTo>
                  <a:lnTo>
                    <a:pt x="16" y="392"/>
                  </a:lnTo>
                  <a:lnTo>
                    <a:pt x="16" y="402"/>
                  </a:lnTo>
                  <a:lnTo>
                    <a:pt x="42" y="400"/>
                  </a:lnTo>
                  <a:lnTo>
                    <a:pt x="44" y="398"/>
                  </a:lnTo>
                  <a:lnTo>
                    <a:pt x="44" y="398"/>
                  </a:lnTo>
                  <a:lnTo>
                    <a:pt x="44" y="398"/>
                  </a:lnTo>
                  <a:lnTo>
                    <a:pt x="44" y="396"/>
                  </a:lnTo>
                  <a:lnTo>
                    <a:pt x="52" y="388"/>
                  </a:lnTo>
                  <a:lnTo>
                    <a:pt x="36" y="372"/>
                  </a:lnTo>
                  <a:lnTo>
                    <a:pt x="34" y="372"/>
                  </a:lnTo>
                  <a:lnTo>
                    <a:pt x="24" y="364"/>
                  </a:lnTo>
                  <a:lnTo>
                    <a:pt x="24" y="364"/>
                  </a:lnTo>
                  <a:lnTo>
                    <a:pt x="24" y="362"/>
                  </a:lnTo>
                  <a:lnTo>
                    <a:pt x="24" y="346"/>
                  </a:lnTo>
                  <a:lnTo>
                    <a:pt x="36" y="346"/>
                  </a:lnTo>
                  <a:lnTo>
                    <a:pt x="38" y="340"/>
                  </a:lnTo>
                  <a:lnTo>
                    <a:pt x="32" y="324"/>
                  </a:lnTo>
                  <a:lnTo>
                    <a:pt x="64" y="324"/>
                  </a:lnTo>
                  <a:lnTo>
                    <a:pt x="120" y="298"/>
                  </a:lnTo>
                  <a:lnTo>
                    <a:pt x="126" y="286"/>
                  </a:lnTo>
                  <a:lnTo>
                    <a:pt x="128" y="282"/>
                  </a:lnTo>
                  <a:lnTo>
                    <a:pt x="140" y="288"/>
                  </a:lnTo>
                  <a:lnTo>
                    <a:pt x="140" y="288"/>
                  </a:lnTo>
                  <a:lnTo>
                    <a:pt x="140" y="290"/>
                  </a:lnTo>
                  <a:lnTo>
                    <a:pt x="146" y="296"/>
                  </a:lnTo>
                  <a:lnTo>
                    <a:pt x="152" y="294"/>
                  </a:lnTo>
                  <a:lnTo>
                    <a:pt x="150" y="282"/>
                  </a:lnTo>
                  <a:lnTo>
                    <a:pt x="168" y="282"/>
                  </a:lnTo>
                  <a:lnTo>
                    <a:pt x="186" y="286"/>
                  </a:lnTo>
                  <a:lnTo>
                    <a:pt x="192" y="274"/>
                  </a:lnTo>
                  <a:lnTo>
                    <a:pt x="194" y="272"/>
                  </a:lnTo>
                  <a:lnTo>
                    <a:pt x="194" y="272"/>
                  </a:lnTo>
                  <a:lnTo>
                    <a:pt x="196" y="272"/>
                  </a:lnTo>
                  <a:lnTo>
                    <a:pt x="214" y="266"/>
                  </a:lnTo>
                  <a:lnTo>
                    <a:pt x="218" y="238"/>
                  </a:lnTo>
                  <a:lnTo>
                    <a:pt x="238" y="256"/>
                  </a:lnTo>
                  <a:lnTo>
                    <a:pt x="246" y="256"/>
                  </a:lnTo>
                  <a:lnTo>
                    <a:pt x="250" y="252"/>
                  </a:lnTo>
                  <a:lnTo>
                    <a:pt x="248" y="192"/>
                  </a:lnTo>
                  <a:lnTo>
                    <a:pt x="248" y="190"/>
                  </a:lnTo>
                  <a:lnTo>
                    <a:pt x="248" y="186"/>
                  </a:lnTo>
                  <a:lnTo>
                    <a:pt x="260" y="188"/>
                  </a:lnTo>
                  <a:lnTo>
                    <a:pt x="262" y="188"/>
                  </a:lnTo>
                  <a:lnTo>
                    <a:pt x="264" y="190"/>
                  </a:lnTo>
                  <a:lnTo>
                    <a:pt x="264" y="190"/>
                  </a:lnTo>
                  <a:lnTo>
                    <a:pt x="286" y="230"/>
                  </a:lnTo>
                  <a:lnTo>
                    <a:pt x="312" y="226"/>
                  </a:lnTo>
                  <a:lnTo>
                    <a:pt x="318" y="224"/>
                  </a:lnTo>
                  <a:lnTo>
                    <a:pt x="322" y="216"/>
                  </a:lnTo>
                  <a:lnTo>
                    <a:pt x="314" y="208"/>
                  </a:lnTo>
                  <a:lnTo>
                    <a:pt x="312" y="206"/>
                  </a:lnTo>
                  <a:lnTo>
                    <a:pt x="330" y="200"/>
                  </a:lnTo>
                  <a:lnTo>
                    <a:pt x="332" y="198"/>
                  </a:lnTo>
                  <a:lnTo>
                    <a:pt x="332" y="198"/>
                  </a:lnTo>
                  <a:lnTo>
                    <a:pt x="340" y="206"/>
                  </a:lnTo>
                  <a:lnTo>
                    <a:pt x="346" y="202"/>
                  </a:lnTo>
                  <a:lnTo>
                    <a:pt x="346" y="190"/>
                  </a:lnTo>
                  <a:lnTo>
                    <a:pt x="350" y="190"/>
                  </a:lnTo>
                  <a:lnTo>
                    <a:pt x="364" y="190"/>
                  </a:lnTo>
                  <a:lnTo>
                    <a:pt x="364" y="190"/>
                  </a:lnTo>
                  <a:lnTo>
                    <a:pt x="370" y="192"/>
                  </a:lnTo>
                  <a:lnTo>
                    <a:pt x="376" y="194"/>
                  </a:lnTo>
                  <a:lnTo>
                    <a:pt x="382" y="198"/>
                  </a:lnTo>
                  <a:lnTo>
                    <a:pt x="386" y="202"/>
                  </a:lnTo>
                  <a:lnTo>
                    <a:pt x="388" y="206"/>
                  </a:lnTo>
                  <a:lnTo>
                    <a:pt x="392" y="186"/>
                  </a:lnTo>
                  <a:lnTo>
                    <a:pt x="392" y="186"/>
                  </a:lnTo>
                  <a:lnTo>
                    <a:pt x="396" y="184"/>
                  </a:lnTo>
                  <a:lnTo>
                    <a:pt x="400" y="182"/>
                  </a:lnTo>
                  <a:lnTo>
                    <a:pt x="406" y="182"/>
                  </a:lnTo>
                  <a:lnTo>
                    <a:pt x="412" y="184"/>
                  </a:lnTo>
                  <a:lnTo>
                    <a:pt x="414" y="186"/>
                  </a:lnTo>
                  <a:lnTo>
                    <a:pt x="414" y="186"/>
                  </a:lnTo>
                  <a:lnTo>
                    <a:pt x="414" y="188"/>
                  </a:lnTo>
                  <a:lnTo>
                    <a:pt x="414" y="188"/>
                  </a:lnTo>
                  <a:lnTo>
                    <a:pt x="418" y="188"/>
                  </a:lnTo>
                  <a:lnTo>
                    <a:pt x="418" y="188"/>
                  </a:lnTo>
                  <a:lnTo>
                    <a:pt x="432" y="180"/>
                  </a:lnTo>
                  <a:lnTo>
                    <a:pt x="460" y="160"/>
                  </a:lnTo>
                  <a:lnTo>
                    <a:pt x="460" y="160"/>
                  </a:lnTo>
                  <a:lnTo>
                    <a:pt x="460" y="152"/>
                  </a:lnTo>
                  <a:lnTo>
                    <a:pt x="464" y="146"/>
                  </a:lnTo>
                  <a:lnTo>
                    <a:pt x="470" y="140"/>
                  </a:lnTo>
                  <a:lnTo>
                    <a:pt x="476" y="138"/>
                  </a:lnTo>
                  <a:lnTo>
                    <a:pt x="476" y="138"/>
                  </a:ln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24" name="Freeform 21"/>
            <p:cNvSpPr>
              <a:spLocks/>
            </p:cNvSpPr>
            <p:nvPr/>
          </p:nvSpPr>
          <p:spPr bwMode="auto">
            <a:xfrm>
              <a:off x="4473575" y="4263344"/>
              <a:ext cx="482600" cy="657225"/>
            </a:xfrm>
            <a:custGeom>
              <a:avLst/>
              <a:gdLst>
                <a:gd name="T0" fmla="*/ 220 w 304"/>
                <a:gd name="T1" fmla="*/ 0 h 414"/>
                <a:gd name="T2" fmla="*/ 206 w 304"/>
                <a:gd name="T3" fmla="*/ 16 h 414"/>
                <a:gd name="T4" fmla="*/ 184 w 304"/>
                <a:gd name="T5" fmla="*/ 32 h 414"/>
                <a:gd name="T6" fmla="*/ 176 w 304"/>
                <a:gd name="T7" fmla="*/ 32 h 414"/>
                <a:gd name="T8" fmla="*/ 174 w 304"/>
                <a:gd name="T9" fmla="*/ 22 h 414"/>
                <a:gd name="T10" fmla="*/ 152 w 304"/>
                <a:gd name="T11" fmla="*/ 24 h 414"/>
                <a:gd name="T12" fmla="*/ 108 w 304"/>
                <a:gd name="T13" fmla="*/ 34 h 414"/>
                <a:gd name="T14" fmla="*/ 72 w 304"/>
                <a:gd name="T15" fmla="*/ 42 h 414"/>
                <a:gd name="T16" fmla="*/ 40 w 304"/>
                <a:gd name="T17" fmla="*/ 56 h 414"/>
                <a:gd name="T18" fmla="*/ 28 w 304"/>
                <a:gd name="T19" fmla="*/ 62 h 414"/>
                <a:gd name="T20" fmla="*/ 16 w 304"/>
                <a:gd name="T21" fmla="*/ 84 h 414"/>
                <a:gd name="T22" fmla="*/ 22 w 304"/>
                <a:gd name="T23" fmla="*/ 92 h 414"/>
                <a:gd name="T24" fmla="*/ 34 w 304"/>
                <a:gd name="T25" fmla="*/ 140 h 414"/>
                <a:gd name="T26" fmla="*/ 32 w 304"/>
                <a:gd name="T27" fmla="*/ 144 h 414"/>
                <a:gd name="T28" fmla="*/ 0 w 304"/>
                <a:gd name="T29" fmla="*/ 200 h 414"/>
                <a:gd name="T30" fmla="*/ 12 w 304"/>
                <a:gd name="T31" fmla="*/ 196 h 414"/>
                <a:gd name="T32" fmla="*/ 18 w 304"/>
                <a:gd name="T33" fmla="*/ 202 h 414"/>
                <a:gd name="T34" fmla="*/ 16 w 304"/>
                <a:gd name="T35" fmla="*/ 226 h 414"/>
                <a:gd name="T36" fmla="*/ 24 w 304"/>
                <a:gd name="T37" fmla="*/ 262 h 414"/>
                <a:gd name="T38" fmla="*/ 40 w 304"/>
                <a:gd name="T39" fmla="*/ 280 h 414"/>
                <a:gd name="T40" fmla="*/ 42 w 304"/>
                <a:gd name="T41" fmla="*/ 304 h 414"/>
                <a:gd name="T42" fmla="*/ 44 w 304"/>
                <a:gd name="T43" fmla="*/ 320 h 414"/>
                <a:gd name="T44" fmla="*/ 44 w 304"/>
                <a:gd name="T45" fmla="*/ 362 h 414"/>
                <a:gd name="T46" fmla="*/ 52 w 304"/>
                <a:gd name="T47" fmla="*/ 362 h 414"/>
                <a:gd name="T48" fmla="*/ 72 w 304"/>
                <a:gd name="T49" fmla="*/ 352 h 414"/>
                <a:gd name="T50" fmla="*/ 84 w 304"/>
                <a:gd name="T51" fmla="*/ 356 h 414"/>
                <a:gd name="T52" fmla="*/ 86 w 304"/>
                <a:gd name="T53" fmla="*/ 366 h 414"/>
                <a:gd name="T54" fmla="*/ 56 w 304"/>
                <a:gd name="T55" fmla="*/ 406 h 414"/>
                <a:gd name="T56" fmla="*/ 72 w 304"/>
                <a:gd name="T57" fmla="*/ 408 h 414"/>
                <a:gd name="T58" fmla="*/ 80 w 304"/>
                <a:gd name="T59" fmla="*/ 406 h 414"/>
                <a:gd name="T60" fmla="*/ 120 w 304"/>
                <a:gd name="T61" fmla="*/ 390 h 414"/>
                <a:gd name="T62" fmla="*/ 142 w 304"/>
                <a:gd name="T63" fmla="*/ 394 h 414"/>
                <a:gd name="T64" fmla="*/ 154 w 304"/>
                <a:gd name="T65" fmla="*/ 390 h 414"/>
                <a:gd name="T66" fmla="*/ 152 w 304"/>
                <a:gd name="T67" fmla="*/ 384 h 414"/>
                <a:gd name="T68" fmla="*/ 150 w 304"/>
                <a:gd name="T69" fmla="*/ 366 h 414"/>
                <a:gd name="T70" fmla="*/ 150 w 304"/>
                <a:gd name="T71" fmla="*/ 358 h 414"/>
                <a:gd name="T72" fmla="*/ 162 w 304"/>
                <a:gd name="T73" fmla="*/ 336 h 414"/>
                <a:gd name="T74" fmla="*/ 162 w 304"/>
                <a:gd name="T75" fmla="*/ 334 h 414"/>
                <a:gd name="T76" fmla="*/ 164 w 304"/>
                <a:gd name="T77" fmla="*/ 324 h 414"/>
                <a:gd name="T78" fmla="*/ 164 w 304"/>
                <a:gd name="T79" fmla="*/ 316 h 414"/>
                <a:gd name="T80" fmla="*/ 178 w 304"/>
                <a:gd name="T81" fmla="*/ 298 h 414"/>
                <a:gd name="T82" fmla="*/ 186 w 304"/>
                <a:gd name="T83" fmla="*/ 278 h 414"/>
                <a:gd name="T84" fmla="*/ 190 w 304"/>
                <a:gd name="T85" fmla="*/ 270 h 414"/>
                <a:gd name="T86" fmla="*/ 206 w 304"/>
                <a:gd name="T87" fmla="*/ 256 h 414"/>
                <a:gd name="T88" fmla="*/ 194 w 304"/>
                <a:gd name="T89" fmla="*/ 242 h 414"/>
                <a:gd name="T90" fmla="*/ 194 w 304"/>
                <a:gd name="T91" fmla="*/ 228 h 414"/>
                <a:gd name="T92" fmla="*/ 224 w 304"/>
                <a:gd name="T93" fmla="*/ 200 h 414"/>
                <a:gd name="T94" fmla="*/ 222 w 304"/>
                <a:gd name="T95" fmla="*/ 192 h 414"/>
                <a:gd name="T96" fmla="*/ 220 w 304"/>
                <a:gd name="T97" fmla="*/ 170 h 414"/>
                <a:gd name="T98" fmla="*/ 230 w 304"/>
                <a:gd name="T99" fmla="*/ 146 h 414"/>
                <a:gd name="T100" fmla="*/ 250 w 304"/>
                <a:gd name="T101" fmla="*/ 136 h 414"/>
                <a:gd name="T102" fmla="*/ 272 w 304"/>
                <a:gd name="T103" fmla="*/ 140 h 414"/>
                <a:gd name="T104" fmla="*/ 284 w 304"/>
                <a:gd name="T105" fmla="*/ 128 h 414"/>
                <a:gd name="T106" fmla="*/ 296 w 304"/>
                <a:gd name="T107" fmla="*/ 108 h 414"/>
                <a:gd name="T108" fmla="*/ 300 w 304"/>
                <a:gd name="T109" fmla="*/ 102 h 414"/>
                <a:gd name="T110" fmla="*/ 296 w 304"/>
                <a:gd name="T111" fmla="*/ 84 h 414"/>
                <a:gd name="T112" fmla="*/ 276 w 304"/>
                <a:gd name="T113" fmla="*/ 52 h 414"/>
                <a:gd name="T114" fmla="*/ 274 w 304"/>
                <a:gd name="T115" fmla="*/ 40 h 414"/>
                <a:gd name="T116" fmla="*/ 264 w 304"/>
                <a:gd name="T117" fmla="*/ 20 h 4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04" h="414">
                  <a:moveTo>
                    <a:pt x="240" y="16"/>
                  </a:moveTo>
                  <a:lnTo>
                    <a:pt x="238" y="16"/>
                  </a:lnTo>
                  <a:lnTo>
                    <a:pt x="220" y="0"/>
                  </a:lnTo>
                  <a:lnTo>
                    <a:pt x="212" y="6"/>
                  </a:lnTo>
                  <a:lnTo>
                    <a:pt x="212" y="6"/>
                  </a:lnTo>
                  <a:lnTo>
                    <a:pt x="206" y="16"/>
                  </a:lnTo>
                  <a:lnTo>
                    <a:pt x="200" y="24"/>
                  </a:lnTo>
                  <a:lnTo>
                    <a:pt x="192" y="28"/>
                  </a:lnTo>
                  <a:lnTo>
                    <a:pt x="184" y="32"/>
                  </a:lnTo>
                  <a:lnTo>
                    <a:pt x="184" y="32"/>
                  </a:lnTo>
                  <a:lnTo>
                    <a:pt x="180" y="34"/>
                  </a:lnTo>
                  <a:lnTo>
                    <a:pt x="176" y="32"/>
                  </a:lnTo>
                  <a:lnTo>
                    <a:pt x="176" y="32"/>
                  </a:lnTo>
                  <a:lnTo>
                    <a:pt x="174" y="28"/>
                  </a:lnTo>
                  <a:lnTo>
                    <a:pt x="174" y="22"/>
                  </a:lnTo>
                  <a:lnTo>
                    <a:pt x="180" y="4"/>
                  </a:lnTo>
                  <a:lnTo>
                    <a:pt x="152" y="22"/>
                  </a:lnTo>
                  <a:lnTo>
                    <a:pt x="152" y="24"/>
                  </a:lnTo>
                  <a:lnTo>
                    <a:pt x="152" y="24"/>
                  </a:lnTo>
                  <a:lnTo>
                    <a:pt x="128" y="24"/>
                  </a:lnTo>
                  <a:lnTo>
                    <a:pt x="108" y="34"/>
                  </a:lnTo>
                  <a:lnTo>
                    <a:pt x="108" y="36"/>
                  </a:lnTo>
                  <a:lnTo>
                    <a:pt x="84" y="36"/>
                  </a:lnTo>
                  <a:lnTo>
                    <a:pt x="72" y="42"/>
                  </a:lnTo>
                  <a:lnTo>
                    <a:pt x="68" y="54"/>
                  </a:lnTo>
                  <a:lnTo>
                    <a:pt x="66" y="56"/>
                  </a:lnTo>
                  <a:lnTo>
                    <a:pt x="40" y="56"/>
                  </a:lnTo>
                  <a:lnTo>
                    <a:pt x="40" y="56"/>
                  </a:lnTo>
                  <a:lnTo>
                    <a:pt x="34" y="56"/>
                  </a:lnTo>
                  <a:lnTo>
                    <a:pt x="28" y="62"/>
                  </a:lnTo>
                  <a:lnTo>
                    <a:pt x="8" y="80"/>
                  </a:lnTo>
                  <a:lnTo>
                    <a:pt x="8" y="80"/>
                  </a:lnTo>
                  <a:lnTo>
                    <a:pt x="16" y="84"/>
                  </a:lnTo>
                  <a:lnTo>
                    <a:pt x="20" y="88"/>
                  </a:lnTo>
                  <a:lnTo>
                    <a:pt x="22" y="94"/>
                  </a:lnTo>
                  <a:lnTo>
                    <a:pt x="22" y="92"/>
                  </a:lnTo>
                  <a:lnTo>
                    <a:pt x="34" y="138"/>
                  </a:lnTo>
                  <a:lnTo>
                    <a:pt x="34" y="138"/>
                  </a:lnTo>
                  <a:lnTo>
                    <a:pt x="34" y="140"/>
                  </a:lnTo>
                  <a:lnTo>
                    <a:pt x="34" y="144"/>
                  </a:lnTo>
                  <a:lnTo>
                    <a:pt x="34" y="144"/>
                  </a:lnTo>
                  <a:lnTo>
                    <a:pt x="32" y="144"/>
                  </a:lnTo>
                  <a:lnTo>
                    <a:pt x="32" y="144"/>
                  </a:lnTo>
                  <a:lnTo>
                    <a:pt x="0" y="188"/>
                  </a:lnTo>
                  <a:lnTo>
                    <a:pt x="0" y="200"/>
                  </a:lnTo>
                  <a:lnTo>
                    <a:pt x="0" y="200"/>
                  </a:lnTo>
                  <a:lnTo>
                    <a:pt x="8" y="196"/>
                  </a:lnTo>
                  <a:lnTo>
                    <a:pt x="12" y="196"/>
                  </a:lnTo>
                  <a:lnTo>
                    <a:pt x="12" y="196"/>
                  </a:lnTo>
                  <a:lnTo>
                    <a:pt x="16" y="198"/>
                  </a:lnTo>
                  <a:lnTo>
                    <a:pt x="18" y="202"/>
                  </a:lnTo>
                  <a:lnTo>
                    <a:pt x="16" y="214"/>
                  </a:lnTo>
                  <a:lnTo>
                    <a:pt x="16" y="214"/>
                  </a:lnTo>
                  <a:lnTo>
                    <a:pt x="16" y="226"/>
                  </a:lnTo>
                  <a:lnTo>
                    <a:pt x="18" y="238"/>
                  </a:lnTo>
                  <a:lnTo>
                    <a:pt x="20" y="250"/>
                  </a:lnTo>
                  <a:lnTo>
                    <a:pt x="24" y="262"/>
                  </a:lnTo>
                  <a:lnTo>
                    <a:pt x="36" y="274"/>
                  </a:lnTo>
                  <a:lnTo>
                    <a:pt x="36" y="274"/>
                  </a:lnTo>
                  <a:lnTo>
                    <a:pt x="40" y="280"/>
                  </a:lnTo>
                  <a:lnTo>
                    <a:pt x="40" y="286"/>
                  </a:lnTo>
                  <a:lnTo>
                    <a:pt x="36" y="294"/>
                  </a:lnTo>
                  <a:lnTo>
                    <a:pt x="42" y="304"/>
                  </a:lnTo>
                  <a:lnTo>
                    <a:pt x="42" y="304"/>
                  </a:lnTo>
                  <a:lnTo>
                    <a:pt x="44" y="310"/>
                  </a:lnTo>
                  <a:lnTo>
                    <a:pt x="44" y="320"/>
                  </a:lnTo>
                  <a:lnTo>
                    <a:pt x="40" y="330"/>
                  </a:lnTo>
                  <a:lnTo>
                    <a:pt x="34" y="344"/>
                  </a:lnTo>
                  <a:lnTo>
                    <a:pt x="44" y="362"/>
                  </a:lnTo>
                  <a:lnTo>
                    <a:pt x="46" y="366"/>
                  </a:lnTo>
                  <a:lnTo>
                    <a:pt x="52" y="362"/>
                  </a:lnTo>
                  <a:lnTo>
                    <a:pt x="52" y="362"/>
                  </a:lnTo>
                  <a:lnTo>
                    <a:pt x="60" y="356"/>
                  </a:lnTo>
                  <a:lnTo>
                    <a:pt x="66" y="352"/>
                  </a:lnTo>
                  <a:lnTo>
                    <a:pt x="72" y="352"/>
                  </a:lnTo>
                  <a:lnTo>
                    <a:pt x="78" y="352"/>
                  </a:lnTo>
                  <a:lnTo>
                    <a:pt x="78" y="352"/>
                  </a:lnTo>
                  <a:lnTo>
                    <a:pt x="84" y="356"/>
                  </a:lnTo>
                  <a:lnTo>
                    <a:pt x="86" y="362"/>
                  </a:lnTo>
                  <a:lnTo>
                    <a:pt x="86" y="362"/>
                  </a:lnTo>
                  <a:lnTo>
                    <a:pt x="86" y="366"/>
                  </a:lnTo>
                  <a:lnTo>
                    <a:pt x="82" y="374"/>
                  </a:lnTo>
                  <a:lnTo>
                    <a:pt x="66" y="392"/>
                  </a:lnTo>
                  <a:lnTo>
                    <a:pt x="56" y="406"/>
                  </a:lnTo>
                  <a:lnTo>
                    <a:pt x="60" y="414"/>
                  </a:lnTo>
                  <a:lnTo>
                    <a:pt x="60" y="414"/>
                  </a:lnTo>
                  <a:lnTo>
                    <a:pt x="72" y="408"/>
                  </a:lnTo>
                  <a:lnTo>
                    <a:pt x="76" y="406"/>
                  </a:lnTo>
                  <a:lnTo>
                    <a:pt x="80" y="406"/>
                  </a:lnTo>
                  <a:lnTo>
                    <a:pt x="80" y="406"/>
                  </a:lnTo>
                  <a:lnTo>
                    <a:pt x="94" y="402"/>
                  </a:lnTo>
                  <a:lnTo>
                    <a:pt x="120" y="390"/>
                  </a:lnTo>
                  <a:lnTo>
                    <a:pt x="120" y="390"/>
                  </a:lnTo>
                  <a:lnTo>
                    <a:pt x="126" y="388"/>
                  </a:lnTo>
                  <a:lnTo>
                    <a:pt x="134" y="390"/>
                  </a:lnTo>
                  <a:lnTo>
                    <a:pt x="142" y="394"/>
                  </a:lnTo>
                  <a:lnTo>
                    <a:pt x="150" y="402"/>
                  </a:lnTo>
                  <a:lnTo>
                    <a:pt x="154" y="400"/>
                  </a:lnTo>
                  <a:lnTo>
                    <a:pt x="154" y="390"/>
                  </a:lnTo>
                  <a:lnTo>
                    <a:pt x="152" y="388"/>
                  </a:lnTo>
                  <a:lnTo>
                    <a:pt x="152" y="388"/>
                  </a:lnTo>
                  <a:lnTo>
                    <a:pt x="152" y="384"/>
                  </a:lnTo>
                  <a:lnTo>
                    <a:pt x="154" y="380"/>
                  </a:lnTo>
                  <a:lnTo>
                    <a:pt x="150" y="366"/>
                  </a:lnTo>
                  <a:lnTo>
                    <a:pt x="150" y="366"/>
                  </a:lnTo>
                  <a:lnTo>
                    <a:pt x="150" y="362"/>
                  </a:lnTo>
                  <a:lnTo>
                    <a:pt x="150" y="358"/>
                  </a:lnTo>
                  <a:lnTo>
                    <a:pt x="150" y="358"/>
                  </a:lnTo>
                  <a:lnTo>
                    <a:pt x="158" y="352"/>
                  </a:lnTo>
                  <a:lnTo>
                    <a:pt x="166" y="346"/>
                  </a:lnTo>
                  <a:lnTo>
                    <a:pt x="162" y="336"/>
                  </a:lnTo>
                  <a:lnTo>
                    <a:pt x="162" y="336"/>
                  </a:lnTo>
                  <a:lnTo>
                    <a:pt x="162" y="336"/>
                  </a:lnTo>
                  <a:lnTo>
                    <a:pt x="162" y="334"/>
                  </a:lnTo>
                  <a:lnTo>
                    <a:pt x="162" y="334"/>
                  </a:lnTo>
                  <a:lnTo>
                    <a:pt x="166" y="328"/>
                  </a:lnTo>
                  <a:lnTo>
                    <a:pt x="164" y="324"/>
                  </a:lnTo>
                  <a:lnTo>
                    <a:pt x="164" y="324"/>
                  </a:lnTo>
                  <a:lnTo>
                    <a:pt x="164" y="320"/>
                  </a:lnTo>
                  <a:lnTo>
                    <a:pt x="164" y="316"/>
                  </a:lnTo>
                  <a:lnTo>
                    <a:pt x="170" y="308"/>
                  </a:lnTo>
                  <a:lnTo>
                    <a:pt x="180" y="300"/>
                  </a:lnTo>
                  <a:lnTo>
                    <a:pt x="178" y="298"/>
                  </a:lnTo>
                  <a:lnTo>
                    <a:pt x="176" y="296"/>
                  </a:lnTo>
                  <a:lnTo>
                    <a:pt x="186" y="292"/>
                  </a:lnTo>
                  <a:lnTo>
                    <a:pt x="186" y="278"/>
                  </a:lnTo>
                  <a:lnTo>
                    <a:pt x="186" y="278"/>
                  </a:lnTo>
                  <a:lnTo>
                    <a:pt x="186" y="274"/>
                  </a:lnTo>
                  <a:lnTo>
                    <a:pt x="190" y="270"/>
                  </a:lnTo>
                  <a:lnTo>
                    <a:pt x="194" y="266"/>
                  </a:lnTo>
                  <a:lnTo>
                    <a:pt x="200" y="260"/>
                  </a:lnTo>
                  <a:lnTo>
                    <a:pt x="206" y="256"/>
                  </a:lnTo>
                  <a:lnTo>
                    <a:pt x="206" y="256"/>
                  </a:lnTo>
                  <a:lnTo>
                    <a:pt x="194" y="242"/>
                  </a:lnTo>
                  <a:lnTo>
                    <a:pt x="194" y="242"/>
                  </a:lnTo>
                  <a:lnTo>
                    <a:pt x="192" y="238"/>
                  </a:lnTo>
                  <a:lnTo>
                    <a:pt x="192" y="232"/>
                  </a:lnTo>
                  <a:lnTo>
                    <a:pt x="194" y="228"/>
                  </a:lnTo>
                  <a:lnTo>
                    <a:pt x="198" y="222"/>
                  </a:lnTo>
                  <a:lnTo>
                    <a:pt x="198" y="220"/>
                  </a:lnTo>
                  <a:lnTo>
                    <a:pt x="224" y="200"/>
                  </a:lnTo>
                  <a:lnTo>
                    <a:pt x="224" y="194"/>
                  </a:lnTo>
                  <a:lnTo>
                    <a:pt x="224" y="194"/>
                  </a:lnTo>
                  <a:lnTo>
                    <a:pt x="222" y="192"/>
                  </a:lnTo>
                  <a:lnTo>
                    <a:pt x="220" y="186"/>
                  </a:lnTo>
                  <a:lnTo>
                    <a:pt x="220" y="178"/>
                  </a:lnTo>
                  <a:lnTo>
                    <a:pt x="220" y="170"/>
                  </a:lnTo>
                  <a:lnTo>
                    <a:pt x="220" y="170"/>
                  </a:lnTo>
                  <a:lnTo>
                    <a:pt x="224" y="156"/>
                  </a:lnTo>
                  <a:lnTo>
                    <a:pt x="230" y="146"/>
                  </a:lnTo>
                  <a:lnTo>
                    <a:pt x="238" y="138"/>
                  </a:lnTo>
                  <a:lnTo>
                    <a:pt x="250" y="136"/>
                  </a:lnTo>
                  <a:lnTo>
                    <a:pt x="250" y="136"/>
                  </a:lnTo>
                  <a:lnTo>
                    <a:pt x="252" y="136"/>
                  </a:lnTo>
                  <a:lnTo>
                    <a:pt x="262" y="140"/>
                  </a:lnTo>
                  <a:lnTo>
                    <a:pt x="272" y="140"/>
                  </a:lnTo>
                  <a:lnTo>
                    <a:pt x="284" y="128"/>
                  </a:lnTo>
                  <a:lnTo>
                    <a:pt x="284" y="128"/>
                  </a:lnTo>
                  <a:lnTo>
                    <a:pt x="284" y="128"/>
                  </a:lnTo>
                  <a:lnTo>
                    <a:pt x="284" y="128"/>
                  </a:lnTo>
                  <a:lnTo>
                    <a:pt x="296" y="120"/>
                  </a:lnTo>
                  <a:lnTo>
                    <a:pt x="296" y="108"/>
                  </a:lnTo>
                  <a:lnTo>
                    <a:pt x="296" y="106"/>
                  </a:lnTo>
                  <a:lnTo>
                    <a:pt x="296" y="104"/>
                  </a:lnTo>
                  <a:lnTo>
                    <a:pt x="300" y="102"/>
                  </a:lnTo>
                  <a:lnTo>
                    <a:pt x="304" y="98"/>
                  </a:lnTo>
                  <a:lnTo>
                    <a:pt x="304" y="96"/>
                  </a:lnTo>
                  <a:lnTo>
                    <a:pt x="296" y="84"/>
                  </a:lnTo>
                  <a:lnTo>
                    <a:pt x="296" y="84"/>
                  </a:lnTo>
                  <a:lnTo>
                    <a:pt x="286" y="68"/>
                  </a:lnTo>
                  <a:lnTo>
                    <a:pt x="276" y="52"/>
                  </a:lnTo>
                  <a:lnTo>
                    <a:pt x="276" y="52"/>
                  </a:lnTo>
                  <a:lnTo>
                    <a:pt x="274" y="46"/>
                  </a:lnTo>
                  <a:lnTo>
                    <a:pt x="274" y="40"/>
                  </a:lnTo>
                  <a:lnTo>
                    <a:pt x="276" y="34"/>
                  </a:lnTo>
                  <a:lnTo>
                    <a:pt x="280" y="28"/>
                  </a:lnTo>
                  <a:lnTo>
                    <a:pt x="264" y="20"/>
                  </a:lnTo>
                  <a:lnTo>
                    <a:pt x="240" y="16"/>
                  </a:ln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25" name="Freeform 22"/>
            <p:cNvSpPr>
              <a:spLocks/>
            </p:cNvSpPr>
            <p:nvPr/>
          </p:nvSpPr>
          <p:spPr bwMode="auto">
            <a:xfrm>
              <a:off x="4724400" y="4437969"/>
              <a:ext cx="447675" cy="546100"/>
            </a:xfrm>
            <a:custGeom>
              <a:avLst/>
              <a:gdLst>
                <a:gd name="T0" fmla="*/ 132 w 282"/>
                <a:gd name="T1" fmla="*/ 24 h 344"/>
                <a:gd name="T2" fmla="*/ 118 w 282"/>
                <a:gd name="T3" fmla="*/ 40 h 344"/>
                <a:gd name="T4" fmla="*/ 92 w 282"/>
                <a:gd name="T5" fmla="*/ 34 h 344"/>
                <a:gd name="T6" fmla="*/ 78 w 282"/>
                <a:gd name="T7" fmla="*/ 42 h 344"/>
                <a:gd name="T8" fmla="*/ 70 w 282"/>
                <a:gd name="T9" fmla="*/ 74 h 344"/>
                <a:gd name="T10" fmla="*/ 74 w 282"/>
                <a:gd name="T11" fmla="*/ 92 h 344"/>
                <a:gd name="T12" fmla="*/ 46 w 282"/>
                <a:gd name="T13" fmla="*/ 116 h 344"/>
                <a:gd name="T14" fmla="*/ 48 w 282"/>
                <a:gd name="T15" fmla="*/ 134 h 344"/>
                <a:gd name="T16" fmla="*/ 56 w 282"/>
                <a:gd name="T17" fmla="*/ 142 h 344"/>
                <a:gd name="T18" fmla="*/ 56 w 282"/>
                <a:gd name="T19" fmla="*/ 148 h 344"/>
                <a:gd name="T20" fmla="*/ 36 w 282"/>
                <a:gd name="T21" fmla="*/ 166 h 344"/>
                <a:gd name="T22" fmla="*/ 36 w 282"/>
                <a:gd name="T23" fmla="*/ 186 h 344"/>
                <a:gd name="T24" fmla="*/ 30 w 282"/>
                <a:gd name="T25" fmla="*/ 190 h 344"/>
                <a:gd name="T26" fmla="*/ 14 w 282"/>
                <a:gd name="T27" fmla="*/ 208 h 344"/>
                <a:gd name="T28" fmla="*/ 16 w 282"/>
                <a:gd name="T29" fmla="*/ 216 h 344"/>
                <a:gd name="T30" fmla="*/ 16 w 282"/>
                <a:gd name="T31" fmla="*/ 236 h 344"/>
                <a:gd name="T32" fmla="*/ 6 w 282"/>
                <a:gd name="T33" fmla="*/ 250 h 344"/>
                <a:gd name="T34" fmla="*/ 0 w 282"/>
                <a:gd name="T35" fmla="*/ 254 h 344"/>
                <a:gd name="T36" fmla="*/ 6 w 282"/>
                <a:gd name="T37" fmla="*/ 272 h 344"/>
                <a:gd name="T38" fmla="*/ 52 w 282"/>
                <a:gd name="T39" fmla="*/ 272 h 344"/>
                <a:gd name="T40" fmla="*/ 70 w 282"/>
                <a:gd name="T41" fmla="*/ 292 h 344"/>
                <a:gd name="T42" fmla="*/ 102 w 282"/>
                <a:gd name="T43" fmla="*/ 342 h 344"/>
                <a:gd name="T44" fmla="*/ 132 w 282"/>
                <a:gd name="T45" fmla="*/ 340 h 344"/>
                <a:gd name="T46" fmla="*/ 152 w 282"/>
                <a:gd name="T47" fmla="*/ 290 h 344"/>
                <a:gd name="T48" fmla="*/ 172 w 282"/>
                <a:gd name="T49" fmla="*/ 292 h 344"/>
                <a:gd name="T50" fmla="*/ 170 w 282"/>
                <a:gd name="T51" fmla="*/ 276 h 344"/>
                <a:gd name="T52" fmla="*/ 194 w 282"/>
                <a:gd name="T53" fmla="*/ 276 h 344"/>
                <a:gd name="T54" fmla="*/ 208 w 282"/>
                <a:gd name="T55" fmla="*/ 256 h 344"/>
                <a:gd name="T56" fmla="*/ 222 w 282"/>
                <a:gd name="T57" fmla="*/ 226 h 344"/>
                <a:gd name="T58" fmla="*/ 218 w 282"/>
                <a:gd name="T59" fmla="*/ 208 h 344"/>
                <a:gd name="T60" fmla="*/ 236 w 282"/>
                <a:gd name="T61" fmla="*/ 194 h 344"/>
                <a:gd name="T62" fmla="*/ 238 w 282"/>
                <a:gd name="T63" fmla="*/ 182 h 344"/>
                <a:gd name="T64" fmla="*/ 244 w 282"/>
                <a:gd name="T65" fmla="*/ 172 h 344"/>
                <a:gd name="T66" fmla="*/ 238 w 282"/>
                <a:gd name="T67" fmla="*/ 154 h 344"/>
                <a:gd name="T68" fmla="*/ 262 w 282"/>
                <a:gd name="T69" fmla="*/ 134 h 344"/>
                <a:gd name="T70" fmla="*/ 234 w 282"/>
                <a:gd name="T71" fmla="*/ 112 h 344"/>
                <a:gd name="T72" fmla="*/ 242 w 282"/>
                <a:gd name="T73" fmla="*/ 108 h 344"/>
                <a:gd name="T74" fmla="*/ 266 w 282"/>
                <a:gd name="T75" fmla="*/ 96 h 344"/>
                <a:gd name="T76" fmla="*/ 282 w 282"/>
                <a:gd name="T77" fmla="*/ 74 h 344"/>
                <a:gd name="T78" fmla="*/ 270 w 282"/>
                <a:gd name="T79" fmla="*/ 66 h 344"/>
                <a:gd name="T80" fmla="*/ 270 w 282"/>
                <a:gd name="T81" fmla="*/ 58 h 344"/>
                <a:gd name="T82" fmla="*/ 266 w 282"/>
                <a:gd name="T83" fmla="*/ 58 h 344"/>
                <a:gd name="T84" fmla="*/ 256 w 282"/>
                <a:gd name="T85" fmla="*/ 64 h 344"/>
                <a:gd name="T86" fmla="*/ 234 w 282"/>
                <a:gd name="T87" fmla="*/ 54 h 344"/>
                <a:gd name="T88" fmla="*/ 226 w 282"/>
                <a:gd name="T89" fmla="*/ 42 h 344"/>
                <a:gd name="T90" fmla="*/ 222 w 282"/>
                <a:gd name="T91" fmla="*/ 50 h 344"/>
                <a:gd name="T92" fmla="*/ 208 w 282"/>
                <a:gd name="T93" fmla="*/ 60 h 344"/>
                <a:gd name="T94" fmla="*/ 186 w 282"/>
                <a:gd name="T95" fmla="*/ 60 h 344"/>
                <a:gd name="T96" fmla="*/ 178 w 282"/>
                <a:gd name="T97" fmla="*/ 54 h 344"/>
                <a:gd name="T98" fmla="*/ 170 w 282"/>
                <a:gd name="T99" fmla="*/ 30 h 344"/>
                <a:gd name="T100" fmla="*/ 160 w 282"/>
                <a:gd name="T101" fmla="*/ 2 h 344"/>
                <a:gd name="T102" fmla="*/ 146 w 282"/>
                <a:gd name="T103" fmla="*/ 0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82" h="344">
                  <a:moveTo>
                    <a:pt x="146" y="14"/>
                  </a:moveTo>
                  <a:lnTo>
                    <a:pt x="146" y="14"/>
                  </a:lnTo>
                  <a:lnTo>
                    <a:pt x="132" y="24"/>
                  </a:lnTo>
                  <a:lnTo>
                    <a:pt x="120" y="38"/>
                  </a:lnTo>
                  <a:lnTo>
                    <a:pt x="118" y="38"/>
                  </a:lnTo>
                  <a:lnTo>
                    <a:pt x="118" y="40"/>
                  </a:lnTo>
                  <a:lnTo>
                    <a:pt x="102" y="40"/>
                  </a:lnTo>
                  <a:lnTo>
                    <a:pt x="102" y="40"/>
                  </a:lnTo>
                  <a:lnTo>
                    <a:pt x="92" y="34"/>
                  </a:lnTo>
                  <a:lnTo>
                    <a:pt x="92" y="34"/>
                  </a:lnTo>
                  <a:lnTo>
                    <a:pt x="84" y="38"/>
                  </a:lnTo>
                  <a:lnTo>
                    <a:pt x="78" y="42"/>
                  </a:lnTo>
                  <a:lnTo>
                    <a:pt x="74" y="50"/>
                  </a:lnTo>
                  <a:lnTo>
                    <a:pt x="70" y="60"/>
                  </a:lnTo>
                  <a:lnTo>
                    <a:pt x="70" y="74"/>
                  </a:lnTo>
                  <a:lnTo>
                    <a:pt x="80" y="66"/>
                  </a:lnTo>
                  <a:lnTo>
                    <a:pt x="74" y="92"/>
                  </a:lnTo>
                  <a:lnTo>
                    <a:pt x="74" y="92"/>
                  </a:lnTo>
                  <a:lnTo>
                    <a:pt x="74" y="94"/>
                  </a:lnTo>
                  <a:lnTo>
                    <a:pt x="46" y="116"/>
                  </a:lnTo>
                  <a:lnTo>
                    <a:pt x="46" y="116"/>
                  </a:lnTo>
                  <a:lnTo>
                    <a:pt x="42" y="124"/>
                  </a:lnTo>
                  <a:lnTo>
                    <a:pt x="42" y="128"/>
                  </a:lnTo>
                  <a:lnTo>
                    <a:pt x="48" y="134"/>
                  </a:lnTo>
                  <a:lnTo>
                    <a:pt x="48" y="134"/>
                  </a:lnTo>
                  <a:lnTo>
                    <a:pt x="54" y="140"/>
                  </a:lnTo>
                  <a:lnTo>
                    <a:pt x="56" y="142"/>
                  </a:lnTo>
                  <a:lnTo>
                    <a:pt x="56" y="146"/>
                  </a:lnTo>
                  <a:lnTo>
                    <a:pt x="56" y="146"/>
                  </a:lnTo>
                  <a:lnTo>
                    <a:pt x="56" y="148"/>
                  </a:lnTo>
                  <a:lnTo>
                    <a:pt x="54" y="152"/>
                  </a:lnTo>
                  <a:lnTo>
                    <a:pt x="36" y="166"/>
                  </a:lnTo>
                  <a:lnTo>
                    <a:pt x="36" y="166"/>
                  </a:lnTo>
                  <a:lnTo>
                    <a:pt x="38" y="174"/>
                  </a:lnTo>
                  <a:lnTo>
                    <a:pt x="36" y="184"/>
                  </a:lnTo>
                  <a:lnTo>
                    <a:pt x="36" y="186"/>
                  </a:lnTo>
                  <a:lnTo>
                    <a:pt x="36" y="186"/>
                  </a:lnTo>
                  <a:lnTo>
                    <a:pt x="30" y="190"/>
                  </a:lnTo>
                  <a:lnTo>
                    <a:pt x="30" y="190"/>
                  </a:lnTo>
                  <a:lnTo>
                    <a:pt x="28" y="194"/>
                  </a:lnTo>
                  <a:lnTo>
                    <a:pt x="24" y="200"/>
                  </a:lnTo>
                  <a:lnTo>
                    <a:pt x="14" y="208"/>
                  </a:lnTo>
                  <a:lnTo>
                    <a:pt x="14" y="210"/>
                  </a:lnTo>
                  <a:lnTo>
                    <a:pt x="14" y="210"/>
                  </a:lnTo>
                  <a:lnTo>
                    <a:pt x="16" y="216"/>
                  </a:lnTo>
                  <a:lnTo>
                    <a:pt x="14" y="226"/>
                  </a:lnTo>
                  <a:lnTo>
                    <a:pt x="14" y="226"/>
                  </a:lnTo>
                  <a:lnTo>
                    <a:pt x="16" y="236"/>
                  </a:lnTo>
                  <a:lnTo>
                    <a:pt x="16" y="238"/>
                  </a:lnTo>
                  <a:lnTo>
                    <a:pt x="14" y="242"/>
                  </a:lnTo>
                  <a:lnTo>
                    <a:pt x="6" y="250"/>
                  </a:lnTo>
                  <a:lnTo>
                    <a:pt x="4" y="250"/>
                  </a:lnTo>
                  <a:lnTo>
                    <a:pt x="0" y="252"/>
                  </a:lnTo>
                  <a:lnTo>
                    <a:pt x="0" y="254"/>
                  </a:lnTo>
                  <a:lnTo>
                    <a:pt x="6" y="272"/>
                  </a:lnTo>
                  <a:lnTo>
                    <a:pt x="6" y="272"/>
                  </a:lnTo>
                  <a:lnTo>
                    <a:pt x="6" y="272"/>
                  </a:lnTo>
                  <a:lnTo>
                    <a:pt x="28" y="272"/>
                  </a:lnTo>
                  <a:lnTo>
                    <a:pt x="50" y="272"/>
                  </a:lnTo>
                  <a:lnTo>
                    <a:pt x="52" y="272"/>
                  </a:lnTo>
                  <a:lnTo>
                    <a:pt x="52" y="274"/>
                  </a:lnTo>
                  <a:lnTo>
                    <a:pt x="70" y="290"/>
                  </a:lnTo>
                  <a:lnTo>
                    <a:pt x="70" y="292"/>
                  </a:lnTo>
                  <a:lnTo>
                    <a:pt x="70" y="292"/>
                  </a:lnTo>
                  <a:lnTo>
                    <a:pt x="82" y="322"/>
                  </a:lnTo>
                  <a:lnTo>
                    <a:pt x="102" y="342"/>
                  </a:lnTo>
                  <a:lnTo>
                    <a:pt x="112" y="344"/>
                  </a:lnTo>
                  <a:lnTo>
                    <a:pt x="112" y="320"/>
                  </a:lnTo>
                  <a:lnTo>
                    <a:pt x="132" y="340"/>
                  </a:lnTo>
                  <a:lnTo>
                    <a:pt x="136" y="336"/>
                  </a:lnTo>
                  <a:lnTo>
                    <a:pt x="150" y="306"/>
                  </a:lnTo>
                  <a:lnTo>
                    <a:pt x="152" y="290"/>
                  </a:lnTo>
                  <a:lnTo>
                    <a:pt x="154" y="290"/>
                  </a:lnTo>
                  <a:lnTo>
                    <a:pt x="156" y="290"/>
                  </a:lnTo>
                  <a:lnTo>
                    <a:pt x="172" y="292"/>
                  </a:lnTo>
                  <a:lnTo>
                    <a:pt x="170" y="280"/>
                  </a:lnTo>
                  <a:lnTo>
                    <a:pt x="170" y="278"/>
                  </a:lnTo>
                  <a:lnTo>
                    <a:pt x="170" y="276"/>
                  </a:lnTo>
                  <a:lnTo>
                    <a:pt x="174" y="276"/>
                  </a:lnTo>
                  <a:lnTo>
                    <a:pt x="194" y="276"/>
                  </a:lnTo>
                  <a:lnTo>
                    <a:pt x="194" y="276"/>
                  </a:lnTo>
                  <a:lnTo>
                    <a:pt x="200" y="270"/>
                  </a:lnTo>
                  <a:lnTo>
                    <a:pt x="204" y="262"/>
                  </a:lnTo>
                  <a:lnTo>
                    <a:pt x="208" y="256"/>
                  </a:lnTo>
                  <a:lnTo>
                    <a:pt x="208" y="250"/>
                  </a:lnTo>
                  <a:lnTo>
                    <a:pt x="206" y="222"/>
                  </a:lnTo>
                  <a:lnTo>
                    <a:pt x="222" y="226"/>
                  </a:lnTo>
                  <a:lnTo>
                    <a:pt x="228" y="218"/>
                  </a:lnTo>
                  <a:lnTo>
                    <a:pt x="220" y="210"/>
                  </a:lnTo>
                  <a:lnTo>
                    <a:pt x="218" y="208"/>
                  </a:lnTo>
                  <a:lnTo>
                    <a:pt x="234" y="192"/>
                  </a:lnTo>
                  <a:lnTo>
                    <a:pt x="234" y="194"/>
                  </a:lnTo>
                  <a:lnTo>
                    <a:pt x="236" y="194"/>
                  </a:lnTo>
                  <a:lnTo>
                    <a:pt x="246" y="198"/>
                  </a:lnTo>
                  <a:lnTo>
                    <a:pt x="246" y="196"/>
                  </a:lnTo>
                  <a:lnTo>
                    <a:pt x="238" y="182"/>
                  </a:lnTo>
                  <a:lnTo>
                    <a:pt x="242" y="180"/>
                  </a:lnTo>
                  <a:lnTo>
                    <a:pt x="246" y="178"/>
                  </a:lnTo>
                  <a:lnTo>
                    <a:pt x="244" y="172"/>
                  </a:lnTo>
                  <a:lnTo>
                    <a:pt x="236" y="156"/>
                  </a:lnTo>
                  <a:lnTo>
                    <a:pt x="238" y="156"/>
                  </a:lnTo>
                  <a:lnTo>
                    <a:pt x="238" y="154"/>
                  </a:lnTo>
                  <a:lnTo>
                    <a:pt x="260" y="142"/>
                  </a:lnTo>
                  <a:lnTo>
                    <a:pt x="262" y="134"/>
                  </a:lnTo>
                  <a:lnTo>
                    <a:pt x="262" y="134"/>
                  </a:lnTo>
                  <a:lnTo>
                    <a:pt x="240" y="120"/>
                  </a:lnTo>
                  <a:lnTo>
                    <a:pt x="236" y="116"/>
                  </a:lnTo>
                  <a:lnTo>
                    <a:pt x="234" y="112"/>
                  </a:lnTo>
                  <a:lnTo>
                    <a:pt x="234" y="112"/>
                  </a:lnTo>
                  <a:lnTo>
                    <a:pt x="236" y="108"/>
                  </a:lnTo>
                  <a:lnTo>
                    <a:pt x="242" y="108"/>
                  </a:lnTo>
                  <a:lnTo>
                    <a:pt x="266" y="112"/>
                  </a:lnTo>
                  <a:lnTo>
                    <a:pt x="266" y="98"/>
                  </a:lnTo>
                  <a:lnTo>
                    <a:pt x="266" y="96"/>
                  </a:lnTo>
                  <a:lnTo>
                    <a:pt x="278" y="84"/>
                  </a:lnTo>
                  <a:lnTo>
                    <a:pt x="282" y="74"/>
                  </a:lnTo>
                  <a:lnTo>
                    <a:pt x="282" y="74"/>
                  </a:lnTo>
                  <a:lnTo>
                    <a:pt x="276" y="72"/>
                  </a:lnTo>
                  <a:lnTo>
                    <a:pt x="270" y="66"/>
                  </a:lnTo>
                  <a:lnTo>
                    <a:pt x="270" y="66"/>
                  </a:lnTo>
                  <a:lnTo>
                    <a:pt x="270" y="64"/>
                  </a:lnTo>
                  <a:lnTo>
                    <a:pt x="270" y="60"/>
                  </a:lnTo>
                  <a:lnTo>
                    <a:pt x="270" y="58"/>
                  </a:lnTo>
                  <a:lnTo>
                    <a:pt x="268" y="58"/>
                  </a:lnTo>
                  <a:lnTo>
                    <a:pt x="266" y="58"/>
                  </a:lnTo>
                  <a:lnTo>
                    <a:pt x="266" y="58"/>
                  </a:lnTo>
                  <a:lnTo>
                    <a:pt x="262" y="62"/>
                  </a:lnTo>
                  <a:lnTo>
                    <a:pt x="256" y="64"/>
                  </a:lnTo>
                  <a:lnTo>
                    <a:pt x="256" y="64"/>
                  </a:lnTo>
                  <a:lnTo>
                    <a:pt x="250" y="62"/>
                  </a:lnTo>
                  <a:lnTo>
                    <a:pt x="244" y="62"/>
                  </a:lnTo>
                  <a:lnTo>
                    <a:pt x="234" y="54"/>
                  </a:lnTo>
                  <a:lnTo>
                    <a:pt x="234" y="54"/>
                  </a:lnTo>
                  <a:lnTo>
                    <a:pt x="234" y="54"/>
                  </a:lnTo>
                  <a:lnTo>
                    <a:pt x="226" y="42"/>
                  </a:lnTo>
                  <a:lnTo>
                    <a:pt x="226" y="44"/>
                  </a:lnTo>
                  <a:lnTo>
                    <a:pt x="226" y="44"/>
                  </a:lnTo>
                  <a:lnTo>
                    <a:pt x="222" y="50"/>
                  </a:lnTo>
                  <a:lnTo>
                    <a:pt x="216" y="58"/>
                  </a:lnTo>
                  <a:lnTo>
                    <a:pt x="216" y="58"/>
                  </a:lnTo>
                  <a:lnTo>
                    <a:pt x="208" y="60"/>
                  </a:lnTo>
                  <a:lnTo>
                    <a:pt x="200" y="62"/>
                  </a:lnTo>
                  <a:lnTo>
                    <a:pt x="194" y="62"/>
                  </a:lnTo>
                  <a:lnTo>
                    <a:pt x="186" y="60"/>
                  </a:lnTo>
                  <a:lnTo>
                    <a:pt x="186" y="60"/>
                  </a:lnTo>
                  <a:lnTo>
                    <a:pt x="182" y="58"/>
                  </a:lnTo>
                  <a:lnTo>
                    <a:pt x="178" y="54"/>
                  </a:lnTo>
                  <a:lnTo>
                    <a:pt x="174" y="46"/>
                  </a:lnTo>
                  <a:lnTo>
                    <a:pt x="170" y="30"/>
                  </a:lnTo>
                  <a:lnTo>
                    <a:pt x="170" y="30"/>
                  </a:lnTo>
                  <a:lnTo>
                    <a:pt x="166" y="12"/>
                  </a:lnTo>
                  <a:lnTo>
                    <a:pt x="164" y="6"/>
                  </a:lnTo>
                  <a:lnTo>
                    <a:pt x="160" y="2"/>
                  </a:lnTo>
                  <a:lnTo>
                    <a:pt x="160" y="2"/>
                  </a:lnTo>
                  <a:lnTo>
                    <a:pt x="154" y="0"/>
                  </a:lnTo>
                  <a:lnTo>
                    <a:pt x="146" y="0"/>
                  </a:lnTo>
                  <a:lnTo>
                    <a:pt x="148" y="14"/>
                  </a:lnTo>
                  <a:lnTo>
                    <a:pt x="146" y="14"/>
                  </a:ln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26" name="Freeform 23"/>
            <p:cNvSpPr>
              <a:spLocks/>
            </p:cNvSpPr>
            <p:nvPr/>
          </p:nvSpPr>
          <p:spPr bwMode="auto">
            <a:xfrm>
              <a:off x="4924425" y="4091894"/>
              <a:ext cx="384175" cy="444500"/>
            </a:xfrm>
            <a:custGeom>
              <a:avLst/>
              <a:gdLst>
                <a:gd name="T0" fmla="*/ 136 w 242"/>
                <a:gd name="T1" fmla="*/ 8 h 280"/>
                <a:gd name="T2" fmla="*/ 116 w 242"/>
                <a:gd name="T3" fmla="*/ 10 h 280"/>
                <a:gd name="T4" fmla="*/ 84 w 242"/>
                <a:gd name="T5" fmla="*/ 4 h 280"/>
                <a:gd name="T6" fmla="*/ 62 w 242"/>
                <a:gd name="T7" fmla="*/ 28 h 280"/>
                <a:gd name="T8" fmla="*/ 54 w 242"/>
                <a:gd name="T9" fmla="*/ 64 h 280"/>
                <a:gd name="T10" fmla="*/ 44 w 242"/>
                <a:gd name="T11" fmla="*/ 74 h 280"/>
                <a:gd name="T12" fmla="*/ 42 w 242"/>
                <a:gd name="T13" fmla="*/ 88 h 280"/>
                <a:gd name="T14" fmla="*/ 32 w 242"/>
                <a:gd name="T15" fmla="*/ 106 h 280"/>
                <a:gd name="T16" fmla="*/ 6 w 242"/>
                <a:gd name="T17" fmla="*/ 140 h 280"/>
                <a:gd name="T18" fmla="*/ 0 w 242"/>
                <a:gd name="T19" fmla="*/ 148 h 280"/>
                <a:gd name="T20" fmla="*/ 20 w 242"/>
                <a:gd name="T21" fmla="*/ 186 h 280"/>
                <a:gd name="T22" fmla="*/ 30 w 242"/>
                <a:gd name="T23" fmla="*/ 202 h 280"/>
                <a:gd name="T24" fmla="*/ 30 w 242"/>
                <a:gd name="T25" fmla="*/ 206 h 280"/>
                <a:gd name="T26" fmla="*/ 28 w 242"/>
                <a:gd name="T27" fmla="*/ 210 h 280"/>
                <a:gd name="T28" fmla="*/ 40 w 242"/>
                <a:gd name="T29" fmla="*/ 214 h 280"/>
                <a:gd name="T30" fmla="*/ 48 w 242"/>
                <a:gd name="T31" fmla="*/ 224 h 280"/>
                <a:gd name="T32" fmla="*/ 56 w 242"/>
                <a:gd name="T33" fmla="*/ 262 h 280"/>
                <a:gd name="T34" fmla="*/ 64 w 242"/>
                <a:gd name="T35" fmla="*/ 270 h 280"/>
                <a:gd name="T36" fmla="*/ 74 w 242"/>
                <a:gd name="T37" fmla="*/ 272 h 280"/>
                <a:gd name="T38" fmla="*/ 84 w 242"/>
                <a:gd name="T39" fmla="*/ 268 h 280"/>
                <a:gd name="T40" fmla="*/ 90 w 242"/>
                <a:gd name="T41" fmla="*/ 260 h 280"/>
                <a:gd name="T42" fmla="*/ 104 w 242"/>
                <a:gd name="T43" fmla="*/ 250 h 280"/>
                <a:gd name="T44" fmla="*/ 122 w 242"/>
                <a:gd name="T45" fmla="*/ 270 h 280"/>
                <a:gd name="T46" fmla="*/ 134 w 242"/>
                <a:gd name="T47" fmla="*/ 272 h 280"/>
                <a:gd name="T48" fmla="*/ 150 w 242"/>
                <a:gd name="T49" fmla="*/ 268 h 280"/>
                <a:gd name="T50" fmla="*/ 166 w 242"/>
                <a:gd name="T51" fmla="*/ 280 h 280"/>
                <a:gd name="T52" fmla="*/ 170 w 242"/>
                <a:gd name="T53" fmla="*/ 246 h 280"/>
                <a:gd name="T54" fmla="*/ 180 w 242"/>
                <a:gd name="T55" fmla="*/ 234 h 280"/>
                <a:gd name="T56" fmla="*/ 172 w 242"/>
                <a:gd name="T57" fmla="*/ 224 h 280"/>
                <a:gd name="T58" fmla="*/ 178 w 242"/>
                <a:gd name="T59" fmla="*/ 220 h 280"/>
                <a:gd name="T60" fmla="*/ 204 w 242"/>
                <a:gd name="T61" fmla="*/ 188 h 280"/>
                <a:gd name="T62" fmla="*/ 204 w 242"/>
                <a:gd name="T63" fmla="*/ 204 h 280"/>
                <a:gd name="T64" fmla="*/ 226 w 242"/>
                <a:gd name="T65" fmla="*/ 172 h 280"/>
                <a:gd name="T66" fmla="*/ 228 w 242"/>
                <a:gd name="T67" fmla="*/ 136 h 280"/>
                <a:gd name="T68" fmla="*/ 214 w 242"/>
                <a:gd name="T69" fmla="*/ 136 h 280"/>
                <a:gd name="T70" fmla="*/ 210 w 242"/>
                <a:gd name="T71" fmla="*/ 128 h 280"/>
                <a:gd name="T72" fmla="*/ 230 w 242"/>
                <a:gd name="T73" fmla="*/ 116 h 280"/>
                <a:gd name="T74" fmla="*/ 240 w 242"/>
                <a:gd name="T75" fmla="*/ 106 h 280"/>
                <a:gd name="T76" fmla="*/ 232 w 242"/>
                <a:gd name="T77" fmla="*/ 70 h 280"/>
                <a:gd name="T78" fmla="*/ 220 w 242"/>
                <a:gd name="T79" fmla="*/ 68 h 280"/>
                <a:gd name="T80" fmla="*/ 220 w 242"/>
                <a:gd name="T81" fmla="*/ 64 h 280"/>
                <a:gd name="T82" fmla="*/ 214 w 242"/>
                <a:gd name="T83" fmla="*/ 54 h 280"/>
                <a:gd name="T84" fmla="*/ 172 w 242"/>
                <a:gd name="T85" fmla="*/ 48 h 280"/>
                <a:gd name="T86" fmla="*/ 156 w 242"/>
                <a:gd name="T87" fmla="*/ 64 h 280"/>
                <a:gd name="T88" fmla="*/ 154 w 242"/>
                <a:gd name="T89" fmla="*/ 36 h 280"/>
                <a:gd name="T90" fmla="*/ 178 w 242"/>
                <a:gd name="T91" fmla="*/ 12 h 2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42" h="280">
                  <a:moveTo>
                    <a:pt x="148" y="4"/>
                  </a:moveTo>
                  <a:lnTo>
                    <a:pt x="148" y="4"/>
                  </a:lnTo>
                  <a:lnTo>
                    <a:pt x="136" y="8"/>
                  </a:lnTo>
                  <a:lnTo>
                    <a:pt x="126" y="12"/>
                  </a:lnTo>
                  <a:lnTo>
                    <a:pt x="126" y="12"/>
                  </a:lnTo>
                  <a:lnTo>
                    <a:pt x="116" y="10"/>
                  </a:lnTo>
                  <a:lnTo>
                    <a:pt x="102" y="6"/>
                  </a:lnTo>
                  <a:lnTo>
                    <a:pt x="84" y="4"/>
                  </a:lnTo>
                  <a:lnTo>
                    <a:pt x="84" y="4"/>
                  </a:lnTo>
                  <a:lnTo>
                    <a:pt x="78" y="6"/>
                  </a:lnTo>
                  <a:lnTo>
                    <a:pt x="74" y="12"/>
                  </a:lnTo>
                  <a:lnTo>
                    <a:pt x="62" y="28"/>
                  </a:lnTo>
                  <a:lnTo>
                    <a:pt x="74" y="52"/>
                  </a:lnTo>
                  <a:lnTo>
                    <a:pt x="54" y="64"/>
                  </a:lnTo>
                  <a:lnTo>
                    <a:pt x="54" y="64"/>
                  </a:lnTo>
                  <a:lnTo>
                    <a:pt x="38" y="60"/>
                  </a:lnTo>
                  <a:lnTo>
                    <a:pt x="38" y="60"/>
                  </a:lnTo>
                  <a:lnTo>
                    <a:pt x="44" y="74"/>
                  </a:lnTo>
                  <a:lnTo>
                    <a:pt x="44" y="78"/>
                  </a:lnTo>
                  <a:lnTo>
                    <a:pt x="44" y="82"/>
                  </a:lnTo>
                  <a:lnTo>
                    <a:pt x="42" y="88"/>
                  </a:lnTo>
                  <a:lnTo>
                    <a:pt x="42" y="88"/>
                  </a:lnTo>
                  <a:lnTo>
                    <a:pt x="36" y="100"/>
                  </a:lnTo>
                  <a:lnTo>
                    <a:pt x="32" y="106"/>
                  </a:lnTo>
                  <a:lnTo>
                    <a:pt x="4" y="132"/>
                  </a:lnTo>
                  <a:lnTo>
                    <a:pt x="10" y="136"/>
                  </a:lnTo>
                  <a:lnTo>
                    <a:pt x="6" y="140"/>
                  </a:lnTo>
                  <a:lnTo>
                    <a:pt x="6" y="140"/>
                  </a:lnTo>
                  <a:lnTo>
                    <a:pt x="2" y="144"/>
                  </a:lnTo>
                  <a:lnTo>
                    <a:pt x="0" y="148"/>
                  </a:lnTo>
                  <a:lnTo>
                    <a:pt x="0" y="152"/>
                  </a:lnTo>
                  <a:lnTo>
                    <a:pt x="0" y="156"/>
                  </a:lnTo>
                  <a:lnTo>
                    <a:pt x="20" y="186"/>
                  </a:lnTo>
                  <a:lnTo>
                    <a:pt x="20" y="186"/>
                  </a:lnTo>
                  <a:lnTo>
                    <a:pt x="20" y="186"/>
                  </a:lnTo>
                  <a:lnTo>
                    <a:pt x="30" y="202"/>
                  </a:lnTo>
                  <a:lnTo>
                    <a:pt x="30" y="204"/>
                  </a:lnTo>
                  <a:lnTo>
                    <a:pt x="30" y="204"/>
                  </a:lnTo>
                  <a:lnTo>
                    <a:pt x="30" y="206"/>
                  </a:lnTo>
                  <a:lnTo>
                    <a:pt x="30" y="208"/>
                  </a:lnTo>
                  <a:lnTo>
                    <a:pt x="30" y="208"/>
                  </a:lnTo>
                  <a:lnTo>
                    <a:pt x="28" y="210"/>
                  </a:lnTo>
                  <a:lnTo>
                    <a:pt x="28" y="210"/>
                  </a:lnTo>
                  <a:lnTo>
                    <a:pt x="34" y="210"/>
                  </a:lnTo>
                  <a:lnTo>
                    <a:pt x="40" y="214"/>
                  </a:lnTo>
                  <a:lnTo>
                    <a:pt x="40" y="214"/>
                  </a:lnTo>
                  <a:lnTo>
                    <a:pt x="44" y="218"/>
                  </a:lnTo>
                  <a:lnTo>
                    <a:pt x="48" y="224"/>
                  </a:lnTo>
                  <a:lnTo>
                    <a:pt x="50" y="234"/>
                  </a:lnTo>
                  <a:lnTo>
                    <a:pt x="52" y="246"/>
                  </a:lnTo>
                  <a:lnTo>
                    <a:pt x="56" y="262"/>
                  </a:lnTo>
                  <a:lnTo>
                    <a:pt x="56" y="262"/>
                  </a:lnTo>
                  <a:lnTo>
                    <a:pt x="58" y="266"/>
                  </a:lnTo>
                  <a:lnTo>
                    <a:pt x="64" y="270"/>
                  </a:lnTo>
                  <a:lnTo>
                    <a:pt x="64" y="270"/>
                  </a:lnTo>
                  <a:lnTo>
                    <a:pt x="68" y="272"/>
                  </a:lnTo>
                  <a:lnTo>
                    <a:pt x="74" y="272"/>
                  </a:lnTo>
                  <a:lnTo>
                    <a:pt x="80" y="270"/>
                  </a:lnTo>
                  <a:lnTo>
                    <a:pt x="84" y="268"/>
                  </a:lnTo>
                  <a:lnTo>
                    <a:pt x="84" y="268"/>
                  </a:lnTo>
                  <a:lnTo>
                    <a:pt x="90" y="264"/>
                  </a:lnTo>
                  <a:lnTo>
                    <a:pt x="90" y="260"/>
                  </a:lnTo>
                  <a:lnTo>
                    <a:pt x="90" y="260"/>
                  </a:lnTo>
                  <a:lnTo>
                    <a:pt x="90" y="258"/>
                  </a:lnTo>
                  <a:lnTo>
                    <a:pt x="104" y="248"/>
                  </a:lnTo>
                  <a:lnTo>
                    <a:pt x="104" y="250"/>
                  </a:lnTo>
                  <a:lnTo>
                    <a:pt x="116" y="268"/>
                  </a:lnTo>
                  <a:lnTo>
                    <a:pt x="116" y="268"/>
                  </a:lnTo>
                  <a:lnTo>
                    <a:pt x="122" y="270"/>
                  </a:lnTo>
                  <a:lnTo>
                    <a:pt x="130" y="272"/>
                  </a:lnTo>
                  <a:lnTo>
                    <a:pt x="134" y="272"/>
                  </a:lnTo>
                  <a:lnTo>
                    <a:pt x="134" y="272"/>
                  </a:lnTo>
                  <a:lnTo>
                    <a:pt x="130" y="262"/>
                  </a:lnTo>
                  <a:lnTo>
                    <a:pt x="146" y="268"/>
                  </a:lnTo>
                  <a:lnTo>
                    <a:pt x="150" y="268"/>
                  </a:lnTo>
                  <a:lnTo>
                    <a:pt x="150" y="268"/>
                  </a:lnTo>
                  <a:lnTo>
                    <a:pt x="152" y="270"/>
                  </a:lnTo>
                  <a:lnTo>
                    <a:pt x="166" y="280"/>
                  </a:lnTo>
                  <a:lnTo>
                    <a:pt x="170" y="274"/>
                  </a:lnTo>
                  <a:lnTo>
                    <a:pt x="168" y="248"/>
                  </a:lnTo>
                  <a:lnTo>
                    <a:pt x="170" y="246"/>
                  </a:lnTo>
                  <a:lnTo>
                    <a:pt x="170" y="246"/>
                  </a:lnTo>
                  <a:lnTo>
                    <a:pt x="180" y="234"/>
                  </a:lnTo>
                  <a:lnTo>
                    <a:pt x="180" y="234"/>
                  </a:lnTo>
                  <a:lnTo>
                    <a:pt x="180" y="232"/>
                  </a:lnTo>
                  <a:lnTo>
                    <a:pt x="176" y="226"/>
                  </a:lnTo>
                  <a:lnTo>
                    <a:pt x="172" y="224"/>
                  </a:lnTo>
                  <a:lnTo>
                    <a:pt x="174" y="222"/>
                  </a:lnTo>
                  <a:lnTo>
                    <a:pt x="176" y="220"/>
                  </a:lnTo>
                  <a:lnTo>
                    <a:pt x="178" y="220"/>
                  </a:lnTo>
                  <a:lnTo>
                    <a:pt x="198" y="186"/>
                  </a:lnTo>
                  <a:lnTo>
                    <a:pt x="200" y="188"/>
                  </a:lnTo>
                  <a:lnTo>
                    <a:pt x="204" y="188"/>
                  </a:lnTo>
                  <a:lnTo>
                    <a:pt x="204" y="188"/>
                  </a:lnTo>
                  <a:lnTo>
                    <a:pt x="204" y="190"/>
                  </a:lnTo>
                  <a:lnTo>
                    <a:pt x="204" y="204"/>
                  </a:lnTo>
                  <a:lnTo>
                    <a:pt x="204" y="204"/>
                  </a:lnTo>
                  <a:lnTo>
                    <a:pt x="228" y="184"/>
                  </a:lnTo>
                  <a:lnTo>
                    <a:pt x="226" y="172"/>
                  </a:lnTo>
                  <a:lnTo>
                    <a:pt x="222" y="172"/>
                  </a:lnTo>
                  <a:lnTo>
                    <a:pt x="214" y="174"/>
                  </a:lnTo>
                  <a:lnTo>
                    <a:pt x="228" y="136"/>
                  </a:lnTo>
                  <a:lnTo>
                    <a:pt x="216" y="136"/>
                  </a:lnTo>
                  <a:lnTo>
                    <a:pt x="216" y="136"/>
                  </a:lnTo>
                  <a:lnTo>
                    <a:pt x="214" y="136"/>
                  </a:lnTo>
                  <a:lnTo>
                    <a:pt x="214" y="134"/>
                  </a:lnTo>
                  <a:lnTo>
                    <a:pt x="210" y="128"/>
                  </a:lnTo>
                  <a:lnTo>
                    <a:pt x="210" y="128"/>
                  </a:lnTo>
                  <a:lnTo>
                    <a:pt x="208" y="122"/>
                  </a:lnTo>
                  <a:lnTo>
                    <a:pt x="210" y="116"/>
                  </a:lnTo>
                  <a:lnTo>
                    <a:pt x="230" y="116"/>
                  </a:lnTo>
                  <a:lnTo>
                    <a:pt x="242" y="116"/>
                  </a:lnTo>
                  <a:lnTo>
                    <a:pt x="242" y="116"/>
                  </a:lnTo>
                  <a:lnTo>
                    <a:pt x="240" y="106"/>
                  </a:lnTo>
                  <a:lnTo>
                    <a:pt x="232" y="92"/>
                  </a:lnTo>
                  <a:lnTo>
                    <a:pt x="216" y="86"/>
                  </a:lnTo>
                  <a:lnTo>
                    <a:pt x="232" y="70"/>
                  </a:lnTo>
                  <a:lnTo>
                    <a:pt x="232" y="66"/>
                  </a:lnTo>
                  <a:lnTo>
                    <a:pt x="224" y="68"/>
                  </a:lnTo>
                  <a:lnTo>
                    <a:pt x="220" y="68"/>
                  </a:lnTo>
                  <a:lnTo>
                    <a:pt x="220" y="66"/>
                  </a:lnTo>
                  <a:lnTo>
                    <a:pt x="220" y="66"/>
                  </a:lnTo>
                  <a:lnTo>
                    <a:pt x="220" y="64"/>
                  </a:lnTo>
                  <a:lnTo>
                    <a:pt x="220" y="64"/>
                  </a:lnTo>
                  <a:lnTo>
                    <a:pt x="218" y="58"/>
                  </a:lnTo>
                  <a:lnTo>
                    <a:pt x="214" y="54"/>
                  </a:lnTo>
                  <a:lnTo>
                    <a:pt x="210" y="50"/>
                  </a:lnTo>
                  <a:lnTo>
                    <a:pt x="204" y="48"/>
                  </a:lnTo>
                  <a:lnTo>
                    <a:pt x="172" y="48"/>
                  </a:lnTo>
                  <a:lnTo>
                    <a:pt x="160" y="64"/>
                  </a:lnTo>
                  <a:lnTo>
                    <a:pt x="160" y="64"/>
                  </a:lnTo>
                  <a:lnTo>
                    <a:pt x="156" y="64"/>
                  </a:lnTo>
                  <a:lnTo>
                    <a:pt x="104" y="48"/>
                  </a:lnTo>
                  <a:lnTo>
                    <a:pt x="154" y="36"/>
                  </a:lnTo>
                  <a:lnTo>
                    <a:pt x="154" y="36"/>
                  </a:lnTo>
                  <a:lnTo>
                    <a:pt x="158" y="34"/>
                  </a:lnTo>
                  <a:lnTo>
                    <a:pt x="162" y="30"/>
                  </a:lnTo>
                  <a:lnTo>
                    <a:pt x="178" y="12"/>
                  </a:lnTo>
                  <a:lnTo>
                    <a:pt x="162" y="0"/>
                  </a:lnTo>
                  <a:lnTo>
                    <a:pt x="148" y="4"/>
                  </a:ln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27" name="Freeform 24"/>
            <p:cNvSpPr>
              <a:spLocks/>
            </p:cNvSpPr>
            <p:nvPr/>
          </p:nvSpPr>
          <p:spPr bwMode="auto">
            <a:xfrm>
              <a:off x="4549775" y="3707719"/>
              <a:ext cx="485775" cy="593725"/>
            </a:xfrm>
            <a:custGeom>
              <a:avLst/>
              <a:gdLst>
                <a:gd name="T0" fmla="*/ 192 w 306"/>
                <a:gd name="T1" fmla="*/ 106 h 374"/>
                <a:gd name="T2" fmla="*/ 180 w 306"/>
                <a:gd name="T3" fmla="*/ 70 h 374"/>
                <a:gd name="T4" fmla="*/ 142 w 306"/>
                <a:gd name="T5" fmla="*/ 46 h 374"/>
                <a:gd name="T6" fmla="*/ 110 w 306"/>
                <a:gd name="T7" fmla="*/ 34 h 374"/>
                <a:gd name="T8" fmla="*/ 96 w 306"/>
                <a:gd name="T9" fmla="*/ 22 h 374"/>
                <a:gd name="T10" fmla="*/ 76 w 306"/>
                <a:gd name="T11" fmla="*/ 2 h 374"/>
                <a:gd name="T12" fmla="*/ 96 w 306"/>
                <a:gd name="T13" fmla="*/ 34 h 374"/>
                <a:gd name="T14" fmla="*/ 86 w 306"/>
                <a:gd name="T15" fmla="*/ 60 h 374"/>
                <a:gd name="T16" fmla="*/ 74 w 306"/>
                <a:gd name="T17" fmla="*/ 72 h 374"/>
                <a:gd name="T18" fmla="*/ 64 w 306"/>
                <a:gd name="T19" fmla="*/ 66 h 374"/>
                <a:gd name="T20" fmla="*/ 38 w 306"/>
                <a:gd name="T21" fmla="*/ 46 h 374"/>
                <a:gd name="T22" fmla="*/ 46 w 306"/>
                <a:gd name="T23" fmla="*/ 70 h 374"/>
                <a:gd name="T24" fmla="*/ 46 w 306"/>
                <a:gd name="T25" fmla="*/ 74 h 374"/>
                <a:gd name="T26" fmla="*/ 28 w 306"/>
                <a:gd name="T27" fmla="*/ 88 h 374"/>
                <a:gd name="T28" fmla="*/ 22 w 306"/>
                <a:gd name="T29" fmla="*/ 94 h 374"/>
                <a:gd name="T30" fmla="*/ 24 w 306"/>
                <a:gd name="T31" fmla="*/ 116 h 374"/>
                <a:gd name="T32" fmla="*/ 18 w 306"/>
                <a:gd name="T33" fmla="*/ 126 h 374"/>
                <a:gd name="T34" fmla="*/ 16 w 306"/>
                <a:gd name="T35" fmla="*/ 126 h 374"/>
                <a:gd name="T36" fmla="*/ 2 w 306"/>
                <a:gd name="T37" fmla="*/ 126 h 374"/>
                <a:gd name="T38" fmla="*/ 18 w 306"/>
                <a:gd name="T39" fmla="*/ 144 h 374"/>
                <a:gd name="T40" fmla="*/ 28 w 306"/>
                <a:gd name="T41" fmla="*/ 162 h 374"/>
                <a:gd name="T42" fmla="*/ 42 w 306"/>
                <a:gd name="T43" fmla="*/ 160 h 374"/>
                <a:gd name="T44" fmla="*/ 60 w 306"/>
                <a:gd name="T45" fmla="*/ 166 h 374"/>
                <a:gd name="T46" fmla="*/ 70 w 306"/>
                <a:gd name="T47" fmla="*/ 178 h 374"/>
                <a:gd name="T48" fmla="*/ 68 w 306"/>
                <a:gd name="T49" fmla="*/ 200 h 374"/>
                <a:gd name="T50" fmla="*/ 72 w 306"/>
                <a:gd name="T51" fmla="*/ 210 h 374"/>
                <a:gd name="T52" fmla="*/ 60 w 306"/>
                <a:gd name="T53" fmla="*/ 218 h 374"/>
                <a:gd name="T54" fmla="*/ 52 w 306"/>
                <a:gd name="T55" fmla="*/ 224 h 374"/>
                <a:gd name="T56" fmla="*/ 50 w 306"/>
                <a:gd name="T57" fmla="*/ 230 h 374"/>
                <a:gd name="T58" fmla="*/ 52 w 306"/>
                <a:gd name="T59" fmla="*/ 254 h 374"/>
                <a:gd name="T60" fmla="*/ 76 w 306"/>
                <a:gd name="T61" fmla="*/ 258 h 374"/>
                <a:gd name="T62" fmla="*/ 102 w 306"/>
                <a:gd name="T63" fmla="*/ 352 h 374"/>
                <a:gd name="T64" fmla="*/ 100 w 306"/>
                <a:gd name="T65" fmla="*/ 364 h 374"/>
                <a:gd name="T66" fmla="*/ 146 w 306"/>
                <a:gd name="T67" fmla="*/ 346 h 374"/>
                <a:gd name="T68" fmla="*/ 134 w 306"/>
                <a:gd name="T69" fmla="*/ 374 h 374"/>
                <a:gd name="T70" fmla="*/ 146 w 306"/>
                <a:gd name="T71" fmla="*/ 366 h 374"/>
                <a:gd name="T72" fmla="*/ 156 w 306"/>
                <a:gd name="T73" fmla="*/ 350 h 374"/>
                <a:gd name="T74" fmla="*/ 174 w 306"/>
                <a:gd name="T75" fmla="*/ 340 h 374"/>
                <a:gd name="T76" fmla="*/ 220 w 306"/>
                <a:gd name="T77" fmla="*/ 360 h 374"/>
                <a:gd name="T78" fmla="*/ 260 w 306"/>
                <a:gd name="T79" fmla="*/ 342 h 374"/>
                <a:gd name="T80" fmla="*/ 272 w 306"/>
                <a:gd name="T81" fmla="*/ 320 h 374"/>
                <a:gd name="T82" fmla="*/ 260 w 306"/>
                <a:gd name="T83" fmla="*/ 296 h 374"/>
                <a:gd name="T84" fmla="*/ 300 w 306"/>
                <a:gd name="T85" fmla="*/ 292 h 374"/>
                <a:gd name="T86" fmla="*/ 306 w 306"/>
                <a:gd name="T87" fmla="*/ 246 h 374"/>
                <a:gd name="T88" fmla="*/ 290 w 306"/>
                <a:gd name="T89" fmla="*/ 226 h 374"/>
                <a:gd name="T90" fmla="*/ 272 w 306"/>
                <a:gd name="T91" fmla="*/ 232 h 374"/>
                <a:gd name="T92" fmla="*/ 256 w 306"/>
                <a:gd name="T93" fmla="*/ 226 h 374"/>
                <a:gd name="T94" fmla="*/ 244 w 306"/>
                <a:gd name="T95" fmla="*/ 210 h 374"/>
                <a:gd name="T96" fmla="*/ 226 w 306"/>
                <a:gd name="T97" fmla="*/ 198 h 374"/>
                <a:gd name="T98" fmla="*/ 216 w 306"/>
                <a:gd name="T99" fmla="*/ 186 h 374"/>
                <a:gd name="T100" fmla="*/ 216 w 306"/>
                <a:gd name="T101" fmla="*/ 180 h 374"/>
                <a:gd name="T102" fmla="*/ 230 w 306"/>
                <a:gd name="T103" fmla="*/ 152 h 374"/>
                <a:gd name="T104" fmla="*/ 234 w 306"/>
                <a:gd name="T105" fmla="*/ 128 h 374"/>
                <a:gd name="T106" fmla="*/ 258 w 306"/>
                <a:gd name="T107" fmla="*/ 130 h 374"/>
                <a:gd name="T108" fmla="*/ 260 w 306"/>
                <a:gd name="T109" fmla="*/ 104 h 374"/>
                <a:gd name="T110" fmla="*/ 230 w 306"/>
                <a:gd name="T111" fmla="*/ 122 h 374"/>
                <a:gd name="T112" fmla="*/ 214 w 306"/>
                <a:gd name="T113" fmla="*/ 120 h 374"/>
                <a:gd name="T114" fmla="*/ 194 w 306"/>
                <a:gd name="T115" fmla="*/ 106 h 3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06" h="374">
                  <a:moveTo>
                    <a:pt x="192" y="106"/>
                  </a:moveTo>
                  <a:lnTo>
                    <a:pt x="192" y="106"/>
                  </a:lnTo>
                  <a:lnTo>
                    <a:pt x="192" y="106"/>
                  </a:lnTo>
                  <a:lnTo>
                    <a:pt x="192" y="106"/>
                  </a:lnTo>
                  <a:lnTo>
                    <a:pt x="186" y="86"/>
                  </a:lnTo>
                  <a:lnTo>
                    <a:pt x="180" y="70"/>
                  </a:lnTo>
                  <a:lnTo>
                    <a:pt x="174" y="60"/>
                  </a:lnTo>
                  <a:lnTo>
                    <a:pt x="170" y="56"/>
                  </a:lnTo>
                  <a:lnTo>
                    <a:pt x="142" y="46"/>
                  </a:lnTo>
                  <a:lnTo>
                    <a:pt x="142" y="46"/>
                  </a:lnTo>
                  <a:lnTo>
                    <a:pt x="122" y="40"/>
                  </a:lnTo>
                  <a:lnTo>
                    <a:pt x="110" y="34"/>
                  </a:lnTo>
                  <a:lnTo>
                    <a:pt x="110" y="34"/>
                  </a:lnTo>
                  <a:lnTo>
                    <a:pt x="104" y="30"/>
                  </a:lnTo>
                  <a:lnTo>
                    <a:pt x="96" y="22"/>
                  </a:lnTo>
                  <a:lnTo>
                    <a:pt x="80" y="0"/>
                  </a:lnTo>
                  <a:lnTo>
                    <a:pt x="74" y="0"/>
                  </a:lnTo>
                  <a:lnTo>
                    <a:pt x="76" y="2"/>
                  </a:lnTo>
                  <a:lnTo>
                    <a:pt x="76" y="2"/>
                  </a:lnTo>
                  <a:lnTo>
                    <a:pt x="82" y="14"/>
                  </a:lnTo>
                  <a:lnTo>
                    <a:pt x="96" y="34"/>
                  </a:lnTo>
                  <a:lnTo>
                    <a:pt x="98" y="36"/>
                  </a:lnTo>
                  <a:lnTo>
                    <a:pt x="98" y="38"/>
                  </a:lnTo>
                  <a:lnTo>
                    <a:pt x="86" y="60"/>
                  </a:lnTo>
                  <a:lnTo>
                    <a:pt x="86" y="60"/>
                  </a:lnTo>
                  <a:lnTo>
                    <a:pt x="78" y="70"/>
                  </a:lnTo>
                  <a:lnTo>
                    <a:pt x="74" y="72"/>
                  </a:lnTo>
                  <a:lnTo>
                    <a:pt x="72" y="72"/>
                  </a:lnTo>
                  <a:lnTo>
                    <a:pt x="72" y="72"/>
                  </a:lnTo>
                  <a:lnTo>
                    <a:pt x="64" y="66"/>
                  </a:lnTo>
                  <a:lnTo>
                    <a:pt x="52" y="50"/>
                  </a:lnTo>
                  <a:lnTo>
                    <a:pt x="38" y="46"/>
                  </a:lnTo>
                  <a:lnTo>
                    <a:pt x="38" y="46"/>
                  </a:lnTo>
                  <a:lnTo>
                    <a:pt x="40" y="54"/>
                  </a:lnTo>
                  <a:lnTo>
                    <a:pt x="46" y="70"/>
                  </a:lnTo>
                  <a:lnTo>
                    <a:pt x="46" y="70"/>
                  </a:lnTo>
                  <a:lnTo>
                    <a:pt x="46" y="72"/>
                  </a:lnTo>
                  <a:lnTo>
                    <a:pt x="46" y="72"/>
                  </a:lnTo>
                  <a:lnTo>
                    <a:pt x="46" y="74"/>
                  </a:lnTo>
                  <a:lnTo>
                    <a:pt x="44" y="82"/>
                  </a:lnTo>
                  <a:lnTo>
                    <a:pt x="28" y="88"/>
                  </a:lnTo>
                  <a:lnTo>
                    <a:pt x="28" y="88"/>
                  </a:lnTo>
                  <a:lnTo>
                    <a:pt x="24" y="90"/>
                  </a:lnTo>
                  <a:lnTo>
                    <a:pt x="24" y="90"/>
                  </a:lnTo>
                  <a:lnTo>
                    <a:pt x="22" y="94"/>
                  </a:lnTo>
                  <a:lnTo>
                    <a:pt x="22" y="102"/>
                  </a:lnTo>
                  <a:lnTo>
                    <a:pt x="22" y="102"/>
                  </a:lnTo>
                  <a:lnTo>
                    <a:pt x="24" y="116"/>
                  </a:lnTo>
                  <a:lnTo>
                    <a:pt x="20" y="124"/>
                  </a:lnTo>
                  <a:lnTo>
                    <a:pt x="20" y="124"/>
                  </a:lnTo>
                  <a:lnTo>
                    <a:pt x="18" y="126"/>
                  </a:lnTo>
                  <a:lnTo>
                    <a:pt x="16" y="126"/>
                  </a:lnTo>
                  <a:lnTo>
                    <a:pt x="16" y="126"/>
                  </a:lnTo>
                  <a:lnTo>
                    <a:pt x="16" y="126"/>
                  </a:lnTo>
                  <a:lnTo>
                    <a:pt x="0" y="122"/>
                  </a:lnTo>
                  <a:lnTo>
                    <a:pt x="0" y="122"/>
                  </a:lnTo>
                  <a:lnTo>
                    <a:pt x="2" y="126"/>
                  </a:lnTo>
                  <a:lnTo>
                    <a:pt x="8" y="130"/>
                  </a:lnTo>
                  <a:lnTo>
                    <a:pt x="8" y="130"/>
                  </a:lnTo>
                  <a:lnTo>
                    <a:pt x="18" y="144"/>
                  </a:lnTo>
                  <a:lnTo>
                    <a:pt x="28" y="160"/>
                  </a:lnTo>
                  <a:lnTo>
                    <a:pt x="28" y="162"/>
                  </a:lnTo>
                  <a:lnTo>
                    <a:pt x="28" y="162"/>
                  </a:lnTo>
                  <a:lnTo>
                    <a:pt x="36" y="162"/>
                  </a:lnTo>
                  <a:lnTo>
                    <a:pt x="36" y="162"/>
                  </a:lnTo>
                  <a:lnTo>
                    <a:pt x="42" y="160"/>
                  </a:lnTo>
                  <a:lnTo>
                    <a:pt x="48" y="162"/>
                  </a:lnTo>
                  <a:lnTo>
                    <a:pt x="54" y="164"/>
                  </a:lnTo>
                  <a:lnTo>
                    <a:pt x="60" y="166"/>
                  </a:lnTo>
                  <a:lnTo>
                    <a:pt x="70" y="178"/>
                  </a:lnTo>
                  <a:lnTo>
                    <a:pt x="70" y="178"/>
                  </a:lnTo>
                  <a:lnTo>
                    <a:pt x="70" y="178"/>
                  </a:lnTo>
                  <a:lnTo>
                    <a:pt x="70" y="178"/>
                  </a:lnTo>
                  <a:lnTo>
                    <a:pt x="68" y="200"/>
                  </a:lnTo>
                  <a:lnTo>
                    <a:pt x="68" y="200"/>
                  </a:lnTo>
                  <a:lnTo>
                    <a:pt x="72" y="204"/>
                  </a:lnTo>
                  <a:lnTo>
                    <a:pt x="72" y="210"/>
                  </a:lnTo>
                  <a:lnTo>
                    <a:pt x="72" y="210"/>
                  </a:lnTo>
                  <a:lnTo>
                    <a:pt x="68" y="214"/>
                  </a:lnTo>
                  <a:lnTo>
                    <a:pt x="60" y="218"/>
                  </a:lnTo>
                  <a:lnTo>
                    <a:pt x="60" y="218"/>
                  </a:lnTo>
                  <a:lnTo>
                    <a:pt x="56" y="218"/>
                  </a:lnTo>
                  <a:lnTo>
                    <a:pt x="54" y="220"/>
                  </a:lnTo>
                  <a:lnTo>
                    <a:pt x="52" y="224"/>
                  </a:lnTo>
                  <a:lnTo>
                    <a:pt x="50" y="230"/>
                  </a:lnTo>
                  <a:lnTo>
                    <a:pt x="50" y="230"/>
                  </a:lnTo>
                  <a:lnTo>
                    <a:pt x="50" y="230"/>
                  </a:lnTo>
                  <a:lnTo>
                    <a:pt x="50" y="230"/>
                  </a:lnTo>
                  <a:lnTo>
                    <a:pt x="44" y="244"/>
                  </a:lnTo>
                  <a:lnTo>
                    <a:pt x="52" y="254"/>
                  </a:lnTo>
                  <a:lnTo>
                    <a:pt x="74" y="258"/>
                  </a:lnTo>
                  <a:lnTo>
                    <a:pt x="76" y="258"/>
                  </a:lnTo>
                  <a:lnTo>
                    <a:pt x="76" y="258"/>
                  </a:lnTo>
                  <a:lnTo>
                    <a:pt x="86" y="268"/>
                  </a:lnTo>
                  <a:lnTo>
                    <a:pt x="72" y="288"/>
                  </a:lnTo>
                  <a:lnTo>
                    <a:pt x="102" y="352"/>
                  </a:lnTo>
                  <a:lnTo>
                    <a:pt x="104" y="354"/>
                  </a:lnTo>
                  <a:lnTo>
                    <a:pt x="98" y="358"/>
                  </a:lnTo>
                  <a:lnTo>
                    <a:pt x="100" y="364"/>
                  </a:lnTo>
                  <a:lnTo>
                    <a:pt x="100" y="364"/>
                  </a:lnTo>
                  <a:lnTo>
                    <a:pt x="156" y="330"/>
                  </a:lnTo>
                  <a:lnTo>
                    <a:pt x="146" y="346"/>
                  </a:lnTo>
                  <a:lnTo>
                    <a:pt x="146" y="346"/>
                  </a:lnTo>
                  <a:lnTo>
                    <a:pt x="138" y="362"/>
                  </a:lnTo>
                  <a:lnTo>
                    <a:pt x="134" y="374"/>
                  </a:lnTo>
                  <a:lnTo>
                    <a:pt x="134" y="374"/>
                  </a:lnTo>
                  <a:lnTo>
                    <a:pt x="140" y="372"/>
                  </a:lnTo>
                  <a:lnTo>
                    <a:pt x="146" y="366"/>
                  </a:lnTo>
                  <a:lnTo>
                    <a:pt x="152" y="360"/>
                  </a:lnTo>
                  <a:lnTo>
                    <a:pt x="156" y="350"/>
                  </a:lnTo>
                  <a:lnTo>
                    <a:pt x="156" y="350"/>
                  </a:lnTo>
                  <a:lnTo>
                    <a:pt x="158" y="350"/>
                  </a:lnTo>
                  <a:lnTo>
                    <a:pt x="172" y="342"/>
                  </a:lnTo>
                  <a:lnTo>
                    <a:pt x="174" y="340"/>
                  </a:lnTo>
                  <a:lnTo>
                    <a:pt x="196" y="358"/>
                  </a:lnTo>
                  <a:lnTo>
                    <a:pt x="220" y="360"/>
                  </a:lnTo>
                  <a:lnTo>
                    <a:pt x="220" y="360"/>
                  </a:lnTo>
                  <a:lnTo>
                    <a:pt x="232" y="368"/>
                  </a:lnTo>
                  <a:lnTo>
                    <a:pt x="260" y="342"/>
                  </a:lnTo>
                  <a:lnTo>
                    <a:pt x="260" y="342"/>
                  </a:lnTo>
                  <a:lnTo>
                    <a:pt x="264" y="336"/>
                  </a:lnTo>
                  <a:lnTo>
                    <a:pt x="268" y="326"/>
                  </a:lnTo>
                  <a:lnTo>
                    <a:pt x="272" y="320"/>
                  </a:lnTo>
                  <a:lnTo>
                    <a:pt x="272" y="320"/>
                  </a:lnTo>
                  <a:lnTo>
                    <a:pt x="270" y="312"/>
                  </a:lnTo>
                  <a:lnTo>
                    <a:pt x="260" y="296"/>
                  </a:lnTo>
                  <a:lnTo>
                    <a:pt x="254" y="286"/>
                  </a:lnTo>
                  <a:lnTo>
                    <a:pt x="288" y="298"/>
                  </a:lnTo>
                  <a:lnTo>
                    <a:pt x="300" y="292"/>
                  </a:lnTo>
                  <a:lnTo>
                    <a:pt x="288" y="270"/>
                  </a:lnTo>
                  <a:lnTo>
                    <a:pt x="288" y="268"/>
                  </a:lnTo>
                  <a:lnTo>
                    <a:pt x="306" y="246"/>
                  </a:lnTo>
                  <a:lnTo>
                    <a:pt x="298" y="234"/>
                  </a:lnTo>
                  <a:lnTo>
                    <a:pt x="298" y="234"/>
                  </a:lnTo>
                  <a:lnTo>
                    <a:pt x="290" y="226"/>
                  </a:lnTo>
                  <a:lnTo>
                    <a:pt x="284" y="222"/>
                  </a:lnTo>
                  <a:lnTo>
                    <a:pt x="282" y="222"/>
                  </a:lnTo>
                  <a:lnTo>
                    <a:pt x="272" y="232"/>
                  </a:lnTo>
                  <a:lnTo>
                    <a:pt x="272" y="230"/>
                  </a:lnTo>
                  <a:lnTo>
                    <a:pt x="270" y="230"/>
                  </a:lnTo>
                  <a:lnTo>
                    <a:pt x="256" y="226"/>
                  </a:lnTo>
                  <a:lnTo>
                    <a:pt x="252" y="214"/>
                  </a:lnTo>
                  <a:lnTo>
                    <a:pt x="252" y="214"/>
                  </a:lnTo>
                  <a:lnTo>
                    <a:pt x="244" y="210"/>
                  </a:lnTo>
                  <a:lnTo>
                    <a:pt x="236" y="204"/>
                  </a:lnTo>
                  <a:lnTo>
                    <a:pt x="226" y="198"/>
                  </a:lnTo>
                  <a:lnTo>
                    <a:pt x="226" y="198"/>
                  </a:lnTo>
                  <a:lnTo>
                    <a:pt x="218" y="192"/>
                  </a:lnTo>
                  <a:lnTo>
                    <a:pt x="216" y="190"/>
                  </a:lnTo>
                  <a:lnTo>
                    <a:pt x="216" y="186"/>
                  </a:lnTo>
                  <a:lnTo>
                    <a:pt x="216" y="186"/>
                  </a:lnTo>
                  <a:lnTo>
                    <a:pt x="214" y="184"/>
                  </a:lnTo>
                  <a:lnTo>
                    <a:pt x="216" y="180"/>
                  </a:lnTo>
                  <a:lnTo>
                    <a:pt x="220" y="170"/>
                  </a:lnTo>
                  <a:lnTo>
                    <a:pt x="220" y="170"/>
                  </a:lnTo>
                  <a:lnTo>
                    <a:pt x="230" y="152"/>
                  </a:lnTo>
                  <a:lnTo>
                    <a:pt x="232" y="144"/>
                  </a:lnTo>
                  <a:lnTo>
                    <a:pt x="234" y="138"/>
                  </a:lnTo>
                  <a:lnTo>
                    <a:pt x="234" y="128"/>
                  </a:lnTo>
                  <a:lnTo>
                    <a:pt x="240" y="128"/>
                  </a:lnTo>
                  <a:lnTo>
                    <a:pt x="258" y="130"/>
                  </a:lnTo>
                  <a:lnTo>
                    <a:pt x="258" y="130"/>
                  </a:lnTo>
                  <a:lnTo>
                    <a:pt x="260" y="122"/>
                  </a:lnTo>
                  <a:lnTo>
                    <a:pt x="264" y="106"/>
                  </a:lnTo>
                  <a:lnTo>
                    <a:pt x="260" y="104"/>
                  </a:lnTo>
                  <a:lnTo>
                    <a:pt x="260" y="104"/>
                  </a:lnTo>
                  <a:lnTo>
                    <a:pt x="242" y="116"/>
                  </a:lnTo>
                  <a:lnTo>
                    <a:pt x="230" y="122"/>
                  </a:lnTo>
                  <a:lnTo>
                    <a:pt x="230" y="122"/>
                  </a:lnTo>
                  <a:lnTo>
                    <a:pt x="222" y="122"/>
                  </a:lnTo>
                  <a:lnTo>
                    <a:pt x="214" y="120"/>
                  </a:lnTo>
                  <a:lnTo>
                    <a:pt x="204" y="114"/>
                  </a:lnTo>
                  <a:lnTo>
                    <a:pt x="194" y="108"/>
                  </a:lnTo>
                  <a:lnTo>
                    <a:pt x="194" y="106"/>
                  </a:lnTo>
                  <a:lnTo>
                    <a:pt x="192" y="106"/>
                  </a:ln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28" name="Freeform 25"/>
            <p:cNvSpPr>
              <a:spLocks/>
            </p:cNvSpPr>
            <p:nvPr/>
          </p:nvSpPr>
          <p:spPr bwMode="auto">
            <a:xfrm>
              <a:off x="4645025" y="3021919"/>
              <a:ext cx="127000" cy="184150"/>
            </a:xfrm>
            <a:custGeom>
              <a:avLst/>
              <a:gdLst>
                <a:gd name="T0" fmla="*/ 46 w 80"/>
                <a:gd name="T1" fmla="*/ 2 h 116"/>
                <a:gd name="T2" fmla="*/ 44 w 80"/>
                <a:gd name="T3" fmla="*/ 0 h 116"/>
                <a:gd name="T4" fmla="*/ 44 w 80"/>
                <a:gd name="T5" fmla="*/ 0 h 116"/>
                <a:gd name="T6" fmla="*/ 40 w 80"/>
                <a:gd name="T7" fmla="*/ 2 h 116"/>
                <a:gd name="T8" fmla="*/ 38 w 80"/>
                <a:gd name="T9" fmla="*/ 4 h 116"/>
                <a:gd name="T10" fmla="*/ 32 w 80"/>
                <a:gd name="T11" fmla="*/ 14 h 116"/>
                <a:gd name="T12" fmla="*/ 28 w 80"/>
                <a:gd name="T13" fmla="*/ 12 h 116"/>
                <a:gd name="T14" fmla="*/ 28 w 80"/>
                <a:gd name="T15" fmla="*/ 12 h 116"/>
                <a:gd name="T16" fmla="*/ 28 w 80"/>
                <a:gd name="T17" fmla="*/ 14 h 116"/>
                <a:gd name="T18" fmla="*/ 22 w 80"/>
                <a:gd name="T19" fmla="*/ 20 h 116"/>
                <a:gd name="T20" fmla="*/ 18 w 80"/>
                <a:gd name="T21" fmla="*/ 22 h 116"/>
                <a:gd name="T22" fmla="*/ 10 w 80"/>
                <a:gd name="T23" fmla="*/ 26 h 116"/>
                <a:gd name="T24" fmla="*/ 8 w 80"/>
                <a:gd name="T25" fmla="*/ 32 h 116"/>
                <a:gd name="T26" fmla="*/ 8 w 80"/>
                <a:gd name="T27" fmla="*/ 32 h 116"/>
                <a:gd name="T28" fmla="*/ 8 w 80"/>
                <a:gd name="T29" fmla="*/ 44 h 116"/>
                <a:gd name="T30" fmla="*/ 6 w 80"/>
                <a:gd name="T31" fmla="*/ 48 h 116"/>
                <a:gd name="T32" fmla="*/ 4 w 80"/>
                <a:gd name="T33" fmla="*/ 50 h 116"/>
                <a:gd name="T34" fmla="*/ 0 w 80"/>
                <a:gd name="T35" fmla="*/ 60 h 116"/>
                <a:gd name="T36" fmla="*/ 0 w 80"/>
                <a:gd name="T37" fmla="*/ 60 h 116"/>
                <a:gd name="T38" fmla="*/ 0 w 80"/>
                <a:gd name="T39" fmla="*/ 66 h 116"/>
                <a:gd name="T40" fmla="*/ 0 w 80"/>
                <a:gd name="T41" fmla="*/ 78 h 116"/>
                <a:gd name="T42" fmla="*/ 4 w 80"/>
                <a:gd name="T43" fmla="*/ 102 h 116"/>
                <a:gd name="T44" fmla="*/ 4 w 80"/>
                <a:gd name="T45" fmla="*/ 102 h 116"/>
                <a:gd name="T46" fmla="*/ 8 w 80"/>
                <a:gd name="T47" fmla="*/ 106 h 116"/>
                <a:gd name="T48" fmla="*/ 18 w 80"/>
                <a:gd name="T49" fmla="*/ 112 h 116"/>
                <a:gd name="T50" fmla="*/ 36 w 80"/>
                <a:gd name="T51" fmla="*/ 116 h 116"/>
                <a:gd name="T52" fmla="*/ 36 w 80"/>
                <a:gd name="T53" fmla="*/ 116 h 116"/>
                <a:gd name="T54" fmla="*/ 44 w 80"/>
                <a:gd name="T55" fmla="*/ 114 h 116"/>
                <a:gd name="T56" fmla="*/ 54 w 80"/>
                <a:gd name="T57" fmla="*/ 110 h 116"/>
                <a:gd name="T58" fmla="*/ 50 w 80"/>
                <a:gd name="T59" fmla="*/ 100 h 116"/>
                <a:gd name="T60" fmla="*/ 50 w 80"/>
                <a:gd name="T61" fmla="*/ 98 h 116"/>
                <a:gd name="T62" fmla="*/ 50 w 80"/>
                <a:gd name="T63" fmla="*/ 98 h 116"/>
                <a:gd name="T64" fmla="*/ 52 w 80"/>
                <a:gd name="T65" fmla="*/ 90 h 116"/>
                <a:gd name="T66" fmla="*/ 52 w 80"/>
                <a:gd name="T67" fmla="*/ 90 h 116"/>
                <a:gd name="T68" fmla="*/ 60 w 80"/>
                <a:gd name="T69" fmla="*/ 74 h 116"/>
                <a:gd name="T70" fmla="*/ 76 w 80"/>
                <a:gd name="T71" fmla="*/ 74 h 116"/>
                <a:gd name="T72" fmla="*/ 80 w 80"/>
                <a:gd name="T73" fmla="*/ 74 h 116"/>
                <a:gd name="T74" fmla="*/ 80 w 80"/>
                <a:gd name="T75" fmla="*/ 74 h 116"/>
                <a:gd name="T76" fmla="*/ 74 w 80"/>
                <a:gd name="T77" fmla="*/ 64 h 116"/>
                <a:gd name="T78" fmla="*/ 64 w 80"/>
                <a:gd name="T79" fmla="*/ 48 h 116"/>
                <a:gd name="T80" fmla="*/ 58 w 80"/>
                <a:gd name="T81" fmla="*/ 40 h 116"/>
                <a:gd name="T82" fmla="*/ 58 w 80"/>
                <a:gd name="T83" fmla="*/ 40 h 116"/>
                <a:gd name="T84" fmla="*/ 54 w 80"/>
                <a:gd name="T85" fmla="*/ 30 h 116"/>
                <a:gd name="T86" fmla="*/ 52 w 80"/>
                <a:gd name="T87" fmla="*/ 18 h 116"/>
                <a:gd name="T88" fmla="*/ 52 w 80"/>
                <a:gd name="T89" fmla="*/ 18 h 116"/>
                <a:gd name="T90" fmla="*/ 48 w 80"/>
                <a:gd name="T91" fmla="*/ 8 h 116"/>
                <a:gd name="T92" fmla="*/ 46 w 80"/>
                <a:gd name="T93" fmla="*/ 2 h 116"/>
                <a:gd name="T94" fmla="*/ 46 w 80"/>
                <a:gd name="T95" fmla="*/ 2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80" h="116">
                  <a:moveTo>
                    <a:pt x="46" y="2"/>
                  </a:moveTo>
                  <a:lnTo>
                    <a:pt x="44" y="0"/>
                  </a:lnTo>
                  <a:lnTo>
                    <a:pt x="44" y="0"/>
                  </a:lnTo>
                  <a:lnTo>
                    <a:pt x="40" y="2"/>
                  </a:lnTo>
                  <a:lnTo>
                    <a:pt x="38" y="4"/>
                  </a:lnTo>
                  <a:lnTo>
                    <a:pt x="32" y="14"/>
                  </a:lnTo>
                  <a:lnTo>
                    <a:pt x="28" y="12"/>
                  </a:lnTo>
                  <a:lnTo>
                    <a:pt x="28" y="12"/>
                  </a:lnTo>
                  <a:lnTo>
                    <a:pt x="28" y="14"/>
                  </a:lnTo>
                  <a:lnTo>
                    <a:pt x="22" y="20"/>
                  </a:lnTo>
                  <a:lnTo>
                    <a:pt x="18" y="22"/>
                  </a:lnTo>
                  <a:lnTo>
                    <a:pt x="10" y="26"/>
                  </a:lnTo>
                  <a:lnTo>
                    <a:pt x="8" y="32"/>
                  </a:lnTo>
                  <a:lnTo>
                    <a:pt x="8" y="32"/>
                  </a:lnTo>
                  <a:lnTo>
                    <a:pt x="8" y="44"/>
                  </a:lnTo>
                  <a:lnTo>
                    <a:pt x="6" y="48"/>
                  </a:lnTo>
                  <a:lnTo>
                    <a:pt x="4" y="50"/>
                  </a:lnTo>
                  <a:lnTo>
                    <a:pt x="0" y="60"/>
                  </a:lnTo>
                  <a:lnTo>
                    <a:pt x="0" y="60"/>
                  </a:lnTo>
                  <a:lnTo>
                    <a:pt x="0" y="66"/>
                  </a:lnTo>
                  <a:lnTo>
                    <a:pt x="0" y="78"/>
                  </a:lnTo>
                  <a:lnTo>
                    <a:pt x="4" y="102"/>
                  </a:lnTo>
                  <a:lnTo>
                    <a:pt x="4" y="102"/>
                  </a:lnTo>
                  <a:lnTo>
                    <a:pt x="8" y="106"/>
                  </a:lnTo>
                  <a:lnTo>
                    <a:pt x="18" y="112"/>
                  </a:lnTo>
                  <a:lnTo>
                    <a:pt x="36" y="116"/>
                  </a:lnTo>
                  <a:lnTo>
                    <a:pt x="36" y="116"/>
                  </a:lnTo>
                  <a:lnTo>
                    <a:pt x="44" y="114"/>
                  </a:lnTo>
                  <a:lnTo>
                    <a:pt x="54" y="110"/>
                  </a:lnTo>
                  <a:lnTo>
                    <a:pt x="50" y="100"/>
                  </a:lnTo>
                  <a:lnTo>
                    <a:pt x="50" y="98"/>
                  </a:lnTo>
                  <a:lnTo>
                    <a:pt x="50" y="98"/>
                  </a:lnTo>
                  <a:lnTo>
                    <a:pt x="52" y="90"/>
                  </a:lnTo>
                  <a:lnTo>
                    <a:pt x="52" y="90"/>
                  </a:lnTo>
                  <a:lnTo>
                    <a:pt x="60" y="74"/>
                  </a:lnTo>
                  <a:lnTo>
                    <a:pt x="76" y="74"/>
                  </a:lnTo>
                  <a:lnTo>
                    <a:pt x="80" y="74"/>
                  </a:lnTo>
                  <a:lnTo>
                    <a:pt x="80" y="74"/>
                  </a:lnTo>
                  <a:lnTo>
                    <a:pt x="74" y="64"/>
                  </a:lnTo>
                  <a:lnTo>
                    <a:pt x="64" y="48"/>
                  </a:lnTo>
                  <a:lnTo>
                    <a:pt x="58" y="40"/>
                  </a:lnTo>
                  <a:lnTo>
                    <a:pt x="58" y="40"/>
                  </a:lnTo>
                  <a:lnTo>
                    <a:pt x="54" y="30"/>
                  </a:lnTo>
                  <a:lnTo>
                    <a:pt x="52" y="18"/>
                  </a:lnTo>
                  <a:lnTo>
                    <a:pt x="52" y="18"/>
                  </a:lnTo>
                  <a:lnTo>
                    <a:pt x="48" y="8"/>
                  </a:lnTo>
                  <a:lnTo>
                    <a:pt x="46" y="2"/>
                  </a:lnTo>
                  <a:lnTo>
                    <a:pt x="46" y="2"/>
                  </a:ln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29" name="Freeform 26"/>
            <p:cNvSpPr>
              <a:spLocks/>
            </p:cNvSpPr>
            <p:nvPr/>
          </p:nvSpPr>
          <p:spPr bwMode="auto">
            <a:xfrm>
              <a:off x="4518025" y="2939369"/>
              <a:ext cx="168275" cy="180975"/>
            </a:xfrm>
            <a:custGeom>
              <a:avLst/>
              <a:gdLst>
                <a:gd name="T0" fmla="*/ 52 w 106"/>
                <a:gd name="T1" fmla="*/ 26 h 114"/>
                <a:gd name="T2" fmla="*/ 38 w 106"/>
                <a:gd name="T3" fmla="*/ 24 h 114"/>
                <a:gd name="T4" fmla="*/ 38 w 106"/>
                <a:gd name="T5" fmla="*/ 30 h 114"/>
                <a:gd name="T6" fmla="*/ 18 w 106"/>
                <a:gd name="T7" fmla="*/ 38 h 114"/>
                <a:gd name="T8" fmla="*/ 18 w 106"/>
                <a:gd name="T9" fmla="*/ 40 h 114"/>
                <a:gd name="T10" fmla="*/ 18 w 106"/>
                <a:gd name="T11" fmla="*/ 48 h 114"/>
                <a:gd name="T12" fmla="*/ 24 w 106"/>
                <a:gd name="T13" fmla="*/ 58 h 114"/>
                <a:gd name="T14" fmla="*/ 24 w 106"/>
                <a:gd name="T15" fmla="*/ 60 h 114"/>
                <a:gd name="T16" fmla="*/ 4 w 106"/>
                <a:gd name="T17" fmla="*/ 82 h 114"/>
                <a:gd name="T18" fmla="*/ 0 w 106"/>
                <a:gd name="T19" fmla="*/ 86 h 114"/>
                <a:gd name="T20" fmla="*/ 4 w 106"/>
                <a:gd name="T21" fmla="*/ 96 h 114"/>
                <a:gd name="T22" fmla="*/ 20 w 106"/>
                <a:gd name="T23" fmla="*/ 100 h 114"/>
                <a:gd name="T24" fmla="*/ 32 w 106"/>
                <a:gd name="T25" fmla="*/ 102 h 114"/>
                <a:gd name="T26" fmla="*/ 40 w 106"/>
                <a:gd name="T27" fmla="*/ 106 h 114"/>
                <a:gd name="T28" fmla="*/ 48 w 106"/>
                <a:gd name="T29" fmla="*/ 110 h 114"/>
                <a:gd name="T30" fmla="*/ 62 w 106"/>
                <a:gd name="T31" fmla="*/ 114 h 114"/>
                <a:gd name="T32" fmla="*/ 66 w 106"/>
                <a:gd name="T33" fmla="*/ 112 h 114"/>
                <a:gd name="T34" fmla="*/ 78 w 106"/>
                <a:gd name="T35" fmla="*/ 98 h 114"/>
                <a:gd name="T36" fmla="*/ 80 w 106"/>
                <a:gd name="T37" fmla="*/ 66 h 114"/>
                <a:gd name="T38" fmla="*/ 96 w 106"/>
                <a:gd name="T39" fmla="*/ 68 h 114"/>
                <a:gd name="T40" fmla="*/ 102 w 106"/>
                <a:gd name="T41" fmla="*/ 62 h 114"/>
                <a:gd name="T42" fmla="*/ 96 w 106"/>
                <a:gd name="T43" fmla="*/ 30 h 114"/>
                <a:gd name="T44" fmla="*/ 102 w 106"/>
                <a:gd name="T45" fmla="*/ 26 h 114"/>
                <a:gd name="T46" fmla="*/ 106 w 106"/>
                <a:gd name="T47" fmla="*/ 22 h 114"/>
                <a:gd name="T48" fmla="*/ 86 w 106"/>
                <a:gd name="T49" fmla="*/ 18 h 114"/>
                <a:gd name="T50" fmla="*/ 68 w 106"/>
                <a:gd name="T51" fmla="*/ 6 h 114"/>
                <a:gd name="T52" fmla="*/ 62 w 106"/>
                <a:gd name="T53" fmla="*/ 2 h 114"/>
                <a:gd name="T54" fmla="*/ 48 w 106"/>
                <a:gd name="T55" fmla="*/ 2 h 114"/>
                <a:gd name="T56" fmla="*/ 44 w 106"/>
                <a:gd name="T57" fmla="*/ 2 h 114"/>
                <a:gd name="T58" fmla="*/ 50 w 106"/>
                <a:gd name="T59" fmla="*/ 10 h 114"/>
                <a:gd name="T60" fmla="*/ 54 w 106"/>
                <a:gd name="T61" fmla="*/ 16 h 114"/>
                <a:gd name="T62" fmla="*/ 52 w 106"/>
                <a:gd name="T63" fmla="*/ 24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06" h="114">
                  <a:moveTo>
                    <a:pt x="52" y="24"/>
                  </a:moveTo>
                  <a:lnTo>
                    <a:pt x="52" y="26"/>
                  </a:lnTo>
                  <a:lnTo>
                    <a:pt x="48" y="26"/>
                  </a:lnTo>
                  <a:lnTo>
                    <a:pt x="38" y="24"/>
                  </a:lnTo>
                  <a:lnTo>
                    <a:pt x="38" y="28"/>
                  </a:lnTo>
                  <a:lnTo>
                    <a:pt x="38" y="30"/>
                  </a:lnTo>
                  <a:lnTo>
                    <a:pt x="36" y="30"/>
                  </a:lnTo>
                  <a:lnTo>
                    <a:pt x="18" y="38"/>
                  </a:lnTo>
                  <a:lnTo>
                    <a:pt x="18" y="40"/>
                  </a:lnTo>
                  <a:lnTo>
                    <a:pt x="18" y="40"/>
                  </a:lnTo>
                  <a:lnTo>
                    <a:pt x="16" y="44"/>
                  </a:lnTo>
                  <a:lnTo>
                    <a:pt x="18" y="48"/>
                  </a:lnTo>
                  <a:lnTo>
                    <a:pt x="24" y="56"/>
                  </a:lnTo>
                  <a:lnTo>
                    <a:pt x="24" y="58"/>
                  </a:lnTo>
                  <a:lnTo>
                    <a:pt x="24" y="60"/>
                  </a:lnTo>
                  <a:lnTo>
                    <a:pt x="24" y="60"/>
                  </a:lnTo>
                  <a:lnTo>
                    <a:pt x="14" y="72"/>
                  </a:lnTo>
                  <a:lnTo>
                    <a:pt x="4" y="82"/>
                  </a:lnTo>
                  <a:lnTo>
                    <a:pt x="4" y="82"/>
                  </a:lnTo>
                  <a:lnTo>
                    <a:pt x="0" y="86"/>
                  </a:lnTo>
                  <a:lnTo>
                    <a:pt x="0" y="90"/>
                  </a:lnTo>
                  <a:lnTo>
                    <a:pt x="4" y="96"/>
                  </a:lnTo>
                  <a:lnTo>
                    <a:pt x="14" y="100"/>
                  </a:lnTo>
                  <a:lnTo>
                    <a:pt x="20" y="100"/>
                  </a:lnTo>
                  <a:lnTo>
                    <a:pt x="20" y="100"/>
                  </a:lnTo>
                  <a:lnTo>
                    <a:pt x="32" y="102"/>
                  </a:lnTo>
                  <a:lnTo>
                    <a:pt x="36" y="102"/>
                  </a:lnTo>
                  <a:lnTo>
                    <a:pt x="40" y="106"/>
                  </a:lnTo>
                  <a:lnTo>
                    <a:pt x="48" y="110"/>
                  </a:lnTo>
                  <a:lnTo>
                    <a:pt x="48" y="110"/>
                  </a:lnTo>
                  <a:lnTo>
                    <a:pt x="56" y="114"/>
                  </a:lnTo>
                  <a:lnTo>
                    <a:pt x="62" y="114"/>
                  </a:lnTo>
                  <a:lnTo>
                    <a:pt x="62" y="114"/>
                  </a:lnTo>
                  <a:lnTo>
                    <a:pt x="66" y="112"/>
                  </a:lnTo>
                  <a:lnTo>
                    <a:pt x="72" y="106"/>
                  </a:lnTo>
                  <a:lnTo>
                    <a:pt x="78" y="98"/>
                  </a:lnTo>
                  <a:lnTo>
                    <a:pt x="84" y="84"/>
                  </a:lnTo>
                  <a:lnTo>
                    <a:pt x="80" y="66"/>
                  </a:lnTo>
                  <a:lnTo>
                    <a:pt x="86" y="68"/>
                  </a:lnTo>
                  <a:lnTo>
                    <a:pt x="96" y="68"/>
                  </a:lnTo>
                  <a:lnTo>
                    <a:pt x="100" y="66"/>
                  </a:lnTo>
                  <a:lnTo>
                    <a:pt x="102" y="62"/>
                  </a:lnTo>
                  <a:lnTo>
                    <a:pt x="94" y="38"/>
                  </a:lnTo>
                  <a:lnTo>
                    <a:pt x="96" y="30"/>
                  </a:lnTo>
                  <a:lnTo>
                    <a:pt x="96" y="30"/>
                  </a:lnTo>
                  <a:lnTo>
                    <a:pt x="102" y="26"/>
                  </a:lnTo>
                  <a:lnTo>
                    <a:pt x="106" y="22"/>
                  </a:lnTo>
                  <a:lnTo>
                    <a:pt x="106" y="22"/>
                  </a:lnTo>
                  <a:lnTo>
                    <a:pt x="104" y="18"/>
                  </a:lnTo>
                  <a:lnTo>
                    <a:pt x="86" y="18"/>
                  </a:lnTo>
                  <a:lnTo>
                    <a:pt x="86" y="18"/>
                  </a:lnTo>
                  <a:lnTo>
                    <a:pt x="68" y="6"/>
                  </a:lnTo>
                  <a:lnTo>
                    <a:pt x="68" y="6"/>
                  </a:lnTo>
                  <a:lnTo>
                    <a:pt x="62" y="2"/>
                  </a:lnTo>
                  <a:lnTo>
                    <a:pt x="58" y="0"/>
                  </a:lnTo>
                  <a:lnTo>
                    <a:pt x="48" y="2"/>
                  </a:lnTo>
                  <a:lnTo>
                    <a:pt x="44" y="2"/>
                  </a:lnTo>
                  <a:lnTo>
                    <a:pt x="44" y="2"/>
                  </a:lnTo>
                  <a:lnTo>
                    <a:pt x="44" y="8"/>
                  </a:lnTo>
                  <a:lnTo>
                    <a:pt x="50" y="10"/>
                  </a:lnTo>
                  <a:lnTo>
                    <a:pt x="50" y="10"/>
                  </a:lnTo>
                  <a:lnTo>
                    <a:pt x="54" y="16"/>
                  </a:lnTo>
                  <a:lnTo>
                    <a:pt x="54" y="20"/>
                  </a:lnTo>
                  <a:lnTo>
                    <a:pt x="52" y="24"/>
                  </a:lnTo>
                  <a:lnTo>
                    <a:pt x="52" y="24"/>
                  </a:ln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30" name="Freeform 27"/>
            <p:cNvSpPr>
              <a:spLocks/>
            </p:cNvSpPr>
            <p:nvPr/>
          </p:nvSpPr>
          <p:spPr bwMode="auto">
            <a:xfrm>
              <a:off x="4803775" y="2580594"/>
              <a:ext cx="596900" cy="568325"/>
            </a:xfrm>
            <a:custGeom>
              <a:avLst/>
              <a:gdLst>
                <a:gd name="T0" fmla="*/ 162 w 376"/>
                <a:gd name="T1" fmla="*/ 60 h 358"/>
                <a:gd name="T2" fmla="*/ 160 w 376"/>
                <a:gd name="T3" fmla="*/ 80 h 358"/>
                <a:gd name="T4" fmla="*/ 140 w 376"/>
                <a:gd name="T5" fmla="*/ 80 h 358"/>
                <a:gd name="T6" fmla="*/ 116 w 376"/>
                <a:gd name="T7" fmla="*/ 92 h 358"/>
                <a:gd name="T8" fmla="*/ 92 w 376"/>
                <a:gd name="T9" fmla="*/ 112 h 358"/>
                <a:gd name="T10" fmla="*/ 70 w 376"/>
                <a:gd name="T11" fmla="*/ 138 h 358"/>
                <a:gd name="T12" fmla="*/ 54 w 376"/>
                <a:gd name="T13" fmla="*/ 148 h 358"/>
                <a:gd name="T14" fmla="*/ 42 w 376"/>
                <a:gd name="T15" fmla="*/ 138 h 358"/>
                <a:gd name="T16" fmla="*/ 24 w 376"/>
                <a:gd name="T17" fmla="*/ 122 h 358"/>
                <a:gd name="T18" fmla="*/ 22 w 376"/>
                <a:gd name="T19" fmla="*/ 184 h 358"/>
                <a:gd name="T20" fmla="*/ 4 w 376"/>
                <a:gd name="T21" fmla="*/ 220 h 358"/>
                <a:gd name="T22" fmla="*/ 2 w 376"/>
                <a:gd name="T23" fmla="*/ 232 h 358"/>
                <a:gd name="T24" fmla="*/ 32 w 376"/>
                <a:gd name="T25" fmla="*/ 238 h 358"/>
                <a:gd name="T26" fmla="*/ 34 w 376"/>
                <a:gd name="T27" fmla="*/ 240 h 358"/>
                <a:gd name="T28" fmla="*/ 46 w 376"/>
                <a:gd name="T29" fmla="*/ 248 h 358"/>
                <a:gd name="T30" fmla="*/ 48 w 376"/>
                <a:gd name="T31" fmla="*/ 248 h 358"/>
                <a:gd name="T32" fmla="*/ 54 w 376"/>
                <a:gd name="T33" fmla="*/ 264 h 358"/>
                <a:gd name="T34" fmla="*/ 92 w 376"/>
                <a:gd name="T35" fmla="*/ 260 h 358"/>
                <a:gd name="T36" fmla="*/ 112 w 376"/>
                <a:gd name="T37" fmla="*/ 224 h 358"/>
                <a:gd name="T38" fmla="*/ 138 w 376"/>
                <a:gd name="T39" fmla="*/ 204 h 358"/>
                <a:gd name="T40" fmla="*/ 154 w 376"/>
                <a:gd name="T41" fmla="*/ 196 h 358"/>
                <a:gd name="T42" fmla="*/ 164 w 376"/>
                <a:gd name="T43" fmla="*/ 194 h 358"/>
                <a:gd name="T44" fmla="*/ 174 w 376"/>
                <a:gd name="T45" fmla="*/ 200 h 358"/>
                <a:gd name="T46" fmla="*/ 188 w 376"/>
                <a:gd name="T47" fmla="*/ 220 h 358"/>
                <a:gd name="T48" fmla="*/ 188 w 376"/>
                <a:gd name="T49" fmla="*/ 254 h 358"/>
                <a:gd name="T50" fmla="*/ 184 w 376"/>
                <a:gd name="T51" fmla="*/ 268 h 358"/>
                <a:gd name="T52" fmla="*/ 174 w 376"/>
                <a:gd name="T53" fmla="*/ 284 h 358"/>
                <a:gd name="T54" fmla="*/ 172 w 376"/>
                <a:gd name="T55" fmla="*/ 312 h 358"/>
                <a:gd name="T56" fmla="*/ 184 w 376"/>
                <a:gd name="T57" fmla="*/ 302 h 358"/>
                <a:gd name="T58" fmla="*/ 194 w 376"/>
                <a:gd name="T59" fmla="*/ 308 h 358"/>
                <a:gd name="T60" fmla="*/ 186 w 376"/>
                <a:gd name="T61" fmla="*/ 324 h 358"/>
                <a:gd name="T62" fmla="*/ 182 w 376"/>
                <a:gd name="T63" fmla="*/ 336 h 358"/>
                <a:gd name="T64" fmla="*/ 176 w 376"/>
                <a:gd name="T65" fmla="*/ 344 h 358"/>
                <a:gd name="T66" fmla="*/ 162 w 376"/>
                <a:gd name="T67" fmla="*/ 348 h 358"/>
                <a:gd name="T68" fmla="*/ 184 w 376"/>
                <a:gd name="T69" fmla="*/ 354 h 358"/>
                <a:gd name="T70" fmla="*/ 198 w 376"/>
                <a:gd name="T71" fmla="*/ 328 h 358"/>
                <a:gd name="T72" fmla="*/ 272 w 376"/>
                <a:gd name="T73" fmla="*/ 260 h 358"/>
                <a:gd name="T74" fmla="*/ 284 w 376"/>
                <a:gd name="T75" fmla="*/ 260 h 358"/>
                <a:gd name="T76" fmla="*/ 312 w 376"/>
                <a:gd name="T77" fmla="*/ 244 h 358"/>
                <a:gd name="T78" fmla="*/ 326 w 376"/>
                <a:gd name="T79" fmla="*/ 208 h 358"/>
                <a:gd name="T80" fmla="*/ 372 w 376"/>
                <a:gd name="T81" fmla="*/ 128 h 358"/>
                <a:gd name="T82" fmla="*/ 364 w 376"/>
                <a:gd name="T83" fmla="*/ 122 h 358"/>
                <a:gd name="T84" fmla="*/ 356 w 376"/>
                <a:gd name="T85" fmla="*/ 122 h 358"/>
                <a:gd name="T86" fmla="*/ 346 w 376"/>
                <a:gd name="T87" fmla="*/ 116 h 358"/>
                <a:gd name="T88" fmla="*/ 342 w 376"/>
                <a:gd name="T89" fmla="*/ 108 h 358"/>
                <a:gd name="T90" fmla="*/ 336 w 376"/>
                <a:gd name="T91" fmla="*/ 62 h 358"/>
                <a:gd name="T92" fmla="*/ 308 w 376"/>
                <a:gd name="T93" fmla="*/ 30 h 358"/>
                <a:gd name="T94" fmla="*/ 306 w 376"/>
                <a:gd name="T95" fmla="*/ 16 h 358"/>
                <a:gd name="T96" fmla="*/ 300 w 376"/>
                <a:gd name="T97" fmla="*/ 10 h 358"/>
                <a:gd name="T98" fmla="*/ 292 w 376"/>
                <a:gd name="T99" fmla="*/ 24 h 358"/>
                <a:gd name="T100" fmla="*/ 274 w 376"/>
                <a:gd name="T101" fmla="*/ 20 h 358"/>
                <a:gd name="T102" fmla="*/ 268 w 376"/>
                <a:gd name="T103" fmla="*/ 8 h 358"/>
                <a:gd name="T104" fmla="*/ 236 w 376"/>
                <a:gd name="T105" fmla="*/ 0 h 358"/>
                <a:gd name="T106" fmla="*/ 234 w 376"/>
                <a:gd name="T107" fmla="*/ 12 h 358"/>
                <a:gd name="T108" fmla="*/ 226 w 376"/>
                <a:gd name="T109" fmla="*/ 30 h 358"/>
                <a:gd name="T110" fmla="*/ 212 w 376"/>
                <a:gd name="T111" fmla="*/ 48 h 358"/>
                <a:gd name="T112" fmla="*/ 186 w 376"/>
                <a:gd name="T113" fmla="*/ 50 h 3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76" h="358">
                  <a:moveTo>
                    <a:pt x="172" y="46"/>
                  </a:moveTo>
                  <a:lnTo>
                    <a:pt x="162" y="60"/>
                  </a:lnTo>
                  <a:lnTo>
                    <a:pt x="162" y="60"/>
                  </a:lnTo>
                  <a:lnTo>
                    <a:pt x="160" y="64"/>
                  </a:lnTo>
                  <a:lnTo>
                    <a:pt x="160" y="74"/>
                  </a:lnTo>
                  <a:lnTo>
                    <a:pt x="160" y="80"/>
                  </a:lnTo>
                  <a:lnTo>
                    <a:pt x="142" y="80"/>
                  </a:lnTo>
                  <a:lnTo>
                    <a:pt x="140" y="80"/>
                  </a:lnTo>
                  <a:lnTo>
                    <a:pt x="140" y="80"/>
                  </a:lnTo>
                  <a:lnTo>
                    <a:pt x="128" y="76"/>
                  </a:lnTo>
                  <a:lnTo>
                    <a:pt x="116" y="92"/>
                  </a:lnTo>
                  <a:lnTo>
                    <a:pt x="116" y="92"/>
                  </a:lnTo>
                  <a:lnTo>
                    <a:pt x="102" y="100"/>
                  </a:lnTo>
                  <a:lnTo>
                    <a:pt x="92" y="112"/>
                  </a:lnTo>
                  <a:lnTo>
                    <a:pt x="92" y="112"/>
                  </a:lnTo>
                  <a:lnTo>
                    <a:pt x="90" y="116"/>
                  </a:lnTo>
                  <a:lnTo>
                    <a:pt x="90" y="116"/>
                  </a:lnTo>
                  <a:lnTo>
                    <a:pt x="70" y="138"/>
                  </a:lnTo>
                  <a:lnTo>
                    <a:pt x="70" y="140"/>
                  </a:lnTo>
                  <a:lnTo>
                    <a:pt x="68" y="140"/>
                  </a:lnTo>
                  <a:lnTo>
                    <a:pt x="54" y="148"/>
                  </a:lnTo>
                  <a:lnTo>
                    <a:pt x="42" y="140"/>
                  </a:lnTo>
                  <a:lnTo>
                    <a:pt x="42" y="138"/>
                  </a:lnTo>
                  <a:lnTo>
                    <a:pt x="42" y="138"/>
                  </a:lnTo>
                  <a:lnTo>
                    <a:pt x="42" y="138"/>
                  </a:lnTo>
                  <a:lnTo>
                    <a:pt x="30" y="126"/>
                  </a:lnTo>
                  <a:lnTo>
                    <a:pt x="24" y="122"/>
                  </a:lnTo>
                  <a:lnTo>
                    <a:pt x="28" y="156"/>
                  </a:lnTo>
                  <a:lnTo>
                    <a:pt x="34" y="172"/>
                  </a:lnTo>
                  <a:lnTo>
                    <a:pt x="22" y="184"/>
                  </a:lnTo>
                  <a:lnTo>
                    <a:pt x="4" y="208"/>
                  </a:lnTo>
                  <a:lnTo>
                    <a:pt x="4" y="220"/>
                  </a:lnTo>
                  <a:lnTo>
                    <a:pt x="4" y="220"/>
                  </a:lnTo>
                  <a:lnTo>
                    <a:pt x="4" y="220"/>
                  </a:lnTo>
                  <a:lnTo>
                    <a:pt x="0" y="226"/>
                  </a:lnTo>
                  <a:lnTo>
                    <a:pt x="2" y="232"/>
                  </a:lnTo>
                  <a:lnTo>
                    <a:pt x="8" y="232"/>
                  </a:lnTo>
                  <a:lnTo>
                    <a:pt x="32" y="238"/>
                  </a:lnTo>
                  <a:lnTo>
                    <a:pt x="32" y="238"/>
                  </a:lnTo>
                  <a:lnTo>
                    <a:pt x="34" y="238"/>
                  </a:lnTo>
                  <a:lnTo>
                    <a:pt x="34" y="240"/>
                  </a:lnTo>
                  <a:lnTo>
                    <a:pt x="34" y="240"/>
                  </a:lnTo>
                  <a:lnTo>
                    <a:pt x="40" y="244"/>
                  </a:lnTo>
                  <a:lnTo>
                    <a:pt x="46" y="248"/>
                  </a:lnTo>
                  <a:lnTo>
                    <a:pt x="46" y="248"/>
                  </a:lnTo>
                  <a:lnTo>
                    <a:pt x="48" y="248"/>
                  </a:lnTo>
                  <a:lnTo>
                    <a:pt x="48" y="248"/>
                  </a:lnTo>
                  <a:lnTo>
                    <a:pt x="48" y="248"/>
                  </a:lnTo>
                  <a:lnTo>
                    <a:pt x="50" y="252"/>
                  </a:lnTo>
                  <a:lnTo>
                    <a:pt x="52" y="258"/>
                  </a:lnTo>
                  <a:lnTo>
                    <a:pt x="54" y="264"/>
                  </a:lnTo>
                  <a:lnTo>
                    <a:pt x="78" y="272"/>
                  </a:lnTo>
                  <a:lnTo>
                    <a:pt x="86" y="270"/>
                  </a:lnTo>
                  <a:lnTo>
                    <a:pt x="92" y="260"/>
                  </a:lnTo>
                  <a:lnTo>
                    <a:pt x="112" y="224"/>
                  </a:lnTo>
                  <a:lnTo>
                    <a:pt x="112" y="224"/>
                  </a:lnTo>
                  <a:lnTo>
                    <a:pt x="112" y="224"/>
                  </a:lnTo>
                  <a:lnTo>
                    <a:pt x="122" y="212"/>
                  </a:lnTo>
                  <a:lnTo>
                    <a:pt x="122" y="210"/>
                  </a:lnTo>
                  <a:lnTo>
                    <a:pt x="138" y="204"/>
                  </a:lnTo>
                  <a:lnTo>
                    <a:pt x="148" y="202"/>
                  </a:lnTo>
                  <a:lnTo>
                    <a:pt x="148" y="202"/>
                  </a:lnTo>
                  <a:lnTo>
                    <a:pt x="154" y="196"/>
                  </a:lnTo>
                  <a:lnTo>
                    <a:pt x="160" y="192"/>
                  </a:lnTo>
                  <a:lnTo>
                    <a:pt x="160" y="192"/>
                  </a:lnTo>
                  <a:lnTo>
                    <a:pt x="164" y="194"/>
                  </a:lnTo>
                  <a:lnTo>
                    <a:pt x="172" y="198"/>
                  </a:lnTo>
                  <a:lnTo>
                    <a:pt x="174" y="198"/>
                  </a:lnTo>
                  <a:lnTo>
                    <a:pt x="174" y="200"/>
                  </a:lnTo>
                  <a:lnTo>
                    <a:pt x="188" y="220"/>
                  </a:lnTo>
                  <a:lnTo>
                    <a:pt x="188" y="220"/>
                  </a:lnTo>
                  <a:lnTo>
                    <a:pt x="188" y="220"/>
                  </a:lnTo>
                  <a:lnTo>
                    <a:pt x="188" y="222"/>
                  </a:lnTo>
                  <a:lnTo>
                    <a:pt x="190" y="238"/>
                  </a:lnTo>
                  <a:lnTo>
                    <a:pt x="188" y="254"/>
                  </a:lnTo>
                  <a:lnTo>
                    <a:pt x="188" y="254"/>
                  </a:lnTo>
                  <a:lnTo>
                    <a:pt x="184" y="268"/>
                  </a:lnTo>
                  <a:lnTo>
                    <a:pt x="184" y="268"/>
                  </a:lnTo>
                  <a:lnTo>
                    <a:pt x="184" y="270"/>
                  </a:lnTo>
                  <a:lnTo>
                    <a:pt x="184" y="270"/>
                  </a:lnTo>
                  <a:lnTo>
                    <a:pt x="174" y="284"/>
                  </a:lnTo>
                  <a:lnTo>
                    <a:pt x="168" y="294"/>
                  </a:lnTo>
                  <a:lnTo>
                    <a:pt x="170" y="312"/>
                  </a:lnTo>
                  <a:lnTo>
                    <a:pt x="172" y="312"/>
                  </a:lnTo>
                  <a:lnTo>
                    <a:pt x="176" y="308"/>
                  </a:lnTo>
                  <a:lnTo>
                    <a:pt x="184" y="304"/>
                  </a:lnTo>
                  <a:lnTo>
                    <a:pt x="184" y="302"/>
                  </a:lnTo>
                  <a:lnTo>
                    <a:pt x="186" y="300"/>
                  </a:lnTo>
                  <a:lnTo>
                    <a:pt x="194" y="308"/>
                  </a:lnTo>
                  <a:lnTo>
                    <a:pt x="194" y="308"/>
                  </a:lnTo>
                  <a:lnTo>
                    <a:pt x="194" y="320"/>
                  </a:lnTo>
                  <a:lnTo>
                    <a:pt x="192" y="320"/>
                  </a:lnTo>
                  <a:lnTo>
                    <a:pt x="186" y="324"/>
                  </a:lnTo>
                  <a:lnTo>
                    <a:pt x="184" y="328"/>
                  </a:lnTo>
                  <a:lnTo>
                    <a:pt x="184" y="334"/>
                  </a:lnTo>
                  <a:lnTo>
                    <a:pt x="182" y="336"/>
                  </a:lnTo>
                  <a:lnTo>
                    <a:pt x="182" y="336"/>
                  </a:lnTo>
                  <a:lnTo>
                    <a:pt x="178" y="344"/>
                  </a:lnTo>
                  <a:lnTo>
                    <a:pt x="176" y="344"/>
                  </a:lnTo>
                  <a:lnTo>
                    <a:pt x="176" y="344"/>
                  </a:lnTo>
                  <a:lnTo>
                    <a:pt x="168" y="346"/>
                  </a:lnTo>
                  <a:lnTo>
                    <a:pt x="162" y="348"/>
                  </a:lnTo>
                  <a:lnTo>
                    <a:pt x="158" y="356"/>
                  </a:lnTo>
                  <a:lnTo>
                    <a:pt x="158" y="358"/>
                  </a:lnTo>
                  <a:lnTo>
                    <a:pt x="184" y="354"/>
                  </a:lnTo>
                  <a:lnTo>
                    <a:pt x="190" y="350"/>
                  </a:lnTo>
                  <a:lnTo>
                    <a:pt x="198" y="328"/>
                  </a:lnTo>
                  <a:lnTo>
                    <a:pt x="198" y="328"/>
                  </a:lnTo>
                  <a:lnTo>
                    <a:pt x="258" y="266"/>
                  </a:lnTo>
                  <a:lnTo>
                    <a:pt x="260" y="266"/>
                  </a:lnTo>
                  <a:lnTo>
                    <a:pt x="272" y="260"/>
                  </a:lnTo>
                  <a:lnTo>
                    <a:pt x="272" y="260"/>
                  </a:lnTo>
                  <a:lnTo>
                    <a:pt x="272" y="260"/>
                  </a:lnTo>
                  <a:lnTo>
                    <a:pt x="284" y="260"/>
                  </a:lnTo>
                  <a:lnTo>
                    <a:pt x="294" y="258"/>
                  </a:lnTo>
                  <a:lnTo>
                    <a:pt x="304" y="252"/>
                  </a:lnTo>
                  <a:lnTo>
                    <a:pt x="312" y="244"/>
                  </a:lnTo>
                  <a:lnTo>
                    <a:pt x="326" y="208"/>
                  </a:lnTo>
                  <a:lnTo>
                    <a:pt x="326" y="208"/>
                  </a:lnTo>
                  <a:lnTo>
                    <a:pt x="326" y="208"/>
                  </a:lnTo>
                  <a:lnTo>
                    <a:pt x="376" y="156"/>
                  </a:lnTo>
                  <a:lnTo>
                    <a:pt x="376" y="156"/>
                  </a:lnTo>
                  <a:lnTo>
                    <a:pt x="372" y="128"/>
                  </a:lnTo>
                  <a:lnTo>
                    <a:pt x="372" y="128"/>
                  </a:lnTo>
                  <a:lnTo>
                    <a:pt x="368" y="126"/>
                  </a:lnTo>
                  <a:lnTo>
                    <a:pt x="364" y="122"/>
                  </a:lnTo>
                  <a:lnTo>
                    <a:pt x="364" y="120"/>
                  </a:lnTo>
                  <a:lnTo>
                    <a:pt x="364" y="122"/>
                  </a:lnTo>
                  <a:lnTo>
                    <a:pt x="356" y="122"/>
                  </a:lnTo>
                  <a:lnTo>
                    <a:pt x="356" y="122"/>
                  </a:lnTo>
                  <a:lnTo>
                    <a:pt x="350" y="120"/>
                  </a:lnTo>
                  <a:lnTo>
                    <a:pt x="346" y="116"/>
                  </a:lnTo>
                  <a:lnTo>
                    <a:pt x="344" y="110"/>
                  </a:lnTo>
                  <a:lnTo>
                    <a:pt x="344" y="110"/>
                  </a:lnTo>
                  <a:lnTo>
                    <a:pt x="342" y="108"/>
                  </a:lnTo>
                  <a:lnTo>
                    <a:pt x="342" y="66"/>
                  </a:lnTo>
                  <a:lnTo>
                    <a:pt x="342" y="66"/>
                  </a:lnTo>
                  <a:lnTo>
                    <a:pt x="336" y="62"/>
                  </a:lnTo>
                  <a:lnTo>
                    <a:pt x="328" y="56"/>
                  </a:lnTo>
                  <a:lnTo>
                    <a:pt x="316" y="44"/>
                  </a:lnTo>
                  <a:lnTo>
                    <a:pt x="308" y="30"/>
                  </a:lnTo>
                  <a:lnTo>
                    <a:pt x="308" y="30"/>
                  </a:lnTo>
                  <a:lnTo>
                    <a:pt x="306" y="24"/>
                  </a:lnTo>
                  <a:lnTo>
                    <a:pt x="306" y="16"/>
                  </a:lnTo>
                  <a:lnTo>
                    <a:pt x="308" y="12"/>
                  </a:lnTo>
                  <a:lnTo>
                    <a:pt x="302" y="4"/>
                  </a:lnTo>
                  <a:lnTo>
                    <a:pt x="300" y="10"/>
                  </a:lnTo>
                  <a:lnTo>
                    <a:pt x="294" y="24"/>
                  </a:lnTo>
                  <a:lnTo>
                    <a:pt x="292" y="24"/>
                  </a:lnTo>
                  <a:lnTo>
                    <a:pt x="292" y="24"/>
                  </a:lnTo>
                  <a:lnTo>
                    <a:pt x="282" y="24"/>
                  </a:lnTo>
                  <a:lnTo>
                    <a:pt x="274" y="20"/>
                  </a:lnTo>
                  <a:lnTo>
                    <a:pt x="274" y="20"/>
                  </a:lnTo>
                  <a:lnTo>
                    <a:pt x="270" y="16"/>
                  </a:lnTo>
                  <a:lnTo>
                    <a:pt x="268" y="10"/>
                  </a:lnTo>
                  <a:lnTo>
                    <a:pt x="268" y="8"/>
                  </a:lnTo>
                  <a:lnTo>
                    <a:pt x="264" y="8"/>
                  </a:lnTo>
                  <a:lnTo>
                    <a:pt x="248" y="12"/>
                  </a:lnTo>
                  <a:lnTo>
                    <a:pt x="236" y="0"/>
                  </a:lnTo>
                  <a:lnTo>
                    <a:pt x="232" y="0"/>
                  </a:lnTo>
                  <a:lnTo>
                    <a:pt x="228" y="4"/>
                  </a:lnTo>
                  <a:lnTo>
                    <a:pt x="234" y="12"/>
                  </a:lnTo>
                  <a:lnTo>
                    <a:pt x="236" y="14"/>
                  </a:lnTo>
                  <a:lnTo>
                    <a:pt x="228" y="30"/>
                  </a:lnTo>
                  <a:lnTo>
                    <a:pt x="226" y="30"/>
                  </a:lnTo>
                  <a:lnTo>
                    <a:pt x="226" y="32"/>
                  </a:lnTo>
                  <a:lnTo>
                    <a:pt x="226" y="32"/>
                  </a:lnTo>
                  <a:lnTo>
                    <a:pt x="212" y="48"/>
                  </a:lnTo>
                  <a:lnTo>
                    <a:pt x="210" y="48"/>
                  </a:lnTo>
                  <a:lnTo>
                    <a:pt x="208" y="48"/>
                  </a:lnTo>
                  <a:lnTo>
                    <a:pt x="186" y="50"/>
                  </a:lnTo>
                  <a:lnTo>
                    <a:pt x="172" y="46"/>
                  </a:ln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32" name="Freeform 28"/>
            <p:cNvSpPr>
              <a:spLocks/>
            </p:cNvSpPr>
            <p:nvPr/>
          </p:nvSpPr>
          <p:spPr bwMode="auto">
            <a:xfrm>
              <a:off x="4937125" y="2237694"/>
              <a:ext cx="850900" cy="577850"/>
            </a:xfrm>
            <a:custGeom>
              <a:avLst/>
              <a:gdLst>
                <a:gd name="T0" fmla="*/ 74 w 536"/>
                <a:gd name="T1" fmla="*/ 12 h 364"/>
                <a:gd name="T2" fmla="*/ 60 w 536"/>
                <a:gd name="T3" fmla="*/ 34 h 364"/>
                <a:gd name="T4" fmla="*/ 42 w 536"/>
                <a:gd name="T5" fmla="*/ 48 h 364"/>
                <a:gd name="T6" fmla="*/ 22 w 536"/>
                <a:gd name="T7" fmla="*/ 34 h 364"/>
                <a:gd name="T8" fmla="*/ 18 w 536"/>
                <a:gd name="T9" fmla="*/ 54 h 364"/>
                <a:gd name="T10" fmla="*/ 34 w 536"/>
                <a:gd name="T11" fmla="*/ 64 h 364"/>
                <a:gd name="T12" fmla="*/ 50 w 536"/>
                <a:gd name="T13" fmla="*/ 140 h 364"/>
                <a:gd name="T14" fmla="*/ 76 w 536"/>
                <a:gd name="T15" fmla="*/ 136 h 364"/>
                <a:gd name="T16" fmla="*/ 98 w 536"/>
                <a:gd name="T17" fmla="*/ 132 h 364"/>
                <a:gd name="T18" fmla="*/ 126 w 536"/>
                <a:gd name="T19" fmla="*/ 176 h 364"/>
                <a:gd name="T20" fmla="*/ 120 w 536"/>
                <a:gd name="T21" fmla="*/ 212 h 364"/>
                <a:gd name="T22" fmla="*/ 158 w 536"/>
                <a:gd name="T23" fmla="*/ 208 h 364"/>
                <a:gd name="T24" fmla="*/ 178 w 536"/>
                <a:gd name="T25" fmla="*/ 216 h 364"/>
                <a:gd name="T26" fmla="*/ 192 w 536"/>
                <a:gd name="T27" fmla="*/ 228 h 364"/>
                <a:gd name="T28" fmla="*/ 210 w 536"/>
                <a:gd name="T29" fmla="*/ 218 h 364"/>
                <a:gd name="T30" fmla="*/ 226 w 536"/>
                <a:gd name="T31" fmla="*/ 214 h 364"/>
                <a:gd name="T32" fmla="*/ 232 w 536"/>
                <a:gd name="T33" fmla="*/ 242 h 364"/>
                <a:gd name="T34" fmla="*/ 262 w 536"/>
                <a:gd name="T35" fmla="*/ 274 h 364"/>
                <a:gd name="T36" fmla="*/ 268 w 536"/>
                <a:gd name="T37" fmla="*/ 324 h 364"/>
                <a:gd name="T38" fmla="*/ 276 w 536"/>
                <a:gd name="T39" fmla="*/ 330 h 364"/>
                <a:gd name="T40" fmla="*/ 294 w 536"/>
                <a:gd name="T41" fmla="*/ 338 h 364"/>
                <a:gd name="T42" fmla="*/ 322 w 536"/>
                <a:gd name="T43" fmla="*/ 314 h 364"/>
                <a:gd name="T44" fmla="*/ 344 w 536"/>
                <a:gd name="T45" fmla="*/ 294 h 364"/>
                <a:gd name="T46" fmla="*/ 400 w 536"/>
                <a:gd name="T47" fmla="*/ 272 h 364"/>
                <a:gd name="T48" fmla="*/ 404 w 536"/>
                <a:gd name="T49" fmla="*/ 260 h 364"/>
                <a:gd name="T50" fmla="*/ 430 w 536"/>
                <a:gd name="T51" fmla="*/ 256 h 364"/>
                <a:gd name="T52" fmla="*/ 454 w 536"/>
                <a:gd name="T53" fmla="*/ 228 h 364"/>
                <a:gd name="T54" fmla="*/ 478 w 536"/>
                <a:gd name="T55" fmla="*/ 170 h 364"/>
                <a:gd name="T56" fmla="*/ 524 w 536"/>
                <a:gd name="T57" fmla="*/ 198 h 364"/>
                <a:gd name="T58" fmla="*/ 514 w 536"/>
                <a:gd name="T59" fmla="*/ 172 h 364"/>
                <a:gd name="T60" fmla="*/ 524 w 536"/>
                <a:gd name="T61" fmla="*/ 126 h 364"/>
                <a:gd name="T62" fmla="*/ 492 w 536"/>
                <a:gd name="T63" fmla="*/ 110 h 364"/>
                <a:gd name="T64" fmla="*/ 482 w 536"/>
                <a:gd name="T65" fmla="*/ 108 h 364"/>
                <a:gd name="T66" fmla="*/ 468 w 536"/>
                <a:gd name="T67" fmla="*/ 112 h 364"/>
                <a:gd name="T68" fmla="*/ 446 w 536"/>
                <a:gd name="T69" fmla="*/ 110 h 364"/>
                <a:gd name="T70" fmla="*/ 446 w 536"/>
                <a:gd name="T71" fmla="*/ 136 h 364"/>
                <a:gd name="T72" fmla="*/ 428 w 536"/>
                <a:gd name="T73" fmla="*/ 146 h 364"/>
                <a:gd name="T74" fmla="*/ 414 w 536"/>
                <a:gd name="T75" fmla="*/ 140 h 364"/>
                <a:gd name="T76" fmla="*/ 376 w 536"/>
                <a:gd name="T77" fmla="*/ 108 h 364"/>
                <a:gd name="T78" fmla="*/ 370 w 536"/>
                <a:gd name="T79" fmla="*/ 86 h 364"/>
                <a:gd name="T80" fmla="*/ 368 w 536"/>
                <a:gd name="T81" fmla="*/ 98 h 364"/>
                <a:gd name="T82" fmla="*/ 340 w 536"/>
                <a:gd name="T83" fmla="*/ 116 h 364"/>
                <a:gd name="T84" fmla="*/ 336 w 536"/>
                <a:gd name="T85" fmla="*/ 106 h 364"/>
                <a:gd name="T86" fmla="*/ 316 w 536"/>
                <a:gd name="T87" fmla="*/ 82 h 364"/>
                <a:gd name="T88" fmla="*/ 292 w 536"/>
                <a:gd name="T89" fmla="*/ 82 h 364"/>
                <a:gd name="T90" fmla="*/ 290 w 536"/>
                <a:gd name="T91" fmla="*/ 68 h 364"/>
                <a:gd name="T92" fmla="*/ 254 w 536"/>
                <a:gd name="T93" fmla="*/ 68 h 364"/>
                <a:gd name="T94" fmla="*/ 240 w 536"/>
                <a:gd name="T95" fmla="*/ 72 h 364"/>
                <a:gd name="T96" fmla="*/ 226 w 536"/>
                <a:gd name="T97" fmla="*/ 56 h 364"/>
                <a:gd name="T98" fmla="*/ 202 w 536"/>
                <a:gd name="T99" fmla="*/ 50 h 364"/>
                <a:gd name="T100" fmla="*/ 164 w 536"/>
                <a:gd name="T101" fmla="*/ 54 h 364"/>
                <a:gd name="T102" fmla="*/ 150 w 536"/>
                <a:gd name="T103" fmla="*/ 58 h 3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536" h="364">
                  <a:moveTo>
                    <a:pt x="104" y="18"/>
                  </a:moveTo>
                  <a:lnTo>
                    <a:pt x="102" y="0"/>
                  </a:lnTo>
                  <a:lnTo>
                    <a:pt x="94" y="6"/>
                  </a:lnTo>
                  <a:lnTo>
                    <a:pt x="92" y="6"/>
                  </a:lnTo>
                  <a:lnTo>
                    <a:pt x="74" y="12"/>
                  </a:lnTo>
                  <a:lnTo>
                    <a:pt x="72" y="12"/>
                  </a:lnTo>
                  <a:lnTo>
                    <a:pt x="70" y="10"/>
                  </a:lnTo>
                  <a:lnTo>
                    <a:pt x="70" y="20"/>
                  </a:lnTo>
                  <a:lnTo>
                    <a:pt x="68" y="20"/>
                  </a:lnTo>
                  <a:lnTo>
                    <a:pt x="60" y="34"/>
                  </a:lnTo>
                  <a:lnTo>
                    <a:pt x="58" y="34"/>
                  </a:lnTo>
                  <a:lnTo>
                    <a:pt x="58" y="36"/>
                  </a:lnTo>
                  <a:lnTo>
                    <a:pt x="58" y="36"/>
                  </a:lnTo>
                  <a:lnTo>
                    <a:pt x="44" y="48"/>
                  </a:lnTo>
                  <a:lnTo>
                    <a:pt x="42" y="48"/>
                  </a:lnTo>
                  <a:lnTo>
                    <a:pt x="42" y="48"/>
                  </a:lnTo>
                  <a:lnTo>
                    <a:pt x="40" y="48"/>
                  </a:lnTo>
                  <a:lnTo>
                    <a:pt x="40" y="48"/>
                  </a:lnTo>
                  <a:lnTo>
                    <a:pt x="28" y="40"/>
                  </a:lnTo>
                  <a:lnTo>
                    <a:pt x="22" y="34"/>
                  </a:lnTo>
                  <a:lnTo>
                    <a:pt x="22" y="34"/>
                  </a:lnTo>
                  <a:lnTo>
                    <a:pt x="18" y="32"/>
                  </a:lnTo>
                  <a:lnTo>
                    <a:pt x="8" y="34"/>
                  </a:lnTo>
                  <a:lnTo>
                    <a:pt x="0" y="40"/>
                  </a:lnTo>
                  <a:lnTo>
                    <a:pt x="18" y="54"/>
                  </a:lnTo>
                  <a:lnTo>
                    <a:pt x="32" y="60"/>
                  </a:lnTo>
                  <a:lnTo>
                    <a:pt x="32" y="60"/>
                  </a:lnTo>
                  <a:lnTo>
                    <a:pt x="32" y="60"/>
                  </a:lnTo>
                  <a:lnTo>
                    <a:pt x="34" y="62"/>
                  </a:lnTo>
                  <a:lnTo>
                    <a:pt x="34" y="64"/>
                  </a:lnTo>
                  <a:lnTo>
                    <a:pt x="36" y="80"/>
                  </a:lnTo>
                  <a:lnTo>
                    <a:pt x="36" y="80"/>
                  </a:lnTo>
                  <a:lnTo>
                    <a:pt x="36" y="104"/>
                  </a:lnTo>
                  <a:lnTo>
                    <a:pt x="40" y="118"/>
                  </a:lnTo>
                  <a:lnTo>
                    <a:pt x="50" y="140"/>
                  </a:lnTo>
                  <a:lnTo>
                    <a:pt x="60" y="152"/>
                  </a:lnTo>
                  <a:lnTo>
                    <a:pt x="70" y="144"/>
                  </a:lnTo>
                  <a:lnTo>
                    <a:pt x="76" y="136"/>
                  </a:lnTo>
                  <a:lnTo>
                    <a:pt x="76" y="136"/>
                  </a:lnTo>
                  <a:lnTo>
                    <a:pt x="76" y="136"/>
                  </a:lnTo>
                  <a:lnTo>
                    <a:pt x="88" y="122"/>
                  </a:lnTo>
                  <a:lnTo>
                    <a:pt x="98" y="132"/>
                  </a:lnTo>
                  <a:lnTo>
                    <a:pt x="98" y="132"/>
                  </a:lnTo>
                  <a:lnTo>
                    <a:pt x="98" y="132"/>
                  </a:lnTo>
                  <a:lnTo>
                    <a:pt x="98" y="132"/>
                  </a:lnTo>
                  <a:lnTo>
                    <a:pt x="98" y="132"/>
                  </a:lnTo>
                  <a:lnTo>
                    <a:pt x="108" y="152"/>
                  </a:lnTo>
                  <a:lnTo>
                    <a:pt x="120" y="156"/>
                  </a:lnTo>
                  <a:lnTo>
                    <a:pt x="126" y="176"/>
                  </a:lnTo>
                  <a:lnTo>
                    <a:pt x="126" y="176"/>
                  </a:lnTo>
                  <a:lnTo>
                    <a:pt x="126" y="176"/>
                  </a:lnTo>
                  <a:lnTo>
                    <a:pt x="124" y="194"/>
                  </a:lnTo>
                  <a:lnTo>
                    <a:pt x="124" y="196"/>
                  </a:lnTo>
                  <a:lnTo>
                    <a:pt x="124" y="196"/>
                  </a:lnTo>
                  <a:lnTo>
                    <a:pt x="120" y="212"/>
                  </a:lnTo>
                  <a:lnTo>
                    <a:pt x="128" y="220"/>
                  </a:lnTo>
                  <a:lnTo>
                    <a:pt x="138" y="214"/>
                  </a:lnTo>
                  <a:lnTo>
                    <a:pt x="148" y="204"/>
                  </a:lnTo>
                  <a:lnTo>
                    <a:pt x="150" y="206"/>
                  </a:lnTo>
                  <a:lnTo>
                    <a:pt x="158" y="208"/>
                  </a:lnTo>
                  <a:lnTo>
                    <a:pt x="158" y="208"/>
                  </a:lnTo>
                  <a:lnTo>
                    <a:pt x="158" y="208"/>
                  </a:lnTo>
                  <a:lnTo>
                    <a:pt x="168" y="218"/>
                  </a:lnTo>
                  <a:lnTo>
                    <a:pt x="178" y="216"/>
                  </a:lnTo>
                  <a:lnTo>
                    <a:pt x="178" y="216"/>
                  </a:lnTo>
                  <a:lnTo>
                    <a:pt x="184" y="214"/>
                  </a:lnTo>
                  <a:lnTo>
                    <a:pt x="188" y="216"/>
                  </a:lnTo>
                  <a:lnTo>
                    <a:pt x="190" y="218"/>
                  </a:lnTo>
                  <a:lnTo>
                    <a:pt x="192" y="220"/>
                  </a:lnTo>
                  <a:lnTo>
                    <a:pt x="192" y="228"/>
                  </a:lnTo>
                  <a:lnTo>
                    <a:pt x="194" y="228"/>
                  </a:lnTo>
                  <a:lnTo>
                    <a:pt x="204" y="232"/>
                  </a:lnTo>
                  <a:lnTo>
                    <a:pt x="210" y="222"/>
                  </a:lnTo>
                  <a:lnTo>
                    <a:pt x="210" y="218"/>
                  </a:lnTo>
                  <a:lnTo>
                    <a:pt x="210" y="218"/>
                  </a:lnTo>
                  <a:lnTo>
                    <a:pt x="210" y="214"/>
                  </a:lnTo>
                  <a:lnTo>
                    <a:pt x="212" y="210"/>
                  </a:lnTo>
                  <a:lnTo>
                    <a:pt x="220" y="212"/>
                  </a:lnTo>
                  <a:lnTo>
                    <a:pt x="220" y="212"/>
                  </a:lnTo>
                  <a:lnTo>
                    <a:pt x="226" y="214"/>
                  </a:lnTo>
                  <a:lnTo>
                    <a:pt x="230" y="218"/>
                  </a:lnTo>
                  <a:lnTo>
                    <a:pt x="232" y="222"/>
                  </a:lnTo>
                  <a:lnTo>
                    <a:pt x="232" y="228"/>
                  </a:lnTo>
                  <a:lnTo>
                    <a:pt x="232" y="232"/>
                  </a:lnTo>
                  <a:lnTo>
                    <a:pt x="232" y="242"/>
                  </a:lnTo>
                  <a:lnTo>
                    <a:pt x="240" y="256"/>
                  </a:lnTo>
                  <a:lnTo>
                    <a:pt x="250" y="266"/>
                  </a:lnTo>
                  <a:lnTo>
                    <a:pt x="250" y="266"/>
                  </a:lnTo>
                  <a:lnTo>
                    <a:pt x="256" y="272"/>
                  </a:lnTo>
                  <a:lnTo>
                    <a:pt x="262" y="274"/>
                  </a:lnTo>
                  <a:lnTo>
                    <a:pt x="264" y="274"/>
                  </a:lnTo>
                  <a:lnTo>
                    <a:pt x="264" y="274"/>
                  </a:lnTo>
                  <a:lnTo>
                    <a:pt x="266" y="278"/>
                  </a:lnTo>
                  <a:lnTo>
                    <a:pt x="268" y="288"/>
                  </a:lnTo>
                  <a:lnTo>
                    <a:pt x="268" y="324"/>
                  </a:lnTo>
                  <a:lnTo>
                    <a:pt x="268" y="324"/>
                  </a:lnTo>
                  <a:lnTo>
                    <a:pt x="270" y="328"/>
                  </a:lnTo>
                  <a:lnTo>
                    <a:pt x="274" y="330"/>
                  </a:lnTo>
                  <a:lnTo>
                    <a:pt x="276" y="330"/>
                  </a:lnTo>
                  <a:lnTo>
                    <a:pt x="276" y="330"/>
                  </a:lnTo>
                  <a:lnTo>
                    <a:pt x="282" y="330"/>
                  </a:lnTo>
                  <a:lnTo>
                    <a:pt x="288" y="332"/>
                  </a:lnTo>
                  <a:lnTo>
                    <a:pt x="290" y="334"/>
                  </a:lnTo>
                  <a:lnTo>
                    <a:pt x="290" y="334"/>
                  </a:lnTo>
                  <a:lnTo>
                    <a:pt x="294" y="338"/>
                  </a:lnTo>
                  <a:lnTo>
                    <a:pt x="298" y="344"/>
                  </a:lnTo>
                  <a:lnTo>
                    <a:pt x="300" y="364"/>
                  </a:lnTo>
                  <a:lnTo>
                    <a:pt x="318" y="328"/>
                  </a:lnTo>
                  <a:lnTo>
                    <a:pt x="318" y="328"/>
                  </a:lnTo>
                  <a:lnTo>
                    <a:pt x="322" y="314"/>
                  </a:lnTo>
                  <a:lnTo>
                    <a:pt x="326" y="304"/>
                  </a:lnTo>
                  <a:lnTo>
                    <a:pt x="332" y="296"/>
                  </a:lnTo>
                  <a:lnTo>
                    <a:pt x="338" y="294"/>
                  </a:lnTo>
                  <a:lnTo>
                    <a:pt x="338" y="294"/>
                  </a:lnTo>
                  <a:lnTo>
                    <a:pt x="344" y="294"/>
                  </a:lnTo>
                  <a:lnTo>
                    <a:pt x="352" y="294"/>
                  </a:lnTo>
                  <a:lnTo>
                    <a:pt x="372" y="304"/>
                  </a:lnTo>
                  <a:lnTo>
                    <a:pt x="424" y="308"/>
                  </a:lnTo>
                  <a:lnTo>
                    <a:pt x="424" y="296"/>
                  </a:lnTo>
                  <a:lnTo>
                    <a:pt x="400" y="272"/>
                  </a:lnTo>
                  <a:lnTo>
                    <a:pt x="400" y="272"/>
                  </a:lnTo>
                  <a:lnTo>
                    <a:pt x="388" y="264"/>
                  </a:lnTo>
                  <a:lnTo>
                    <a:pt x="386" y="262"/>
                  </a:lnTo>
                  <a:lnTo>
                    <a:pt x="386" y="258"/>
                  </a:lnTo>
                  <a:lnTo>
                    <a:pt x="404" y="260"/>
                  </a:lnTo>
                  <a:lnTo>
                    <a:pt x="404" y="260"/>
                  </a:lnTo>
                  <a:lnTo>
                    <a:pt x="412" y="260"/>
                  </a:lnTo>
                  <a:lnTo>
                    <a:pt x="418" y="260"/>
                  </a:lnTo>
                  <a:lnTo>
                    <a:pt x="424" y="260"/>
                  </a:lnTo>
                  <a:lnTo>
                    <a:pt x="430" y="256"/>
                  </a:lnTo>
                  <a:lnTo>
                    <a:pt x="436" y="252"/>
                  </a:lnTo>
                  <a:lnTo>
                    <a:pt x="442" y="246"/>
                  </a:lnTo>
                  <a:lnTo>
                    <a:pt x="452" y="228"/>
                  </a:lnTo>
                  <a:lnTo>
                    <a:pt x="452" y="228"/>
                  </a:lnTo>
                  <a:lnTo>
                    <a:pt x="454" y="228"/>
                  </a:lnTo>
                  <a:lnTo>
                    <a:pt x="472" y="212"/>
                  </a:lnTo>
                  <a:lnTo>
                    <a:pt x="474" y="174"/>
                  </a:lnTo>
                  <a:lnTo>
                    <a:pt x="474" y="170"/>
                  </a:lnTo>
                  <a:lnTo>
                    <a:pt x="476" y="170"/>
                  </a:lnTo>
                  <a:lnTo>
                    <a:pt x="478" y="170"/>
                  </a:lnTo>
                  <a:lnTo>
                    <a:pt x="492" y="168"/>
                  </a:lnTo>
                  <a:lnTo>
                    <a:pt x="494" y="168"/>
                  </a:lnTo>
                  <a:lnTo>
                    <a:pt x="496" y="168"/>
                  </a:lnTo>
                  <a:lnTo>
                    <a:pt x="496" y="168"/>
                  </a:lnTo>
                  <a:lnTo>
                    <a:pt x="524" y="198"/>
                  </a:lnTo>
                  <a:lnTo>
                    <a:pt x="532" y="196"/>
                  </a:lnTo>
                  <a:lnTo>
                    <a:pt x="532" y="190"/>
                  </a:lnTo>
                  <a:lnTo>
                    <a:pt x="518" y="176"/>
                  </a:lnTo>
                  <a:lnTo>
                    <a:pt x="516" y="174"/>
                  </a:lnTo>
                  <a:lnTo>
                    <a:pt x="514" y="172"/>
                  </a:lnTo>
                  <a:lnTo>
                    <a:pt x="536" y="158"/>
                  </a:lnTo>
                  <a:lnTo>
                    <a:pt x="536" y="124"/>
                  </a:lnTo>
                  <a:lnTo>
                    <a:pt x="526" y="126"/>
                  </a:lnTo>
                  <a:lnTo>
                    <a:pt x="526" y="126"/>
                  </a:lnTo>
                  <a:lnTo>
                    <a:pt x="524" y="126"/>
                  </a:lnTo>
                  <a:lnTo>
                    <a:pt x="512" y="120"/>
                  </a:lnTo>
                  <a:lnTo>
                    <a:pt x="512" y="120"/>
                  </a:lnTo>
                  <a:lnTo>
                    <a:pt x="504" y="118"/>
                  </a:lnTo>
                  <a:lnTo>
                    <a:pt x="492" y="110"/>
                  </a:lnTo>
                  <a:lnTo>
                    <a:pt x="492" y="110"/>
                  </a:lnTo>
                  <a:lnTo>
                    <a:pt x="486" y="106"/>
                  </a:lnTo>
                  <a:lnTo>
                    <a:pt x="484" y="102"/>
                  </a:lnTo>
                  <a:lnTo>
                    <a:pt x="484" y="104"/>
                  </a:lnTo>
                  <a:lnTo>
                    <a:pt x="484" y="104"/>
                  </a:lnTo>
                  <a:lnTo>
                    <a:pt x="482" y="108"/>
                  </a:lnTo>
                  <a:lnTo>
                    <a:pt x="480" y="108"/>
                  </a:lnTo>
                  <a:lnTo>
                    <a:pt x="480" y="108"/>
                  </a:lnTo>
                  <a:lnTo>
                    <a:pt x="476" y="110"/>
                  </a:lnTo>
                  <a:lnTo>
                    <a:pt x="470" y="112"/>
                  </a:lnTo>
                  <a:lnTo>
                    <a:pt x="468" y="112"/>
                  </a:lnTo>
                  <a:lnTo>
                    <a:pt x="468" y="110"/>
                  </a:lnTo>
                  <a:lnTo>
                    <a:pt x="468" y="110"/>
                  </a:lnTo>
                  <a:lnTo>
                    <a:pt x="456" y="102"/>
                  </a:lnTo>
                  <a:lnTo>
                    <a:pt x="446" y="110"/>
                  </a:lnTo>
                  <a:lnTo>
                    <a:pt x="446" y="110"/>
                  </a:lnTo>
                  <a:lnTo>
                    <a:pt x="440" y="116"/>
                  </a:lnTo>
                  <a:lnTo>
                    <a:pt x="438" y="120"/>
                  </a:lnTo>
                  <a:lnTo>
                    <a:pt x="444" y="132"/>
                  </a:lnTo>
                  <a:lnTo>
                    <a:pt x="444" y="132"/>
                  </a:lnTo>
                  <a:lnTo>
                    <a:pt x="446" y="136"/>
                  </a:lnTo>
                  <a:lnTo>
                    <a:pt x="444" y="138"/>
                  </a:lnTo>
                  <a:lnTo>
                    <a:pt x="444" y="138"/>
                  </a:lnTo>
                  <a:lnTo>
                    <a:pt x="440" y="142"/>
                  </a:lnTo>
                  <a:lnTo>
                    <a:pt x="434" y="144"/>
                  </a:lnTo>
                  <a:lnTo>
                    <a:pt x="428" y="146"/>
                  </a:lnTo>
                  <a:lnTo>
                    <a:pt x="428" y="146"/>
                  </a:lnTo>
                  <a:lnTo>
                    <a:pt x="422" y="148"/>
                  </a:lnTo>
                  <a:lnTo>
                    <a:pt x="418" y="146"/>
                  </a:lnTo>
                  <a:lnTo>
                    <a:pt x="416" y="144"/>
                  </a:lnTo>
                  <a:lnTo>
                    <a:pt x="414" y="140"/>
                  </a:lnTo>
                  <a:lnTo>
                    <a:pt x="392" y="120"/>
                  </a:lnTo>
                  <a:lnTo>
                    <a:pt x="392" y="120"/>
                  </a:lnTo>
                  <a:lnTo>
                    <a:pt x="382" y="114"/>
                  </a:lnTo>
                  <a:lnTo>
                    <a:pt x="376" y="108"/>
                  </a:lnTo>
                  <a:lnTo>
                    <a:pt x="376" y="108"/>
                  </a:lnTo>
                  <a:lnTo>
                    <a:pt x="374" y="104"/>
                  </a:lnTo>
                  <a:lnTo>
                    <a:pt x="374" y="100"/>
                  </a:lnTo>
                  <a:lnTo>
                    <a:pt x="374" y="100"/>
                  </a:lnTo>
                  <a:lnTo>
                    <a:pt x="372" y="92"/>
                  </a:lnTo>
                  <a:lnTo>
                    <a:pt x="370" y="86"/>
                  </a:lnTo>
                  <a:lnTo>
                    <a:pt x="366" y="88"/>
                  </a:lnTo>
                  <a:lnTo>
                    <a:pt x="364" y="90"/>
                  </a:lnTo>
                  <a:lnTo>
                    <a:pt x="364" y="90"/>
                  </a:lnTo>
                  <a:lnTo>
                    <a:pt x="366" y="94"/>
                  </a:lnTo>
                  <a:lnTo>
                    <a:pt x="368" y="98"/>
                  </a:lnTo>
                  <a:lnTo>
                    <a:pt x="368" y="100"/>
                  </a:lnTo>
                  <a:lnTo>
                    <a:pt x="370" y="100"/>
                  </a:lnTo>
                  <a:lnTo>
                    <a:pt x="368" y="102"/>
                  </a:lnTo>
                  <a:lnTo>
                    <a:pt x="358" y="120"/>
                  </a:lnTo>
                  <a:lnTo>
                    <a:pt x="340" y="116"/>
                  </a:lnTo>
                  <a:lnTo>
                    <a:pt x="336" y="114"/>
                  </a:lnTo>
                  <a:lnTo>
                    <a:pt x="336" y="114"/>
                  </a:lnTo>
                  <a:lnTo>
                    <a:pt x="336" y="112"/>
                  </a:lnTo>
                  <a:lnTo>
                    <a:pt x="336" y="112"/>
                  </a:lnTo>
                  <a:lnTo>
                    <a:pt x="336" y="106"/>
                  </a:lnTo>
                  <a:lnTo>
                    <a:pt x="336" y="100"/>
                  </a:lnTo>
                  <a:lnTo>
                    <a:pt x="332" y="94"/>
                  </a:lnTo>
                  <a:lnTo>
                    <a:pt x="318" y="84"/>
                  </a:lnTo>
                  <a:lnTo>
                    <a:pt x="316" y="82"/>
                  </a:lnTo>
                  <a:lnTo>
                    <a:pt x="316" y="82"/>
                  </a:lnTo>
                  <a:lnTo>
                    <a:pt x="314" y="84"/>
                  </a:lnTo>
                  <a:lnTo>
                    <a:pt x="312" y="86"/>
                  </a:lnTo>
                  <a:lnTo>
                    <a:pt x="298" y="84"/>
                  </a:lnTo>
                  <a:lnTo>
                    <a:pt x="298" y="84"/>
                  </a:lnTo>
                  <a:lnTo>
                    <a:pt x="292" y="82"/>
                  </a:lnTo>
                  <a:lnTo>
                    <a:pt x="288" y="80"/>
                  </a:lnTo>
                  <a:lnTo>
                    <a:pt x="288" y="80"/>
                  </a:lnTo>
                  <a:lnTo>
                    <a:pt x="288" y="76"/>
                  </a:lnTo>
                  <a:lnTo>
                    <a:pt x="288" y="70"/>
                  </a:lnTo>
                  <a:lnTo>
                    <a:pt x="290" y="68"/>
                  </a:lnTo>
                  <a:lnTo>
                    <a:pt x="284" y="56"/>
                  </a:lnTo>
                  <a:lnTo>
                    <a:pt x="256" y="58"/>
                  </a:lnTo>
                  <a:lnTo>
                    <a:pt x="256" y="58"/>
                  </a:lnTo>
                  <a:lnTo>
                    <a:pt x="256" y="64"/>
                  </a:lnTo>
                  <a:lnTo>
                    <a:pt x="254" y="68"/>
                  </a:lnTo>
                  <a:lnTo>
                    <a:pt x="254" y="68"/>
                  </a:lnTo>
                  <a:lnTo>
                    <a:pt x="252" y="70"/>
                  </a:lnTo>
                  <a:lnTo>
                    <a:pt x="248" y="72"/>
                  </a:lnTo>
                  <a:lnTo>
                    <a:pt x="248" y="72"/>
                  </a:lnTo>
                  <a:lnTo>
                    <a:pt x="240" y="72"/>
                  </a:lnTo>
                  <a:lnTo>
                    <a:pt x="234" y="68"/>
                  </a:lnTo>
                  <a:lnTo>
                    <a:pt x="234" y="66"/>
                  </a:lnTo>
                  <a:lnTo>
                    <a:pt x="234" y="66"/>
                  </a:lnTo>
                  <a:lnTo>
                    <a:pt x="234" y="66"/>
                  </a:lnTo>
                  <a:lnTo>
                    <a:pt x="226" y="56"/>
                  </a:lnTo>
                  <a:lnTo>
                    <a:pt x="224" y="48"/>
                  </a:lnTo>
                  <a:lnTo>
                    <a:pt x="220" y="40"/>
                  </a:lnTo>
                  <a:lnTo>
                    <a:pt x="212" y="46"/>
                  </a:lnTo>
                  <a:lnTo>
                    <a:pt x="212" y="46"/>
                  </a:lnTo>
                  <a:lnTo>
                    <a:pt x="202" y="50"/>
                  </a:lnTo>
                  <a:lnTo>
                    <a:pt x="200" y="50"/>
                  </a:lnTo>
                  <a:lnTo>
                    <a:pt x="196" y="48"/>
                  </a:lnTo>
                  <a:lnTo>
                    <a:pt x="194" y="46"/>
                  </a:lnTo>
                  <a:lnTo>
                    <a:pt x="186" y="48"/>
                  </a:lnTo>
                  <a:lnTo>
                    <a:pt x="164" y="54"/>
                  </a:lnTo>
                  <a:lnTo>
                    <a:pt x="164" y="54"/>
                  </a:lnTo>
                  <a:lnTo>
                    <a:pt x="158" y="58"/>
                  </a:lnTo>
                  <a:lnTo>
                    <a:pt x="152" y="58"/>
                  </a:lnTo>
                  <a:lnTo>
                    <a:pt x="150" y="58"/>
                  </a:lnTo>
                  <a:lnTo>
                    <a:pt x="150" y="58"/>
                  </a:lnTo>
                  <a:lnTo>
                    <a:pt x="140" y="56"/>
                  </a:lnTo>
                  <a:lnTo>
                    <a:pt x="134" y="52"/>
                  </a:lnTo>
                  <a:lnTo>
                    <a:pt x="120" y="42"/>
                  </a:lnTo>
                  <a:lnTo>
                    <a:pt x="104" y="18"/>
                  </a:ln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34" name="Freeform 29"/>
            <p:cNvSpPr>
              <a:spLocks/>
            </p:cNvSpPr>
            <p:nvPr/>
          </p:nvSpPr>
          <p:spPr bwMode="auto">
            <a:xfrm>
              <a:off x="4756151" y="1421719"/>
              <a:ext cx="1139824" cy="1035051"/>
            </a:xfrm>
            <a:custGeom>
              <a:avLst/>
              <a:gdLst>
                <a:gd name="T0" fmla="*/ 706 w 718"/>
                <a:gd name="T1" fmla="*/ 302 h 652"/>
                <a:gd name="T2" fmla="*/ 710 w 718"/>
                <a:gd name="T3" fmla="*/ 274 h 652"/>
                <a:gd name="T4" fmla="*/ 692 w 718"/>
                <a:gd name="T5" fmla="*/ 234 h 652"/>
                <a:gd name="T6" fmla="*/ 666 w 718"/>
                <a:gd name="T7" fmla="*/ 248 h 652"/>
                <a:gd name="T8" fmla="*/ 644 w 718"/>
                <a:gd name="T9" fmla="*/ 272 h 652"/>
                <a:gd name="T10" fmla="*/ 618 w 718"/>
                <a:gd name="T11" fmla="*/ 318 h 652"/>
                <a:gd name="T12" fmla="*/ 536 w 718"/>
                <a:gd name="T13" fmla="*/ 334 h 652"/>
                <a:gd name="T14" fmla="*/ 508 w 718"/>
                <a:gd name="T15" fmla="*/ 290 h 652"/>
                <a:gd name="T16" fmla="*/ 496 w 718"/>
                <a:gd name="T17" fmla="*/ 278 h 652"/>
                <a:gd name="T18" fmla="*/ 388 w 718"/>
                <a:gd name="T19" fmla="*/ 236 h 652"/>
                <a:gd name="T20" fmla="*/ 330 w 718"/>
                <a:gd name="T21" fmla="*/ 232 h 652"/>
                <a:gd name="T22" fmla="*/ 258 w 718"/>
                <a:gd name="T23" fmla="*/ 110 h 652"/>
                <a:gd name="T24" fmla="*/ 108 w 718"/>
                <a:gd name="T25" fmla="*/ 12 h 652"/>
                <a:gd name="T26" fmla="*/ 80 w 718"/>
                <a:gd name="T27" fmla="*/ 0 h 652"/>
                <a:gd name="T28" fmla="*/ 34 w 718"/>
                <a:gd name="T29" fmla="*/ 12 h 652"/>
                <a:gd name="T30" fmla="*/ 8 w 718"/>
                <a:gd name="T31" fmla="*/ 38 h 652"/>
                <a:gd name="T32" fmla="*/ 0 w 718"/>
                <a:gd name="T33" fmla="*/ 52 h 652"/>
                <a:gd name="T34" fmla="*/ 10 w 718"/>
                <a:gd name="T35" fmla="*/ 86 h 652"/>
                <a:gd name="T36" fmla="*/ 38 w 718"/>
                <a:gd name="T37" fmla="*/ 76 h 652"/>
                <a:gd name="T38" fmla="*/ 74 w 718"/>
                <a:gd name="T39" fmla="*/ 94 h 652"/>
                <a:gd name="T40" fmla="*/ 96 w 718"/>
                <a:gd name="T41" fmla="*/ 140 h 652"/>
                <a:gd name="T42" fmla="*/ 124 w 718"/>
                <a:gd name="T43" fmla="*/ 148 h 652"/>
                <a:gd name="T44" fmla="*/ 170 w 718"/>
                <a:gd name="T45" fmla="*/ 124 h 652"/>
                <a:gd name="T46" fmla="*/ 214 w 718"/>
                <a:gd name="T47" fmla="*/ 110 h 652"/>
                <a:gd name="T48" fmla="*/ 238 w 718"/>
                <a:gd name="T49" fmla="*/ 196 h 652"/>
                <a:gd name="T50" fmla="*/ 240 w 718"/>
                <a:gd name="T51" fmla="*/ 250 h 652"/>
                <a:gd name="T52" fmla="*/ 232 w 718"/>
                <a:gd name="T53" fmla="*/ 284 h 652"/>
                <a:gd name="T54" fmla="*/ 222 w 718"/>
                <a:gd name="T55" fmla="*/ 312 h 652"/>
                <a:gd name="T56" fmla="*/ 228 w 718"/>
                <a:gd name="T57" fmla="*/ 332 h 652"/>
                <a:gd name="T58" fmla="*/ 206 w 718"/>
                <a:gd name="T59" fmla="*/ 364 h 652"/>
                <a:gd name="T60" fmla="*/ 168 w 718"/>
                <a:gd name="T61" fmla="*/ 402 h 652"/>
                <a:gd name="T62" fmla="*/ 148 w 718"/>
                <a:gd name="T63" fmla="*/ 414 h 652"/>
                <a:gd name="T64" fmla="*/ 160 w 718"/>
                <a:gd name="T65" fmla="*/ 468 h 652"/>
                <a:gd name="T66" fmla="*/ 182 w 718"/>
                <a:gd name="T67" fmla="*/ 512 h 652"/>
                <a:gd name="T68" fmla="*/ 226 w 718"/>
                <a:gd name="T69" fmla="*/ 528 h 652"/>
                <a:gd name="T70" fmla="*/ 254 w 718"/>
                <a:gd name="T71" fmla="*/ 560 h 652"/>
                <a:gd name="T72" fmla="*/ 274 w 718"/>
                <a:gd name="T73" fmla="*/ 560 h 652"/>
                <a:gd name="T74" fmla="*/ 308 w 718"/>
                <a:gd name="T75" fmla="*/ 552 h 652"/>
                <a:gd name="T76" fmla="*/ 334 w 718"/>
                <a:gd name="T77" fmla="*/ 546 h 652"/>
                <a:gd name="T78" fmla="*/ 346 w 718"/>
                <a:gd name="T79" fmla="*/ 562 h 652"/>
                <a:gd name="T80" fmla="*/ 360 w 718"/>
                <a:gd name="T81" fmla="*/ 574 h 652"/>
                <a:gd name="T82" fmla="*/ 364 w 718"/>
                <a:gd name="T83" fmla="*/ 564 h 652"/>
                <a:gd name="T84" fmla="*/ 402 w 718"/>
                <a:gd name="T85" fmla="*/ 562 h 652"/>
                <a:gd name="T86" fmla="*/ 422 w 718"/>
                <a:gd name="T87" fmla="*/ 590 h 652"/>
                <a:gd name="T88" fmla="*/ 426 w 718"/>
                <a:gd name="T89" fmla="*/ 584 h 652"/>
                <a:gd name="T90" fmla="*/ 458 w 718"/>
                <a:gd name="T91" fmla="*/ 624 h 652"/>
                <a:gd name="T92" fmla="*/ 470 w 718"/>
                <a:gd name="T93" fmla="*/ 602 h 652"/>
                <a:gd name="T94" fmla="*/ 478 w 718"/>
                <a:gd name="T95" fmla="*/ 594 h 652"/>
                <a:gd name="T96" fmla="*/ 490 w 718"/>
                <a:gd name="T97" fmla="*/ 594 h 652"/>
                <a:gd name="T98" fmla="*/ 498 w 718"/>
                <a:gd name="T99" fmla="*/ 618 h 652"/>
                <a:gd name="T100" fmla="*/ 538 w 718"/>
                <a:gd name="T101" fmla="*/ 652 h 652"/>
                <a:gd name="T102" fmla="*/ 544 w 718"/>
                <a:gd name="T103" fmla="*/ 638 h 652"/>
                <a:gd name="T104" fmla="*/ 556 w 718"/>
                <a:gd name="T105" fmla="*/ 618 h 652"/>
                <a:gd name="T106" fmla="*/ 592 w 718"/>
                <a:gd name="T107" fmla="*/ 596 h 652"/>
                <a:gd name="T108" fmla="*/ 612 w 718"/>
                <a:gd name="T109" fmla="*/ 606 h 652"/>
                <a:gd name="T110" fmla="*/ 610 w 718"/>
                <a:gd name="T111" fmla="*/ 618 h 652"/>
                <a:gd name="T112" fmla="*/ 640 w 718"/>
                <a:gd name="T113" fmla="*/ 630 h 652"/>
                <a:gd name="T114" fmla="*/ 624 w 718"/>
                <a:gd name="T115" fmla="*/ 562 h 652"/>
                <a:gd name="T116" fmla="*/ 616 w 718"/>
                <a:gd name="T117" fmla="*/ 518 h 652"/>
                <a:gd name="T118" fmla="*/ 650 w 718"/>
                <a:gd name="T119" fmla="*/ 482 h 652"/>
                <a:gd name="T120" fmla="*/ 692 w 718"/>
                <a:gd name="T121" fmla="*/ 486 h 652"/>
                <a:gd name="T122" fmla="*/ 714 w 718"/>
                <a:gd name="T123" fmla="*/ 452 h 6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718" h="652">
                  <a:moveTo>
                    <a:pt x="716" y="382"/>
                  </a:moveTo>
                  <a:lnTo>
                    <a:pt x="704" y="302"/>
                  </a:lnTo>
                  <a:lnTo>
                    <a:pt x="706" y="302"/>
                  </a:lnTo>
                  <a:lnTo>
                    <a:pt x="706" y="302"/>
                  </a:lnTo>
                  <a:lnTo>
                    <a:pt x="706" y="302"/>
                  </a:lnTo>
                  <a:lnTo>
                    <a:pt x="712" y="290"/>
                  </a:lnTo>
                  <a:lnTo>
                    <a:pt x="714" y="284"/>
                  </a:lnTo>
                  <a:lnTo>
                    <a:pt x="714" y="280"/>
                  </a:lnTo>
                  <a:lnTo>
                    <a:pt x="710" y="274"/>
                  </a:lnTo>
                  <a:lnTo>
                    <a:pt x="710" y="274"/>
                  </a:lnTo>
                  <a:lnTo>
                    <a:pt x="704" y="270"/>
                  </a:lnTo>
                  <a:lnTo>
                    <a:pt x="700" y="260"/>
                  </a:lnTo>
                  <a:lnTo>
                    <a:pt x="700" y="250"/>
                  </a:lnTo>
                  <a:lnTo>
                    <a:pt x="700" y="234"/>
                  </a:lnTo>
                  <a:lnTo>
                    <a:pt x="692" y="234"/>
                  </a:lnTo>
                  <a:lnTo>
                    <a:pt x="692" y="234"/>
                  </a:lnTo>
                  <a:lnTo>
                    <a:pt x="684" y="236"/>
                  </a:lnTo>
                  <a:lnTo>
                    <a:pt x="674" y="240"/>
                  </a:lnTo>
                  <a:lnTo>
                    <a:pt x="674" y="240"/>
                  </a:lnTo>
                  <a:lnTo>
                    <a:pt x="666" y="248"/>
                  </a:lnTo>
                  <a:lnTo>
                    <a:pt x="662" y="254"/>
                  </a:lnTo>
                  <a:lnTo>
                    <a:pt x="662" y="254"/>
                  </a:lnTo>
                  <a:lnTo>
                    <a:pt x="660" y="262"/>
                  </a:lnTo>
                  <a:lnTo>
                    <a:pt x="652" y="268"/>
                  </a:lnTo>
                  <a:lnTo>
                    <a:pt x="644" y="272"/>
                  </a:lnTo>
                  <a:lnTo>
                    <a:pt x="632" y="276"/>
                  </a:lnTo>
                  <a:lnTo>
                    <a:pt x="628" y="302"/>
                  </a:lnTo>
                  <a:lnTo>
                    <a:pt x="628" y="302"/>
                  </a:lnTo>
                  <a:lnTo>
                    <a:pt x="626" y="302"/>
                  </a:lnTo>
                  <a:lnTo>
                    <a:pt x="618" y="318"/>
                  </a:lnTo>
                  <a:lnTo>
                    <a:pt x="618" y="320"/>
                  </a:lnTo>
                  <a:lnTo>
                    <a:pt x="616" y="320"/>
                  </a:lnTo>
                  <a:lnTo>
                    <a:pt x="616" y="320"/>
                  </a:lnTo>
                  <a:lnTo>
                    <a:pt x="536" y="334"/>
                  </a:lnTo>
                  <a:lnTo>
                    <a:pt x="536" y="334"/>
                  </a:lnTo>
                  <a:lnTo>
                    <a:pt x="534" y="334"/>
                  </a:lnTo>
                  <a:lnTo>
                    <a:pt x="534" y="334"/>
                  </a:lnTo>
                  <a:lnTo>
                    <a:pt x="510" y="308"/>
                  </a:lnTo>
                  <a:lnTo>
                    <a:pt x="518" y="302"/>
                  </a:lnTo>
                  <a:lnTo>
                    <a:pt x="508" y="290"/>
                  </a:lnTo>
                  <a:lnTo>
                    <a:pt x="498" y="282"/>
                  </a:lnTo>
                  <a:lnTo>
                    <a:pt x="496" y="280"/>
                  </a:lnTo>
                  <a:lnTo>
                    <a:pt x="496" y="280"/>
                  </a:lnTo>
                  <a:lnTo>
                    <a:pt x="496" y="280"/>
                  </a:lnTo>
                  <a:lnTo>
                    <a:pt x="496" y="278"/>
                  </a:lnTo>
                  <a:lnTo>
                    <a:pt x="492" y="258"/>
                  </a:lnTo>
                  <a:lnTo>
                    <a:pt x="470" y="258"/>
                  </a:lnTo>
                  <a:lnTo>
                    <a:pt x="470" y="258"/>
                  </a:lnTo>
                  <a:lnTo>
                    <a:pt x="452" y="246"/>
                  </a:lnTo>
                  <a:lnTo>
                    <a:pt x="388" y="236"/>
                  </a:lnTo>
                  <a:lnTo>
                    <a:pt x="336" y="234"/>
                  </a:lnTo>
                  <a:lnTo>
                    <a:pt x="334" y="234"/>
                  </a:lnTo>
                  <a:lnTo>
                    <a:pt x="334" y="234"/>
                  </a:lnTo>
                  <a:lnTo>
                    <a:pt x="332" y="234"/>
                  </a:lnTo>
                  <a:lnTo>
                    <a:pt x="330" y="232"/>
                  </a:lnTo>
                  <a:lnTo>
                    <a:pt x="298" y="164"/>
                  </a:lnTo>
                  <a:lnTo>
                    <a:pt x="298" y="164"/>
                  </a:lnTo>
                  <a:lnTo>
                    <a:pt x="286" y="146"/>
                  </a:lnTo>
                  <a:lnTo>
                    <a:pt x="258" y="110"/>
                  </a:lnTo>
                  <a:lnTo>
                    <a:pt x="258" y="110"/>
                  </a:lnTo>
                  <a:lnTo>
                    <a:pt x="230" y="76"/>
                  </a:lnTo>
                  <a:lnTo>
                    <a:pt x="216" y="62"/>
                  </a:lnTo>
                  <a:lnTo>
                    <a:pt x="170" y="18"/>
                  </a:lnTo>
                  <a:lnTo>
                    <a:pt x="164" y="14"/>
                  </a:lnTo>
                  <a:lnTo>
                    <a:pt x="108" y="12"/>
                  </a:lnTo>
                  <a:lnTo>
                    <a:pt x="106" y="12"/>
                  </a:lnTo>
                  <a:lnTo>
                    <a:pt x="106" y="10"/>
                  </a:lnTo>
                  <a:lnTo>
                    <a:pt x="106" y="10"/>
                  </a:lnTo>
                  <a:lnTo>
                    <a:pt x="94" y="6"/>
                  </a:lnTo>
                  <a:lnTo>
                    <a:pt x="80" y="0"/>
                  </a:lnTo>
                  <a:lnTo>
                    <a:pt x="80" y="0"/>
                  </a:lnTo>
                  <a:lnTo>
                    <a:pt x="76" y="0"/>
                  </a:lnTo>
                  <a:lnTo>
                    <a:pt x="70" y="0"/>
                  </a:lnTo>
                  <a:lnTo>
                    <a:pt x="54" y="4"/>
                  </a:lnTo>
                  <a:lnTo>
                    <a:pt x="34" y="12"/>
                  </a:lnTo>
                  <a:lnTo>
                    <a:pt x="8" y="24"/>
                  </a:lnTo>
                  <a:lnTo>
                    <a:pt x="6" y="26"/>
                  </a:lnTo>
                  <a:lnTo>
                    <a:pt x="8" y="36"/>
                  </a:lnTo>
                  <a:lnTo>
                    <a:pt x="8" y="36"/>
                  </a:lnTo>
                  <a:lnTo>
                    <a:pt x="8" y="38"/>
                  </a:lnTo>
                  <a:lnTo>
                    <a:pt x="8" y="38"/>
                  </a:lnTo>
                  <a:lnTo>
                    <a:pt x="8" y="38"/>
                  </a:lnTo>
                  <a:lnTo>
                    <a:pt x="2" y="52"/>
                  </a:lnTo>
                  <a:lnTo>
                    <a:pt x="2" y="52"/>
                  </a:lnTo>
                  <a:lnTo>
                    <a:pt x="0" y="52"/>
                  </a:lnTo>
                  <a:lnTo>
                    <a:pt x="0" y="62"/>
                  </a:lnTo>
                  <a:lnTo>
                    <a:pt x="0" y="62"/>
                  </a:lnTo>
                  <a:lnTo>
                    <a:pt x="0" y="72"/>
                  </a:lnTo>
                  <a:lnTo>
                    <a:pt x="4" y="82"/>
                  </a:lnTo>
                  <a:lnTo>
                    <a:pt x="10" y="86"/>
                  </a:lnTo>
                  <a:lnTo>
                    <a:pt x="22" y="86"/>
                  </a:lnTo>
                  <a:lnTo>
                    <a:pt x="32" y="88"/>
                  </a:lnTo>
                  <a:lnTo>
                    <a:pt x="36" y="86"/>
                  </a:lnTo>
                  <a:lnTo>
                    <a:pt x="36" y="86"/>
                  </a:lnTo>
                  <a:lnTo>
                    <a:pt x="38" y="76"/>
                  </a:lnTo>
                  <a:lnTo>
                    <a:pt x="42" y="70"/>
                  </a:lnTo>
                  <a:lnTo>
                    <a:pt x="50" y="70"/>
                  </a:lnTo>
                  <a:lnTo>
                    <a:pt x="78" y="78"/>
                  </a:lnTo>
                  <a:lnTo>
                    <a:pt x="84" y="80"/>
                  </a:lnTo>
                  <a:lnTo>
                    <a:pt x="74" y="94"/>
                  </a:lnTo>
                  <a:lnTo>
                    <a:pt x="74" y="114"/>
                  </a:lnTo>
                  <a:lnTo>
                    <a:pt x="74" y="114"/>
                  </a:lnTo>
                  <a:lnTo>
                    <a:pt x="76" y="118"/>
                  </a:lnTo>
                  <a:lnTo>
                    <a:pt x="80" y="124"/>
                  </a:lnTo>
                  <a:lnTo>
                    <a:pt x="96" y="140"/>
                  </a:lnTo>
                  <a:lnTo>
                    <a:pt x="96" y="140"/>
                  </a:lnTo>
                  <a:lnTo>
                    <a:pt x="108" y="148"/>
                  </a:lnTo>
                  <a:lnTo>
                    <a:pt x="116" y="150"/>
                  </a:lnTo>
                  <a:lnTo>
                    <a:pt x="120" y="150"/>
                  </a:lnTo>
                  <a:lnTo>
                    <a:pt x="124" y="148"/>
                  </a:lnTo>
                  <a:lnTo>
                    <a:pt x="138" y="134"/>
                  </a:lnTo>
                  <a:lnTo>
                    <a:pt x="148" y="128"/>
                  </a:lnTo>
                  <a:lnTo>
                    <a:pt x="148" y="128"/>
                  </a:lnTo>
                  <a:lnTo>
                    <a:pt x="148" y="128"/>
                  </a:lnTo>
                  <a:lnTo>
                    <a:pt x="170" y="124"/>
                  </a:lnTo>
                  <a:lnTo>
                    <a:pt x="176" y="110"/>
                  </a:lnTo>
                  <a:lnTo>
                    <a:pt x="194" y="100"/>
                  </a:lnTo>
                  <a:lnTo>
                    <a:pt x="212" y="110"/>
                  </a:lnTo>
                  <a:lnTo>
                    <a:pt x="212" y="110"/>
                  </a:lnTo>
                  <a:lnTo>
                    <a:pt x="214" y="110"/>
                  </a:lnTo>
                  <a:lnTo>
                    <a:pt x="230" y="138"/>
                  </a:lnTo>
                  <a:lnTo>
                    <a:pt x="236" y="156"/>
                  </a:lnTo>
                  <a:lnTo>
                    <a:pt x="236" y="158"/>
                  </a:lnTo>
                  <a:lnTo>
                    <a:pt x="232" y="182"/>
                  </a:lnTo>
                  <a:lnTo>
                    <a:pt x="238" y="196"/>
                  </a:lnTo>
                  <a:lnTo>
                    <a:pt x="238" y="198"/>
                  </a:lnTo>
                  <a:lnTo>
                    <a:pt x="234" y="216"/>
                  </a:lnTo>
                  <a:lnTo>
                    <a:pt x="234" y="232"/>
                  </a:lnTo>
                  <a:lnTo>
                    <a:pt x="234" y="232"/>
                  </a:lnTo>
                  <a:lnTo>
                    <a:pt x="240" y="250"/>
                  </a:lnTo>
                  <a:lnTo>
                    <a:pt x="242" y="258"/>
                  </a:lnTo>
                  <a:lnTo>
                    <a:pt x="240" y="272"/>
                  </a:lnTo>
                  <a:lnTo>
                    <a:pt x="240" y="272"/>
                  </a:lnTo>
                  <a:lnTo>
                    <a:pt x="240" y="274"/>
                  </a:lnTo>
                  <a:lnTo>
                    <a:pt x="232" y="284"/>
                  </a:lnTo>
                  <a:lnTo>
                    <a:pt x="232" y="286"/>
                  </a:lnTo>
                  <a:lnTo>
                    <a:pt x="232" y="286"/>
                  </a:lnTo>
                  <a:lnTo>
                    <a:pt x="232" y="286"/>
                  </a:lnTo>
                  <a:lnTo>
                    <a:pt x="224" y="294"/>
                  </a:lnTo>
                  <a:lnTo>
                    <a:pt x="222" y="312"/>
                  </a:lnTo>
                  <a:lnTo>
                    <a:pt x="228" y="330"/>
                  </a:lnTo>
                  <a:lnTo>
                    <a:pt x="228" y="330"/>
                  </a:lnTo>
                  <a:lnTo>
                    <a:pt x="228" y="332"/>
                  </a:lnTo>
                  <a:lnTo>
                    <a:pt x="228" y="332"/>
                  </a:lnTo>
                  <a:lnTo>
                    <a:pt x="228" y="332"/>
                  </a:lnTo>
                  <a:lnTo>
                    <a:pt x="222" y="360"/>
                  </a:lnTo>
                  <a:lnTo>
                    <a:pt x="218" y="364"/>
                  </a:lnTo>
                  <a:lnTo>
                    <a:pt x="218" y="364"/>
                  </a:lnTo>
                  <a:lnTo>
                    <a:pt x="214" y="366"/>
                  </a:lnTo>
                  <a:lnTo>
                    <a:pt x="206" y="364"/>
                  </a:lnTo>
                  <a:lnTo>
                    <a:pt x="206" y="364"/>
                  </a:lnTo>
                  <a:lnTo>
                    <a:pt x="198" y="356"/>
                  </a:lnTo>
                  <a:lnTo>
                    <a:pt x="190" y="358"/>
                  </a:lnTo>
                  <a:lnTo>
                    <a:pt x="180" y="370"/>
                  </a:lnTo>
                  <a:lnTo>
                    <a:pt x="168" y="402"/>
                  </a:lnTo>
                  <a:lnTo>
                    <a:pt x="168" y="404"/>
                  </a:lnTo>
                  <a:lnTo>
                    <a:pt x="168" y="404"/>
                  </a:lnTo>
                  <a:lnTo>
                    <a:pt x="156" y="414"/>
                  </a:lnTo>
                  <a:lnTo>
                    <a:pt x="154" y="414"/>
                  </a:lnTo>
                  <a:lnTo>
                    <a:pt x="148" y="414"/>
                  </a:lnTo>
                  <a:lnTo>
                    <a:pt x="136" y="434"/>
                  </a:lnTo>
                  <a:lnTo>
                    <a:pt x="142" y="446"/>
                  </a:lnTo>
                  <a:lnTo>
                    <a:pt x="144" y="446"/>
                  </a:lnTo>
                  <a:lnTo>
                    <a:pt x="160" y="466"/>
                  </a:lnTo>
                  <a:lnTo>
                    <a:pt x="160" y="468"/>
                  </a:lnTo>
                  <a:lnTo>
                    <a:pt x="160" y="474"/>
                  </a:lnTo>
                  <a:lnTo>
                    <a:pt x="178" y="476"/>
                  </a:lnTo>
                  <a:lnTo>
                    <a:pt x="180" y="492"/>
                  </a:lnTo>
                  <a:lnTo>
                    <a:pt x="180" y="494"/>
                  </a:lnTo>
                  <a:lnTo>
                    <a:pt x="182" y="512"/>
                  </a:lnTo>
                  <a:lnTo>
                    <a:pt x="188" y="516"/>
                  </a:lnTo>
                  <a:lnTo>
                    <a:pt x="204" y="512"/>
                  </a:lnTo>
                  <a:lnTo>
                    <a:pt x="218" y="502"/>
                  </a:lnTo>
                  <a:lnTo>
                    <a:pt x="222" y="502"/>
                  </a:lnTo>
                  <a:lnTo>
                    <a:pt x="226" y="528"/>
                  </a:lnTo>
                  <a:lnTo>
                    <a:pt x="234" y="538"/>
                  </a:lnTo>
                  <a:lnTo>
                    <a:pt x="236" y="540"/>
                  </a:lnTo>
                  <a:lnTo>
                    <a:pt x="242" y="550"/>
                  </a:lnTo>
                  <a:lnTo>
                    <a:pt x="254" y="560"/>
                  </a:lnTo>
                  <a:lnTo>
                    <a:pt x="254" y="560"/>
                  </a:lnTo>
                  <a:lnTo>
                    <a:pt x="258" y="562"/>
                  </a:lnTo>
                  <a:lnTo>
                    <a:pt x="262" y="562"/>
                  </a:lnTo>
                  <a:lnTo>
                    <a:pt x="266" y="564"/>
                  </a:lnTo>
                  <a:lnTo>
                    <a:pt x="274" y="560"/>
                  </a:lnTo>
                  <a:lnTo>
                    <a:pt x="274" y="560"/>
                  </a:lnTo>
                  <a:lnTo>
                    <a:pt x="282" y="558"/>
                  </a:lnTo>
                  <a:lnTo>
                    <a:pt x="292" y="554"/>
                  </a:lnTo>
                  <a:lnTo>
                    <a:pt x="296" y="552"/>
                  </a:lnTo>
                  <a:lnTo>
                    <a:pt x="308" y="552"/>
                  </a:lnTo>
                  <a:lnTo>
                    <a:pt x="308" y="552"/>
                  </a:lnTo>
                  <a:lnTo>
                    <a:pt x="312" y="552"/>
                  </a:lnTo>
                  <a:lnTo>
                    <a:pt x="316" y="554"/>
                  </a:lnTo>
                  <a:lnTo>
                    <a:pt x="332" y="544"/>
                  </a:lnTo>
                  <a:lnTo>
                    <a:pt x="334" y="544"/>
                  </a:lnTo>
                  <a:lnTo>
                    <a:pt x="334" y="546"/>
                  </a:lnTo>
                  <a:lnTo>
                    <a:pt x="336" y="544"/>
                  </a:lnTo>
                  <a:lnTo>
                    <a:pt x="338" y="546"/>
                  </a:lnTo>
                  <a:lnTo>
                    <a:pt x="338" y="546"/>
                  </a:lnTo>
                  <a:lnTo>
                    <a:pt x="344" y="556"/>
                  </a:lnTo>
                  <a:lnTo>
                    <a:pt x="346" y="562"/>
                  </a:lnTo>
                  <a:lnTo>
                    <a:pt x="354" y="574"/>
                  </a:lnTo>
                  <a:lnTo>
                    <a:pt x="360" y="576"/>
                  </a:lnTo>
                  <a:lnTo>
                    <a:pt x="360" y="576"/>
                  </a:lnTo>
                  <a:lnTo>
                    <a:pt x="362" y="576"/>
                  </a:lnTo>
                  <a:lnTo>
                    <a:pt x="360" y="574"/>
                  </a:lnTo>
                  <a:lnTo>
                    <a:pt x="360" y="574"/>
                  </a:lnTo>
                  <a:lnTo>
                    <a:pt x="360" y="570"/>
                  </a:lnTo>
                  <a:lnTo>
                    <a:pt x="360" y="566"/>
                  </a:lnTo>
                  <a:lnTo>
                    <a:pt x="360" y="566"/>
                  </a:lnTo>
                  <a:lnTo>
                    <a:pt x="364" y="564"/>
                  </a:lnTo>
                  <a:lnTo>
                    <a:pt x="370" y="562"/>
                  </a:lnTo>
                  <a:lnTo>
                    <a:pt x="398" y="562"/>
                  </a:lnTo>
                  <a:lnTo>
                    <a:pt x="400" y="562"/>
                  </a:lnTo>
                  <a:lnTo>
                    <a:pt x="402" y="562"/>
                  </a:lnTo>
                  <a:lnTo>
                    <a:pt x="402" y="562"/>
                  </a:lnTo>
                  <a:lnTo>
                    <a:pt x="402" y="562"/>
                  </a:lnTo>
                  <a:lnTo>
                    <a:pt x="412" y="580"/>
                  </a:lnTo>
                  <a:lnTo>
                    <a:pt x="410" y="588"/>
                  </a:lnTo>
                  <a:lnTo>
                    <a:pt x="410" y="588"/>
                  </a:lnTo>
                  <a:lnTo>
                    <a:pt x="422" y="590"/>
                  </a:lnTo>
                  <a:lnTo>
                    <a:pt x="422" y="590"/>
                  </a:lnTo>
                  <a:lnTo>
                    <a:pt x="422" y="590"/>
                  </a:lnTo>
                  <a:lnTo>
                    <a:pt x="422" y="588"/>
                  </a:lnTo>
                  <a:lnTo>
                    <a:pt x="422" y="586"/>
                  </a:lnTo>
                  <a:lnTo>
                    <a:pt x="426" y="584"/>
                  </a:lnTo>
                  <a:lnTo>
                    <a:pt x="454" y="602"/>
                  </a:lnTo>
                  <a:lnTo>
                    <a:pt x="454" y="602"/>
                  </a:lnTo>
                  <a:lnTo>
                    <a:pt x="456" y="608"/>
                  </a:lnTo>
                  <a:lnTo>
                    <a:pt x="458" y="612"/>
                  </a:lnTo>
                  <a:lnTo>
                    <a:pt x="458" y="624"/>
                  </a:lnTo>
                  <a:lnTo>
                    <a:pt x="468" y="626"/>
                  </a:lnTo>
                  <a:lnTo>
                    <a:pt x="474" y="616"/>
                  </a:lnTo>
                  <a:lnTo>
                    <a:pt x="474" y="616"/>
                  </a:lnTo>
                  <a:lnTo>
                    <a:pt x="470" y="608"/>
                  </a:lnTo>
                  <a:lnTo>
                    <a:pt x="470" y="602"/>
                  </a:lnTo>
                  <a:lnTo>
                    <a:pt x="470" y="602"/>
                  </a:lnTo>
                  <a:lnTo>
                    <a:pt x="472" y="598"/>
                  </a:lnTo>
                  <a:lnTo>
                    <a:pt x="474" y="596"/>
                  </a:lnTo>
                  <a:lnTo>
                    <a:pt x="478" y="594"/>
                  </a:lnTo>
                  <a:lnTo>
                    <a:pt x="478" y="594"/>
                  </a:lnTo>
                  <a:lnTo>
                    <a:pt x="478" y="592"/>
                  </a:lnTo>
                  <a:lnTo>
                    <a:pt x="480" y="590"/>
                  </a:lnTo>
                  <a:lnTo>
                    <a:pt x="486" y="590"/>
                  </a:lnTo>
                  <a:lnTo>
                    <a:pt x="486" y="590"/>
                  </a:lnTo>
                  <a:lnTo>
                    <a:pt x="490" y="594"/>
                  </a:lnTo>
                  <a:lnTo>
                    <a:pt x="492" y="598"/>
                  </a:lnTo>
                  <a:lnTo>
                    <a:pt x="496" y="614"/>
                  </a:lnTo>
                  <a:lnTo>
                    <a:pt x="496" y="616"/>
                  </a:lnTo>
                  <a:lnTo>
                    <a:pt x="498" y="618"/>
                  </a:lnTo>
                  <a:lnTo>
                    <a:pt x="498" y="618"/>
                  </a:lnTo>
                  <a:lnTo>
                    <a:pt x="502" y="622"/>
                  </a:lnTo>
                  <a:lnTo>
                    <a:pt x="510" y="626"/>
                  </a:lnTo>
                  <a:lnTo>
                    <a:pt x="510" y="626"/>
                  </a:lnTo>
                  <a:lnTo>
                    <a:pt x="512" y="626"/>
                  </a:lnTo>
                  <a:lnTo>
                    <a:pt x="538" y="652"/>
                  </a:lnTo>
                  <a:lnTo>
                    <a:pt x="538" y="652"/>
                  </a:lnTo>
                  <a:lnTo>
                    <a:pt x="550" y="648"/>
                  </a:lnTo>
                  <a:lnTo>
                    <a:pt x="548" y="644"/>
                  </a:lnTo>
                  <a:lnTo>
                    <a:pt x="548" y="644"/>
                  </a:lnTo>
                  <a:lnTo>
                    <a:pt x="544" y="638"/>
                  </a:lnTo>
                  <a:lnTo>
                    <a:pt x="544" y="634"/>
                  </a:lnTo>
                  <a:lnTo>
                    <a:pt x="544" y="634"/>
                  </a:lnTo>
                  <a:lnTo>
                    <a:pt x="544" y="630"/>
                  </a:lnTo>
                  <a:lnTo>
                    <a:pt x="546" y="626"/>
                  </a:lnTo>
                  <a:lnTo>
                    <a:pt x="556" y="618"/>
                  </a:lnTo>
                  <a:lnTo>
                    <a:pt x="570" y="606"/>
                  </a:lnTo>
                  <a:lnTo>
                    <a:pt x="586" y="616"/>
                  </a:lnTo>
                  <a:lnTo>
                    <a:pt x="588" y="616"/>
                  </a:lnTo>
                  <a:lnTo>
                    <a:pt x="592" y="598"/>
                  </a:lnTo>
                  <a:lnTo>
                    <a:pt x="592" y="596"/>
                  </a:lnTo>
                  <a:lnTo>
                    <a:pt x="594" y="594"/>
                  </a:lnTo>
                  <a:lnTo>
                    <a:pt x="608" y="596"/>
                  </a:lnTo>
                  <a:lnTo>
                    <a:pt x="608" y="596"/>
                  </a:lnTo>
                  <a:lnTo>
                    <a:pt x="610" y="600"/>
                  </a:lnTo>
                  <a:lnTo>
                    <a:pt x="612" y="606"/>
                  </a:lnTo>
                  <a:lnTo>
                    <a:pt x="612" y="606"/>
                  </a:lnTo>
                  <a:lnTo>
                    <a:pt x="610" y="610"/>
                  </a:lnTo>
                  <a:lnTo>
                    <a:pt x="606" y="616"/>
                  </a:lnTo>
                  <a:lnTo>
                    <a:pt x="610" y="618"/>
                  </a:lnTo>
                  <a:lnTo>
                    <a:pt x="610" y="618"/>
                  </a:lnTo>
                  <a:lnTo>
                    <a:pt x="620" y="622"/>
                  </a:lnTo>
                  <a:lnTo>
                    <a:pt x="628" y="626"/>
                  </a:lnTo>
                  <a:lnTo>
                    <a:pt x="630" y="626"/>
                  </a:lnTo>
                  <a:lnTo>
                    <a:pt x="630" y="626"/>
                  </a:lnTo>
                  <a:lnTo>
                    <a:pt x="640" y="630"/>
                  </a:lnTo>
                  <a:lnTo>
                    <a:pt x="648" y="630"/>
                  </a:lnTo>
                  <a:lnTo>
                    <a:pt x="636" y="572"/>
                  </a:lnTo>
                  <a:lnTo>
                    <a:pt x="636" y="572"/>
                  </a:lnTo>
                  <a:lnTo>
                    <a:pt x="630" y="568"/>
                  </a:lnTo>
                  <a:lnTo>
                    <a:pt x="624" y="562"/>
                  </a:lnTo>
                  <a:lnTo>
                    <a:pt x="614" y="546"/>
                  </a:lnTo>
                  <a:lnTo>
                    <a:pt x="614" y="546"/>
                  </a:lnTo>
                  <a:lnTo>
                    <a:pt x="610" y="538"/>
                  </a:lnTo>
                  <a:lnTo>
                    <a:pt x="612" y="528"/>
                  </a:lnTo>
                  <a:lnTo>
                    <a:pt x="616" y="518"/>
                  </a:lnTo>
                  <a:lnTo>
                    <a:pt x="624" y="506"/>
                  </a:lnTo>
                  <a:lnTo>
                    <a:pt x="624" y="506"/>
                  </a:lnTo>
                  <a:lnTo>
                    <a:pt x="636" y="494"/>
                  </a:lnTo>
                  <a:lnTo>
                    <a:pt x="650" y="482"/>
                  </a:lnTo>
                  <a:lnTo>
                    <a:pt x="650" y="482"/>
                  </a:lnTo>
                  <a:lnTo>
                    <a:pt x="650" y="482"/>
                  </a:lnTo>
                  <a:lnTo>
                    <a:pt x="662" y="482"/>
                  </a:lnTo>
                  <a:lnTo>
                    <a:pt x="662" y="482"/>
                  </a:lnTo>
                  <a:lnTo>
                    <a:pt x="672" y="486"/>
                  </a:lnTo>
                  <a:lnTo>
                    <a:pt x="692" y="486"/>
                  </a:lnTo>
                  <a:lnTo>
                    <a:pt x="692" y="486"/>
                  </a:lnTo>
                  <a:lnTo>
                    <a:pt x="698" y="482"/>
                  </a:lnTo>
                  <a:lnTo>
                    <a:pt x="704" y="476"/>
                  </a:lnTo>
                  <a:lnTo>
                    <a:pt x="714" y="452"/>
                  </a:lnTo>
                  <a:lnTo>
                    <a:pt x="714" y="452"/>
                  </a:lnTo>
                  <a:lnTo>
                    <a:pt x="718" y="442"/>
                  </a:lnTo>
                  <a:lnTo>
                    <a:pt x="718" y="426"/>
                  </a:lnTo>
                  <a:lnTo>
                    <a:pt x="716" y="382"/>
                  </a:lnTo>
                  <a:lnTo>
                    <a:pt x="716" y="382"/>
                  </a:ln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35" name="Freeform 30"/>
            <p:cNvSpPr>
              <a:spLocks/>
            </p:cNvSpPr>
            <p:nvPr/>
          </p:nvSpPr>
          <p:spPr bwMode="auto">
            <a:xfrm>
              <a:off x="4530725" y="3279094"/>
              <a:ext cx="688975" cy="431800"/>
            </a:xfrm>
            <a:custGeom>
              <a:avLst/>
              <a:gdLst>
                <a:gd name="T0" fmla="*/ 396 w 434"/>
                <a:gd name="T1" fmla="*/ 8 h 272"/>
                <a:gd name="T2" fmla="*/ 358 w 434"/>
                <a:gd name="T3" fmla="*/ 12 h 272"/>
                <a:gd name="T4" fmla="*/ 314 w 434"/>
                <a:gd name="T5" fmla="*/ 0 h 272"/>
                <a:gd name="T6" fmla="*/ 272 w 434"/>
                <a:gd name="T7" fmla="*/ 60 h 272"/>
                <a:gd name="T8" fmla="*/ 246 w 434"/>
                <a:gd name="T9" fmla="*/ 64 h 272"/>
                <a:gd name="T10" fmla="*/ 218 w 434"/>
                <a:gd name="T11" fmla="*/ 60 h 272"/>
                <a:gd name="T12" fmla="*/ 208 w 434"/>
                <a:gd name="T13" fmla="*/ 2 h 272"/>
                <a:gd name="T14" fmla="*/ 150 w 434"/>
                <a:gd name="T15" fmla="*/ 20 h 272"/>
                <a:gd name="T16" fmla="*/ 144 w 434"/>
                <a:gd name="T17" fmla="*/ 0 h 272"/>
                <a:gd name="T18" fmla="*/ 118 w 434"/>
                <a:gd name="T19" fmla="*/ 20 h 272"/>
                <a:gd name="T20" fmla="*/ 102 w 434"/>
                <a:gd name="T21" fmla="*/ 24 h 272"/>
                <a:gd name="T22" fmla="*/ 12 w 434"/>
                <a:gd name="T23" fmla="*/ 128 h 272"/>
                <a:gd name="T24" fmla="*/ 22 w 434"/>
                <a:gd name="T25" fmla="*/ 152 h 272"/>
                <a:gd name="T26" fmla="*/ 20 w 434"/>
                <a:gd name="T27" fmla="*/ 156 h 272"/>
                <a:gd name="T28" fmla="*/ 24 w 434"/>
                <a:gd name="T29" fmla="*/ 172 h 272"/>
                <a:gd name="T30" fmla="*/ 34 w 434"/>
                <a:gd name="T31" fmla="*/ 206 h 272"/>
                <a:gd name="T32" fmla="*/ 0 w 434"/>
                <a:gd name="T33" fmla="*/ 236 h 272"/>
                <a:gd name="T34" fmla="*/ 18 w 434"/>
                <a:gd name="T35" fmla="*/ 248 h 272"/>
                <a:gd name="T36" fmla="*/ 18 w 434"/>
                <a:gd name="T37" fmla="*/ 252 h 272"/>
                <a:gd name="T38" fmla="*/ 64 w 434"/>
                <a:gd name="T39" fmla="*/ 272 h 272"/>
                <a:gd name="T40" fmla="*/ 92 w 434"/>
                <a:gd name="T41" fmla="*/ 230 h 272"/>
                <a:gd name="T42" fmla="*/ 118 w 434"/>
                <a:gd name="T43" fmla="*/ 242 h 272"/>
                <a:gd name="T44" fmla="*/ 118 w 434"/>
                <a:gd name="T45" fmla="*/ 244 h 272"/>
                <a:gd name="T46" fmla="*/ 118 w 434"/>
                <a:gd name="T47" fmla="*/ 260 h 272"/>
                <a:gd name="T48" fmla="*/ 148 w 434"/>
                <a:gd name="T49" fmla="*/ 264 h 272"/>
                <a:gd name="T50" fmla="*/ 170 w 434"/>
                <a:gd name="T51" fmla="*/ 256 h 272"/>
                <a:gd name="T52" fmla="*/ 184 w 434"/>
                <a:gd name="T53" fmla="*/ 252 h 272"/>
                <a:gd name="T54" fmla="*/ 202 w 434"/>
                <a:gd name="T55" fmla="*/ 258 h 272"/>
                <a:gd name="T56" fmla="*/ 214 w 434"/>
                <a:gd name="T57" fmla="*/ 248 h 272"/>
                <a:gd name="T58" fmla="*/ 220 w 434"/>
                <a:gd name="T59" fmla="*/ 242 h 272"/>
                <a:gd name="T60" fmla="*/ 230 w 434"/>
                <a:gd name="T61" fmla="*/ 228 h 272"/>
                <a:gd name="T62" fmla="*/ 250 w 434"/>
                <a:gd name="T63" fmla="*/ 212 h 272"/>
                <a:gd name="T64" fmla="*/ 258 w 434"/>
                <a:gd name="T65" fmla="*/ 216 h 272"/>
                <a:gd name="T66" fmla="*/ 268 w 434"/>
                <a:gd name="T67" fmla="*/ 176 h 272"/>
                <a:gd name="T68" fmla="*/ 280 w 434"/>
                <a:gd name="T69" fmla="*/ 172 h 272"/>
                <a:gd name="T70" fmla="*/ 298 w 434"/>
                <a:gd name="T71" fmla="*/ 156 h 272"/>
                <a:gd name="T72" fmla="*/ 296 w 434"/>
                <a:gd name="T73" fmla="*/ 138 h 272"/>
                <a:gd name="T74" fmla="*/ 296 w 434"/>
                <a:gd name="T75" fmla="*/ 122 h 272"/>
                <a:gd name="T76" fmla="*/ 302 w 434"/>
                <a:gd name="T77" fmla="*/ 120 h 272"/>
                <a:gd name="T78" fmla="*/ 322 w 434"/>
                <a:gd name="T79" fmla="*/ 112 h 272"/>
                <a:gd name="T80" fmla="*/ 336 w 434"/>
                <a:gd name="T81" fmla="*/ 102 h 272"/>
                <a:gd name="T82" fmla="*/ 328 w 434"/>
                <a:gd name="T83" fmla="*/ 94 h 272"/>
                <a:gd name="T84" fmla="*/ 330 w 434"/>
                <a:gd name="T85" fmla="*/ 86 h 272"/>
                <a:gd name="T86" fmla="*/ 334 w 434"/>
                <a:gd name="T87" fmla="*/ 86 h 272"/>
                <a:gd name="T88" fmla="*/ 404 w 434"/>
                <a:gd name="T89" fmla="*/ 40 h 272"/>
                <a:gd name="T90" fmla="*/ 428 w 434"/>
                <a:gd name="T91" fmla="*/ 48 h 272"/>
                <a:gd name="T92" fmla="*/ 424 w 434"/>
                <a:gd name="T93" fmla="*/ 28 h 272"/>
                <a:gd name="T94" fmla="*/ 432 w 434"/>
                <a:gd name="T95" fmla="*/ 12 h 272"/>
                <a:gd name="T96" fmla="*/ 424 w 434"/>
                <a:gd name="T97" fmla="*/ 14 h 272"/>
                <a:gd name="T98" fmla="*/ 404 w 434"/>
                <a:gd name="T99" fmla="*/ 16 h 272"/>
                <a:gd name="T100" fmla="*/ 400 w 434"/>
                <a:gd name="T101" fmla="*/ 8 h 2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434" h="272">
                  <a:moveTo>
                    <a:pt x="396" y="8"/>
                  </a:moveTo>
                  <a:lnTo>
                    <a:pt x="396" y="8"/>
                  </a:lnTo>
                  <a:lnTo>
                    <a:pt x="396" y="8"/>
                  </a:lnTo>
                  <a:lnTo>
                    <a:pt x="394" y="12"/>
                  </a:lnTo>
                  <a:lnTo>
                    <a:pt x="388" y="14"/>
                  </a:lnTo>
                  <a:lnTo>
                    <a:pt x="358" y="12"/>
                  </a:lnTo>
                  <a:lnTo>
                    <a:pt x="358" y="12"/>
                  </a:lnTo>
                  <a:lnTo>
                    <a:pt x="330" y="6"/>
                  </a:lnTo>
                  <a:lnTo>
                    <a:pt x="314" y="0"/>
                  </a:lnTo>
                  <a:lnTo>
                    <a:pt x="270" y="42"/>
                  </a:lnTo>
                  <a:lnTo>
                    <a:pt x="272" y="60"/>
                  </a:lnTo>
                  <a:lnTo>
                    <a:pt x="272" y="60"/>
                  </a:lnTo>
                  <a:lnTo>
                    <a:pt x="268" y="62"/>
                  </a:lnTo>
                  <a:lnTo>
                    <a:pt x="268" y="62"/>
                  </a:lnTo>
                  <a:lnTo>
                    <a:pt x="246" y="64"/>
                  </a:lnTo>
                  <a:lnTo>
                    <a:pt x="228" y="62"/>
                  </a:lnTo>
                  <a:lnTo>
                    <a:pt x="222" y="62"/>
                  </a:lnTo>
                  <a:lnTo>
                    <a:pt x="218" y="60"/>
                  </a:lnTo>
                  <a:lnTo>
                    <a:pt x="214" y="56"/>
                  </a:lnTo>
                  <a:lnTo>
                    <a:pt x="212" y="52"/>
                  </a:lnTo>
                  <a:lnTo>
                    <a:pt x="208" y="2"/>
                  </a:lnTo>
                  <a:lnTo>
                    <a:pt x="168" y="0"/>
                  </a:lnTo>
                  <a:lnTo>
                    <a:pt x="152" y="36"/>
                  </a:lnTo>
                  <a:lnTo>
                    <a:pt x="150" y="20"/>
                  </a:lnTo>
                  <a:lnTo>
                    <a:pt x="150" y="20"/>
                  </a:lnTo>
                  <a:lnTo>
                    <a:pt x="148" y="6"/>
                  </a:lnTo>
                  <a:lnTo>
                    <a:pt x="144" y="0"/>
                  </a:lnTo>
                  <a:lnTo>
                    <a:pt x="128" y="8"/>
                  </a:lnTo>
                  <a:lnTo>
                    <a:pt x="120" y="18"/>
                  </a:lnTo>
                  <a:lnTo>
                    <a:pt x="118" y="20"/>
                  </a:lnTo>
                  <a:lnTo>
                    <a:pt x="118" y="20"/>
                  </a:lnTo>
                  <a:lnTo>
                    <a:pt x="102" y="24"/>
                  </a:lnTo>
                  <a:lnTo>
                    <a:pt x="102" y="24"/>
                  </a:lnTo>
                  <a:lnTo>
                    <a:pt x="78" y="48"/>
                  </a:lnTo>
                  <a:lnTo>
                    <a:pt x="56" y="70"/>
                  </a:lnTo>
                  <a:lnTo>
                    <a:pt x="12" y="128"/>
                  </a:lnTo>
                  <a:lnTo>
                    <a:pt x="22" y="148"/>
                  </a:lnTo>
                  <a:lnTo>
                    <a:pt x="22" y="152"/>
                  </a:lnTo>
                  <a:lnTo>
                    <a:pt x="22" y="152"/>
                  </a:lnTo>
                  <a:lnTo>
                    <a:pt x="20" y="152"/>
                  </a:lnTo>
                  <a:lnTo>
                    <a:pt x="20" y="152"/>
                  </a:lnTo>
                  <a:lnTo>
                    <a:pt x="20" y="156"/>
                  </a:lnTo>
                  <a:lnTo>
                    <a:pt x="20" y="160"/>
                  </a:lnTo>
                  <a:lnTo>
                    <a:pt x="24" y="172"/>
                  </a:lnTo>
                  <a:lnTo>
                    <a:pt x="24" y="172"/>
                  </a:lnTo>
                  <a:lnTo>
                    <a:pt x="32" y="188"/>
                  </a:lnTo>
                  <a:lnTo>
                    <a:pt x="34" y="198"/>
                  </a:lnTo>
                  <a:lnTo>
                    <a:pt x="34" y="206"/>
                  </a:lnTo>
                  <a:lnTo>
                    <a:pt x="34" y="208"/>
                  </a:lnTo>
                  <a:lnTo>
                    <a:pt x="0" y="228"/>
                  </a:lnTo>
                  <a:lnTo>
                    <a:pt x="0" y="236"/>
                  </a:lnTo>
                  <a:lnTo>
                    <a:pt x="16" y="244"/>
                  </a:lnTo>
                  <a:lnTo>
                    <a:pt x="16" y="244"/>
                  </a:lnTo>
                  <a:lnTo>
                    <a:pt x="18" y="248"/>
                  </a:lnTo>
                  <a:lnTo>
                    <a:pt x="18" y="248"/>
                  </a:lnTo>
                  <a:lnTo>
                    <a:pt x="18" y="248"/>
                  </a:lnTo>
                  <a:lnTo>
                    <a:pt x="18" y="252"/>
                  </a:lnTo>
                  <a:lnTo>
                    <a:pt x="22" y="256"/>
                  </a:lnTo>
                  <a:lnTo>
                    <a:pt x="36" y="264"/>
                  </a:lnTo>
                  <a:lnTo>
                    <a:pt x="64" y="272"/>
                  </a:lnTo>
                  <a:lnTo>
                    <a:pt x="74" y="266"/>
                  </a:lnTo>
                  <a:lnTo>
                    <a:pt x="84" y="252"/>
                  </a:lnTo>
                  <a:lnTo>
                    <a:pt x="92" y="230"/>
                  </a:lnTo>
                  <a:lnTo>
                    <a:pt x="114" y="238"/>
                  </a:lnTo>
                  <a:lnTo>
                    <a:pt x="118" y="240"/>
                  </a:lnTo>
                  <a:lnTo>
                    <a:pt x="118" y="242"/>
                  </a:lnTo>
                  <a:lnTo>
                    <a:pt x="118" y="242"/>
                  </a:lnTo>
                  <a:lnTo>
                    <a:pt x="118" y="244"/>
                  </a:lnTo>
                  <a:lnTo>
                    <a:pt x="118" y="244"/>
                  </a:lnTo>
                  <a:lnTo>
                    <a:pt x="116" y="250"/>
                  </a:lnTo>
                  <a:lnTo>
                    <a:pt x="116" y="256"/>
                  </a:lnTo>
                  <a:lnTo>
                    <a:pt x="118" y="260"/>
                  </a:lnTo>
                  <a:lnTo>
                    <a:pt x="124" y="264"/>
                  </a:lnTo>
                  <a:lnTo>
                    <a:pt x="148" y="264"/>
                  </a:lnTo>
                  <a:lnTo>
                    <a:pt x="148" y="264"/>
                  </a:lnTo>
                  <a:lnTo>
                    <a:pt x="160" y="260"/>
                  </a:lnTo>
                  <a:lnTo>
                    <a:pt x="170" y="256"/>
                  </a:lnTo>
                  <a:lnTo>
                    <a:pt x="170" y="256"/>
                  </a:lnTo>
                  <a:lnTo>
                    <a:pt x="172" y="252"/>
                  </a:lnTo>
                  <a:lnTo>
                    <a:pt x="176" y="252"/>
                  </a:lnTo>
                  <a:lnTo>
                    <a:pt x="184" y="252"/>
                  </a:lnTo>
                  <a:lnTo>
                    <a:pt x="184" y="252"/>
                  </a:lnTo>
                  <a:lnTo>
                    <a:pt x="198" y="256"/>
                  </a:lnTo>
                  <a:lnTo>
                    <a:pt x="202" y="258"/>
                  </a:lnTo>
                  <a:lnTo>
                    <a:pt x="208" y="264"/>
                  </a:lnTo>
                  <a:lnTo>
                    <a:pt x="212" y="250"/>
                  </a:lnTo>
                  <a:lnTo>
                    <a:pt x="214" y="248"/>
                  </a:lnTo>
                  <a:lnTo>
                    <a:pt x="216" y="248"/>
                  </a:lnTo>
                  <a:lnTo>
                    <a:pt x="216" y="248"/>
                  </a:lnTo>
                  <a:lnTo>
                    <a:pt x="220" y="242"/>
                  </a:lnTo>
                  <a:lnTo>
                    <a:pt x="224" y="236"/>
                  </a:lnTo>
                  <a:lnTo>
                    <a:pt x="224" y="236"/>
                  </a:lnTo>
                  <a:lnTo>
                    <a:pt x="230" y="228"/>
                  </a:lnTo>
                  <a:lnTo>
                    <a:pt x="238" y="220"/>
                  </a:lnTo>
                  <a:lnTo>
                    <a:pt x="248" y="214"/>
                  </a:lnTo>
                  <a:lnTo>
                    <a:pt x="250" y="212"/>
                  </a:lnTo>
                  <a:lnTo>
                    <a:pt x="250" y="214"/>
                  </a:lnTo>
                  <a:lnTo>
                    <a:pt x="252" y="214"/>
                  </a:lnTo>
                  <a:lnTo>
                    <a:pt x="258" y="216"/>
                  </a:lnTo>
                  <a:lnTo>
                    <a:pt x="258" y="216"/>
                  </a:lnTo>
                  <a:lnTo>
                    <a:pt x="260" y="216"/>
                  </a:lnTo>
                  <a:lnTo>
                    <a:pt x="268" y="176"/>
                  </a:lnTo>
                  <a:lnTo>
                    <a:pt x="268" y="176"/>
                  </a:lnTo>
                  <a:lnTo>
                    <a:pt x="280" y="172"/>
                  </a:lnTo>
                  <a:lnTo>
                    <a:pt x="280" y="172"/>
                  </a:lnTo>
                  <a:lnTo>
                    <a:pt x="290" y="166"/>
                  </a:lnTo>
                  <a:lnTo>
                    <a:pt x="296" y="160"/>
                  </a:lnTo>
                  <a:lnTo>
                    <a:pt x="298" y="156"/>
                  </a:lnTo>
                  <a:lnTo>
                    <a:pt x="300" y="150"/>
                  </a:lnTo>
                  <a:lnTo>
                    <a:pt x="296" y="138"/>
                  </a:lnTo>
                  <a:lnTo>
                    <a:pt x="296" y="138"/>
                  </a:lnTo>
                  <a:lnTo>
                    <a:pt x="294" y="128"/>
                  </a:lnTo>
                  <a:lnTo>
                    <a:pt x="296" y="122"/>
                  </a:lnTo>
                  <a:lnTo>
                    <a:pt x="296" y="122"/>
                  </a:lnTo>
                  <a:lnTo>
                    <a:pt x="298" y="120"/>
                  </a:lnTo>
                  <a:lnTo>
                    <a:pt x="302" y="120"/>
                  </a:lnTo>
                  <a:lnTo>
                    <a:pt x="302" y="120"/>
                  </a:lnTo>
                  <a:lnTo>
                    <a:pt x="310" y="120"/>
                  </a:lnTo>
                  <a:lnTo>
                    <a:pt x="320" y="124"/>
                  </a:lnTo>
                  <a:lnTo>
                    <a:pt x="322" y="112"/>
                  </a:lnTo>
                  <a:lnTo>
                    <a:pt x="322" y="110"/>
                  </a:lnTo>
                  <a:lnTo>
                    <a:pt x="322" y="108"/>
                  </a:lnTo>
                  <a:lnTo>
                    <a:pt x="336" y="102"/>
                  </a:lnTo>
                  <a:lnTo>
                    <a:pt x="338" y="96"/>
                  </a:lnTo>
                  <a:lnTo>
                    <a:pt x="330" y="96"/>
                  </a:lnTo>
                  <a:lnTo>
                    <a:pt x="328" y="94"/>
                  </a:lnTo>
                  <a:lnTo>
                    <a:pt x="328" y="90"/>
                  </a:lnTo>
                  <a:lnTo>
                    <a:pt x="328" y="88"/>
                  </a:lnTo>
                  <a:lnTo>
                    <a:pt x="330" y="86"/>
                  </a:lnTo>
                  <a:lnTo>
                    <a:pt x="332" y="86"/>
                  </a:lnTo>
                  <a:lnTo>
                    <a:pt x="334" y="86"/>
                  </a:lnTo>
                  <a:lnTo>
                    <a:pt x="334" y="86"/>
                  </a:lnTo>
                  <a:lnTo>
                    <a:pt x="342" y="84"/>
                  </a:lnTo>
                  <a:lnTo>
                    <a:pt x="352" y="76"/>
                  </a:lnTo>
                  <a:lnTo>
                    <a:pt x="404" y="40"/>
                  </a:lnTo>
                  <a:lnTo>
                    <a:pt x="404" y="40"/>
                  </a:lnTo>
                  <a:lnTo>
                    <a:pt x="420" y="48"/>
                  </a:lnTo>
                  <a:lnTo>
                    <a:pt x="428" y="48"/>
                  </a:lnTo>
                  <a:lnTo>
                    <a:pt x="424" y="30"/>
                  </a:lnTo>
                  <a:lnTo>
                    <a:pt x="424" y="28"/>
                  </a:lnTo>
                  <a:lnTo>
                    <a:pt x="424" y="28"/>
                  </a:lnTo>
                  <a:lnTo>
                    <a:pt x="424" y="28"/>
                  </a:lnTo>
                  <a:lnTo>
                    <a:pt x="434" y="12"/>
                  </a:lnTo>
                  <a:lnTo>
                    <a:pt x="432" y="12"/>
                  </a:lnTo>
                  <a:lnTo>
                    <a:pt x="426" y="12"/>
                  </a:lnTo>
                  <a:lnTo>
                    <a:pt x="426" y="14"/>
                  </a:lnTo>
                  <a:lnTo>
                    <a:pt x="424" y="14"/>
                  </a:lnTo>
                  <a:lnTo>
                    <a:pt x="408" y="16"/>
                  </a:lnTo>
                  <a:lnTo>
                    <a:pt x="404" y="16"/>
                  </a:lnTo>
                  <a:lnTo>
                    <a:pt x="404" y="16"/>
                  </a:lnTo>
                  <a:lnTo>
                    <a:pt x="404" y="16"/>
                  </a:lnTo>
                  <a:lnTo>
                    <a:pt x="404" y="12"/>
                  </a:lnTo>
                  <a:lnTo>
                    <a:pt x="400" y="8"/>
                  </a:lnTo>
                  <a:lnTo>
                    <a:pt x="396" y="8"/>
                  </a:ln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36" name="Freeform 31"/>
            <p:cNvSpPr>
              <a:spLocks/>
            </p:cNvSpPr>
            <p:nvPr/>
          </p:nvSpPr>
          <p:spPr bwMode="auto">
            <a:xfrm>
              <a:off x="5175250" y="3996644"/>
              <a:ext cx="107950" cy="95250"/>
            </a:xfrm>
            <a:custGeom>
              <a:avLst/>
              <a:gdLst>
                <a:gd name="T0" fmla="*/ 62 w 68"/>
                <a:gd name="T1" fmla="*/ 32 h 60"/>
                <a:gd name="T2" fmla="*/ 68 w 68"/>
                <a:gd name="T3" fmla="*/ 24 h 60"/>
                <a:gd name="T4" fmla="*/ 68 w 68"/>
                <a:gd name="T5" fmla="*/ 24 h 60"/>
                <a:gd name="T6" fmla="*/ 68 w 68"/>
                <a:gd name="T7" fmla="*/ 24 h 60"/>
                <a:gd name="T8" fmla="*/ 68 w 68"/>
                <a:gd name="T9" fmla="*/ 24 h 60"/>
                <a:gd name="T10" fmla="*/ 48 w 68"/>
                <a:gd name="T11" fmla="*/ 8 h 60"/>
                <a:gd name="T12" fmla="*/ 48 w 68"/>
                <a:gd name="T13" fmla="*/ 8 h 60"/>
                <a:gd name="T14" fmla="*/ 40 w 68"/>
                <a:gd name="T15" fmla="*/ 4 h 60"/>
                <a:gd name="T16" fmla="*/ 34 w 68"/>
                <a:gd name="T17" fmla="*/ 0 h 60"/>
                <a:gd name="T18" fmla="*/ 28 w 68"/>
                <a:gd name="T19" fmla="*/ 0 h 60"/>
                <a:gd name="T20" fmla="*/ 22 w 68"/>
                <a:gd name="T21" fmla="*/ 0 h 60"/>
                <a:gd name="T22" fmla="*/ 14 w 68"/>
                <a:gd name="T23" fmla="*/ 2 h 60"/>
                <a:gd name="T24" fmla="*/ 14 w 68"/>
                <a:gd name="T25" fmla="*/ 20 h 60"/>
                <a:gd name="T26" fmla="*/ 14 w 68"/>
                <a:gd name="T27" fmla="*/ 20 h 60"/>
                <a:gd name="T28" fmla="*/ 10 w 68"/>
                <a:gd name="T29" fmla="*/ 28 h 60"/>
                <a:gd name="T30" fmla="*/ 4 w 68"/>
                <a:gd name="T31" fmla="*/ 36 h 60"/>
                <a:gd name="T32" fmla="*/ 0 w 68"/>
                <a:gd name="T33" fmla="*/ 40 h 60"/>
                <a:gd name="T34" fmla="*/ 8 w 68"/>
                <a:gd name="T35" fmla="*/ 48 h 60"/>
                <a:gd name="T36" fmla="*/ 10 w 68"/>
                <a:gd name="T37" fmla="*/ 48 h 60"/>
                <a:gd name="T38" fmla="*/ 12 w 68"/>
                <a:gd name="T39" fmla="*/ 56 h 60"/>
                <a:gd name="T40" fmla="*/ 22 w 68"/>
                <a:gd name="T41" fmla="*/ 60 h 60"/>
                <a:gd name="T42" fmla="*/ 22 w 68"/>
                <a:gd name="T43" fmla="*/ 60 h 60"/>
                <a:gd name="T44" fmla="*/ 28 w 68"/>
                <a:gd name="T45" fmla="*/ 56 h 60"/>
                <a:gd name="T46" fmla="*/ 34 w 68"/>
                <a:gd name="T47" fmla="*/ 54 h 60"/>
                <a:gd name="T48" fmla="*/ 52 w 68"/>
                <a:gd name="T49" fmla="*/ 58 h 60"/>
                <a:gd name="T50" fmla="*/ 52 w 68"/>
                <a:gd name="T51" fmla="*/ 52 h 60"/>
                <a:gd name="T52" fmla="*/ 52 w 68"/>
                <a:gd name="T53" fmla="*/ 52 h 60"/>
                <a:gd name="T54" fmla="*/ 54 w 68"/>
                <a:gd name="T55" fmla="*/ 44 h 60"/>
                <a:gd name="T56" fmla="*/ 56 w 68"/>
                <a:gd name="T57" fmla="*/ 38 h 60"/>
                <a:gd name="T58" fmla="*/ 58 w 68"/>
                <a:gd name="T59" fmla="*/ 34 h 60"/>
                <a:gd name="T60" fmla="*/ 62 w 68"/>
                <a:gd name="T61" fmla="*/ 32 h 60"/>
                <a:gd name="T62" fmla="*/ 62 w 68"/>
                <a:gd name="T63" fmla="*/ 32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68" h="60">
                  <a:moveTo>
                    <a:pt x="62" y="32"/>
                  </a:moveTo>
                  <a:lnTo>
                    <a:pt x="68" y="24"/>
                  </a:lnTo>
                  <a:lnTo>
                    <a:pt x="68" y="24"/>
                  </a:lnTo>
                  <a:lnTo>
                    <a:pt x="68" y="24"/>
                  </a:lnTo>
                  <a:lnTo>
                    <a:pt x="68" y="24"/>
                  </a:lnTo>
                  <a:lnTo>
                    <a:pt x="48" y="8"/>
                  </a:lnTo>
                  <a:lnTo>
                    <a:pt x="48" y="8"/>
                  </a:lnTo>
                  <a:lnTo>
                    <a:pt x="40" y="4"/>
                  </a:lnTo>
                  <a:lnTo>
                    <a:pt x="34" y="0"/>
                  </a:lnTo>
                  <a:lnTo>
                    <a:pt x="28" y="0"/>
                  </a:lnTo>
                  <a:lnTo>
                    <a:pt x="22" y="0"/>
                  </a:lnTo>
                  <a:lnTo>
                    <a:pt x="14" y="2"/>
                  </a:lnTo>
                  <a:lnTo>
                    <a:pt x="14" y="20"/>
                  </a:lnTo>
                  <a:lnTo>
                    <a:pt x="14" y="20"/>
                  </a:lnTo>
                  <a:lnTo>
                    <a:pt x="10" y="28"/>
                  </a:lnTo>
                  <a:lnTo>
                    <a:pt x="4" y="36"/>
                  </a:lnTo>
                  <a:lnTo>
                    <a:pt x="0" y="40"/>
                  </a:lnTo>
                  <a:lnTo>
                    <a:pt x="8" y="48"/>
                  </a:lnTo>
                  <a:lnTo>
                    <a:pt x="10" y="48"/>
                  </a:lnTo>
                  <a:lnTo>
                    <a:pt x="12" y="56"/>
                  </a:lnTo>
                  <a:lnTo>
                    <a:pt x="22" y="60"/>
                  </a:lnTo>
                  <a:lnTo>
                    <a:pt x="22" y="60"/>
                  </a:lnTo>
                  <a:lnTo>
                    <a:pt x="28" y="56"/>
                  </a:lnTo>
                  <a:lnTo>
                    <a:pt x="34" y="54"/>
                  </a:lnTo>
                  <a:lnTo>
                    <a:pt x="52" y="58"/>
                  </a:lnTo>
                  <a:lnTo>
                    <a:pt x="52" y="52"/>
                  </a:lnTo>
                  <a:lnTo>
                    <a:pt x="52" y="52"/>
                  </a:lnTo>
                  <a:lnTo>
                    <a:pt x="54" y="44"/>
                  </a:lnTo>
                  <a:lnTo>
                    <a:pt x="56" y="38"/>
                  </a:lnTo>
                  <a:lnTo>
                    <a:pt x="58" y="34"/>
                  </a:lnTo>
                  <a:lnTo>
                    <a:pt x="62" y="32"/>
                  </a:lnTo>
                  <a:lnTo>
                    <a:pt x="62" y="32"/>
                  </a:ln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37" name="Freeform 32"/>
            <p:cNvSpPr>
              <a:spLocks/>
            </p:cNvSpPr>
            <p:nvPr/>
          </p:nvSpPr>
          <p:spPr bwMode="auto">
            <a:xfrm>
              <a:off x="4670425" y="3631519"/>
              <a:ext cx="600075" cy="463550"/>
            </a:xfrm>
            <a:custGeom>
              <a:avLst/>
              <a:gdLst>
                <a:gd name="T0" fmla="*/ 258 w 378"/>
                <a:gd name="T1" fmla="*/ 78 h 292"/>
                <a:gd name="T2" fmla="*/ 240 w 378"/>
                <a:gd name="T3" fmla="*/ 46 h 292"/>
                <a:gd name="T4" fmla="*/ 204 w 378"/>
                <a:gd name="T5" fmla="*/ 38 h 292"/>
                <a:gd name="T6" fmla="*/ 194 w 378"/>
                <a:gd name="T7" fmla="*/ 28 h 292"/>
                <a:gd name="T8" fmla="*/ 166 w 378"/>
                <a:gd name="T9" fmla="*/ 16 h 292"/>
                <a:gd name="T10" fmla="*/ 164 w 378"/>
                <a:gd name="T11" fmla="*/ 0 h 292"/>
                <a:gd name="T12" fmla="*/ 148 w 378"/>
                <a:gd name="T13" fmla="*/ 12 h 292"/>
                <a:gd name="T14" fmla="*/ 140 w 378"/>
                <a:gd name="T15" fmla="*/ 26 h 292"/>
                <a:gd name="T16" fmla="*/ 126 w 378"/>
                <a:gd name="T17" fmla="*/ 46 h 292"/>
                <a:gd name="T18" fmla="*/ 120 w 378"/>
                <a:gd name="T19" fmla="*/ 52 h 292"/>
                <a:gd name="T20" fmla="*/ 108 w 378"/>
                <a:gd name="T21" fmla="*/ 42 h 292"/>
                <a:gd name="T22" fmla="*/ 96 w 378"/>
                <a:gd name="T23" fmla="*/ 38 h 292"/>
                <a:gd name="T24" fmla="*/ 76 w 378"/>
                <a:gd name="T25" fmla="*/ 46 h 292"/>
                <a:gd name="T26" fmla="*/ 32 w 378"/>
                <a:gd name="T27" fmla="*/ 50 h 292"/>
                <a:gd name="T28" fmla="*/ 20 w 378"/>
                <a:gd name="T29" fmla="*/ 32 h 292"/>
                <a:gd name="T30" fmla="*/ 4 w 378"/>
                <a:gd name="T31" fmla="*/ 34 h 292"/>
                <a:gd name="T32" fmla="*/ 2 w 378"/>
                <a:gd name="T33" fmla="*/ 36 h 292"/>
                <a:gd name="T34" fmla="*/ 8 w 378"/>
                <a:gd name="T35" fmla="*/ 42 h 292"/>
                <a:gd name="T36" fmla="*/ 10 w 378"/>
                <a:gd name="T37" fmla="*/ 42 h 292"/>
                <a:gd name="T38" fmla="*/ 40 w 378"/>
                <a:gd name="T39" fmla="*/ 76 h 292"/>
                <a:gd name="T40" fmla="*/ 98 w 378"/>
                <a:gd name="T41" fmla="*/ 96 h 292"/>
                <a:gd name="T42" fmla="*/ 118 w 378"/>
                <a:gd name="T43" fmla="*/ 128 h 292"/>
                <a:gd name="T44" fmla="*/ 140 w 378"/>
                <a:gd name="T45" fmla="*/ 158 h 292"/>
                <a:gd name="T46" fmla="*/ 152 w 378"/>
                <a:gd name="T47" fmla="*/ 162 h 292"/>
                <a:gd name="T48" fmla="*/ 182 w 378"/>
                <a:gd name="T49" fmla="*/ 142 h 292"/>
                <a:gd name="T50" fmla="*/ 200 w 378"/>
                <a:gd name="T51" fmla="*/ 146 h 292"/>
                <a:gd name="T52" fmla="*/ 198 w 378"/>
                <a:gd name="T53" fmla="*/ 152 h 292"/>
                <a:gd name="T54" fmla="*/ 168 w 378"/>
                <a:gd name="T55" fmla="*/ 186 h 292"/>
                <a:gd name="T56" fmla="*/ 166 w 378"/>
                <a:gd name="T57" fmla="*/ 194 h 292"/>
                <a:gd name="T58" fmla="*/ 152 w 378"/>
                <a:gd name="T59" fmla="*/ 222 h 292"/>
                <a:gd name="T60" fmla="*/ 166 w 378"/>
                <a:gd name="T61" fmla="*/ 246 h 292"/>
                <a:gd name="T62" fmla="*/ 178 w 378"/>
                <a:gd name="T63" fmla="*/ 254 h 292"/>
                <a:gd name="T64" fmla="*/ 194 w 378"/>
                <a:gd name="T65" fmla="*/ 270 h 292"/>
                <a:gd name="T66" fmla="*/ 204 w 378"/>
                <a:gd name="T67" fmla="*/ 262 h 292"/>
                <a:gd name="T68" fmla="*/ 214 w 378"/>
                <a:gd name="T69" fmla="*/ 264 h 292"/>
                <a:gd name="T70" fmla="*/ 230 w 378"/>
                <a:gd name="T71" fmla="*/ 278 h 292"/>
                <a:gd name="T72" fmla="*/ 238 w 378"/>
                <a:gd name="T73" fmla="*/ 286 h 292"/>
                <a:gd name="T74" fmla="*/ 248 w 378"/>
                <a:gd name="T75" fmla="*/ 284 h 292"/>
                <a:gd name="T76" fmla="*/ 304 w 378"/>
                <a:gd name="T77" fmla="*/ 286 h 292"/>
                <a:gd name="T78" fmla="*/ 312 w 378"/>
                <a:gd name="T79" fmla="*/ 272 h 292"/>
                <a:gd name="T80" fmla="*/ 316 w 378"/>
                <a:gd name="T81" fmla="*/ 262 h 292"/>
                <a:gd name="T82" fmla="*/ 324 w 378"/>
                <a:gd name="T83" fmla="*/ 248 h 292"/>
                <a:gd name="T84" fmla="*/ 324 w 378"/>
                <a:gd name="T85" fmla="*/ 232 h 292"/>
                <a:gd name="T86" fmla="*/ 330 w 378"/>
                <a:gd name="T87" fmla="*/ 226 h 292"/>
                <a:gd name="T88" fmla="*/ 348 w 378"/>
                <a:gd name="T89" fmla="*/ 222 h 292"/>
                <a:gd name="T90" fmla="*/ 378 w 378"/>
                <a:gd name="T91" fmla="*/ 238 h 292"/>
                <a:gd name="T92" fmla="*/ 362 w 378"/>
                <a:gd name="T93" fmla="*/ 196 h 292"/>
                <a:gd name="T94" fmla="*/ 348 w 378"/>
                <a:gd name="T95" fmla="*/ 194 h 292"/>
                <a:gd name="T96" fmla="*/ 312 w 378"/>
                <a:gd name="T97" fmla="*/ 172 h 292"/>
                <a:gd name="T98" fmla="*/ 292 w 378"/>
                <a:gd name="T99" fmla="*/ 146 h 292"/>
                <a:gd name="T100" fmla="*/ 270 w 378"/>
                <a:gd name="T101" fmla="*/ 94 h 2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78" h="292">
                  <a:moveTo>
                    <a:pt x="264" y="86"/>
                  </a:moveTo>
                  <a:lnTo>
                    <a:pt x="264" y="86"/>
                  </a:lnTo>
                  <a:lnTo>
                    <a:pt x="258" y="78"/>
                  </a:lnTo>
                  <a:lnTo>
                    <a:pt x="252" y="70"/>
                  </a:lnTo>
                  <a:lnTo>
                    <a:pt x="240" y="46"/>
                  </a:lnTo>
                  <a:lnTo>
                    <a:pt x="240" y="46"/>
                  </a:lnTo>
                  <a:lnTo>
                    <a:pt x="226" y="44"/>
                  </a:lnTo>
                  <a:lnTo>
                    <a:pt x="214" y="42"/>
                  </a:lnTo>
                  <a:lnTo>
                    <a:pt x="204" y="38"/>
                  </a:lnTo>
                  <a:lnTo>
                    <a:pt x="198" y="34"/>
                  </a:lnTo>
                  <a:lnTo>
                    <a:pt x="198" y="34"/>
                  </a:lnTo>
                  <a:lnTo>
                    <a:pt x="194" y="28"/>
                  </a:lnTo>
                  <a:lnTo>
                    <a:pt x="188" y="24"/>
                  </a:lnTo>
                  <a:lnTo>
                    <a:pt x="170" y="18"/>
                  </a:lnTo>
                  <a:lnTo>
                    <a:pt x="166" y="16"/>
                  </a:lnTo>
                  <a:lnTo>
                    <a:pt x="170" y="2"/>
                  </a:lnTo>
                  <a:lnTo>
                    <a:pt x="168" y="2"/>
                  </a:lnTo>
                  <a:lnTo>
                    <a:pt x="164" y="0"/>
                  </a:lnTo>
                  <a:lnTo>
                    <a:pt x="164" y="0"/>
                  </a:lnTo>
                  <a:lnTo>
                    <a:pt x="152" y="8"/>
                  </a:lnTo>
                  <a:lnTo>
                    <a:pt x="148" y="12"/>
                  </a:lnTo>
                  <a:lnTo>
                    <a:pt x="144" y="16"/>
                  </a:lnTo>
                  <a:lnTo>
                    <a:pt x="144" y="16"/>
                  </a:lnTo>
                  <a:lnTo>
                    <a:pt x="140" y="26"/>
                  </a:lnTo>
                  <a:lnTo>
                    <a:pt x="132" y="32"/>
                  </a:lnTo>
                  <a:lnTo>
                    <a:pt x="132" y="32"/>
                  </a:lnTo>
                  <a:lnTo>
                    <a:pt x="126" y="46"/>
                  </a:lnTo>
                  <a:lnTo>
                    <a:pt x="124" y="50"/>
                  </a:lnTo>
                  <a:lnTo>
                    <a:pt x="120" y="52"/>
                  </a:lnTo>
                  <a:lnTo>
                    <a:pt x="120" y="52"/>
                  </a:lnTo>
                  <a:lnTo>
                    <a:pt x="118" y="52"/>
                  </a:lnTo>
                  <a:lnTo>
                    <a:pt x="116" y="48"/>
                  </a:lnTo>
                  <a:lnTo>
                    <a:pt x="108" y="42"/>
                  </a:lnTo>
                  <a:lnTo>
                    <a:pt x="108" y="42"/>
                  </a:lnTo>
                  <a:lnTo>
                    <a:pt x="102" y="40"/>
                  </a:lnTo>
                  <a:lnTo>
                    <a:pt x="96" y="38"/>
                  </a:lnTo>
                  <a:lnTo>
                    <a:pt x="88" y="40"/>
                  </a:lnTo>
                  <a:lnTo>
                    <a:pt x="88" y="40"/>
                  </a:lnTo>
                  <a:lnTo>
                    <a:pt x="76" y="46"/>
                  </a:lnTo>
                  <a:lnTo>
                    <a:pt x="62" y="50"/>
                  </a:lnTo>
                  <a:lnTo>
                    <a:pt x="32" y="50"/>
                  </a:lnTo>
                  <a:lnTo>
                    <a:pt x="32" y="50"/>
                  </a:lnTo>
                  <a:lnTo>
                    <a:pt x="26" y="44"/>
                  </a:lnTo>
                  <a:lnTo>
                    <a:pt x="22" y="38"/>
                  </a:lnTo>
                  <a:lnTo>
                    <a:pt x="20" y="32"/>
                  </a:lnTo>
                  <a:lnTo>
                    <a:pt x="20" y="22"/>
                  </a:lnTo>
                  <a:lnTo>
                    <a:pt x="8" y="18"/>
                  </a:lnTo>
                  <a:lnTo>
                    <a:pt x="4" y="34"/>
                  </a:lnTo>
                  <a:lnTo>
                    <a:pt x="4" y="34"/>
                  </a:lnTo>
                  <a:lnTo>
                    <a:pt x="4" y="36"/>
                  </a:lnTo>
                  <a:lnTo>
                    <a:pt x="2" y="36"/>
                  </a:lnTo>
                  <a:lnTo>
                    <a:pt x="0" y="40"/>
                  </a:lnTo>
                  <a:lnTo>
                    <a:pt x="8" y="42"/>
                  </a:lnTo>
                  <a:lnTo>
                    <a:pt x="8" y="42"/>
                  </a:lnTo>
                  <a:lnTo>
                    <a:pt x="10" y="42"/>
                  </a:lnTo>
                  <a:lnTo>
                    <a:pt x="10" y="42"/>
                  </a:lnTo>
                  <a:lnTo>
                    <a:pt x="10" y="42"/>
                  </a:lnTo>
                  <a:lnTo>
                    <a:pt x="28" y="66"/>
                  </a:lnTo>
                  <a:lnTo>
                    <a:pt x="40" y="76"/>
                  </a:lnTo>
                  <a:lnTo>
                    <a:pt x="40" y="76"/>
                  </a:lnTo>
                  <a:lnTo>
                    <a:pt x="68" y="86"/>
                  </a:lnTo>
                  <a:lnTo>
                    <a:pt x="98" y="96"/>
                  </a:lnTo>
                  <a:lnTo>
                    <a:pt x="98" y="96"/>
                  </a:lnTo>
                  <a:lnTo>
                    <a:pt x="104" y="102"/>
                  </a:lnTo>
                  <a:lnTo>
                    <a:pt x="112" y="112"/>
                  </a:lnTo>
                  <a:lnTo>
                    <a:pt x="118" y="128"/>
                  </a:lnTo>
                  <a:lnTo>
                    <a:pt x="124" y="150"/>
                  </a:lnTo>
                  <a:lnTo>
                    <a:pt x="124" y="150"/>
                  </a:lnTo>
                  <a:lnTo>
                    <a:pt x="140" y="158"/>
                  </a:lnTo>
                  <a:lnTo>
                    <a:pt x="146" y="162"/>
                  </a:lnTo>
                  <a:lnTo>
                    <a:pt x="152" y="162"/>
                  </a:lnTo>
                  <a:lnTo>
                    <a:pt x="152" y="162"/>
                  </a:lnTo>
                  <a:lnTo>
                    <a:pt x="180" y="144"/>
                  </a:lnTo>
                  <a:lnTo>
                    <a:pt x="180" y="144"/>
                  </a:lnTo>
                  <a:lnTo>
                    <a:pt x="182" y="142"/>
                  </a:lnTo>
                  <a:lnTo>
                    <a:pt x="184" y="144"/>
                  </a:lnTo>
                  <a:lnTo>
                    <a:pt x="198" y="146"/>
                  </a:lnTo>
                  <a:lnTo>
                    <a:pt x="200" y="146"/>
                  </a:lnTo>
                  <a:lnTo>
                    <a:pt x="200" y="150"/>
                  </a:lnTo>
                  <a:lnTo>
                    <a:pt x="198" y="152"/>
                  </a:lnTo>
                  <a:lnTo>
                    <a:pt x="198" y="152"/>
                  </a:lnTo>
                  <a:lnTo>
                    <a:pt x="192" y="174"/>
                  </a:lnTo>
                  <a:lnTo>
                    <a:pt x="186" y="186"/>
                  </a:lnTo>
                  <a:lnTo>
                    <a:pt x="168" y="186"/>
                  </a:lnTo>
                  <a:lnTo>
                    <a:pt x="168" y="186"/>
                  </a:lnTo>
                  <a:lnTo>
                    <a:pt x="168" y="186"/>
                  </a:lnTo>
                  <a:lnTo>
                    <a:pt x="166" y="194"/>
                  </a:lnTo>
                  <a:lnTo>
                    <a:pt x="164" y="202"/>
                  </a:lnTo>
                  <a:lnTo>
                    <a:pt x="152" y="222"/>
                  </a:lnTo>
                  <a:lnTo>
                    <a:pt x="152" y="222"/>
                  </a:lnTo>
                  <a:lnTo>
                    <a:pt x="148" y="228"/>
                  </a:lnTo>
                  <a:lnTo>
                    <a:pt x="148" y="234"/>
                  </a:lnTo>
                  <a:lnTo>
                    <a:pt x="166" y="246"/>
                  </a:lnTo>
                  <a:lnTo>
                    <a:pt x="166" y="246"/>
                  </a:lnTo>
                  <a:lnTo>
                    <a:pt x="172" y="252"/>
                  </a:lnTo>
                  <a:lnTo>
                    <a:pt x="178" y="254"/>
                  </a:lnTo>
                  <a:lnTo>
                    <a:pt x="182" y="254"/>
                  </a:lnTo>
                  <a:lnTo>
                    <a:pt x="186" y="266"/>
                  </a:lnTo>
                  <a:lnTo>
                    <a:pt x="194" y="270"/>
                  </a:lnTo>
                  <a:lnTo>
                    <a:pt x="200" y="266"/>
                  </a:lnTo>
                  <a:lnTo>
                    <a:pt x="200" y="266"/>
                  </a:lnTo>
                  <a:lnTo>
                    <a:pt x="204" y="262"/>
                  </a:lnTo>
                  <a:lnTo>
                    <a:pt x="208" y="262"/>
                  </a:lnTo>
                  <a:lnTo>
                    <a:pt x="208" y="262"/>
                  </a:lnTo>
                  <a:lnTo>
                    <a:pt x="214" y="264"/>
                  </a:lnTo>
                  <a:lnTo>
                    <a:pt x="218" y="266"/>
                  </a:lnTo>
                  <a:lnTo>
                    <a:pt x="224" y="270"/>
                  </a:lnTo>
                  <a:lnTo>
                    <a:pt x="230" y="278"/>
                  </a:lnTo>
                  <a:lnTo>
                    <a:pt x="230" y="278"/>
                  </a:lnTo>
                  <a:lnTo>
                    <a:pt x="236" y="286"/>
                  </a:lnTo>
                  <a:lnTo>
                    <a:pt x="238" y="286"/>
                  </a:lnTo>
                  <a:lnTo>
                    <a:pt x="238" y="286"/>
                  </a:lnTo>
                  <a:lnTo>
                    <a:pt x="242" y="284"/>
                  </a:lnTo>
                  <a:lnTo>
                    <a:pt x="248" y="284"/>
                  </a:lnTo>
                  <a:lnTo>
                    <a:pt x="264" y="288"/>
                  </a:lnTo>
                  <a:lnTo>
                    <a:pt x="284" y="292"/>
                  </a:lnTo>
                  <a:lnTo>
                    <a:pt x="304" y="286"/>
                  </a:lnTo>
                  <a:lnTo>
                    <a:pt x="312" y="282"/>
                  </a:lnTo>
                  <a:lnTo>
                    <a:pt x="318" y="278"/>
                  </a:lnTo>
                  <a:lnTo>
                    <a:pt x="312" y="272"/>
                  </a:lnTo>
                  <a:lnTo>
                    <a:pt x="312" y="272"/>
                  </a:lnTo>
                  <a:lnTo>
                    <a:pt x="312" y="268"/>
                  </a:lnTo>
                  <a:lnTo>
                    <a:pt x="316" y="262"/>
                  </a:lnTo>
                  <a:lnTo>
                    <a:pt x="316" y="262"/>
                  </a:lnTo>
                  <a:lnTo>
                    <a:pt x="322" y="256"/>
                  </a:lnTo>
                  <a:lnTo>
                    <a:pt x="324" y="248"/>
                  </a:lnTo>
                  <a:lnTo>
                    <a:pt x="324" y="238"/>
                  </a:lnTo>
                  <a:lnTo>
                    <a:pt x="324" y="238"/>
                  </a:lnTo>
                  <a:lnTo>
                    <a:pt x="324" y="232"/>
                  </a:lnTo>
                  <a:lnTo>
                    <a:pt x="326" y="230"/>
                  </a:lnTo>
                  <a:lnTo>
                    <a:pt x="326" y="230"/>
                  </a:lnTo>
                  <a:lnTo>
                    <a:pt x="330" y="226"/>
                  </a:lnTo>
                  <a:lnTo>
                    <a:pt x="340" y="222"/>
                  </a:lnTo>
                  <a:lnTo>
                    <a:pt x="340" y="222"/>
                  </a:lnTo>
                  <a:lnTo>
                    <a:pt x="348" y="222"/>
                  </a:lnTo>
                  <a:lnTo>
                    <a:pt x="356" y="226"/>
                  </a:lnTo>
                  <a:lnTo>
                    <a:pt x="366" y="230"/>
                  </a:lnTo>
                  <a:lnTo>
                    <a:pt x="378" y="238"/>
                  </a:lnTo>
                  <a:lnTo>
                    <a:pt x="372" y="222"/>
                  </a:lnTo>
                  <a:lnTo>
                    <a:pt x="364" y="210"/>
                  </a:lnTo>
                  <a:lnTo>
                    <a:pt x="362" y="196"/>
                  </a:lnTo>
                  <a:lnTo>
                    <a:pt x="348" y="194"/>
                  </a:lnTo>
                  <a:lnTo>
                    <a:pt x="348" y="194"/>
                  </a:lnTo>
                  <a:lnTo>
                    <a:pt x="348" y="194"/>
                  </a:lnTo>
                  <a:lnTo>
                    <a:pt x="348" y="194"/>
                  </a:lnTo>
                  <a:lnTo>
                    <a:pt x="348" y="194"/>
                  </a:lnTo>
                  <a:lnTo>
                    <a:pt x="312" y="172"/>
                  </a:lnTo>
                  <a:lnTo>
                    <a:pt x="294" y="170"/>
                  </a:lnTo>
                  <a:lnTo>
                    <a:pt x="294" y="166"/>
                  </a:lnTo>
                  <a:lnTo>
                    <a:pt x="292" y="146"/>
                  </a:lnTo>
                  <a:lnTo>
                    <a:pt x="292" y="146"/>
                  </a:lnTo>
                  <a:lnTo>
                    <a:pt x="276" y="106"/>
                  </a:lnTo>
                  <a:lnTo>
                    <a:pt x="270" y="94"/>
                  </a:lnTo>
                  <a:lnTo>
                    <a:pt x="264" y="86"/>
                  </a:lnTo>
                  <a:lnTo>
                    <a:pt x="264" y="86"/>
                  </a:ln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38" name="Freeform 33"/>
            <p:cNvSpPr>
              <a:spLocks/>
            </p:cNvSpPr>
            <p:nvPr/>
          </p:nvSpPr>
          <p:spPr bwMode="auto">
            <a:xfrm>
              <a:off x="4356100" y="2745694"/>
              <a:ext cx="558800" cy="796925"/>
            </a:xfrm>
            <a:custGeom>
              <a:avLst/>
              <a:gdLst>
                <a:gd name="T0" fmla="*/ 312 w 352"/>
                <a:gd name="T1" fmla="*/ 144 h 502"/>
                <a:gd name="T2" fmla="*/ 272 w 352"/>
                <a:gd name="T3" fmla="*/ 120 h 502"/>
                <a:gd name="T4" fmla="*/ 280 w 352"/>
                <a:gd name="T5" fmla="*/ 94 h 502"/>
                <a:gd name="T6" fmla="*/ 234 w 352"/>
                <a:gd name="T7" fmla="*/ 76 h 502"/>
                <a:gd name="T8" fmla="*/ 234 w 352"/>
                <a:gd name="T9" fmla="*/ 36 h 502"/>
                <a:gd name="T10" fmla="*/ 224 w 352"/>
                <a:gd name="T11" fmla="*/ 40 h 502"/>
                <a:gd name="T12" fmla="*/ 206 w 352"/>
                <a:gd name="T13" fmla="*/ 8 h 502"/>
                <a:gd name="T14" fmla="*/ 178 w 352"/>
                <a:gd name="T15" fmla="*/ 16 h 502"/>
                <a:gd name="T16" fmla="*/ 146 w 352"/>
                <a:gd name="T17" fmla="*/ 64 h 502"/>
                <a:gd name="T18" fmla="*/ 118 w 352"/>
                <a:gd name="T19" fmla="*/ 76 h 502"/>
                <a:gd name="T20" fmla="*/ 92 w 352"/>
                <a:gd name="T21" fmla="*/ 70 h 502"/>
                <a:gd name="T22" fmla="*/ 76 w 352"/>
                <a:gd name="T23" fmla="*/ 100 h 502"/>
                <a:gd name="T24" fmla="*/ 48 w 352"/>
                <a:gd name="T25" fmla="*/ 92 h 502"/>
                <a:gd name="T26" fmla="*/ 34 w 352"/>
                <a:gd name="T27" fmla="*/ 64 h 502"/>
                <a:gd name="T28" fmla="*/ 16 w 352"/>
                <a:gd name="T29" fmla="*/ 96 h 502"/>
                <a:gd name="T30" fmla="*/ 8 w 352"/>
                <a:gd name="T31" fmla="*/ 108 h 502"/>
                <a:gd name="T32" fmla="*/ 30 w 352"/>
                <a:gd name="T33" fmla="*/ 168 h 502"/>
                <a:gd name="T34" fmla="*/ 30 w 352"/>
                <a:gd name="T35" fmla="*/ 196 h 502"/>
                <a:gd name="T36" fmla="*/ 42 w 352"/>
                <a:gd name="T37" fmla="*/ 224 h 502"/>
                <a:gd name="T38" fmla="*/ 48 w 352"/>
                <a:gd name="T39" fmla="*/ 240 h 502"/>
                <a:gd name="T40" fmla="*/ 38 w 352"/>
                <a:gd name="T41" fmla="*/ 284 h 502"/>
                <a:gd name="T42" fmla="*/ 8 w 352"/>
                <a:gd name="T43" fmla="*/ 332 h 502"/>
                <a:gd name="T44" fmla="*/ 48 w 352"/>
                <a:gd name="T45" fmla="*/ 378 h 502"/>
                <a:gd name="T46" fmla="*/ 32 w 352"/>
                <a:gd name="T47" fmla="*/ 416 h 502"/>
                <a:gd name="T48" fmla="*/ 20 w 352"/>
                <a:gd name="T49" fmla="*/ 450 h 502"/>
                <a:gd name="T50" fmla="*/ 12 w 352"/>
                <a:gd name="T51" fmla="*/ 466 h 502"/>
                <a:gd name="T52" fmla="*/ 26 w 352"/>
                <a:gd name="T53" fmla="*/ 482 h 502"/>
                <a:gd name="T54" fmla="*/ 28 w 352"/>
                <a:gd name="T55" fmla="*/ 488 h 502"/>
                <a:gd name="T56" fmla="*/ 30 w 352"/>
                <a:gd name="T57" fmla="*/ 492 h 502"/>
                <a:gd name="T58" fmla="*/ 94 w 352"/>
                <a:gd name="T59" fmla="*/ 496 h 502"/>
                <a:gd name="T60" fmla="*/ 114 w 352"/>
                <a:gd name="T61" fmla="*/ 464 h 502"/>
                <a:gd name="T62" fmla="*/ 208 w 352"/>
                <a:gd name="T63" fmla="*/ 352 h 502"/>
                <a:gd name="T64" fmla="*/ 240 w 352"/>
                <a:gd name="T65" fmla="*/ 332 h 502"/>
                <a:gd name="T66" fmla="*/ 234 w 352"/>
                <a:gd name="T67" fmla="*/ 312 h 502"/>
                <a:gd name="T68" fmla="*/ 218 w 352"/>
                <a:gd name="T69" fmla="*/ 296 h 502"/>
                <a:gd name="T70" fmla="*/ 180 w 352"/>
                <a:gd name="T71" fmla="*/ 276 h 502"/>
                <a:gd name="T72" fmla="*/ 170 w 352"/>
                <a:gd name="T73" fmla="*/ 242 h 502"/>
                <a:gd name="T74" fmla="*/ 116 w 352"/>
                <a:gd name="T75" fmla="*/ 228 h 502"/>
                <a:gd name="T76" fmla="*/ 98 w 352"/>
                <a:gd name="T77" fmla="*/ 218 h 502"/>
                <a:gd name="T78" fmla="*/ 98 w 352"/>
                <a:gd name="T79" fmla="*/ 202 h 502"/>
                <a:gd name="T80" fmla="*/ 118 w 352"/>
                <a:gd name="T81" fmla="*/ 180 h 502"/>
                <a:gd name="T82" fmla="*/ 114 w 352"/>
                <a:gd name="T83" fmla="*/ 158 h 502"/>
                <a:gd name="T84" fmla="*/ 134 w 352"/>
                <a:gd name="T85" fmla="*/ 148 h 502"/>
                <a:gd name="T86" fmla="*/ 148 w 352"/>
                <a:gd name="T87" fmla="*/ 140 h 502"/>
                <a:gd name="T88" fmla="*/ 148 w 352"/>
                <a:gd name="T89" fmla="*/ 118 h 502"/>
                <a:gd name="T90" fmla="*/ 172 w 352"/>
                <a:gd name="T91" fmla="*/ 120 h 502"/>
                <a:gd name="T92" fmla="*/ 214 w 352"/>
                <a:gd name="T93" fmla="*/ 144 h 502"/>
                <a:gd name="T94" fmla="*/ 204 w 352"/>
                <a:gd name="T95" fmla="*/ 154 h 502"/>
                <a:gd name="T96" fmla="*/ 226 w 352"/>
                <a:gd name="T97" fmla="*/ 168 h 502"/>
                <a:gd name="T98" fmla="*/ 236 w 352"/>
                <a:gd name="T99" fmla="*/ 180 h 502"/>
                <a:gd name="T100" fmla="*/ 252 w 352"/>
                <a:gd name="T101" fmla="*/ 220 h 502"/>
                <a:gd name="T102" fmla="*/ 314 w 352"/>
                <a:gd name="T103" fmla="*/ 236 h 502"/>
                <a:gd name="T104" fmla="*/ 336 w 352"/>
                <a:gd name="T105" fmla="*/ 188 h 502"/>
                <a:gd name="T106" fmla="*/ 352 w 352"/>
                <a:gd name="T107" fmla="*/ 176 h 502"/>
                <a:gd name="T108" fmla="*/ 326 w 352"/>
                <a:gd name="T109" fmla="*/ 156 h 5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352" h="502">
                  <a:moveTo>
                    <a:pt x="324" y="152"/>
                  </a:moveTo>
                  <a:lnTo>
                    <a:pt x="318" y="148"/>
                  </a:lnTo>
                  <a:lnTo>
                    <a:pt x="318" y="148"/>
                  </a:lnTo>
                  <a:lnTo>
                    <a:pt x="316" y="148"/>
                  </a:lnTo>
                  <a:lnTo>
                    <a:pt x="312" y="144"/>
                  </a:lnTo>
                  <a:lnTo>
                    <a:pt x="290" y="136"/>
                  </a:lnTo>
                  <a:lnTo>
                    <a:pt x="284" y="136"/>
                  </a:lnTo>
                  <a:lnTo>
                    <a:pt x="280" y="138"/>
                  </a:lnTo>
                  <a:lnTo>
                    <a:pt x="270" y="122"/>
                  </a:lnTo>
                  <a:lnTo>
                    <a:pt x="272" y="120"/>
                  </a:lnTo>
                  <a:lnTo>
                    <a:pt x="278" y="112"/>
                  </a:lnTo>
                  <a:lnTo>
                    <a:pt x="278" y="104"/>
                  </a:lnTo>
                  <a:lnTo>
                    <a:pt x="278" y="102"/>
                  </a:lnTo>
                  <a:lnTo>
                    <a:pt x="282" y="96"/>
                  </a:lnTo>
                  <a:lnTo>
                    <a:pt x="280" y="94"/>
                  </a:lnTo>
                  <a:lnTo>
                    <a:pt x="268" y="92"/>
                  </a:lnTo>
                  <a:lnTo>
                    <a:pt x="268" y="92"/>
                  </a:lnTo>
                  <a:lnTo>
                    <a:pt x="246" y="88"/>
                  </a:lnTo>
                  <a:lnTo>
                    <a:pt x="246" y="88"/>
                  </a:lnTo>
                  <a:lnTo>
                    <a:pt x="234" y="76"/>
                  </a:lnTo>
                  <a:lnTo>
                    <a:pt x="234" y="76"/>
                  </a:lnTo>
                  <a:lnTo>
                    <a:pt x="230" y="68"/>
                  </a:lnTo>
                  <a:lnTo>
                    <a:pt x="228" y="64"/>
                  </a:lnTo>
                  <a:lnTo>
                    <a:pt x="234" y="48"/>
                  </a:lnTo>
                  <a:lnTo>
                    <a:pt x="234" y="36"/>
                  </a:lnTo>
                  <a:lnTo>
                    <a:pt x="234" y="32"/>
                  </a:lnTo>
                  <a:lnTo>
                    <a:pt x="228" y="40"/>
                  </a:lnTo>
                  <a:lnTo>
                    <a:pt x="226" y="40"/>
                  </a:lnTo>
                  <a:lnTo>
                    <a:pt x="226" y="42"/>
                  </a:lnTo>
                  <a:lnTo>
                    <a:pt x="224" y="40"/>
                  </a:lnTo>
                  <a:lnTo>
                    <a:pt x="222" y="40"/>
                  </a:lnTo>
                  <a:lnTo>
                    <a:pt x="210" y="30"/>
                  </a:lnTo>
                  <a:lnTo>
                    <a:pt x="208" y="28"/>
                  </a:lnTo>
                  <a:lnTo>
                    <a:pt x="208" y="26"/>
                  </a:lnTo>
                  <a:lnTo>
                    <a:pt x="206" y="8"/>
                  </a:lnTo>
                  <a:lnTo>
                    <a:pt x="200" y="0"/>
                  </a:lnTo>
                  <a:lnTo>
                    <a:pt x="188" y="0"/>
                  </a:lnTo>
                  <a:lnTo>
                    <a:pt x="180" y="14"/>
                  </a:lnTo>
                  <a:lnTo>
                    <a:pt x="180" y="16"/>
                  </a:lnTo>
                  <a:lnTo>
                    <a:pt x="178" y="16"/>
                  </a:lnTo>
                  <a:lnTo>
                    <a:pt x="160" y="12"/>
                  </a:lnTo>
                  <a:lnTo>
                    <a:pt x="156" y="30"/>
                  </a:lnTo>
                  <a:lnTo>
                    <a:pt x="156" y="48"/>
                  </a:lnTo>
                  <a:lnTo>
                    <a:pt x="156" y="48"/>
                  </a:lnTo>
                  <a:lnTo>
                    <a:pt x="146" y="64"/>
                  </a:lnTo>
                  <a:lnTo>
                    <a:pt x="146" y="66"/>
                  </a:lnTo>
                  <a:lnTo>
                    <a:pt x="144" y="66"/>
                  </a:lnTo>
                  <a:lnTo>
                    <a:pt x="142" y="66"/>
                  </a:lnTo>
                  <a:lnTo>
                    <a:pt x="130" y="68"/>
                  </a:lnTo>
                  <a:lnTo>
                    <a:pt x="118" y="76"/>
                  </a:lnTo>
                  <a:lnTo>
                    <a:pt x="118" y="78"/>
                  </a:lnTo>
                  <a:lnTo>
                    <a:pt x="118" y="78"/>
                  </a:lnTo>
                  <a:lnTo>
                    <a:pt x="116" y="78"/>
                  </a:lnTo>
                  <a:lnTo>
                    <a:pt x="114" y="78"/>
                  </a:lnTo>
                  <a:lnTo>
                    <a:pt x="92" y="70"/>
                  </a:lnTo>
                  <a:lnTo>
                    <a:pt x="90" y="78"/>
                  </a:lnTo>
                  <a:lnTo>
                    <a:pt x="90" y="80"/>
                  </a:lnTo>
                  <a:lnTo>
                    <a:pt x="80" y="96"/>
                  </a:lnTo>
                  <a:lnTo>
                    <a:pt x="80" y="96"/>
                  </a:lnTo>
                  <a:lnTo>
                    <a:pt x="76" y="100"/>
                  </a:lnTo>
                  <a:lnTo>
                    <a:pt x="74" y="100"/>
                  </a:lnTo>
                  <a:lnTo>
                    <a:pt x="64" y="100"/>
                  </a:lnTo>
                  <a:lnTo>
                    <a:pt x="50" y="94"/>
                  </a:lnTo>
                  <a:lnTo>
                    <a:pt x="48" y="92"/>
                  </a:lnTo>
                  <a:lnTo>
                    <a:pt x="48" y="92"/>
                  </a:lnTo>
                  <a:lnTo>
                    <a:pt x="48" y="90"/>
                  </a:lnTo>
                  <a:lnTo>
                    <a:pt x="46" y="72"/>
                  </a:lnTo>
                  <a:lnTo>
                    <a:pt x="42" y="56"/>
                  </a:lnTo>
                  <a:lnTo>
                    <a:pt x="38" y="52"/>
                  </a:lnTo>
                  <a:lnTo>
                    <a:pt x="34" y="64"/>
                  </a:lnTo>
                  <a:lnTo>
                    <a:pt x="34" y="64"/>
                  </a:lnTo>
                  <a:lnTo>
                    <a:pt x="34" y="64"/>
                  </a:lnTo>
                  <a:lnTo>
                    <a:pt x="24" y="76"/>
                  </a:lnTo>
                  <a:lnTo>
                    <a:pt x="16" y="96"/>
                  </a:lnTo>
                  <a:lnTo>
                    <a:pt x="16" y="96"/>
                  </a:lnTo>
                  <a:lnTo>
                    <a:pt x="16" y="96"/>
                  </a:lnTo>
                  <a:lnTo>
                    <a:pt x="16" y="96"/>
                  </a:lnTo>
                  <a:lnTo>
                    <a:pt x="14" y="96"/>
                  </a:lnTo>
                  <a:lnTo>
                    <a:pt x="8" y="108"/>
                  </a:lnTo>
                  <a:lnTo>
                    <a:pt x="8" y="108"/>
                  </a:lnTo>
                  <a:lnTo>
                    <a:pt x="6" y="114"/>
                  </a:lnTo>
                  <a:lnTo>
                    <a:pt x="0" y="122"/>
                  </a:lnTo>
                  <a:lnTo>
                    <a:pt x="6" y="140"/>
                  </a:lnTo>
                  <a:lnTo>
                    <a:pt x="30" y="168"/>
                  </a:lnTo>
                  <a:lnTo>
                    <a:pt x="30" y="168"/>
                  </a:lnTo>
                  <a:lnTo>
                    <a:pt x="38" y="184"/>
                  </a:lnTo>
                  <a:lnTo>
                    <a:pt x="38" y="186"/>
                  </a:lnTo>
                  <a:lnTo>
                    <a:pt x="36" y="188"/>
                  </a:lnTo>
                  <a:lnTo>
                    <a:pt x="36" y="188"/>
                  </a:lnTo>
                  <a:lnTo>
                    <a:pt x="30" y="196"/>
                  </a:lnTo>
                  <a:lnTo>
                    <a:pt x="28" y="196"/>
                  </a:lnTo>
                  <a:lnTo>
                    <a:pt x="12" y="200"/>
                  </a:lnTo>
                  <a:lnTo>
                    <a:pt x="14" y="212"/>
                  </a:lnTo>
                  <a:lnTo>
                    <a:pt x="26" y="220"/>
                  </a:lnTo>
                  <a:lnTo>
                    <a:pt x="42" y="224"/>
                  </a:lnTo>
                  <a:lnTo>
                    <a:pt x="48" y="240"/>
                  </a:lnTo>
                  <a:lnTo>
                    <a:pt x="48" y="240"/>
                  </a:lnTo>
                  <a:lnTo>
                    <a:pt x="48" y="240"/>
                  </a:lnTo>
                  <a:lnTo>
                    <a:pt x="48" y="240"/>
                  </a:lnTo>
                  <a:lnTo>
                    <a:pt x="48" y="240"/>
                  </a:lnTo>
                  <a:lnTo>
                    <a:pt x="44" y="268"/>
                  </a:lnTo>
                  <a:lnTo>
                    <a:pt x="44" y="268"/>
                  </a:lnTo>
                  <a:lnTo>
                    <a:pt x="44" y="268"/>
                  </a:lnTo>
                  <a:lnTo>
                    <a:pt x="38" y="280"/>
                  </a:lnTo>
                  <a:lnTo>
                    <a:pt x="38" y="284"/>
                  </a:lnTo>
                  <a:lnTo>
                    <a:pt x="36" y="284"/>
                  </a:lnTo>
                  <a:lnTo>
                    <a:pt x="16" y="286"/>
                  </a:lnTo>
                  <a:lnTo>
                    <a:pt x="16" y="294"/>
                  </a:lnTo>
                  <a:lnTo>
                    <a:pt x="10" y="312"/>
                  </a:lnTo>
                  <a:lnTo>
                    <a:pt x="8" y="332"/>
                  </a:lnTo>
                  <a:lnTo>
                    <a:pt x="12" y="344"/>
                  </a:lnTo>
                  <a:lnTo>
                    <a:pt x="36" y="358"/>
                  </a:lnTo>
                  <a:lnTo>
                    <a:pt x="38" y="360"/>
                  </a:lnTo>
                  <a:lnTo>
                    <a:pt x="48" y="376"/>
                  </a:lnTo>
                  <a:lnTo>
                    <a:pt x="48" y="378"/>
                  </a:lnTo>
                  <a:lnTo>
                    <a:pt x="48" y="378"/>
                  </a:lnTo>
                  <a:lnTo>
                    <a:pt x="48" y="380"/>
                  </a:lnTo>
                  <a:lnTo>
                    <a:pt x="34" y="408"/>
                  </a:lnTo>
                  <a:lnTo>
                    <a:pt x="32" y="416"/>
                  </a:lnTo>
                  <a:lnTo>
                    <a:pt x="32" y="416"/>
                  </a:lnTo>
                  <a:lnTo>
                    <a:pt x="24" y="434"/>
                  </a:lnTo>
                  <a:lnTo>
                    <a:pt x="20" y="448"/>
                  </a:lnTo>
                  <a:lnTo>
                    <a:pt x="20" y="450"/>
                  </a:lnTo>
                  <a:lnTo>
                    <a:pt x="20" y="450"/>
                  </a:lnTo>
                  <a:lnTo>
                    <a:pt x="20" y="450"/>
                  </a:lnTo>
                  <a:lnTo>
                    <a:pt x="14" y="456"/>
                  </a:lnTo>
                  <a:lnTo>
                    <a:pt x="12" y="462"/>
                  </a:lnTo>
                  <a:lnTo>
                    <a:pt x="12" y="462"/>
                  </a:lnTo>
                  <a:lnTo>
                    <a:pt x="12" y="464"/>
                  </a:lnTo>
                  <a:lnTo>
                    <a:pt x="12" y="466"/>
                  </a:lnTo>
                  <a:lnTo>
                    <a:pt x="14" y="468"/>
                  </a:lnTo>
                  <a:lnTo>
                    <a:pt x="22" y="476"/>
                  </a:lnTo>
                  <a:lnTo>
                    <a:pt x="22" y="476"/>
                  </a:lnTo>
                  <a:lnTo>
                    <a:pt x="22" y="476"/>
                  </a:lnTo>
                  <a:lnTo>
                    <a:pt x="26" y="482"/>
                  </a:lnTo>
                  <a:lnTo>
                    <a:pt x="26" y="482"/>
                  </a:lnTo>
                  <a:lnTo>
                    <a:pt x="26" y="482"/>
                  </a:lnTo>
                  <a:lnTo>
                    <a:pt x="28" y="484"/>
                  </a:lnTo>
                  <a:lnTo>
                    <a:pt x="28" y="484"/>
                  </a:lnTo>
                  <a:lnTo>
                    <a:pt x="28" y="488"/>
                  </a:lnTo>
                  <a:lnTo>
                    <a:pt x="28" y="488"/>
                  </a:lnTo>
                  <a:lnTo>
                    <a:pt x="28" y="488"/>
                  </a:lnTo>
                  <a:lnTo>
                    <a:pt x="28" y="488"/>
                  </a:lnTo>
                  <a:lnTo>
                    <a:pt x="28" y="488"/>
                  </a:lnTo>
                  <a:lnTo>
                    <a:pt x="30" y="492"/>
                  </a:lnTo>
                  <a:lnTo>
                    <a:pt x="36" y="496"/>
                  </a:lnTo>
                  <a:lnTo>
                    <a:pt x="66" y="502"/>
                  </a:lnTo>
                  <a:lnTo>
                    <a:pt x="66" y="502"/>
                  </a:lnTo>
                  <a:lnTo>
                    <a:pt x="80" y="500"/>
                  </a:lnTo>
                  <a:lnTo>
                    <a:pt x="94" y="496"/>
                  </a:lnTo>
                  <a:lnTo>
                    <a:pt x="94" y="496"/>
                  </a:lnTo>
                  <a:lnTo>
                    <a:pt x="108" y="492"/>
                  </a:lnTo>
                  <a:lnTo>
                    <a:pt x="122" y="492"/>
                  </a:lnTo>
                  <a:lnTo>
                    <a:pt x="122" y="486"/>
                  </a:lnTo>
                  <a:lnTo>
                    <a:pt x="114" y="464"/>
                  </a:lnTo>
                  <a:lnTo>
                    <a:pt x="112" y="464"/>
                  </a:lnTo>
                  <a:lnTo>
                    <a:pt x="114" y="464"/>
                  </a:lnTo>
                  <a:lnTo>
                    <a:pt x="158" y="400"/>
                  </a:lnTo>
                  <a:lnTo>
                    <a:pt x="208" y="352"/>
                  </a:lnTo>
                  <a:lnTo>
                    <a:pt x="208" y="352"/>
                  </a:lnTo>
                  <a:lnTo>
                    <a:pt x="224" y="348"/>
                  </a:lnTo>
                  <a:lnTo>
                    <a:pt x="232" y="338"/>
                  </a:lnTo>
                  <a:lnTo>
                    <a:pt x="232" y="338"/>
                  </a:lnTo>
                  <a:lnTo>
                    <a:pt x="232" y="338"/>
                  </a:lnTo>
                  <a:lnTo>
                    <a:pt x="240" y="332"/>
                  </a:lnTo>
                  <a:lnTo>
                    <a:pt x="250" y="328"/>
                  </a:lnTo>
                  <a:lnTo>
                    <a:pt x="246" y="324"/>
                  </a:lnTo>
                  <a:lnTo>
                    <a:pt x="234" y="312"/>
                  </a:lnTo>
                  <a:lnTo>
                    <a:pt x="234" y="312"/>
                  </a:lnTo>
                  <a:lnTo>
                    <a:pt x="234" y="312"/>
                  </a:lnTo>
                  <a:lnTo>
                    <a:pt x="226" y="302"/>
                  </a:lnTo>
                  <a:lnTo>
                    <a:pt x="226" y="300"/>
                  </a:lnTo>
                  <a:lnTo>
                    <a:pt x="226" y="300"/>
                  </a:lnTo>
                  <a:lnTo>
                    <a:pt x="230" y="294"/>
                  </a:lnTo>
                  <a:lnTo>
                    <a:pt x="218" y="296"/>
                  </a:lnTo>
                  <a:lnTo>
                    <a:pt x="196" y="292"/>
                  </a:lnTo>
                  <a:lnTo>
                    <a:pt x="196" y="292"/>
                  </a:lnTo>
                  <a:lnTo>
                    <a:pt x="186" y="284"/>
                  </a:lnTo>
                  <a:lnTo>
                    <a:pt x="182" y="280"/>
                  </a:lnTo>
                  <a:lnTo>
                    <a:pt x="180" y="276"/>
                  </a:lnTo>
                  <a:lnTo>
                    <a:pt x="180" y="276"/>
                  </a:lnTo>
                  <a:lnTo>
                    <a:pt x="176" y="256"/>
                  </a:lnTo>
                  <a:lnTo>
                    <a:pt x="174" y="238"/>
                  </a:lnTo>
                  <a:lnTo>
                    <a:pt x="174" y="238"/>
                  </a:lnTo>
                  <a:lnTo>
                    <a:pt x="170" y="242"/>
                  </a:lnTo>
                  <a:lnTo>
                    <a:pt x="164" y="244"/>
                  </a:lnTo>
                  <a:lnTo>
                    <a:pt x="146" y="240"/>
                  </a:lnTo>
                  <a:lnTo>
                    <a:pt x="136" y="232"/>
                  </a:lnTo>
                  <a:lnTo>
                    <a:pt x="122" y="228"/>
                  </a:lnTo>
                  <a:lnTo>
                    <a:pt x="116" y="228"/>
                  </a:lnTo>
                  <a:lnTo>
                    <a:pt x="116" y="228"/>
                  </a:lnTo>
                  <a:lnTo>
                    <a:pt x="110" y="226"/>
                  </a:lnTo>
                  <a:lnTo>
                    <a:pt x="104" y="224"/>
                  </a:lnTo>
                  <a:lnTo>
                    <a:pt x="104" y="224"/>
                  </a:lnTo>
                  <a:lnTo>
                    <a:pt x="98" y="218"/>
                  </a:lnTo>
                  <a:lnTo>
                    <a:pt x="96" y="214"/>
                  </a:lnTo>
                  <a:lnTo>
                    <a:pt x="96" y="214"/>
                  </a:lnTo>
                  <a:lnTo>
                    <a:pt x="96" y="210"/>
                  </a:lnTo>
                  <a:lnTo>
                    <a:pt x="96" y="206"/>
                  </a:lnTo>
                  <a:lnTo>
                    <a:pt x="98" y="202"/>
                  </a:lnTo>
                  <a:lnTo>
                    <a:pt x="102" y="200"/>
                  </a:lnTo>
                  <a:lnTo>
                    <a:pt x="102" y="200"/>
                  </a:lnTo>
                  <a:lnTo>
                    <a:pt x="110" y="192"/>
                  </a:lnTo>
                  <a:lnTo>
                    <a:pt x="118" y="180"/>
                  </a:lnTo>
                  <a:lnTo>
                    <a:pt x="118" y="180"/>
                  </a:lnTo>
                  <a:lnTo>
                    <a:pt x="116" y="176"/>
                  </a:lnTo>
                  <a:lnTo>
                    <a:pt x="114" y="170"/>
                  </a:lnTo>
                  <a:lnTo>
                    <a:pt x="112" y="164"/>
                  </a:lnTo>
                  <a:lnTo>
                    <a:pt x="114" y="160"/>
                  </a:lnTo>
                  <a:lnTo>
                    <a:pt x="114" y="158"/>
                  </a:lnTo>
                  <a:lnTo>
                    <a:pt x="114" y="158"/>
                  </a:lnTo>
                  <a:lnTo>
                    <a:pt x="116" y="156"/>
                  </a:lnTo>
                  <a:lnTo>
                    <a:pt x="120" y="152"/>
                  </a:lnTo>
                  <a:lnTo>
                    <a:pt x="134" y="148"/>
                  </a:lnTo>
                  <a:lnTo>
                    <a:pt x="134" y="148"/>
                  </a:lnTo>
                  <a:lnTo>
                    <a:pt x="136" y="142"/>
                  </a:lnTo>
                  <a:lnTo>
                    <a:pt x="138" y="140"/>
                  </a:lnTo>
                  <a:lnTo>
                    <a:pt x="150" y="140"/>
                  </a:lnTo>
                  <a:lnTo>
                    <a:pt x="148" y="140"/>
                  </a:lnTo>
                  <a:lnTo>
                    <a:pt x="148" y="140"/>
                  </a:lnTo>
                  <a:lnTo>
                    <a:pt x="142" y="136"/>
                  </a:lnTo>
                  <a:lnTo>
                    <a:pt x="140" y="132"/>
                  </a:lnTo>
                  <a:lnTo>
                    <a:pt x="140" y="128"/>
                  </a:lnTo>
                  <a:lnTo>
                    <a:pt x="142" y="122"/>
                  </a:lnTo>
                  <a:lnTo>
                    <a:pt x="148" y="118"/>
                  </a:lnTo>
                  <a:lnTo>
                    <a:pt x="148" y="118"/>
                  </a:lnTo>
                  <a:lnTo>
                    <a:pt x="154" y="116"/>
                  </a:lnTo>
                  <a:lnTo>
                    <a:pt x="160" y="116"/>
                  </a:lnTo>
                  <a:lnTo>
                    <a:pt x="166" y="118"/>
                  </a:lnTo>
                  <a:lnTo>
                    <a:pt x="172" y="120"/>
                  </a:lnTo>
                  <a:lnTo>
                    <a:pt x="190" y="134"/>
                  </a:lnTo>
                  <a:lnTo>
                    <a:pt x="208" y="134"/>
                  </a:lnTo>
                  <a:lnTo>
                    <a:pt x="214" y="138"/>
                  </a:lnTo>
                  <a:lnTo>
                    <a:pt x="214" y="144"/>
                  </a:lnTo>
                  <a:lnTo>
                    <a:pt x="214" y="144"/>
                  </a:lnTo>
                  <a:lnTo>
                    <a:pt x="214" y="150"/>
                  </a:lnTo>
                  <a:lnTo>
                    <a:pt x="210" y="152"/>
                  </a:lnTo>
                  <a:lnTo>
                    <a:pt x="210" y="152"/>
                  </a:lnTo>
                  <a:lnTo>
                    <a:pt x="206" y="152"/>
                  </a:lnTo>
                  <a:lnTo>
                    <a:pt x="204" y="154"/>
                  </a:lnTo>
                  <a:lnTo>
                    <a:pt x="202" y="160"/>
                  </a:lnTo>
                  <a:lnTo>
                    <a:pt x="210" y="180"/>
                  </a:lnTo>
                  <a:lnTo>
                    <a:pt x="210" y="180"/>
                  </a:lnTo>
                  <a:lnTo>
                    <a:pt x="218" y="170"/>
                  </a:lnTo>
                  <a:lnTo>
                    <a:pt x="226" y="168"/>
                  </a:lnTo>
                  <a:lnTo>
                    <a:pt x="226" y="168"/>
                  </a:lnTo>
                  <a:lnTo>
                    <a:pt x="230" y="168"/>
                  </a:lnTo>
                  <a:lnTo>
                    <a:pt x="234" y="172"/>
                  </a:lnTo>
                  <a:lnTo>
                    <a:pt x="234" y="172"/>
                  </a:lnTo>
                  <a:lnTo>
                    <a:pt x="236" y="180"/>
                  </a:lnTo>
                  <a:lnTo>
                    <a:pt x="240" y="190"/>
                  </a:lnTo>
                  <a:lnTo>
                    <a:pt x="240" y="190"/>
                  </a:lnTo>
                  <a:lnTo>
                    <a:pt x="242" y="202"/>
                  </a:lnTo>
                  <a:lnTo>
                    <a:pt x="246" y="210"/>
                  </a:lnTo>
                  <a:lnTo>
                    <a:pt x="252" y="220"/>
                  </a:lnTo>
                  <a:lnTo>
                    <a:pt x="252" y="220"/>
                  </a:lnTo>
                  <a:lnTo>
                    <a:pt x="264" y="236"/>
                  </a:lnTo>
                  <a:lnTo>
                    <a:pt x="268" y="248"/>
                  </a:lnTo>
                  <a:lnTo>
                    <a:pt x="300" y="244"/>
                  </a:lnTo>
                  <a:lnTo>
                    <a:pt x="314" y="236"/>
                  </a:lnTo>
                  <a:lnTo>
                    <a:pt x="326" y="220"/>
                  </a:lnTo>
                  <a:lnTo>
                    <a:pt x="332" y="204"/>
                  </a:lnTo>
                  <a:lnTo>
                    <a:pt x="332" y="204"/>
                  </a:lnTo>
                  <a:lnTo>
                    <a:pt x="332" y="204"/>
                  </a:lnTo>
                  <a:lnTo>
                    <a:pt x="336" y="188"/>
                  </a:lnTo>
                  <a:lnTo>
                    <a:pt x="336" y="186"/>
                  </a:lnTo>
                  <a:lnTo>
                    <a:pt x="336" y="184"/>
                  </a:lnTo>
                  <a:lnTo>
                    <a:pt x="338" y="184"/>
                  </a:lnTo>
                  <a:lnTo>
                    <a:pt x="350" y="176"/>
                  </a:lnTo>
                  <a:lnTo>
                    <a:pt x="352" y="176"/>
                  </a:lnTo>
                  <a:lnTo>
                    <a:pt x="350" y="174"/>
                  </a:lnTo>
                  <a:lnTo>
                    <a:pt x="330" y="168"/>
                  </a:lnTo>
                  <a:lnTo>
                    <a:pt x="330" y="168"/>
                  </a:lnTo>
                  <a:lnTo>
                    <a:pt x="330" y="168"/>
                  </a:lnTo>
                  <a:lnTo>
                    <a:pt x="326" y="156"/>
                  </a:lnTo>
                  <a:lnTo>
                    <a:pt x="324" y="152"/>
                  </a:ln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39" name="Freeform 34"/>
            <p:cNvSpPr>
              <a:spLocks/>
            </p:cNvSpPr>
            <p:nvPr/>
          </p:nvSpPr>
          <p:spPr bwMode="auto">
            <a:xfrm>
              <a:off x="4102100" y="3510869"/>
              <a:ext cx="587375" cy="581025"/>
            </a:xfrm>
            <a:custGeom>
              <a:avLst/>
              <a:gdLst>
                <a:gd name="T0" fmla="*/ 20 w 370"/>
                <a:gd name="T1" fmla="*/ 146 h 366"/>
                <a:gd name="T2" fmla="*/ 0 w 370"/>
                <a:gd name="T3" fmla="*/ 182 h 366"/>
                <a:gd name="T4" fmla="*/ 10 w 370"/>
                <a:gd name="T5" fmla="*/ 210 h 366"/>
                <a:gd name="T6" fmla="*/ 30 w 370"/>
                <a:gd name="T7" fmla="*/ 222 h 366"/>
                <a:gd name="T8" fmla="*/ 54 w 370"/>
                <a:gd name="T9" fmla="*/ 276 h 366"/>
                <a:gd name="T10" fmla="*/ 82 w 370"/>
                <a:gd name="T11" fmla="*/ 290 h 366"/>
                <a:gd name="T12" fmla="*/ 86 w 370"/>
                <a:gd name="T13" fmla="*/ 290 h 366"/>
                <a:gd name="T14" fmla="*/ 152 w 370"/>
                <a:gd name="T15" fmla="*/ 302 h 366"/>
                <a:gd name="T16" fmla="*/ 204 w 370"/>
                <a:gd name="T17" fmla="*/ 306 h 366"/>
                <a:gd name="T18" fmla="*/ 214 w 370"/>
                <a:gd name="T19" fmla="*/ 312 h 366"/>
                <a:gd name="T20" fmla="*/ 214 w 370"/>
                <a:gd name="T21" fmla="*/ 332 h 366"/>
                <a:gd name="T22" fmla="*/ 234 w 370"/>
                <a:gd name="T23" fmla="*/ 342 h 366"/>
                <a:gd name="T24" fmla="*/ 250 w 370"/>
                <a:gd name="T25" fmla="*/ 338 h 366"/>
                <a:gd name="T26" fmla="*/ 266 w 370"/>
                <a:gd name="T27" fmla="*/ 350 h 366"/>
                <a:gd name="T28" fmla="*/ 280 w 370"/>
                <a:gd name="T29" fmla="*/ 364 h 366"/>
                <a:gd name="T30" fmla="*/ 290 w 370"/>
                <a:gd name="T31" fmla="*/ 360 h 366"/>
                <a:gd name="T32" fmla="*/ 314 w 370"/>
                <a:gd name="T33" fmla="*/ 358 h 366"/>
                <a:gd name="T34" fmla="*/ 326 w 370"/>
                <a:gd name="T35" fmla="*/ 342 h 366"/>
                <a:gd name="T36" fmla="*/ 342 w 370"/>
                <a:gd name="T37" fmla="*/ 332 h 366"/>
                <a:gd name="T38" fmla="*/ 342 w 370"/>
                <a:gd name="T39" fmla="*/ 326 h 366"/>
                <a:gd name="T40" fmla="*/ 344 w 370"/>
                <a:gd name="T41" fmla="*/ 306 h 366"/>
                <a:gd name="T42" fmla="*/ 328 w 370"/>
                <a:gd name="T43" fmla="*/ 294 h 366"/>
                <a:gd name="T44" fmla="*/ 310 w 370"/>
                <a:gd name="T45" fmla="*/ 296 h 366"/>
                <a:gd name="T46" fmla="*/ 302 w 370"/>
                <a:gd name="T47" fmla="*/ 294 h 366"/>
                <a:gd name="T48" fmla="*/ 302 w 370"/>
                <a:gd name="T49" fmla="*/ 286 h 366"/>
                <a:gd name="T50" fmla="*/ 282 w 370"/>
                <a:gd name="T51" fmla="*/ 262 h 366"/>
                <a:gd name="T52" fmla="*/ 272 w 370"/>
                <a:gd name="T53" fmla="*/ 244 h 366"/>
                <a:gd name="T54" fmla="*/ 298 w 370"/>
                <a:gd name="T55" fmla="*/ 240 h 366"/>
                <a:gd name="T56" fmla="*/ 296 w 370"/>
                <a:gd name="T57" fmla="*/ 216 h 366"/>
                <a:gd name="T58" fmla="*/ 300 w 370"/>
                <a:gd name="T59" fmla="*/ 210 h 366"/>
                <a:gd name="T60" fmla="*/ 318 w 370"/>
                <a:gd name="T61" fmla="*/ 200 h 366"/>
                <a:gd name="T62" fmla="*/ 312 w 370"/>
                <a:gd name="T63" fmla="*/ 178 h 366"/>
                <a:gd name="T64" fmla="*/ 318 w 370"/>
                <a:gd name="T65" fmla="*/ 162 h 366"/>
                <a:gd name="T66" fmla="*/ 338 w 370"/>
                <a:gd name="T67" fmla="*/ 166 h 366"/>
                <a:gd name="T68" fmla="*/ 340 w 370"/>
                <a:gd name="T69" fmla="*/ 168 h 366"/>
                <a:gd name="T70" fmla="*/ 370 w 370"/>
                <a:gd name="T71" fmla="*/ 162 h 366"/>
                <a:gd name="T72" fmla="*/ 348 w 370"/>
                <a:gd name="T73" fmla="*/ 128 h 366"/>
                <a:gd name="T74" fmla="*/ 302 w 370"/>
                <a:gd name="T75" fmla="*/ 126 h 366"/>
                <a:gd name="T76" fmla="*/ 302 w 370"/>
                <a:gd name="T77" fmla="*/ 126 h 366"/>
                <a:gd name="T78" fmla="*/ 280 w 370"/>
                <a:gd name="T79" fmla="*/ 110 h 366"/>
                <a:gd name="T80" fmla="*/ 260 w 370"/>
                <a:gd name="T81" fmla="*/ 78 h 366"/>
                <a:gd name="T82" fmla="*/ 292 w 370"/>
                <a:gd name="T83" fmla="*/ 44 h 366"/>
                <a:gd name="T84" fmla="*/ 258 w 370"/>
                <a:gd name="T85" fmla="*/ 22 h 366"/>
                <a:gd name="T86" fmla="*/ 226 w 370"/>
                <a:gd name="T87" fmla="*/ 28 h 366"/>
                <a:gd name="T88" fmla="*/ 196 w 370"/>
                <a:gd name="T89" fmla="*/ 14 h 366"/>
                <a:gd name="T90" fmla="*/ 188 w 370"/>
                <a:gd name="T91" fmla="*/ 6 h 366"/>
                <a:gd name="T92" fmla="*/ 188 w 370"/>
                <a:gd name="T93" fmla="*/ 6 h 366"/>
                <a:gd name="T94" fmla="*/ 186 w 370"/>
                <a:gd name="T95" fmla="*/ 0 h 366"/>
                <a:gd name="T96" fmla="*/ 182 w 370"/>
                <a:gd name="T97" fmla="*/ 28 h 366"/>
                <a:gd name="T98" fmla="*/ 182 w 370"/>
                <a:gd name="T99" fmla="*/ 36 h 366"/>
                <a:gd name="T100" fmla="*/ 184 w 370"/>
                <a:gd name="T101" fmla="*/ 46 h 366"/>
                <a:gd name="T102" fmla="*/ 184 w 370"/>
                <a:gd name="T103" fmla="*/ 68 h 366"/>
                <a:gd name="T104" fmla="*/ 172 w 370"/>
                <a:gd name="T105" fmla="*/ 78 h 366"/>
                <a:gd name="T106" fmla="*/ 170 w 370"/>
                <a:gd name="T107" fmla="*/ 98 h 366"/>
                <a:gd name="T108" fmla="*/ 98 w 370"/>
                <a:gd name="T109" fmla="*/ 106 h 3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370" h="366">
                  <a:moveTo>
                    <a:pt x="82" y="120"/>
                  </a:moveTo>
                  <a:lnTo>
                    <a:pt x="80" y="120"/>
                  </a:lnTo>
                  <a:lnTo>
                    <a:pt x="20" y="146"/>
                  </a:lnTo>
                  <a:lnTo>
                    <a:pt x="2" y="162"/>
                  </a:lnTo>
                  <a:lnTo>
                    <a:pt x="2" y="162"/>
                  </a:lnTo>
                  <a:lnTo>
                    <a:pt x="0" y="182"/>
                  </a:lnTo>
                  <a:lnTo>
                    <a:pt x="2" y="196"/>
                  </a:lnTo>
                  <a:lnTo>
                    <a:pt x="4" y="206"/>
                  </a:lnTo>
                  <a:lnTo>
                    <a:pt x="10" y="210"/>
                  </a:lnTo>
                  <a:lnTo>
                    <a:pt x="28" y="222"/>
                  </a:lnTo>
                  <a:lnTo>
                    <a:pt x="30" y="222"/>
                  </a:lnTo>
                  <a:lnTo>
                    <a:pt x="30" y="222"/>
                  </a:lnTo>
                  <a:lnTo>
                    <a:pt x="34" y="252"/>
                  </a:lnTo>
                  <a:lnTo>
                    <a:pt x="34" y="252"/>
                  </a:lnTo>
                  <a:lnTo>
                    <a:pt x="54" y="276"/>
                  </a:lnTo>
                  <a:lnTo>
                    <a:pt x="60" y="282"/>
                  </a:lnTo>
                  <a:lnTo>
                    <a:pt x="66" y="286"/>
                  </a:lnTo>
                  <a:lnTo>
                    <a:pt x="82" y="290"/>
                  </a:lnTo>
                  <a:lnTo>
                    <a:pt x="86" y="290"/>
                  </a:lnTo>
                  <a:lnTo>
                    <a:pt x="86" y="290"/>
                  </a:lnTo>
                  <a:lnTo>
                    <a:pt x="86" y="290"/>
                  </a:lnTo>
                  <a:lnTo>
                    <a:pt x="92" y="296"/>
                  </a:lnTo>
                  <a:lnTo>
                    <a:pt x="104" y="300"/>
                  </a:lnTo>
                  <a:lnTo>
                    <a:pt x="152" y="302"/>
                  </a:lnTo>
                  <a:lnTo>
                    <a:pt x="152" y="302"/>
                  </a:lnTo>
                  <a:lnTo>
                    <a:pt x="194" y="304"/>
                  </a:lnTo>
                  <a:lnTo>
                    <a:pt x="204" y="306"/>
                  </a:lnTo>
                  <a:lnTo>
                    <a:pt x="210" y="310"/>
                  </a:lnTo>
                  <a:lnTo>
                    <a:pt x="210" y="310"/>
                  </a:lnTo>
                  <a:lnTo>
                    <a:pt x="214" y="312"/>
                  </a:lnTo>
                  <a:lnTo>
                    <a:pt x="214" y="318"/>
                  </a:lnTo>
                  <a:lnTo>
                    <a:pt x="214" y="332"/>
                  </a:lnTo>
                  <a:lnTo>
                    <a:pt x="214" y="332"/>
                  </a:lnTo>
                  <a:lnTo>
                    <a:pt x="214" y="342"/>
                  </a:lnTo>
                  <a:lnTo>
                    <a:pt x="216" y="346"/>
                  </a:lnTo>
                  <a:lnTo>
                    <a:pt x="234" y="342"/>
                  </a:lnTo>
                  <a:lnTo>
                    <a:pt x="234" y="342"/>
                  </a:lnTo>
                  <a:lnTo>
                    <a:pt x="242" y="340"/>
                  </a:lnTo>
                  <a:lnTo>
                    <a:pt x="250" y="338"/>
                  </a:lnTo>
                  <a:lnTo>
                    <a:pt x="256" y="340"/>
                  </a:lnTo>
                  <a:lnTo>
                    <a:pt x="258" y="342"/>
                  </a:lnTo>
                  <a:lnTo>
                    <a:pt x="266" y="350"/>
                  </a:lnTo>
                  <a:lnTo>
                    <a:pt x="266" y="350"/>
                  </a:lnTo>
                  <a:lnTo>
                    <a:pt x="278" y="362"/>
                  </a:lnTo>
                  <a:lnTo>
                    <a:pt x="280" y="364"/>
                  </a:lnTo>
                  <a:lnTo>
                    <a:pt x="282" y="366"/>
                  </a:lnTo>
                  <a:lnTo>
                    <a:pt x="282" y="366"/>
                  </a:lnTo>
                  <a:lnTo>
                    <a:pt x="290" y="360"/>
                  </a:lnTo>
                  <a:lnTo>
                    <a:pt x="298" y="350"/>
                  </a:lnTo>
                  <a:lnTo>
                    <a:pt x="300" y="348"/>
                  </a:lnTo>
                  <a:lnTo>
                    <a:pt x="314" y="358"/>
                  </a:lnTo>
                  <a:lnTo>
                    <a:pt x="324" y="350"/>
                  </a:lnTo>
                  <a:lnTo>
                    <a:pt x="324" y="350"/>
                  </a:lnTo>
                  <a:lnTo>
                    <a:pt x="326" y="342"/>
                  </a:lnTo>
                  <a:lnTo>
                    <a:pt x="330" y="338"/>
                  </a:lnTo>
                  <a:lnTo>
                    <a:pt x="334" y="334"/>
                  </a:lnTo>
                  <a:lnTo>
                    <a:pt x="342" y="332"/>
                  </a:lnTo>
                  <a:lnTo>
                    <a:pt x="346" y="330"/>
                  </a:lnTo>
                  <a:lnTo>
                    <a:pt x="344" y="328"/>
                  </a:lnTo>
                  <a:lnTo>
                    <a:pt x="342" y="326"/>
                  </a:lnTo>
                  <a:lnTo>
                    <a:pt x="342" y="326"/>
                  </a:lnTo>
                  <a:lnTo>
                    <a:pt x="344" y="306"/>
                  </a:lnTo>
                  <a:lnTo>
                    <a:pt x="344" y="306"/>
                  </a:lnTo>
                  <a:lnTo>
                    <a:pt x="338" y="300"/>
                  </a:lnTo>
                  <a:lnTo>
                    <a:pt x="334" y="296"/>
                  </a:lnTo>
                  <a:lnTo>
                    <a:pt x="328" y="294"/>
                  </a:lnTo>
                  <a:lnTo>
                    <a:pt x="320" y="294"/>
                  </a:lnTo>
                  <a:lnTo>
                    <a:pt x="320" y="294"/>
                  </a:lnTo>
                  <a:lnTo>
                    <a:pt x="310" y="296"/>
                  </a:lnTo>
                  <a:lnTo>
                    <a:pt x="306" y="296"/>
                  </a:lnTo>
                  <a:lnTo>
                    <a:pt x="302" y="294"/>
                  </a:lnTo>
                  <a:lnTo>
                    <a:pt x="302" y="294"/>
                  </a:lnTo>
                  <a:lnTo>
                    <a:pt x="302" y="290"/>
                  </a:lnTo>
                  <a:lnTo>
                    <a:pt x="302" y="286"/>
                  </a:lnTo>
                  <a:lnTo>
                    <a:pt x="302" y="286"/>
                  </a:lnTo>
                  <a:lnTo>
                    <a:pt x="292" y="272"/>
                  </a:lnTo>
                  <a:lnTo>
                    <a:pt x="282" y="262"/>
                  </a:lnTo>
                  <a:lnTo>
                    <a:pt x="282" y="262"/>
                  </a:lnTo>
                  <a:lnTo>
                    <a:pt x="278" y="256"/>
                  </a:lnTo>
                  <a:lnTo>
                    <a:pt x="274" y="250"/>
                  </a:lnTo>
                  <a:lnTo>
                    <a:pt x="272" y="244"/>
                  </a:lnTo>
                  <a:lnTo>
                    <a:pt x="274" y="238"/>
                  </a:lnTo>
                  <a:lnTo>
                    <a:pt x="274" y="236"/>
                  </a:lnTo>
                  <a:lnTo>
                    <a:pt x="298" y="240"/>
                  </a:lnTo>
                  <a:lnTo>
                    <a:pt x="296" y="226"/>
                  </a:lnTo>
                  <a:lnTo>
                    <a:pt x="296" y="226"/>
                  </a:lnTo>
                  <a:lnTo>
                    <a:pt x="296" y="216"/>
                  </a:lnTo>
                  <a:lnTo>
                    <a:pt x="298" y="212"/>
                  </a:lnTo>
                  <a:lnTo>
                    <a:pt x="300" y="210"/>
                  </a:lnTo>
                  <a:lnTo>
                    <a:pt x="300" y="210"/>
                  </a:lnTo>
                  <a:lnTo>
                    <a:pt x="304" y="206"/>
                  </a:lnTo>
                  <a:lnTo>
                    <a:pt x="310" y="204"/>
                  </a:lnTo>
                  <a:lnTo>
                    <a:pt x="318" y="200"/>
                  </a:lnTo>
                  <a:lnTo>
                    <a:pt x="318" y="196"/>
                  </a:lnTo>
                  <a:lnTo>
                    <a:pt x="318" y="196"/>
                  </a:lnTo>
                  <a:lnTo>
                    <a:pt x="312" y="178"/>
                  </a:lnTo>
                  <a:lnTo>
                    <a:pt x="312" y="170"/>
                  </a:lnTo>
                  <a:lnTo>
                    <a:pt x="312" y="166"/>
                  </a:lnTo>
                  <a:lnTo>
                    <a:pt x="318" y="162"/>
                  </a:lnTo>
                  <a:lnTo>
                    <a:pt x="318" y="162"/>
                  </a:lnTo>
                  <a:lnTo>
                    <a:pt x="324" y="162"/>
                  </a:lnTo>
                  <a:lnTo>
                    <a:pt x="338" y="166"/>
                  </a:lnTo>
                  <a:lnTo>
                    <a:pt x="338" y="166"/>
                  </a:lnTo>
                  <a:lnTo>
                    <a:pt x="340" y="166"/>
                  </a:lnTo>
                  <a:lnTo>
                    <a:pt x="340" y="168"/>
                  </a:lnTo>
                  <a:lnTo>
                    <a:pt x="340" y="168"/>
                  </a:lnTo>
                  <a:lnTo>
                    <a:pt x="356" y="186"/>
                  </a:lnTo>
                  <a:lnTo>
                    <a:pt x="370" y="162"/>
                  </a:lnTo>
                  <a:lnTo>
                    <a:pt x="370" y="162"/>
                  </a:lnTo>
                  <a:lnTo>
                    <a:pt x="356" y="140"/>
                  </a:lnTo>
                  <a:lnTo>
                    <a:pt x="348" y="128"/>
                  </a:lnTo>
                  <a:lnTo>
                    <a:pt x="336" y="136"/>
                  </a:lnTo>
                  <a:lnTo>
                    <a:pt x="334" y="134"/>
                  </a:lnTo>
                  <a:lnTo>
                    <a:pt x="302" y="126"/>
                  </a:lnTo>
                  <a:lnTo>
                    <a:pt x="302" y="126"/>
                  </a:lnTo>
                  <a:lnTo>
                    <a:pt x="302" y="126"/>
                  </a:lnTo>
                  <a:lnTo>
                    <a:pt x="302" y="126"/>
                  </a:lnTo>
                  <a:lnTo>
                    <a:pt x="292" y="122"/>
                  </a:lnTo>
                  <a:lnTo>
                    <a:pt x="286" y="116"/>
                  </a:lnTo>
                  <a:lnTo>
                    <a:pt x="280" y="110"/>
                  </a:lnTo>
                  <a:lnTo>
                    <a:pt x="278" y="106"/>
                  </a:lnTo>
                  <a:lnTo>
                    <a:pt x="260" y="96"/>
                  </a:lnTo>
                  <a:lnTo>
                    <a:pt x="260" y="78"/>
                  </a:lnTo>
                  <a:lnTo>
                    <a:pt x="294" y="58"/>
                  </a:lnTo>
                  <a:lnTo>
                    <a:pt x="294" y="58"/>
                  </a:lnTo>
                  <a:lnTo>
                    <a:pt x="292" y="44"/>
                  </a:lnTo>
                  <a:lnTo>
                    <a:pt x="286" y="30"/>
                  </a:lnTo>
                  <a:lnTo>
                    <a:pt x="282" y="18"/>
                  </a:lnTo>
                  <a:lnTo>
                    <a:pt x="258" y="22"/>
                  </a:lnTo>
                  <a:lnTo>
                    <a:pt x="258" y="22"/>
                  </a:lnTo>
                  <a:lnTo>
                    <a:pt x="242" y="26"/>
                  </a:lnTo>
                  <a:lnTo>
                    <a:pt x="226" y="28"/>
                  </a:lnTo>
                  <a:lnTo>
                    <a:pt x="200" y="22"/>
                  </a:lnTo>
                  <a:lnTo>
                    <a:pt x="200" y="14"/>
                  </a:lnTo>
                  <a:lnTo>
                    <a:pt x="196" y="14"/>
                  </a:lnTo>
                  <a:lnTo>
                    <a:pt x="190" y="10"/>
                  </a:lnTo>
                  <a:lnTo>
                    <a:pt x="188" y="6"/>
                  </a:lnTo>
                  <a:lnTo>
                    <a:pt x="188" y="6"/>
                  </a:lnTo>
                  <a:lnTo>
                    <a:pt x="188" y="6"/>
                  </a:lnTo>
                  <a:lnTo>
                    <a:pt x="188" y="6"/>
                  </a:lnTo>
                  <a:lnTo>
                    <a:pt x="188" y="6"/>
                  </a:lnTo>
                  <a:lnTo>
                    <a:pt x="186" y="2"/>
                  </a:lnTo>
                  <a:lnTo>
                    <a:pt x="186" y="2"/>
                  </a:lnTo>
                  <a:lnTo>
                    <a:pt x="186" y="0"/>
                  </a:lnTo>
                  <a:lnTo>
                    <a:pt x="186" y="0"/>
                  </a:lnTo>
                  <a:lnTo>
                    <a:pt x="184" y="22"/>
                  </a:lnTo>
                  <a:lnTo>
                    <a:pt x="182" y="28"/>
                  </a:lnTo>
                  <a:lnTo>
                    <a:pt x="182" y="28"/>
                  </a:lnTo>
                  <a:lnTo>
                    <a:pt x="180" y="34"/>
                  </a:lnTo>
                  <a:lnTo>
                    <a:pt x="182" y="36"/>
                  </a:lnTo>
                  <a:lnTo>
                    <a:pt x="182" y="36"/>
                  </a:lnTo>
                  <a:lnTo>
                    <a:pt x="184" y="40"/>
                  </a:lnTo>
                  <a:lnTo>
                    <a:pt x="184" y="46"/>
                  </a:lnTo>
                  <a:lnTo>
                    <a:pt x="182" y="50"/>
                  </a:lnTo>
                  <a:lnTo>
                    <a:pt x="180" y="54"/>
                  </a:lnTo>
                  <a:lnTo>
                    <a:pt x="184" y="68"/>
                  </a:lnTo>
                  <a:lnTo>
                    <a:pt x="182" y="68"/>
                  </a:lnTo>
                  <a:lnTo>
                    <a:pt x="182" y="70"/>
                  </a:lnTo>
                  <a:lnTo>
                    <a:pt x="172" y="78"/>
                  </a:lnTo>
                  <a:lnTo>
                    <a:pt x="172" y="96"/>
                  </a:lnTo>
                  <a:lnTo>
                    <a:pt x="170" y="98"/>
                  </a:lnTo>
                  <a:lnTo>
                    <a:pt x="170" y="98"/>
                  </a:lnTo>
                  <a:lnTo>
                    <a:pt x="148" y="106"/>
                  </a:lnTo>
                  <a:lnTo>
                    <a:pt x="132" y="110"/>
                  </a:lnTo>
                  <a:lnTo>
                    <a:pt x="98" y="106"/>
                  </a:lnTo>
                  <a:lnTo>
                    <a:pt x="82" y="120"/>
                  </a:lnTo>
                  <a:lnTo>
                    <a:pt x="82" y="120"/>
                  </a:ln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40" name="Freeform 35"/>
            <p:cNvSpPr>
              <a:spLocks/>
            </p:cNvSpPr>
            <p:nvPr/>
          </p:nvSpPr>
          <p:spPr bwMode="auto">
            <a:xfrm>
              <a:off x="5207000" y="4752294"/>
              <a:ext cx="168275" cy="406400"/>
            </a:xfrm>
            <a:custGeom>
              <a:avLst/>
              <a:gdLst>
                <a:gd name="T0" fmla="*/ 80 w 106"/>
                <a:gd name="T1" fmla="*/ 0 h 256"/>
                <a:gd name="T2" fmla="*/ 80 w 106"/>
                <a:gd name="T3" fmla="*/ 0 h 256"/>
                <a:gd name="T4" fmla="*/ 62 w 106"/>
                <a:gd name="T5" fmla="*/ 14 h 256"/>
                <a:gd name="T6" fmla="*/ 46 w 106"/>
                <a:gd name="T7" fmla="*/ 32 h 256"/>
                <a:gd name="T8" fmla="*/ 34 w 106"/>
                <a:gd name="T9" fmla="*/ 50 h 256"/>
                <a:gd name="T10" fmla="*/ 24 w 106"/>
                <a:gd name="T11" fmla="*/ 70 h 256"/>
                <a:gd name="T12" fmla="*/ 24 w 106"/>
                <a:gd name="T13" fmla="*/ 70 h 256"/>
                <a:gd name="T14" fmla="*/ 10 w 106"/>
                <a:gd name="T15" fmla="*/ 98 h 256"/>
                <a:gd name="T16" fmla="*/ 4 w 106"/>
                <a:gd name="T17" fmla="*/ 104 h 256"/>
                <a:gd name="T18" fmla="*/ 0 w 106"/>
                <a:gd name="T19" fmla="*/ 108 h 256"/>
                <a:gd name="T20" fmla="*/ 6 w 106"/>
                <a:gd name="T21" fmla="*/ 152 h 256"/>
                <a:gd name="T22" fmla="*/ 6 w 106"/>
                <a:gd name="T23" fmla="*/ 154 h 256"/>
                <a:gd name="T24" fmla="*/ 6 w 106"/>
                <a:gd name="T25" fmla="*/ 154 h 256"/>
                <a:gd name="T26" fmla="*/ 2 w 106"/>
                <a:gd name="T27" fmla="*/ 184 h 256"/>
                <a:gd name="T28" fmla="*/ 2 w 106"/>
                <a:gd name="T29" fmla="*/ 184 h 256"/>
                <a:gd name="T30" fmla="*/ 2 w 106"/>
                <a:gd name="T31" fmla="*/ 196 h 256"/>
                <a:gd name="T32" fmla="*/ 2 w 106"/>
                <a:gd name="T33" fmla="*/ 200 h 256"/>
                <a:gd name="T34" fmla="*/ 4 w 106"/>
                <a:gd name="T35" fmla="*/ 202 h 256"/>
                <a:gd name="T36" fmla="*/ 36 w 106"/>
                <a:gd name="T37" fmla="*/ 224 h 256"/>
                <a:gd name="T38" fmla="*/ 36 w 106"/>
                <a:gd name="T39" fmla="*/ 224 h 256"/>
                <a:gd name="T40" fmla="*/ 38 w 106"/>
                <a:gd name="T41" fmla="*/ 224 h 256"/>
                <a:gd name="T42" fmla="*/ 38 w 106"/>
                <a:gd name="T43" fmla="*/ 226 h 256"/>
                <a:gd name="T44" fmla="*/ 38 w 106"/>
                <a:gd name="T45" fmla="*/ 226 h 256"/>
                <a:gd name="T46" fmla="*/ 38 w 106"/>
                <a:gd name="T47" fmla="*/ 226 h 256"/>
                <a:gd name="T48" fmla="*/ 42 w 106"/>
                <a:gd name="T49" fmla="*/ 236 h 256"/>
                <a:gd name="T50" fmla="*/ 50 w 106"/>
                <a:gd name="T51" fmla="*/ 248 h 256"/>
                <a:gd name="T52" fmla="*/ 50 w 106"/>
                <a:gd name="T53" fmla="*/ 248 h 256"/>
                <a:gd name="T54" fmla="*/ 56 w 106"/>
                <a:gd name="T55" fmla="*/ 252 h 256"/>
                <a:gd name="T56" fmla="*/ 62 w 106"/>
                <a:gd name="T57" fmla="*/ 256 h 256"/>
                <a:gd name="T58" fmla="*/ 66 w 106"/>
                <a:gd name="T59" fmla="*/ 204 h 256"/>
                <a:gd name="T60" fmla="*/ 66 w 106"/>
                <a:gd name="T61" fmla="*/ 202 h 256"/>
                <a:gd name="T62" fmla="*/ 90 w 106"/>
                <a:gd name="T63" fmla="*/ 146 h 256"/>
                <a:gd name="T64" fmla="*/ 98 w 106"/>
                <a:gd name="T65" fmla="*/ 80 h 256"/>
                <a:gd name="T66" fmla="*/ 98 w 106"/>
                <a:gd name="T67" fmla="*/ 78 h 256"/>
                <a:gd name="T68" fmla="*/ 98 w 106"/>
                <a:gd name="T69" fmla="*/ 78 h 256"/>
                <a:gd name="T70" fmla="*/ 106 w 106"/>
                <a:gd name="T71" fmla="*/ 60 h 256"/>
                <a:gd name="T72" fmla="*/ 100 w 106"/>
                <a:gd name="T73" fmla="*/ 44 h 256"/>
                <a:gd name="T74" fmla="*/ 100 w 106"/>
                <a:gd name="T75" fmla="*/ 44 h 256"/>
                <a:gd name="T76" fmla="*/ 98 w 106"/>
                <a:gd name="T77" fmla="*/ 44 h 256"/>
                <a:gd name="T78" fmla="*/ 98 w 106"/>
                <a:gd name="T79" fmla="*/ 24 h 256"/>
                <a:gd name="T80" fmla="*/ 98 w 106"/>
                <a:gd name="T81" fmla="*/ 22 h 256"/>
                <a:gd name="T82" fmla="*/ 98 w 106"/>
                <a:gd name="T83" fmla="*/ 22 h 256"/>
                <a:gd name="T84" fmla="*/ 102 w 106"/>
                <a:gd name="T85" fmla="*/ 16 h 256"/>
                <a:gd name="T86" fmla="*/ 106 w 106"/>
                <a:gd name="T87" fmla="*/ 12 h 256"/>
                <a:gd name="T88" fmla="*/ 80 w 106"/>
                <a:gd name="T89" fmla="*/ 0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06" h="256">
                  <a:moveTo>
                    <a:pt x="80" y="0"/>
                  </a:moveTo>
                  <a:lnTo>
                    <a:pt x="80" y="0"/>
                  </a:lnTo>
                  <a:lnTo>
                    <a:pt x="62" y="14"/>
                  </a:lnTo>
                  <a:lnTo>
                    <a:pt x="46" y="32"/>
                  </a:lnTo>
                  <a:lnTo>
                    <a:pt x="34" y="50"/>
                  </a:lnTo>
                  <a:lnTo>
                    <a:pt x="24" y="70"/>
                  </a:lnTo>
                  <a:lnTo>
                    <a:pt x="24" y="70"/>
                  </a:lnTo>
                  <a:lnTo>
                    <a:pt x="10" y="98"/>
                  </a:lnTo>
                  <a:lnTo>
                    <a:pt x="4" y="104"/>
                  </a:lnTo>
                  <a:lnTo>
                    <a:pt x="0" y="108"/>
                  </a:lnTo>
                  <a:lnTo>
                    <a:pt x="6" y="152"/>
                  </a:lnTo>
                  <a:lnTo>
                    <a:pt x="6" y="154"/>
                  </a:lnTo>
                  <a:lnTo>
                    <a:pt x="6" y="154"/>
                  </a:lnTo>
                  <a:lnTo>
                    <a:pt x="2" y="184"/>
                  </a:lnTo>
                  <a:lnTo>
                    <a:pt x="2" y="184"/>
                  </a:lnTo>
                  <a:lnTo>
                    <a:pt x="2" y="196"/>
                  </a:lnTo>
                  <a:lnTo>
                    <a:pt x="2" y="200"/>
                  </a:lnTo>
                  <a:lnTo>
                    <a:pt x="4" y="202"/>
                  </a:lnTo>
                  <a:lnTo>
                    <a:pt x="36" y="224"/>
                  </a:lnTo>
                  <a:lnTo>
                    <a:pt x="36" y="224"/>
                  </a:lnTo>
                  <a:lnTo>
                    <a:pt x="38" y="224"/>
                  </a:lnTo>
                  <a:lnTo>
                    <a:pt x="38" y="226"/>
                  </a:lnTo>
                  <a:lnTo>
                    <a:pt x="38" y="226"/>
                  </a:lnTo>
                  <a:lnTo>
                    <a:pt x="38" y="226"/>
                  </a:lnTo>
                  <a:lnTo>
                    <a:pt x="42" y="236"/>
                  </a:lnTo>
                  <a:lnTo>
                    <a:pt x="50" y="248"/>
                  </a:lnTo>
                  <a:lnTo>
                    <a:pt x="50" y="248"/>
                  </a:lnTo>
                  <a:lnTo>
                    <a:pt x="56" y="252"/>
                  </a:lnTo>
                  <a:lnTo>
                    <a:pt x="62" y="256"/>
                  </a:lnTo>
                  <a:lnTo>
                    <a:pt x="66" y="204"/>
                  </a:lnTo>
                  <a:lnTo>
                    <a:pt x="66" y="202"/>
                  </a:lnTo>
                  <a:lnTo>
                    <a:pt x="90" y="146"/>
                  </a:lnTo>
                  <a:lnTo>
                    <a:pt x="98" y="80"/>
                  </a:lnTo>
                  <a:lnTo>
                    <a:pt x="98" y="78"/>
                  </a:lnTo>
                  <a:lnTo>
                    <a:pt x="98" y="78"/>
                  </a:lnTo>
                  <a:lnTo>
                    <a:pt x="106" y="60"/>
                  </a:lnTo>
                  <a:lnTo>
                    <a:pt x="100" y="44"/>
                  </a:lnTo>
                  <a:lnTo>
                    <a:pt x="100" y="44"/>
                  </a:lnTo>
                  <a:lnTo>
                    <a:pt x="98" y="44"/>
                  </a:lnTo>
                  <a:lnTo>
                    <a:pt x="98" y="24"/>
                  </a:lnTo>
                  <a:lnTo>
                    <a:pt x="98" y="22"/>
                  </a:lnTo>
                  <a:lnTo>
                    <a:pt x="98" y="22"/>
                  </a:lnTo>
                  <a:lnTo>
                    <a:pt x="102" y="16"/>
                  </a:lnTo>
                  <a:lnTo>
                    <a:pt x="106" y="12"/>
                  </a:lnTo>
                  <a:lnTo>
                    <a:pt x="80" y="0"/>
                  </a:ln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43" name="Freeform 36"/>
            <p:cNvSpPr>
              <a:spLocks/>
            </p:cNvSpPr>
            <p:nvPr/>
          </p:nvSpPr>
          <p:spPr bwMode="auto">
            <a:xfrm>
              <a:off x="3968750" y="5473019"/>
              <a:ext cx="254000" cy="222250"/>
            </a:xfrm>
            <a:custGeom>
              <a:avLst/>
              <a:gdLst>
                <a:gd name="T0" fmla="*/ 72 w 160"/>
                <a:gd name="T1" fmla="*/ 14 h 140"/>
                <a:gd name="T2" fmla="*/ 70 w 160"/>
                <a:gd name="T3" fmla="*/ 18 h 140"/>
                <a:gd name="T4" fmla="*/ 70 w 160"/>
                <a:gd name="T5" fmla="*/ 18 h 140"/>
                <a:gd name="T6" fmla="*/ 68 w 160"/>
                <a:gd name="T7" fmla="*/ 20 h 140"/>
                <a:gd name="T8" fmla="*/ 36 w 160"/>
                <a:gd name="T9" fmla="*/ 28 h 140"/>
                <a:gd name="T10" fmla="*/ 38 w 160"/>
                <a:gd name="T11" fmla="*/ 32 h 140"/>
                <a:gd name="T12" fmla="*/ 48 w 160"/>
                <a:gd name="T13" fmla="*/ 44 h 140"/>
                <a:gd name="T14" fmla="*/ 48 w 160"/>
                <a:gd name="T15" fmla="*/ 44 h 140"/>
                <a:gd name="T16" fmla="*/ 44 w 160"/>
                <a:gd name="T17" fmla="*/ 46 h 140"/>
                <a:gd name="T18" fmla="*/ 30 w 160"/>
                <a:gd name="T19" fmla="*/ 54 h 140"/>
                <a:gd name="T20" fmla="*/ 6 w 160"/>
                <a:gd name="T21" fmla="*/ 72 h 140"/>
                <a:gd name="T22" fmla="*/ 6 w 160"/>
                <a:gd name="T23" fmla="*/ 72 h 140"/>
                <a:gd name="T24" fmla="*/ 2 w 160"/>
                <a:gd name="T25" fmla="*/ 80 h 140"/>
                <a:gd name="T26" fmla="*/ 0 w 160"/>
                <a:gd name="T27" fmla="*/ 92 h 140"/>
                <a:gd name="T28" fmla="*/ 4 w 160"/>
                <a:gd name="T29" fmla="*/ 108 h 140"/>
                <a:gd name="T30" fmla="*/ 10 w 160"/>
                <a:gd name="T31" fmla="*/ 126 h 140"/>
                <a:gd name="T32" fmla="*/ 34 w 160"/>
                <a:gd name="T33" fmla="*/ 128 h 140"/>
                <a:gd name="T34" fmla="*/ 36 w 160"/>
                <a:gd name="T35" fmla="*/ 128 h 140"/>
                <a:gd name="T36" fmla="*/ 36 w 160"/>
                <a:gd name="T37" fmla="*/ 128 h 140"/>
                <a:gd name="T38" fmla="*/ 60 w 160"/>
                <a:gd name="T39" fmla="*/ 140 h 140"/>
                <a:gd name="T40" fmla="*/ 86 w 160"/>
                <a:gd name="T41" fmla="*/ 136 h 140"/>
                <a:gd name="T42" fmla="*/ 86 w 160"/>
                <a:gd name="T43" fmla="*/ 136 h 140"/>
                <a:gd name="T44" fmla="*/ 94 w 160"/>
                <a:gd name="T45" fmla="*/ 132 h 140"/>
                <a:gd name="T46" fmla="*/ 102 w 160"/>
                <a:gd name="T47" fmla="*/ 126 h 140"/>
                <a:gd name="T48" fmla="*/ 112 w 160"/>
                <a:gd name="T49" fmla="*/ 118 h 140"/>
                <a:gd name="T50" fmla="*/ 122 w 160"/>
                <a:gd name="T51" fmla="*/ 106 h 140"/>
                <a:gd name="T52" fmla="*/ 124 w 160"/>
                <a:gd name="T53" fmla="*/ 106 h 140"/>
                <a:gd name="T54" fmla="*/ 126 w 160"/>
                <a:gd name="T55" fmla="*/ 104 h 140"/>
                <a:gd name="T56" fmla="*/ 136 w 160"/>
                <a:gd name="T57" fmla="*/ 100 h 140"/>
                <a:gd name="T58" fmla="*/ 134 w 160"/>
                <a:gd name="T59" fmla="*/ 66 h 140"/>
                <a:gd name="T60" fmla="*/ 134 w 160"/>
                <a:gd name="T61" fmla="*/ 66 h 140"/>
                <a:gd name="T62" fmla="*/ 148 w 160"/>
                <a:gd name="T63" fmla="*/ 44 h 140"/>
                <a:gd name="T64" fmla="*/ 148 w 160"/>
                <a:gd name="T65" fmla="*/ 44 h 140"/>
                <a:gd name="T66" fmla="*/ 148 w 160"/>
                <a:gd name="T67" fmla="*/ 44 h 140"/>
                <a:gd name="T68" fmla="*/ 160 w 160"/>
                <a:gd name="T69" fmla="*/ 34 h 140"/>
                <a:gd name="T70" fmla="*/ 160 w 160"/>
                <a:gd name="T71" fmla="*/ 34 h 140"/>
                <a:gd name="T72" fmla="*/ 160 w 160"/>
                <a:gd name="T73" fmla="*/ 22 h 140"/>
                <a:gd name="T74" fmla="*/ 158 w 160"/>
                <a:gd name="T75" fmla="*/ 14 h 140"/>
                <a:gd name="T76" fmla="*/ 156 w 160"/>
                <a:gd name="T77" fmla="*/ 10 h 140"/>
                <a:gd name="T78" fmla="*/ 156 w 160"/>
                <a:gd name="T79" fmla="*/ 10 h 140"/>
                <a:gd name="T80" fmla="*/ 152 w 160"/>
                <a:gd name="T81" fmla="*/ 2 h 140"/>
                <a:gd name="T82" fmla="*/ 146 w 160"/>
                <a:gd name="T83" fmla="*/ 0 h 140"/>
                <a:gd name="T84" fmla="*/ 146 w 160"/>
                <a:gd name="T85" fmla="*/ 12 h 140"/>
                <a:gd name="T86" fmla="*/ 126 w 160"/>
                <a:gd name="T87" fmla="*/ 8 h 140"/>
                <a:gd name="T88" fmla="*/ 116 w 160"/>
                <a:gd name="T89" fmla="*/ 14 h 140"/>
                <a:gd name="T90" fmla="*/ 114 w 160"/>
                <a:gd name="T91" fmla="*/ 14 h 140"/>
                <a:gd name="T92" fmla="*/ 114 w 160"/>
                <a:gd name="T93" fmla="*/ 14 h 140"/>
                <a:gd name="T94" fmla="*/ 72 w 160"/>
                <a:gd name="T95" fmla="*/ 14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60" h="140">
                  <a:moveTo>
                    <a:pt x="72" y="14"/>
                  </a:moveTo>
                  <a:lnTo>
                    <a:pt x="70" y="18"/>
                  </a:lnTo>
                  <a:lnTo>
                    <a:pt x="70" y="18"/>
                  </a:lnTo>
                  <a:lnTo>
                    <a:pt x="68" y="20"/>
                  </a:lnTo>
                  <a:lnTo>
                    <a:pt x="36" y="28"/>
                  </a:lnTo>
                  <a:lnTo>
                    <a:pt x="38" y="32"/>
                  </a:lnTo>
                  <a:lnTo>
                    <a:pt x="48" y="44"/>
                  </a:lnTo>
                  <a:lnTo>
                    <a:pt x="48" y="44"/>
                  </a:lnTo>
                  <a:lnTo>
                    <a:pt x="44" y="46"/>
                  </a:lnTo>
                  <a:lnTo>
                    <a:pt x="30" y="54"/>
                  </a:lnTo>
                  <a:lnTo>
                    <a:pt x="6" y="72"/>
                  </a:lnTo>
                  <a:lnTo>
                    <a:pt x="6" y="72"/>
                  </a:lnTo>
                  <a:lnTo>
                    <a:pt x="2" y="80"/>
                  </a:lnTo>
                  <a:lnTo>
                    <a:pt x="0" y="92"/>
                  </a:lnTo>
                  <a:lnTo>
                    <a:pt x="4" y="108"/>
                  </a:lnTo>
                  <a:lnTo>
                    <a:pt x="10" y="126"/>
                  </a:lnTo>
                  <a:lnTo>
                    <a:pt x="34" y="128"/>
                  </a:lnTo>
                  <a:lnTo>
                    <a:pt x="36" y="128"/>
                  </a:lnTo>
                  <a:lnTo>
                    <a:pt x="36" y="128"/>
                  </a:lnTo>
                  <a:lnTo>
                    <a:pt x="60" y="140"/>
                  </a:lnTo>
                  <a:lnTo>
                    <a:pt x="86" y="136"/>
                  </a:lnTo>
                  <a:lnTo>
                    <a:pt x="86" y="136"/>
                  </a:lnTo>
                  <a:lnTo>
                    <a:pt x="94" y="132"/>
                  </a:lnTo>
                  <a:lnTo>
                    <a:pt x="102" y="126"/>
                  </a:lnTo>
                  <a:lnTo>
                    <a:pt x="112" y="118"/>
                  </a:lnTo>
                  <a:lnTo>
                    <a:pt x="122" y="106"/>
                  </a:lnTo>
                  <a:lnTo>
                    <a:pt x="124" y="106"/>
                  </a:lnTo>
                  <a:lnTo>
                    <a:pt x="126" y="104"/>
                  </a:lnTo>
                  <a:lnTo>
                    <a:pt x="136" y="100"/>
                  </a:lnTo>
                  <a:lnTo>
                    <a:pt x="134" y="66"/>
                  </a:lnTo>
                  <a:lnTo>
                    <a:pt x="134" y="66"/>
                  </a:lnTo>
                  <a:lnTo>
                    <a:pt x="148" y="44"/>
                  </a:lnTo>
                  <a:lnTo>
                    <a:pt x="148" y="44"/>
                  </a:lnTo>
                  <a:lnTo>
                    <a:pt x="148" y="44"/>
                  </a:lnTo>
                  <a:lnTo>
                    <a:pt x="160" y="34"/>
                  </a:lnTo>
                  <a:lnTo>
                    <a:pt x="160" y="34"/>
                  </a:lnTo>
                  <a:lnTo>
                    <a:pt x="160" y="22"/>
                  </a:lnTo>
                  <a:lnTo>
                    <a:pt x="158" y="14"/>
                  </a:lnTo>
                  <a:lnTo>
                    <a:pt x="156" y="10"/>
                  </a:lnTo>
                  <a:lnTo>
                    <a:pt x="156" y="10"/>
                  </a:lnTo>
                  <a:lnTo>
                    <a:pt x="152" y="2"/>
                  </a:lnTo>
                  <a:lnTo>
                    <a:pt x="146" y="0"/>
                  </a:lnTo>
                  <a:lnTo>
                    <a:pt x="146" y="12"/>
                  </a:lnTo>
                  <a:lnTo>
                    <a:pt x="126" y="8"/>
                  </a:lnTo>
                  <a:lnTo>
                    <a:pt x="116" y="14"/>
                  </a:lnTo>
                  <a:lnTo>
                    <a:pt x="114" y="14"/>
                  </a:lnTo>
                  <a:lnTo>
                    <a:pt x="114" y="14"/>
                  </a:lnTo>
                  <a:lnTo>
                    <a:pt x="72" y="14"/>
                  </a:ln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grpSp>
      <p:cxnSp>
        <p:nvCxnSpPr>
          <p:cNvPr id="44" name="直接连接符 43"/>
          <p:cNvCxnSpPr/>
          <p:nvPr/>
        </p:nvCxnSpPr>
        <p:spPr>
          <a:xfrm>
            <a:off x="5152073" y="987574"/>
            <a:ext cx="0" cy="3616081"/>
          </a:xfrm>
          <a:prstGeom prst="line">
            <a:avLst/>
          </a:prstGeom>
          <a:ln w="9525">
            <a:solidFill>
              <a:schemeClr val="bg1"/>
            </a:solidFill>
          </a:ln>
        </p:spPr>
        <p:style>
          <a:lnRef idx="1">
            <a:schemeClr val="accent1"/>
          </a:lnRef>
          <a:fillRef idx="0">
            <a:schemeClr val="accent1"/>
          </a:fillRef>
          <a:effectRef idx="0">
            <a:schemeClr val="accent1"/>
          </a:effectRef>
          <a:fontRef idx="minor">
            <a:schemeClr val="tx1"/>
          </a:fontRef>
        </p:style>
      </p:cxnSp>
      <p:grpSp>
        <p:nvGrpSpPr>
          <p:cNvPr id="45" name="组合 44"/>
          <p:cNvGrpSpPr/>
          <p:nvPr/>
        </p:nvGrpSpPr>
        <p:grpSpPr>
          <a:xfrm>
            <a:off x="5543328" y="2816197"/>
            <a:ext cx="2629072" cy="695063"/>
            <a:chOff x="8509753" y="2844225"/>
            <a:chExt cx="3505429" cy="926750"/>
          </a:xfrm>
        </p:grpSpPr>
        <p:sp>
          <p:nvSpPr>
            <p:cNvPr id="46" name="文本框 337"/>
            <p:cNvSpPr txBox="1"/>
            <p:nvPr/>
          </p:nvSpPr>
          <p:spPr>
            <a:xfrm>
              <a:off x="8509753" y="2844225"/>
              <a:ext cx="1105163" cy="63607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5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rPr>
                <a:t>03</a:t>
              </a:r>
              <a:endParaRPr kumimoji="0" lang="zh-CN" altLang="en-US" sz="25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47" name="文本框 338"/>
            <p:cNvSpPr txBox="1"/>
            <p:nvPr/>
          </p:nvSpPr>
          <p:spPr>
            <a:xfrm>
              <a:off x="9370050" y="2844226"/>
              <a:ext cx="2645132" cy="92674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450"/>
                </a:spcBef>
                <a:spcAft>
                  <a:spcPts val="0"/>
                </a:spcAft>
                <a:buClrTx/>
                <a:buSzTx/>
                <a:buFontTx/>
                <a:buNone/>
                <a:tabLst/>
                <a:defRPr/>
              </a:pPr>
              <a:r>
                <a:rPr kumimoji="0" lang="zh-CN" altLang="en-US" sz="15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rPr>
                <a:t>福建</a:t>
              </a:r>
              <a:endParaRPr kumimoji="0" lang="en-US" altLang="zh-CN" sz="15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endParaRPr>
            </a:p>
            <a:p>
              <a:pPr marL="0" marR="0" lvl="0" indent="0" algn="l" defTabSz="914400" rtl="0" eaLnBrk="1" fontAlgn="auto" latinLnBrk="0" hangingPunct="1">
                <a:lnSpc>
                  <a:spcPct val="100000"/>
                </a:lnSpc>
                <a:spcBef>
                  <a:spcPts val="450"/>
                </a:spcBef>
                <a:spcAft>
                  <a:spcPts val="0"/>
                </a:spcAft>
                <a:buClrTx/>
                <a:buSzTx/>
                <a:buFontTx/>
                <a:buNone/>
                <a:tabLst/>
                <a:defRPr/>
              </a:pPr>
              <a:r>
                <a:rPr kumimoji="0" lang="zh-CN" altLang="en-US" sz="1000" b="0" i="0" u="none" strike="noStrike" kern="120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cs typeface="+mn-cs"/>
                </a:rPr>
                <a:t>在</a:t>
              </a:r>
              <a:r>
                <a:rPr kumimoji="0" lang="zh-CN" altLang="en-US" sz="10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rPr>
                <a:t>此处添加文字，在此处添加文在此处添加文字字</a:t>
              </a:r>
              <a:r>
                <a:rPr kumimoji="0" lang="zh-CN" altLang="en-US" sz="1000" b="0" i="0" u="none" strike="noStrike" kern="120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cs typeface="+mn-cs"/>
                </a:rPr>
                <a:t>。</a:t>
              </a:r>
              <a:endParaRPr kumimoji="0" lang="zh-CN" altLang="en-US" sz="10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grpSp>
      <p:grpSp>
        <p:nvGrpSpPr>
          <p:cNvPr id="48" name="组合 47"/>
          <p:cNvGrpSpPr/>
          <p:nvPr/>
        </p:nvGrpSpPr>
        <p:grpSpPr>
          <a:xfrm>
            <a:off x="5546206" y="1952101"/>
            <a:ext cx="2554187" cy="695063"/>
            <a:chOff x="8513588" y="2844225"/>
            <a:chExt cx="3405582" cy="926750"/>
          </a:xfrm>
        </p:grpSpPr>
        <p:sp>
          <p:nvSpPr>
            <p:cNvPr id="49" name="文本框 340"/>
            <p:cNvSpPr txBox="1"/>
            <p:nvPr/>
          </p:nvSpPr>
          <p:spPr>
            <a:xfrm>
              <a:off x="8513588" y="2844225"/>
              <a:ext cx="1105162" cy="63607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5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rPr>
                <a:t>02</a:t>
              </a:r>
              <a:endParaRPr kumimoji="0" lang="zh-CN" altLang="en-US" sz="25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50" name="文本框 341"/>
            <p:cNvSpPr txBox="1"/>
            <p:nvPr/>
          </p:nvSpPr>
          <p:spPr>
            <a:xfrm>
              <a:off x="9370052" y="2844226"/>
              <a:ext cx="2549118" cy="92674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450"/>
                </a:spcBef>
                <a:spcAft>
                  <a:spcPts val="0"/>
                </a:spcAft>
                <a:buClrTx/>
                <a:buSzTx/>
                <a:buFontTx/>
                <a:buNone/>
                <a:tabLst/>
                <a:defRPr/>
              </a:pPr>
              <a:r>
                <a:rPr kumimoji="0" lang="zh-CN" altLang="en-US" sz="15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rPr>
                <a:t>四川</a:t>
              </a:r>
              <a:endParaRPr kumimoji="0" lang="en-US" altLang="zh-CN" sz="15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endParaRPr>
            </a:p>
            <a:p>
              <a:pPr marL="0" marR="0" lvl="0" indent="0" algn="l" defTabSz="914400" rtl="0" eaLnBrk="1" fontAlgn="auto" latinLnBrk="0" hangingPunct="1">
                <a:lnSpc>
                  <a:spcPct val="100000"/>
                </a:lnSpc>
                <a:spcBef>
                  <a:spcPts val="450"/>
                </a:spcBef>
                <a:spcAft>
                  <a:spcPts val="0"/>
                </a:spcAft>
                <a:buClrTx/>
                <a:buSzTx/>
                <a:buFontTx/>
                <a:buNone/>
                <a:tabLst/>
                <a:defRPr/>
              </a:pPr>
              <a:r>
                <a:rPr kumimoji="0" lang="zh-CN" altLang="en-US" sz="1000" b="0" i="0" u="none" strike="noStrike" kern="120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cs typeface="+mn-cs"/>
                </a:rPr>
                <a:t>在</a:t>
              </a:r>
              <a:r>
                <a:rPr kumimoji="0" lang="zh-CN" altLang="en-US" sz="10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rPr>
                <a:t>此处添加文字，在此处添加在此处添加文字文字</a:t>
              </a:r>
              <a:r>
                <a:rPr kumimoji="0" lang="zh-CN" altLang="en-US" sz="1000" b="0" i="0" u="none" strike="noStrike" kern="120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cs typeface="+mn-cs"/>
                </a:rPr>
                <a:t>。</a:t>
              </a:r>
              <a:endParaRPr kumimoji="0" lang="zh-CN" altLang="en-US" sz="10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grpSp>
      <p:grpSp>
        <p:nvGrpSpPr>
          <p:cNvPr id="51" name="组合 50"/>
          <p:cNvGrpSpPr/>
          <p:nvPr/>
        </p:nvGrpSpPr>
        <p:grpSpPr>
          <a:xfrm>
            <a:off x="5543328" y="1131589"/>
            <a:ext cx="2629072" cy="695062"/>
            <a:chOff x="8509753" y="2844225"/>
            <a:chExt cx="3505429" cy="926748"/>
          </a:xfrm>
        </p:grpSpPr>
        <p:sp>
          <p:nvSpPr>
            <p:cNvPr id="52" name="文本框 343"/>
            <p:cNvSpPr txBox="1"/>
            <p:nvPr/>
          </p:nvSpPr>
          <p:spPr>
            <a:xfrm>
              <a:off x="8509753" y="2844225"/>
              <a:ext cx="1105163" cy="63607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5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rPr>
                <a:t>01</a:t>
              </a:r>
              <a:endParaRPr kumimoji="0" lang="zh-CN" altLang="en-US" sz="25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53" name="文本框 344"/>
            <p:cNvSpPr txBox="1"/>
            <p:nvPr/>
          </p:nvSpPr>
          <p:spPr>
            <a:xfrm>
              <a:off x="9370050" y="2844226"/>
              <a:ext cx="2645132" cy="92674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450"/>
                </a:spcBef>
                <a:spcAft>
                  <a:spcPts val="0"/>
                </a:spcAft>
                <a:buClrTx/>
                <a:buSzTx/>
                <a:buFontTx/>
                <a:buNone/>
                <a:tabLst/>
                <a:defRPr/>
              </a:pPr>
              <a:r>
                <a:rPr kumimoji="0" lang="zh-CN" altLang="en-US" sz="15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rPr>
                <a:t>青海</a:t>
              </a:r>
              <a:endParaRPr kumimoji="0" lang="en-US" altLang="zh-CN" sz="15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endParaRPr>
            </a:p>
            <a:p>
              <a:pPr marL="0" marR="0" lvl="0" indent="0" algn="l" defTabSz="914400" rtl="0" eaLnBrk="1" fontAlgn="auto" latinLnBrk="0" hangingPunct="1">
                <a:lnSpc>
                  <a:spcPct val="100000"/>
                </a:lnSpc>
                <a:spcBef>
                  <a:spcPts val="450"/>
                </a:spcBef>
                <a:spcAft>
                  <a:spcPts val="0"/>
                </a:spcAft>
                <a:buClrTx/>
                <a:buSzTx/>
                <a:buFontTx/>
                <a:buNone/>
                <a:tabLst/>
                <a:defRPr/>
              </a:pPr>
              <a:r>
                <a:rPr kumimoji="0" lang="zh-CN" altLang="en-US" sz="1000" b="0" i="0" u="none" strike="noStrike" kern="120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cs typeface="+mn-cs"/>
                </a:rPr>
                <a:t>在</a:t>
              </a:r>
              <a:r>
                <a:rPr kumimoji="0" lang="zh-CN" altLang="en-US" sz="10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rPr>
                <a:t>此处添加文字，在此处添加文字在此处添加</a:t>
              </a:r>
              <a:r>
                <a:rPr kumimoji="0" lang="zh-CN" altLang="en-US" sz="1000" b="0" i="0" u="none" strike="noStrike" kern="120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cs typeface="+mn-cs"/>
                </a:rPr>
                <a:t>文字。</a:t>
              </a:r>
              <a:endParaRPr kumimoji="0" lang="zh-CN" altLang="en-US" sz="10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grpSp>
      <p:grpSp>
        <p:nvGrpSpPr>
          <p:cNvPr id="54" name="组合 53"/>
          <p:cNvGrpSpPr/>
          <p:nvPr/>
        </p:nvGrpSpPr>
        <p:grpSpPr>
          <a:xfrm>
            <a:off x="5580110" y="3680293"/>
            <a:ext cx="2592290" cy="695063"/>
            <a:chOff x="8558797" y="2844225"/>
            <a:chExt cx="3456387" cy="926750"/>
          </a:xfrm>
        </p:grpSpPr>
        <p:sp>
          <p:nvSpPr>
            <p:cNvPr id="55" name="文本框 346"/>
            <p:cNvSpPr txBox="1"/>
            <p:nvPr/>
          </p:nvSpPr>
          <p:spPr>
            <a:xfrm>
              <a:off x="8558797" y="2844225"/>
              <a:ext cx="1105161" cy="63607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5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rPr>
                <a:t>04</a:t>
              </a:r>
              <a:endParaRPr kumimoji="0" lang="zh-CN" altLang="en-US" sz="25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56" name="文本框 347"/>
            <p:cNvSpPr txBox="1"/>
            <p:nvPr/>
          </p:nvSpPr>
          <p:spPr>
            <a:xfrm>
              <a:off x="9370050" y="2844226"/>
              <a:ext cx="2645134" cy="92674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450"/>
                </a:spcBef>
                <a:spcAft>
                  <a:spcPts val="0"/>
                </a:spcAft>
                <a:buClrTx/>
                <a:buSzTx/>
                <a:buFontTx/>
                <a:buNone/>
                <a:tabLst/>
                <a:defRPr/>
              </a:pPr>
              <a:r>
                <a:rPr kumimoji="0" lang="zh-CN" altLang="en-US" sz="15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rPr>
                <a:t>山东</a:t>
              </a:r>
              <a:endParaRPr kumimoji="0" lang="en-US" altLang="zh-CN" sz="15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endParaRPr>
            </a:p>
            <a:p>
              <a:pPr marL="0" marR="0" lvl="0" indent="0" algn="l" defTabSz="914400" rtl="0" eaLnBrk="1" fontAlgn="auto" latinLnBrk="0" hangingPunct="1">
                <a:lnSpc>
                  <a:spcPct val="100000"/>
                </a:lnSpc>
                <a:spcBef>
                  <a:spcPts val="450"/>
                </a:spcBef>
                <a:spcAft>
                  <a:spcPts val="0"/>
                </a:spcAft>
                <a:buClrTx/>
                <a:buSzTx/>
                <a:buFontTx/>
                <a:buNone/>
                <a:tabLst/>
                <a:defRPr/>
              </a:pPr>
              <a:r>
                <a:rPr kumimoji="0" lang="zh-CN" altLang="en-US" sz="1000" b="0" i="0" u="none" strike="noStrike" kern="120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cs typeface="+mn-cs"/>
                </a:rPr>
                <a:t>在</a:t>
              </a:r>
              <a:r>
                <a:rPr kumimoji="0" lang="zh-CN" altLang="en-US" sz="10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rPr>
                <a:t>此处添加文字，在此处添加文在此处添加文字字</a:t>
              </a:r>
              <a:r>
                <a:rPr kumimoji="0" lang="zh-CN" altLang="en-US" sz="1000" b="0" i="0" u="none" strike="noStrike" kern="120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cs typeface="+mn-cs"/>
                </a:rPr>
                <a:t>。</a:t>
              </a:r>
              <a:endParaRPr kumimoji="0" lang="zh-CN" altLang="en-US" sz="10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grpSp>
      <p:grpSp>
        <p:nvGrpSpPr>
          <p:cNvPr id="57" name="组合 56"/>
          <p:cNvGrpSpPr/>
          <p:nvPr/>
        </p:nvGrpSpPr>
        <p:grpSpPr>
          <a:xfrm>
            <a:off x="1950915" y="2451095"/>
            <a:ext cx="549031" cy="388267"/>
            <a:chOff x="2601220" y="3268124"/>
            <a:chExt cx="732041" cy="517689"/>
          </a:xfrm>
        </p:grpSpPr>
        <p:sp>
          <p:nvSpPr>
            <p:cNvPr id="58" name="泪滴形 57"/>
            <p:cNvSpPr/>
            <p:nvPr/>
          </p:nvSpPr>
          <p:spPr>
            <a:xfrm rot="8100000">
              <a:off x="2721612" y="3268124"/>
              <a:ext cx="467244" cy="467244"/>
            </a:xfrm>
            <a:prstGeom prst="teardrop">
              <a:avLst>
                <a:gd name="adj" fmla="val 120766"/>
              </a:avLst>
            </a:prstGeom>
            <a:solidFill>
              <a:schemeClr val="accent2">
                <a:alpha val="50000"/>
              </a:schemeClr>
            </a:solidFill>
            <a:ln>
              <a:noFill/>
            </a:ln>
            <a:effectLst>
              <a:outerShdw blurRad="127000" dir="5400000" sx="90000" sy="-19000"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59" name="文本框 350"/>
            <p:cNvSpPr txBox="1"/>
            <p:nvPr/>
          </p:nvSpPr>
          <p:spPr>
            <a:xfrm>
              <a:off x="2601220" y="3334408"/>
              <a:ext cx="732041" cy="45140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600" b="0" i="0" u="none" strike="noStrike" kern="120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cs typeface="+mn-cs"/>
                </a:rPr>
                <a:t>01</a:t>
              </a:r>
              <a:endParaRPr kumimoji="0" lang="zh-CN" altLang="en-US" sz="16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grpSp>
      <p:grpSp>
        <p:nvGrpSpPr>
          <p:cNvPr id="60" name="组合 59"/>
          <p:cNvGrpSpPr/>
          <p:nvPr/>
        </p:nvGrpSpPr>
        <p:grpSpPr>
          <a:xfrm>
            <a:off x="2516310" y="2965047"/>
            <a:ext cx="549031" cy="383403"/>
            <a:chOff x="3355080" y="3953396"/>
            <a:chExt cx="732041" cy="511204"/>
          </a:xfrm>
        </p:grpSpPr>
        <p:sp>
          <p:nvSpPr>
            <p:cNvPr id="61" name="泪滴形 60"/>
            <p:cNvSpPr/>
            <p:nvPr/>
          </p:nvSpPr>
          <p:spPr>
            <a:xfrm rot="8100000">
              <a:off x="3474452" y="3953396"/>
              <a:ext cx="467244" cy="467244"/>
            </a:xfrm>
            <a:prstGeom prst="teardrop">
              <a:avLst>
                <a:gd name="adj" fmla="val 120766"/>
              </a:avLst>
            </a:prstGeom>
            <a:solidFill>
              <a:schemeClr val="accent2">
                <a:alpha val="50000"/>
              </a:schemeClr>
            </a:solidFill>
            <a:ln>
              <a:noFill/>
            </a:ln>
            <a:effectLst>
              <a:outerShdw blurRad="127000" dir="5400000" sx="90000" sy="-19000"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62" name="文本框 353"/>
            <p:cNvSpPr txBox="1"/>
            <p:nvPr/>
          </p:nvSpPr>
          <p:spPr>
            <a:xfrm>
              <a:off x="3355080" y="4013195"/>
              <a:ext cx="732041" cy="45140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600" b="0" i="0" u="none" strike="noStrike" kern="120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cs typeface="+mn-cs"/>
                </a:rPr>
                <a:t>02</a:t>
              </a:r>
              <a:endParaRPr kumimoji="0" lang="zh-CN" altLang="en-US" sz="16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grpSp>
      <p:grpSp>
        <p:nvGrpSpPr>
          <p:cNvPr id="63" name="组合 62"/>
          <p:cNvGrpSpPr/>
          <p:nvPr/>
        </p:nvGrpSpPr>
        <p:grpSpPr>
          <a:xfrm>
            <a:off x="3852496" y="3290657"/>
            <a:ext cx="549031" cy="378697"/>
            <a:chOff x="5136661" y="4387548"/>
            <a:chExt cx="732041" cy="504930"/>
          </a:xfrm>
        </p:grpSpPr>
        <p:sp>
          <p:nvSpPr>
            <p:cNvPr id="64" name="泪滴形 63"/>
            <p:cNvSpPr/>
            <p:nvPr/>
          </p:nvSpPr>
          <p:spPr>
            <a:xfrm rot="8100000">
              <a:off x="5272640" y="4387548"/>
              <a:ext cx="467244" cy="467244"/>
            </a:xfrm>
            <a:prstGeom prst="teardrop">
              <a:avLst>
                <a:gd name="adj" fmla="val 120766"/>
              </a:avLst>
            </a:prstGeom>
            <a:solidFill>
              <a:schemeClr val="accent2">
                <a:alpha val="50000"/>
              </a:schemeClr>
            </a:solidFill>
            <a:ln>
              <a:noFill/>
            </a:ln>
            <a:effectLst>
              <a:outerShdw blurRad="127000" dir="5400000" sx="90000" sy="-19000"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65" name="文本框 356"/>
            <p:cNvSpPr txBox="1"/>
            <p:nvPr/>
          </p:nvSpPr>
          <p:spPr>
            <a:xfrm>
              <a:off x="5136661" y="4441072"/>
              <a:ext cx="732041" cy="451406"/>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600" b="0" i="0" u="none" strike="noStrike" kern="120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cs typeface="+mn-cs"/>
                </a:rPr>
                <a:t>03</a:t>
              </a:r>
              <a:endParaRPr kumimoji="0" lang="zh-CN" altLang="en-US" sz="16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grpSp>
      <p:grpSp>
        <p:nvGrpSpPr>
          <p:cNvPr id="66" name="组合 65"/>
          <p:cNvGrpSpPr/>
          <p:nvPr/>
        </p:nvGrpSpPr>
        <p:grpSpPr>
          <a:xfrm>
            <a:off x="3701013" y="2274220"/>
            <a:ext cx="549031" cy="391861"/>
            <a:chOff x="4934683" y="3032290"/>
            <a:chExt cx="732041" cy="522481"/>
          </a:xfrm>
        </p:grpSpPr>
        <p:sp>
          <p:nvSpPr>
            <p:cNvPr id="67" name="泪滴形 66"/>
            <p:cNvSpPr/>
            <p:nvPr/>
          </p:nvSpPr>
          <p:spPr>
            <a:xfrm rot="8100000">
              <a:off x="5065474" y="3032290"/>
              <a:ext cx="467244" cy="467244"/>
            </a:xfrm>
            <a:prstGeom prst="teardrop">
              <a:avLst>
                <a:gd name="adj" fmla="val 120766"/>
              </a:avLst>
            </a:prstGeom>
            <a:solidFill>
              <a:schemeClr val="accent2">
                <a:alpha val="50000"/>
              </a:schemeClr>
            </a:solidFill>
            <a:ln>
              <a:noFill/>
            </a:ln>
            <a:effectLst>
              <a:outerShdw blurRad="127000" dir="5400000" sx="90000" sy="-19000"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68" name="文本框 359"/>
            <p:cNvSpPr txBox="1"/>
            <p:nvPr/>
          </p:nvSpPr>
          <p:spPr>
            <a:xfrm>
              <a:off x="4934683" y="3103366"/>
              <a:ext cx="732041" cy="45140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600" b="0" i="0" u="none" strike="noStrike" kern="120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cs typeface="+mn-cs"/>
                </a:rPr>
                <a:t>04</a:t>
              </a:r>
              <a:endParaRPr kumimoji="0" lang="zh-CN" altLang="en-US" sz="16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grpSp>
      <p:sp>
        <p:nvSpPr>
          <p:cNvPr id="69" name="Text Box 18"/>
          <p:cNvSpPr txBox="1">
            <a:spLocks noChangeArrowheads="1"/>
          </p:cNvSpPr>
          <p:nvPr/>
        </p:nvSpPr>
        <p:spPr bwMode="gray">
          <a:xfrm>
            <a:off x="3707904" y="195486"/>
            <a:ext cx="1584175" cy="4770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marL="0" marR="0" lvl="0" indent="0" algn="ctr" defTabSz="914400" rtl="0" eaLnBrk="0" fontAlgn="auto" latinLnBrk="0" hangingPunct="0">
              <a:lnSpc>
                <a:spcPct val="100000"/>
              </a:lnSpc>
              <a:spcBef>
                <a:spcPts val="0"/>
              </a:spcBef>
              <a:spcAft>
                <a:spcPts val="0"/>
              </a:spcAft>
              <a:buClrTx/>
              <a:buSzTx/>
              <a:buFontTx/>
              <a:buNone/>
              <a:tabLst/>
              <a:defRPr/>
            </a:pPr>
            <a:r>
              <a:rPr kumimoji="0" lang="zh-CN" altLang="en-US" sz="2500" b="0" i="0" u="none" strike="noStrike" kern="120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cs typeface="+mn-cs"/>
              </a:rPr>
              <a:t>标题内容</a:t>
            </a:r>
            <a:endParaRPr kumimoji="0" lang="zh-CN" altLang="en-US" sz="25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cxnSp>
        <p:nvCxnSpPr>
          <p:cNvPr id="70" name="直接连接符​​ 14"/>
          <p:cNvCxnSpPr/>
          <p:nvPr/>
        </p:nvCxnSpPr>
        <p:spPr>
          <a:xfrm>
            <a:off x="5647418" y="468660"/>
            <a:ext cx="3057760" cy="0"/>
          </a:xfrm>
          <a:prstGeom prst="line">
            <a:avLst/>
          </a:prstGeom>
          <a:ln w="9525">
            <a:solidFill>
              <a:schemeClr val="accent3"/>
            </a:solidFill>
            <a:prstDash val="solid"/>
          </a:ln>
        </p:spPr>
        <p:style>
          <a:lnRef idx="1">
            <a:schemeClr val="accent1"/>
          </a:lnRef>
          <a:fillRef idx="0">
            <a:schemeClr val="accent1"/>
          </a:fillRef>
          <a:effectRef idx="0">
            <a:schemeClr val="accent1"/>
          </a:effectRef>
          <a:fontRef idx="minor">
            <a:schemeClr val="tx1"/>
          </a:fontRef>
        </p:style>
      </p:cxnSp>
      <p:cxnSp>
        <p:nvCxnSpPr>
          <p:cNvPr id="71" name="直接连接符​​ 14"/>
          <p:cNvCxnSpPr/>
          <p:nvPr/>
        </p:nvCxnSpPr>
        <p:spPr>
          <a:xfrm>
            <a:off x="362112" y="468660"/>
            <a:ext cx="3057760" cy="0"/>
          </a:xfrm>
          <a:prstGeom prst="line">
            <a:avLst/>
          </a:prstGeom>
          <a:ln w="9525">
            <a:solidFill>
              <a:schemeClr val="accent3"/>
            </a:solidFill>
            <a:prstDash val="soli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72242346"/>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animEffect transition="in" filter="fade">
                                      <p:cBhvr>
                                        <p:cTn id="9" dur="500"/>
                                        <p:tgtEl>
                                          <p:spTgt spid="7"/>
                                        </p:tgtEl>
                                      </p:cBhvr>
                                    </p:animEffect>
                                  </p:childTnLst>
                                </p:cTn>
                              </p:par>
                            </p:childTnLst>
                          </p:cTn>
                        </p:par>
                        <p:par>
                          <p:cTn id="10" fill="hold">
                            <p:stCondLst>
                              <p:cond delay="500"/>
                            </p:stCondLst>
                            <p:childTnLst>
                              <p:par>
                                <p:cTn id="11" presetID="42" presetClass="entr" presetSubtype="0" fill="hold" nodeType="afterEffect">
                                  <p:stCondLst>
                                    <p:cond delay="0"/>
                                  </p:stCondLst>
                                  <p:childTnLst>
                                    <p:set>
                                      <p:cBhvr>
                                        <p:cTn id="12" dur="1" fill="hold">
                                          <p:stCondLst>
                                            <p:cond delay="0"/>
                                          </p:stCondLst>
                                        </p:cTn>
                                        <p:tgtEl>
                                          <p:spTgt spid="57"/>
                                        </p:tgtEl>
                                        <p:attrNameLst>
                                          <p:attrName>style.visibility</p:attrName>
                                        </p:attrNameLst>
                                      </p:cBhvr>
                                      <p:to>
                                        <p:strVal val="visible"/>
                                      </p:to>
                                    </p:set>
                                    <p:animEffect transition="in" filter="fade">
                                      <p:cBhvr>
                                        <p:cTn id="13" dur="500"/>
                                        <p:tgtEl>
                                          <p:spTgt spid="57"/>
                                        </p:tgtEl>
                                      </p:cBhvr>
                                    </p:animEffect>
                                    <p:anim calcmode="lin" valueType="num">
                                      <p:cBhvr>
                                        <p:cTn id="14" dur="500" fill="hold"/>
                                        <p:tgtEl>
                                          <p:spTgt spid="57"/>
                                        </p:tgtEl>
                                        <p:attrNameLst>
                                          <p:attrName>ppt_x</p:attrName>
                                        </p:attrNameLst>
                                      </p:cBhvr>
                                      <p:tavLst>
                                        <p:tav tm="0">
                                          <p:val>
                                            <p:strVal val="#ppt_x"/>
                                          </p:val>
                                        </p:tav>
                                        <p:tav tm="100000">
                                          <p:val>
                                            <p:strVal val="#ppt_x"/>
                                          </p:val>
                                        </p:tav>
                                      </p:tavLst>
                                    </p:anim>
                                    <p:anim calcmode="lin" valueType="num">
                                      <p:cBhvr>
                                        <p:cTn id="15" dur="500" fill="hold"/>
                                        <p:tgtEl>
                                          <p:spTgt spid="57"/>
                                        </p:tgtEl>
                                        <p:attrNameLst>
                                          <p:attrName>ppt_y</p:attrName>
                                        </p:attrNameLst>
                                      </p:cBhvr>
                                      <p:tavLst>
                                        <p:tav tm="0">
                                          <p:val>
                                            <p:strVal val="#ppt_y+.1"/>
                                          </p:val>
                                        </p:tav>
                                        <p:tav tm="100000">
                                          <p:val>
                                            <p:strVal val="#ppt_y"/>
                                          </p:val>
                                        </p:tav>
                                      </p:tavLst>
                                    </p:anim>
                                  </p:childTnLst>
                                </p:cTn>
                              </p:par>
                            </p:childTnLst>
                          </p:cTn>
                        </p:par>
                        <p:par>
                          <p:cTn id="16" fill="hold">
                            <p:stCondLst>
                              <p:cond delay="1000"/>
                            </p:stCondLst>
                            <p:childTnLst>
                              <p:par>
                                <p:cTn id="17" presetID="42" presetClass="entr" presetSubtype="0" fill="hold" nodeType="afterEffect">
                                  <p:stCondLst>
                                    <p:cond delay="0"/>
                                  </p:stCondLst>
                                  <p:childTnLst>
                                    <p:set>
                                      <p:cBhvr>
                                        <p:cTn id="18" dur="1" fill="hold">
                                          <p:stCondLst>
                                            <p:cond delay="0"/>
                                          </p:stCondLst>
                                        </p:cTn>
                                        <p:tgtEl>
                                          <p:spTgt spid="60"/>
                                        </p:tgtEl>
                                        <p:attrNameLst>
                                          <p:attrName>style.visibility</p:attrName>
                                        </p:attrNameLst>
                                      </p:cBhvr>
                                      <p:to>
                                        <p:strVal val="visible"/>
                                      </p:to>
                                    </p:set>
                                    <p:animEffect transition="in" filter="fade">
                                      <p:cBhvr>
                                        <p:cTn id="19" dur="500"/>
                                        <p:tgtEl>
                                          <p:spTgt spid="60"/>
                                        </p:tgtEl>
                                      </p:cBhvr>
                                    </p:animEffect>
                                    <p:anim calcmode="lin" valueType="num">
                                      <p:cBhvr>
                                        <p:cTn id="20" dur="500" fill="hold"/>
                                        <p:tgtEl>
                                          <p:spTgt spid="60"/>
                                        </p:tgtEl>
                                        <p:attrNameLst>
                                          <p:attrName>ppt_x</p:attrName>
                                        </p:attrNameLst>
                                      </p:cBhvr>
                                      <p:tavLst>
                                        <p:tav tm="0">
                                          <p:val>
                                            <p:strVal val="#ppt_x"/>
                                          </p:val>
                                        </p:tav>
                                        <p:tav tm="100000">
                                          <p:val>
                                            <p:strVal val="#ppt_x"/>
                                          </p:val>
                                        </p:tav>
                                      </p:tavLst>
                                    </p:anim>
                                    <p:anim calcmode="lin" valueType="num">
                                      <p:cBhvr>
                                        <p:cTn id="21" dur="500" fill="hold"/>
                                        <p:tgtEl>
                                          <p:spTgt spid="60"/>
                                        </p:tgtEl>
                                        <p:attrNameLst>
                                          <p:attrName>ppt_y</p:attrName>
                                        </p:attrNameLst>
                                      </p:cBhvr>
                                      <p:tavLst>
                                        <p:tav tm="0">
                                          <p:val>
                                            <p:strVal val="#ppt_y+.1"/>
                                          </p:val>
                                        </p:tav>
                                        <p:tav tm="100000">
                                          <p:val>
                                            <p:strVal val="#ppt_y"/>
                                          </p:val>
                                        </p:tav>
                                      </p:tavLst>
                                    </p:anim>
                                  </p:childTnLst>
                                </p:cTn>
                              </p:par>
                            </p:childTnLst>
                          </p:cTn>
                        </p:par>
                        <p:par>
                          <p:cTn id="22" fill="hold">
                            <p:stCondLst>
                              <p:cond delay="1500"/>
                            </p:stCondLst>
                            <p:childTnLst>
                              <p:par>
                                <p:cTn id="23" presetID="42" presetClass="entr" presetSubtype="0" fill="hold" nodeType="afterEffect">
                                  <p:stCondLst>
                                    <p:cond delay="0"/>
                                  </p:stCondLst>
                                  <p:childTnLst>
                                    <p:set>
                                      <p:cBhvr>
                                        <p:cTn id="24" dur="1" fill="hold">
                                          <p:stCondLst>
                                            <p:cond delay="0"/>
                                          </p:stCondLst>
                                        </p:cTn>
                                        <p:tgtEl>
                                          <p:spTgt spid="63"/>
                                        </p:tgtEl>
                                        <p:attrNameLst>
                                          <p:attrName>style.visibility</p:attrName>
                                        </p:attrNameLst>
                                      </p:cBhvr>
                                      <p:to>
                                        <p:strVal val="visible"/>
                                      </p:to>
                                    </p:set>
                                    <p:animEffect transition="in" filter="fade">
                                      <p:cBhvr>
                                        <p:cTn id="25" dur="500"/>
                                        <p:tgtEl>
                                          <p:spTgt spid="63"/>
                                        </p:tgtEl>
                                      </p:cBhvr>
                                    </p:animEffect>
                                    <p:anim calcmode="lin" valueType="num">
                                      <p:cBhvr>
                                        <p:cTn id="26" dur="500" fill="hold"/>
                                        <p:tgtEl>
                                          <p:spTgt spid="63"/>
                                        </p:tgtEl>
                                        <p:attrNameLst>
                                          <p:attrName>ppt_x</p:attrName>
                                        </p:attrNameLst>
                                      </p:cBhvr>
                                      <p:tavLst>
                                        <p:tav tm="0">
                                          <p:val>
                                            <p:strVal val="#ppt_x"/>
                                          </p:val>
                                        </p:tav>
                                        <p:tav tm="100000">
                                          <p:val>
                                            <p:strVal val="#ppt_x"/>
                                          </p:val>
                                        </p:tav>
                                      </p:tavLst>
                                    </p:anim>
                                    <p:anim calcmode="lin" valueType="num">
                                      <p:cBhvr>
                                        <p:cTn id="27" dur="500" fill="hold"/>
                                        <p:tgtEl>
                                          <p:spTgt spid="63"/>
                                        </p:tgtEl>
                                        <p:attrNameLst>
                                          <p:attrName>ppt_y</p:attrName>
                                        </p:attrNameLst>
                                      </p:cBhvr>
                                      <p:tavLst>
                                        <p:tav tm="0">
                                          <p:val>
                                            <p:strVal val="#ppt_y+.1"/>
                                          </p:val>
                                        </p:tav>
                                        <p:tav tm="100000">
                                          <p:val>
                                            <p:strVal val="#ppt_y"/>
                                          </p:val>
                                        </p:tav>
                                      </p:tavLst>
                                    </p:anim>
                                  </p:childTnLst>
                                </p:cTn>
                              </p:par>
                            </p:childTnLst>
                          </p:cTn>
                        </p:par>
                        <p:par>
                          <p:cTn id="28" fill="hold">
                            <p:stCondLst>
                              <p:cond delay="2000"/>
                            </p:stCondLst>
                            <p:childTnLst>
                              <p:par>
                                <p:cTn id="29" presetID="42" presetClass="entr" presetSubtype="0" fill="hold" nodeType="afterEffect">
                                  <p:stCondLst>
                                    <p:cond delay="0"/>
                                  </p:stCondLst>
                                  <p:childTnLst>
                                    <p:set>
                                      <p:cBhvr>
                                        <p:cTn id="30" dur="1" fill="hold">
                                          <p:stCondLst>
                                            <p:cond delay="0"/>
                                          </p:stCondLst>
                                        </p:cTn>
                                        <p:tgtEl>
                                          <p:spTgt spid="66"/>
                                        </p:tgtEl>
                                        <p:attrNameLst>
                                          <p:attrName>style.visibility</p:attrName>
                                        </p:attrNameLst>
                                      </p:cBhvr>
                                      <p:to>
                                        <p:strVal val="visible"/>
                                      </p:to>
                                    </p:set>
                                    <p:animEffect transition="in" filter="fade">
                                      <p:cBhvr>
                                        <p:cTn id="31" dur="500"/>
                                        <p:tgtEl>
                                          <p:spTgt spid="66"/>
                                        </p:tgtEl>
                                      </p:cBhvr>
                                    </p:animEffect>
                                    <p:anim calcmode="lin" valueType="num">
                                      <p:cBhvr>
                                        <p:cTn id="32" dur="500" fill="hold"/>
                                        <p:tgtEl>
                                          <p:spTgt spid="66"/>
                                        </p:tgtEl>
                                        <p:attrNameLst>
                                          <p:attrName>ppt_x</p:attrName>
                                        </p:attrNameLst>
                                      </p:cBhvr>
                                      <p:tavLst>
                                        <p:tav tm="0">
                                          <p:val>
                                            <p:strVal val="#ppt_x"/>
                                          </p:val>
                                        </p:tav>
                                        <p:tav tm="100000">
                                          <p:val>
                                            <p:strVal val="#ppt_x"/>
                                          </p:val>
                                        </p:tav>
                                      </p:tavLst>
                                    </p:anim>
                                    <p:anim calcmode="lin" valueType="num">
                                      <p:cBhvr>
                                        <p:cTn id="33" dur="500" fill="hold"/>
                                        <p:tgtEl>
                                          <p:spTgt spid="66"/>
                                        </p:tgtEl>
                                        <p:attrNameLst>
                                          <p:attrName>ppt_y</p:attrName>
                                        </p:attrNameLst>
                                      </p:cBhvr>
                                      <p:tavLst>
                                        <p:tav tm="0">
                                          <p:val>
                                            <p:strVal val="#ppt_y+.1"/>
                                          </p:val>
                                        </p:tav>
                                        <p:tav tm="100000">
                                          <p:val>
                                            <p:strVal val="#ppt_y"/>
                                          </p:val>
                                        </p:tav>
                                      </p:tavLst>
                                    </p:anim>
                                  </p:childTnLst>
                                </p:cTn>
                              </p:par>
                            </p:childTnLst>
                          </p:cTn>
                        </p:par>
                        <p:par>
                          <p:cTn id="34" fill="hold">
                            <p:stCondLst>
                              <p:cond delay="2500"/>
                            </p:stCondLst>
                            <p:childTnLst>
                              <p:par>
                                <p:cTn id="35" presetID="22" presetClass="entr" presetSubtype="4" fill="hold" nodeType="afterEffect">
                                  <p:stCondLst>
                                    <p:cond delay="0"/>
                                  </p:stCondLst>
                                  <p:childTnLst>
                                    <p:set>
                                      <p:cBhvr>
                                        <p:cTn id="36" dur="1" fill="hold">
                                          <p:stCondLst>
                                            <p:cond delay="0"/>
                                          </p:stCondLst>
                                        </p:cTn>
                                        <p:tgtEl>
                                          <p:spTgt spid="44"/>
                                        </p:tgtEl>
                                        <p:attrNameLst>
                                          <p:attrName>style.visibility</p:attrName>
                                        </p:attrNameLst>
                                      </p:cBhvr>
                                      <p:to>
                                        <p:strVal val="visible"/>
                                      </p:to>
                                    </p:set>
                                    <p:animEffect transition="in" filter="wipe(down)">
                                      <p:cBhvr>
                                        <p:cTn id="37" dur="500"/>
                                        <p:tgtEl>
                                          <p:spTgt spid="44"/>
                                        </p:tgtEl>
                                      </p:cBhvr>
                                    </p:animEffect>
                                  </p:childTnLst>
                                </p:cTn>
                              </p:par>
                            </p:childTnLst>
                          </p:cTn>
                        </p:par>
                        <p:par>
                          <p:cTn id="38" fill="hold">
                            <p:stCondLst>
                              <p:cond delay="3000"/>
                            </p:stCondLst>
                            <p:childTnLst>
                              <p:par>
                                <p:cTn id="39" presetID="2" presetClass="entr" presetSubtype="2" fill="hold" nodeType="afterEffect">
                                  <p:stCondLst>
                                    <p:cond delay="0"/>
                                  </p:stCondLst>
                                  <p:childTnLst>
                                    <p:set>
                                      <p:cBhvr>
                                        <p:cTn id="40" dur="1" fill="hold">
                                          <p:stCondLst>
                                            <p:cond delay="0"/>
                                          </p:stCondLst>
                                        </p:cTn>
                                        <p:tgtEl>
                                          <p:spTgt spid="51"/>
                                        </p:tgtEl>
                                        <p:attrNameLst>
                                          <p:attrName>style.visibility</p:attrName>
                                        </p:attrNameLst>
                                      </p:cBhvr>
                                      <p:to>
                                        <p:strVal val="visible"/>
                                      </p:to>
                                    </p:set>
                                    <p:anim calcmode="lin" valueType="num">
                                      <p:cBhvr additive="base">
                                        <p:cTn id="41" dur="500" fill="hold"/>
                                        <p:tgtEl>
                                          <p:spTgt spid="51"/>
                                        </p:tgtEl>
                                        <p:attrNameLst>
                                          <p:attrName>ppt_x</p:attrName>
                                        </p:attrNameLst>
                                      </p:cBhvr>
                                      <p:tavLst>
                                        <p:tav tm="0">
                                          <p:val>
                                            <p:strVal val="1+#ppt_w/2"/>
                                          </p:val>
                                        </p:tav>
                                        <p:tav tm="100000">
                                          <p:val>
                                            <p:strVal val="#ppt_x"/>
                                          </p:val>
                                        </p:tav>
                                      </p:tavLst>
                                    </p:anim>
                                    <p:anim calcmode="lin" valueType="num">
                                      <p:cBhvr additive="base">
                                        <p:cTn id="42" dur="500" fill="hold"/>
                                        <p:tgtEl>
                                          <p:spTgt spid="51"/>
                                        </p:tgtEl>
                                        <p:attrNameLst>
                                          <p:attrName>ppt_y</p:attrName>
                                        </p:attrNameLst>
                                      </p:cBhvr>
                                      <p:tavLst>
                                        <p:tav tm="0">
                                          <p:val>
                                            <p:strVal val="#ppt_y"/>
                                          </p:val>
                                        </p:tav>
                                        <p:tav tm="100000">
                                          <p:val>
                                            <p:strVal val="#ppt_y"/>
                                          </p:val>
                                        </p:tav>
                                      </p:tavLst>
                                    </p:anim>
                                  </p:childTnLst>
                                </p:cTn>
                              </p:par>
                            </p:childTnLst>
                          </p:cTn>
                        </p:par>
                        <p:par>
                          <p:cTn id="43" fill="hold">
                            <p:stCondLst>
                              <p:cond delay="3500"/>
                            </p:stCondLst>
                            <p:childTnLst>
                              <p:par>
                                <p:cTn id="44" presetID="2" presetClass="entr" presetSubtype="2" fill="hold" nodeType="afterEffect">
                                  <p:stCondLst>
                                    <p:cond delay="0"/>
                                  </p:stCondLst>
                                  <p:childTnLst>
                                    <p:set>
                                      <p:cBhvr>
                                        <p:cTn id="45" dur="1" fill="hold">
                                          <p:stCondLst>
                                            <p:cond delay="0"/>
                                          </p:stCondLst>
                                        </p:cTn>
                                        <p:tgtEl>
                                          <p:spTgt spid="48"/>
                                        </p:tgtEl>
                                        <p:attrNameLst>
                                          <p:attrName>style.visibility</p:attrName>
                                        </p:attrNameLst>
                                      </p:cBhvr>
                                      <p:to>
                                        <p:strVal val="visible"/>
                                      </p:to>
                                    </p:set>
                                    <p:anim calcmode="lin" valueType="num">
                                      <p:cBhvr additive="base">
                                        <p:cTn id="46" dur="500" fill="hold"/>
                                        <p:tgtEl>
                                          <p:spTgt spid="48"/>
                                        </p:tgtEl>
                                        <p:attrNameLst>
                                          <p:attrName>ppt_x</p:attrName>
                                        </p:attrNameLst>
                                      </p:cBhvr>
                                      <p:tavLst>
                                        <p:tav tm="0">
                                          <p:val>
                                            <p:strVal val="1+#ppt_w/2"/>
                                          </p:val>
                                        </p:tav>
                                        <p:tav tm="100000">
                                          <p:val>
                                            <p:strVal val="#ppt_x"/>
                                          </p:val>
                                        </p:tav>
                                      </p:tavLst>
                                    </p:anim>
                                    <p:anim calcmode="lin" valueType="num">
                                      <p:cBhvr additive="base">
                                        <p:cTn id="47" dur="500" fill="hold"/>
                                        <p:tgtEl>
                                          <p:spTgt spid="48"/>
                                        </p:tgtEl>
                                        <p:attrNameLst>
                                          <p:attrName>ppt_y</p:attrName>
                                        </p:attrNameLst>
                                      </p:cBhvr>
                                      <p:tavLst>
                                        <p:tav tm="0">
                                          <p:val>
                                            <p:strVal val="#ppt_y"/>
                                          </p:val>
                                        </p:tav>
                                        <p:tav tm="100000">
                                          <p:val>
                                            <p:strVal val="#ppt_y"/>
                                          </p:val>
                                        </p:tav>
                                      </p:tavLst>
                                    </p:anim>
                                  </p:childTnLst>
                                </p:cTn>
                              </p:par>
                            </p:childTnLst>
                          </p:cTn>
                        </p:par>
                        <p:par>
                          <p:cTn id="48" fill="hold">
                            <p:stCondLst>
                              <p:cond delay="4000"/>
                            </p:stCondLst>
                            <p:childTnLst>
                              <p:par>
                                <p:cTn id="49" presetID="2" presetClass="entr" presetSubtype="2" fill="hold" nodeType="afterEffect">
                                  <p:stCondLst>
                                    <p:cond delay="0"/>
                                  </p:stCondLst>
                                  <p:childTnLst>
                                    <p:set>
                                      <p:cBhvr>
                                        <p:cTn id="50" dur="1" fill="hold">
                                          <p:stCondLst>
                                            <p:cond delay="0"/>
                                          </p:stCondLst>
                                        </p:cTn>
                                        <p:tgtEl>
                                          <p:spTgt spid="45"/>
                                        </p:tgtEl>
                                        <p:attrNameLst>
                                          <p:attrName>style.visibility</p:attrName>
                                        </p:attrNameLst>
                                      </p:cBhvr>
                                      <p:to>
                                        <p:strVal val="visible"/>
                                      </p:to>
                                    </p:set>
                                    <p:anim calcmode="lin" valueType="num">
                                      <p:cBhvr additive="base">
                                        <p:cTn id="51" dur="500" fill="hold"/>
                                        <p:tgtEl>
                                          <p:spTgt spid="45"/>
                                        </p:tgtEl>
                                        <p:attrNameLst>
                                          <p:attrName>ppt_x</p:attrName>
                                        </p:attrNameLst>
                                      </p:cBhvr>
                                      <p:tavLst>
                                        <p:tav tm="0">
                                          <p:val>
                                            <p:strVal val="1+#ppt_w/2"/>
                                          </p:val>
                                        </p:tav>
                                        <p:tav tm="100000">
                                          <p:val>
                                            <p:strVal val="#ppt_x"/>
                                          </p:val>
                                        </p:tav>
                                      </p:tavLst>
                                    </p:anim>
                                    <p:anim calcmode="lin" valueType="num">
                                      <p:cBhvr additive="base">
                                        <p:cTn id="52" dur="500" fill="hold"/>
                                        <p:tgtEl>
                                          <p:spTgt spid="45"/>
                                        </p:tgtEl>
                                        <p:attrNameLst>
                                          <p:attrName>ppt_y</p:attrName>
                                        </p:attrNameLst>
                                      </p:cBhvr>
                                      <p:tavLst>
                                        <p:tav tm="0">
                                          <p:val>
                                            <p:strVal val="#ppt_y"/>
                                          </p:val>
                                        </p:tav>
                                        <p:tav tm="100000">
                                          <p:val>
                                            <p:strVal val="#ppt_y"/>
                                          </p:val>
                                        </p:tav>
                                      </p:tavLst>
                                    </p:anim>
                                  </p:childTnLst>
                                </p:cTn>
                              </p:par>
                            </p:childTnLst>
                          </p:cTn>
                        </p:par>
                        <p:par>
                          <p:cTn id="53" fill="hold">
                            <p:stCondLst>
                              <p:cond delay="4500"/>
                            </p:stCondLst>
                            <p:childTnLst>
                              <p:par>
                                <p:cTn id="54" presetID="2" presetClass="entr" presetSubtype="2" fill="hold" nodeType="afterEffect">
                                  <p:stCondLst>
                                    <p:cond delay="0"/>
                                  </p:stCondLst>
                                  <p:childTnLst>
                                    <p:set>
                                      <p:cBhvr>
                                        <p:cTn id="55" dur="1" fill="hold">
                                          <p:stCondLst>
                                            <p:cond delay="0"/>
                                          </p:stCondLst>
                                        </p:cTn>
                                        <p:tgtEl>
                                          <p:spTgt spid="54"/>
                                        </p:tgtEl>
                                        <p:attrNameLst>
                                          <p:attrName>style.visibility</p:attrName>
                                        </p:attrNameLst>
                                      </p:cBhvr>
                                      <p:to>
                                        <p:strVal val="visible"/>
                                      </p:to>
                                    </p:set>
                                    <p:anim calcmode="lin" valueType="num">
                                      <p:cBhvr additive="base">
                                        <p:cTn id="56" dur="500" fill="hold"/>
                                        <p:tgtEl>
                                          <p:spTgt spid="54"/>
                                        </p:tgtEl>
                                        <p:attrNameLst>
                                          <p:attrName>ppt_x</p:attrName>
                                        </p:attrNameLst>
                                      </p:cBhvr>
                                      <p:tavLst>
                                        <p:tav tm="0">
                                          <p:val>
                                            <p:strVal val="1+#ppt_w/2"/>
                                          </p:val>
                                        </p:tav>
                                        <p:tav tm="100000">
                                          <p:val>
                                            <p:strVal val="#ppt_x"/>
                                          </p:val>
                                        </p:tav>
                                      </p:tavLst>
                                    </p:anim>
                                    <p:anim calcmode="lin" valueType="num">
                                      <p:cBhvr additive="base">
                                        <p:cTn id="57" dur="500" fill="hold"/>
                                        <p:tgtEl>
                                          <p:spTgt spid="5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8" name="组合 47"/>
          <p:cNvGrpSpPr/>
          <p:nvPr/>
        </p:nvGrpSpPr>
        <p:grpSpPr>
          <a:xfrm>
            <a:off x="755577" y="2651965"/>
            <a:ext cx="7560839" cy="318361"/>
            <a:chOff x="534438" y="3368951"/>
            <a:chExt cx="10944224" cy="438144"/>
          </a:xfrm>
          <a:solidFill>
            <a:schemeClr val="bg1">
              <a:alpha val="50000"/>
            </a:schemeClr>
          </a:solidFill>
          <a:effectLst/>
        </p:grpSpPr>
        <p:sp>
          <p:nvSpPr>
            <p:cNvPr id="49" name="矩形 48"/>
            <p:cNvSpPr/>
            <p:nvPr/>
          </p:nvSpPr>
          <p:spPr>
            <a:xfrm>
              <a:off x="11049789" y="3503489"/>
              <a:ext cx="50397" cy="169069"/>
            </a:xfrm>
            <a:prstGeom prst="rect">
              <a:avLst/>
            </a:prstGeom>
            <a:grpFill/>
            <a:ln w="12700">
              <a:no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8F8F8"/>
                </a:solidFill>
                <a:effectLst/>
                <a:uLnTx/>
                <a:uFillTx/>
                <a:latin typeface="微软雅黑"/>
                <a:ea typeface="宋体" panose="02010600030101010101" pitchFamily="2" charset="-122"/>
                <a:cs typeface="+mn-cs"/>
              </a:endParaRPr>
            </a:p>
          </p:txBody>
        </p:sp>
        <p:grpSp>
          <p:nvGrpSpPr>
            <p:cNvPr id="50" name="组合 49"/>
            <p:cNvGrpSpPr/>
            <p:nvPr/>
          </p:nvGrpSpPr>
          <p:grpSpPr>
            <a:xfrm>
              <a:off x="534438" y="3368951"/>
              <a:ext cx="10944224" cy="438144"/>
              <a:chOff x="623889" y="3209927"/>
              <a:chExt cx="10944224" cy="438144"/>
            </a:xfrm>
            <a:grpFill/>
          </p:grpSpPr>
          <p:sp>
            <p:nvSpPr>
              <p:cNvPr id="51" name="矩形 50"/>
              <p:cNvSpPr/>
              <p:nvPr/>
            </p:nvSpPr>
            <p:spPr>
              <a:xfrm>
                <a:off x="623889" y="3344465"/>
                <a:ext cx="50397" cy="169069"/>
              </a:xfrm>
              <a:prstGeom prst="rect">
                <a:avLst/>
              </a:prstGeom>
              <a:grpFill/>
              <a:ln w="12700">
                <a:no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8F8F8"/>
                  </a:solidFill>
                  <a:effectLst/>
                  <a:uLnTx/>
                  <a:uFillTx/>
                  <a:latin typeface="微软雅黑"/>
                  <a:ea typeface="宋体" panose="02010600030101010101" pitchFamily="2" charset="-122"/>
                  <a:cs typeface="+mn-cs"/>
                </a:endParaRPr>
              </a:p>
            </p:txBody>
          </p:sp>
          <p:sp>
            <p:nvSpPr>
              <p:cNvPr id="52" name="矩形 51"/>
              <p:cNvSpPr/>
              <p:nvPr/>
            </p:nvSpPr>
            <p:spPr>
              <a:xfrm>
                <a:off x="717047" y="3344465"/>
                <a:ext cx="107093" cy="169069"/>
              </a:xfrm>
              <a:prstGeom prst="rect">
                <a:avLst/>
              </a:prstGeom>
              <a:grp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8F8F8"/>
                  </a:solidFill>
                  <a:effectLst/>
                  <a:uLnTx/>
                  <a:uFillTx/>
                  <a:latin typeface="微软雅黑"/>
                  <a:ea typeface="宋体" panose="02010600030101010101" pitchFamily="2" charset="-122"/>
                  <a:cs typeface="+mn-cs"/>
                </a:endParaRPr>
              </a:p>
            </p:txBody>
          </p:sp>
          <p:sp>
            <p:nvSpPr>
              <p:cNvPr id="53" name="矩形 52"/>
              <p:cNvSpPr/>
              <p:nvPr/>
            </p:nvSpPr>
            <p:spPr>
              <a:xfrm>
                <a:off x="866901" y="3344465"/>
                <a:ext cx="198437" cy="169069"/>
              </a:xfrm>
              <a:prstGeom prst="rect">
                <a:avLst/>
              </a:prstGeom>
              <a:grp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8F8F8"/>
                  </a:solidFill>
                  <a:effectLst/>
                  <a:uLnTx/>
                  <a:uFillTx/>
                  <a:latin typeface="微软雅黑"/>
                  <a:ea typeface="宋体" panose="02010600030101010101" pitchFamily="2" charset="-122"/>
                  <a:cs typeface="+mn-cs"/>
                </a:endParaRPr>
              </a:p>
            </p:txBody>
          </p:sp>
          <p:sp>
            <p:nvSpPr>
              <p:cNvPr id="54" name="矩形 53"/>
              <p:cNvSpPr/>
              <p:nvPr/>
            </p:nvSpPr>
            <p:spPr>
              <a:xfrm>
                <a:off x="1108099" y="3344467"/>
                <a:ext cx="9613876" cy="169069"/>
              </a:xfrm>
              <a:prstGeom prst="rect">
                <a:avLst/>
              </a:prstGeom>
              <a:grp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8F8F8"/>
                  </a:solidFill>
                  <a:effectLst/>
                  <a:uLnTx/>
                  <a:uFillTx/>
                  <a:latin typeface="微软雅黑"/>
                  <a:ea typeface="宋体" panose="02010600030101010101" pitchFamily="2" charset="-122"/>
                  <a:cs typeface="+mn-cs"/>
                </a:endParaRPr>
              </a:p>
            </p:txBody>
          </p:sp>
          <p:sp>
            <p:nvSpPr>
              <p:cNvPr id="55" name="矩形 54"/>
              <p:cNvSpPr/>
              <p:nvPr/>
            </p:nvSpPr>
            <p:spPr>
              <a:xfrm>
                <a:off x="10994902" y="3344465"/>
                <a:ext cx="107093" cy="169069"/>
              </a:xfrm>
              <a:prstGeom prst="rect">
                <a:avLst/>
              </a:prstGeom>
              <a:grp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8F8F8"/>
                  </a:solidFill>
                  <a:effectLst/>
                  <a:uLnTx/>
                  <a:uFillTx/>
                  <a:latin typeface="微软雅黑"/>
                  <a:ea typeface="宋体" panose="02010600030101010101" pitchFamily="2" charset="-122"/>
                  <a:cs typeface="+mn-cs"/>
                </a:endParaRPr>
              </a:p>
            </p:txBody>
          </p:sp>
          <p:sp>
            <p:nvSpPr>
              <p:cNvPr id="56" name="矩形 55"/>
              <p:cNvSpPr/>
              <p:nvPr/>
            </p:nvSpPr>
            <p:spPr>
              <a:xfrm>
                <a:off x="10759220" y="3344465"/>
                <a:ext cx="198437" cy="169069"/>
              </a:xfrm>
              <a:prstGeom prst="rect">
                <a:avLst/>
              </a:prstGeom>
              <a:grp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8F8F8"/>
                  </a:solidFill>
                  <a:effectLst/>
                  <a:uLnTx/>
                  <a:uFillTx/>
                  <a:latin typeface="微软雅黑"/>
                  <a:ea typeface="宋体" panose="02010600030101010101" pitchFamily="2" charset="-122"/>
                  <a:cs typeface="+mn-cs"/>
                </a:endParaRPr>
              </a:p>
            </p:txBody>
          </p:sp>
          <p:sp>
            <p:nvSpPr>
              <p:cNvPr id="57" name="等腰三角形 56"/>
              <p:cNvSpPr/>
              <p:nvPr/>
            </p:nvSpPr>
            <p:spPr>
              <a:xfrm rot="5400000">
                <a:off x="11159803" y="3239761"/>
                <a:ext cx="438144" cy="378476"/>
              </a:xfrm>
              <a:prstGeom prst="triangle">
                <a:avLst/>
              </a:prstGeom>
              <a:grp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8F8F8"/>
                  </a:solidFill>
                  <a:effectLst/>
                  <a:uLnTx/>
                  <a:uFillTx/>
                  <a:latin typeface="微软雅黑"/>
                  <a:ea typeface="宋体" panose="02010600030101010101" pitchFamily="2" charset="-122"/>
                  <a:cs typeface="+mn-cs"/>
                </a:endParaRPr>
              </a:p>
            </p:txBody>
          </p:sp>
        </p:grpSp>
      </p:grpSp>
      <p:cxnSp>
        <p:nvCxnSpPr>
          <p:cNvPr id="58" name="肘形连接符 57"/>
          <p:cNvCxnSpPr>
            <a:stCxn id="73" idx="3"/>
            <a:endCxn id="59" idx="1"/>
          </p:cNvCxnSpPr>
          <p:nvPr/>
        </p:nvCxnSpPr>
        <p:spPr>
          <a:xfrm rot="5400000" flipH="1" flipV="1">
            <a:off x="1102789" y="2137968"/>
            <a:ext cx="646309" cy="211705"/>
          </a:xfrm>
          <a:prstGeom prst="bentConnector2">
            <a:avLst/>
          </a:prstGeom>
          <a:ln>
            <a:solidFill>
              <a:schemeClr val="accent3"/>
            </a:solidFill>
          </a:ln>
          <a:effectLst/>
        </p:spPr>
        <p:style>
          <a:lnRef idx="1">
            <a:schemeClr val="accent1"/>
          </a:lnRef>
          <a:fillRef idx="0">
            <a:schemeClr val="accent1"/>
          </a:fillRef>
          <a:effectRef idx="0">
            <a:schemeClr val="accent1"/>
          </a:effectRef>
          <a:fontRef idx="minor">
            <a:schemeClr val="tx1"/>
          </a:fontRef>
        </p:style>
      </p:cxnSp>
      <p:sp>
        <p:nvSpPr>
          <p:cNvPr id="59" name="矩形 58"/>
          <p:cNvSpPr/>
          <p:nvPr/>
        </p:nvSpPr>
        <p:spPr>
          <a:xfrm>
            <a:off x="1531795" y="1495619"/>
            <a:ext cx="1026279" cy="850092"/>
          </a:xfrm>
          <a:prstGeom prst="rect">
            <a:avLst/>
          </a:prstGeom>
          <a:solidFill>
            <a:schemeClr val="bg1">
              <a:alpha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000" b="0" i="0" u="none" strike="noStrike" kern="1200" cap="none" spc="0" normalizeH="0" baseline="0" noProof="0">
              <a:ln>
                <a:noFill/>
              </a:ln>
              <a:solidFill>
                <a:srgbClr val="F8F8F8"/>
              </a:solidFill>
              <a:effectLst/>
              <a:uLnTx/>
              <a:uFillTx/>
              <a:latin typeface="微软雅黑"/>
              <a:ea typeface="宋体" panose="02010600030101010101" pitchFamily="2" charset="-122"/>
              <a:cs typeface="+mn-cs"/>
            </a:endParaRPr>
          </a:p>
        </p:txBody>
      </p:sp>
      <p:cxnSp>
        <p:nvCxnSpPr>
          <p:cNvPr id="60" name="肘形连接符 59"/>
          <p:cNvCxnSpPr>
            <a:stCxn id="79" idx="3"/>
            <a:endCxn id="61" idx="1"/>
          </p:cNvCxnSpPr>
          <p:nvPr/>
        </p:nvCxnSpPr>
        <p:spPr>
          <a:xfrm rot="5400000" flipH="1" flipV="1">
            <a:off x="2976517" y="2137968"/>
            <a:ext cx="646309" cy="211705"/>
          </a:xfrm>
          <a:prstGeom prst="bentConnector2">
            <a:avLst/>
          </a:prstGeom>
          <a:ln>
            <a:solidFill>
              <a:schemeClr val="accent3"/>
            </a:solidFill>
          </a:ln>
          <a:effectLst/>
        </p:spPr>
        <p:style>
          <a:lnRef idx="1">
            <a:schemeClr val="accent1"/>
          </a:lnRef>
          <a:fillRef idx="0">
            <a:schemeClr val="accent1"/>
          </a:fillRef>
          <a:effectRef idx="0">
            <a:schemeClr val="accent1"/>
          </a:effectRef>
          <a:fontRef idx="minor">
            <a:schemeClr val="tx1"/>
          </a:fontRef>
        </p:style>
      </p:cxnSp>
      <p:sp>
        <p:nvSpPr>
          <p:cNvPr id="61" name="矩形 60"/>
          <p:cNvSpPr/>
          <p:nvPr/>
        </p:nvSpPr>
        <p:spPr>
          <a:xfrm>
            <a:off x="3405523" y="1495619"/>
            <a:ext cx="1026279" cy="850092"/>
          </a:xfrm>
          <a:prstGeom prst="rect">
            <a:avLst/>
          </a:prstGeom>
          <a:solidFill>
            <a:schemeClr val="bg2">
              <a:alpha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000" b="0" i="0" u="none" strike="noStrike" kern="1200" cap="none" spc="0" normalizeH="0" baseline="0" noProof="0">
              <a:ln>
                <a:noFill/>
              </a:ln>
              <a:solidFill>
                <a:srgbClr val="F8F8F8"/>
              </a:solidFill>
              <a:effectLst/>
              <a:uLnTx/>
              <a:uFillTx/>
              <a:latin typeface="微软雅黑"/>
              <a:ea typeface="宋体" panose="02010600030101010101" pitchFamily="2" charset="-122"/>
              <a:cs typeface="+mn-cs"/>
            </a:endParaRPr>
          </a:p>
        </p:txBody>
      </p:sp>
      <p:cxnSp>
        <p:nvCxnSpPr>
          <p:cNvPr id="62" name="肘形连接符 61"/>
          <p:cNvCxnSpPr>
            <a:stCxn id="85" idx="3"/>
            <a:endCxn id="63" idx="1"/>
          </p:cNvCxnSpPr>
          <p:nvPr/>
        </p:nvCxnSpPr>
        <p:spPr>
          <a:xfrm rot="5400000" flipH="1" flipV="1">
            <a:off x="4850245" y="2137968"/>
            <a:ext cx="646309" cy="211705"/>
          </a:xfrm>
          <a:prstGeom prst="bentConnector2">
            <a:avLst/>
          </a:prstGeom>
          <a:ln>
            <a:solidFill>
              <a:schemeClr val="accent3"/>
            </a:solidFill>
          </a:ln>
          <a:effectLst/>
        </p:spPr>
        <p:style>
          <a:lnRef idx="1">
            <a:schemeClr val="accent1"/>
          </a:lnRef>
          <a:fillRef idx="0">
            <a:schemeClr val="accent1"/>
          </a:fillRef>
          <a:effectRef idx="0">
            <a:schemeClr val="accent1"/>
          </a:effectRef>
          <a:fontRef idx="minor">
            <a:schemeClr val="tx1"/>
          </a:fontRef>
        </p:style>
      </p:cxnSp>
      <p:sp>
        <p:nvSpPr>
          <p:cNvPr id="63" name="矩形 62"/>
          <p:cNvSpPr/>
          <p:nvPr/>
        </p:nvSpPr>
        <p:spPr>
          <a:xfrm>
            <a:off x="5279252" y="1495619"/>
            <a:ext cx="1026279" cy="850092"/>
          </a:xfrm>
          <a:prstGeom prst="rect">
            <a:avLst/>
          </a:prstGeom>
          <a:solidFill>
            <a:schemeClr val="bg1">
              <a:alpha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000" b="0" i="0" u="none" strike="noStrike" kern="1200" cap="none" spc="0" normalizeH="0" baseline="0" noProof="0">
              <a:ln>
                <a:noFill/>
              </a:ln>
              <a:solidFill>
                <a:srgbClr val="F8F8F8"/>
              </a:solidFill>
              <a:effectLst/>
              <a:uLnTx/>
              <a:uFillTx/>
              <a:latin typeface="微软雅黑"/>
              <a:ea typeface="宋体" panose="02010600030101010101" pitchFamily="2" charset="-122"/>
              <a:cs typeface="+mn-cs"/>
            </a:endParaRPr>
          </a:p>
        </p:txBody>
      </p:sp>
      <p:cxnSp>
        <p:nvCxnSpPr>
          <p:cNvPr id="64" name="肘形连接符 63"/>
          <p:cNvCxnSpPr>
            <a:stCxn id="91" idx="3"/>
            <a:endCxn id="65" idx="1"/>
          </p:cNvCxnSpPr>
          <p:nvPr/>
        </p:nvCxnSpPr>
        <p:spPr>
          <a:xfrm rot="5400000" flipH="1" flipV="1">
            <a:off x="6723973" y="2137967"/>
            <a:ext cx="646308" cy="211705"/>
          </a:xfrm>
          <a:prstGeom prst="bentConnector2">
            <a:avLst/>
          </a:prstGeom>
          <a:ln>
            <a:solidFill>
              <a:schemeClr val="accent3"/>
            </a:solidFill>
          </a:ln>
          <a:effectLst/>
        </p:spPr>
        <p:style>
          <a:lnRef idx="1">
            <a:schemeClr val="accent1"/>
          </a:lnRef>
          <a:fillRef idx="0">
            <a:schemeClr val="accent1"/>
          </a:fillRef>
          <a:effectRef idx="0">
            <a:schemeClr val="accent1"/>
          </a:effectRef>
          <a:fontRef idx="minor">
            <a:schemeClr val="tx1"/>
          </a:fontRef>
        </p:style>
      </p:cxnSp>
      <p:sp>
        <p:nvSpPr>
          <p:cNvPr id="65" name="矩形 64"/>
          <p:cNvSpPr/>
          <p:nvPr/>
        </p:nvSpPr>
        <p:spPr>
          <a:xfrm>
            <a:off x="7152981" y="1495619"/>
            <a:ext cx="1026279" cy="850092"/>
          </a:xfrm>
          <a:prstGeom prst="rect">
            <a:avLst/>
          </a:prstGeom>
          <a:solidFill>
            <a:schemeClr val="bg2">
              <a:alpha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000" b="0" i="0" u="none" strike="noStrike" kern="1200" cap="none" spc="0" normalizeH="0" baseline="0" noProof="0">
              <a:ln>
                <a:noFill/>
              </a:ln>
              <a:solidFill>
                <a:srgbClr val="F8F8F8"/>
              </a:solidFill>
              <a:effectLst/>
              <a:uLnTx/>
              <a:uFillTx/>
              <a:latin typeface="微软雅黑"/>
              <a:ea typeface="宋体" panose="02010600030101010101" pitchFamily="2" charset="-122"/>
              <a:cs typeface="+mn-cs"/>
            </a:endParaRPr>
          </a:p>
        </p:txBody>
      </p:sp>
      <p:cxnSp>
        <p:nvCxnSpPr>
          <p:cNvPr id="66" name="肘形连接符 65"/>
          <p:cNvCxnSpPr>
            <a:stCxn id="76" idx="0"/>
            <a:endCxn id="67" idx="1"/>
          </p:cNvCxnSpPr>
          <p:nvPr/>
        </p:nvCxnSpPr>
        <p:spPr>
          <a:xfrm rot="16200000" flipH="1">
            <a:off x="2002400" y="3313004"/>
            <a:ext cx="720815" cy="211705"/>
          </a:xfrm>
          <a:prstGeom prst="bentConnector2">
            <a:avLst/>
          </a:prstGeom>
          <a:ln>
            <a:solidFill>
              <a:schemeClr val="accent3"/>
            </a:solidFill>
          </a:ln>
          <a:effectLst/>
        </p:spPr>
        <p:style>
          <a:lnRef idx="1">
            <a:schemeClr val="accent1"/>
          </a:lnRef>
          <a:fillRef idx="0">
            <a:schemeClr val="accent1"/>
          </a:fillRef>
          <a:effectRef idx="0">
            <a:schemeClr val="accent1"/>
          </a:effectRef>
          <a:fontRef idx="minor">
            <a:schemeClr val="tx1"/>
          </a:fontRef>
        </p:style>
      </p:cxnSp>
      <p:sp>
        <p:nvSpPr>
          <p:cNvPr id="67" name="矩形 66"/>
          <p:cNvSpPr/>
          <p:nvPr/>
        </p:nvSpPr>
        <p:spPr>
          <a:xfrm>
            <a:off x="2468660" y="3330596"/>
            <a:ext cx="1026279" cy="897338"/>
          </a:xfrm>
          <a:prstGeom prst="rect">
            <a:avLst/>
          </a:prstGeom>
          <a:solidFill>
            <a:schemeClr val="tx1">
              <a:alpha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8F8F8"/>
              </a:solidFill>
              <a:effectLst/>
              <a:uLnTx/>
              <a:uFillTx/>
              <a:latin typeface="微软雅黑"/>
              <a:ea typeface="宋体" panose="02010600030101010101" pitchFamily="2" charset="-122"/>
              <a:cs typeface="+mn-cs"/>
            </a:endParaRPr>
          </a:p>
        </p:txBody>
      </p:sp>
      <p:cxnSp>
        <p:nvCxnSpPr>
          <p:cNvPr id="68" name="肘形连接符 67"/>
          <p:cNvCxnSpPr>
            <a:stCxn id="82" idx="0"/>
            <a:endCxn id="69" idx="1"/>
          </p:cNvCxnSpPr>
          <p:nvPr/>
        </p:nvCxnSpPr>
        <p:spPr>
          <a:xfrm rot="16200000" flipH="1">
            <a:off x="3876128" y="3313004"/>
            <a:ext cx="720815" cy="211705"/>
          </a:xfrm>
          <a:prstGeom prst="bentConnector2">
            <a:avLst/>
          </a:prstGeom>
          <a:ln>
            <a:solidFill>
              <a:schemeClr val="accent3"/>
            </a:solidFill>
          </a:ln>
          <a:effectLst/>
        </p:spPr>
        <p:style>
          <a:lnRef idx="1">
            <a:schemeClr val="accent1"/>
          </a:lnRef>
          <a:fillRef idx="0">
            <a:schemeClr val="accent1"/>
          </a:fillRef>
          <a:effectRef idx="0">
            <a:schemeClr val="accent1"/>
          </a:effectRef>
          <a:fontRef idx="minor">
            <a:schemeClr val="tx1"/>
          </a:fontRef>
        </p:style>
      </p:cxnSp>
      <p:sp>
        <p:nvSpPr>
          <p:cNvPr id="69" name="矩形 68"/>
          <p:cNvSpPr/>
          <p:nvPr/>
        </p:nvSpPr>
        <p:spPr>
          <a:xfrm>
            <a:off x="4342388" y="3330596"/>
            <a:ext cx="1026279" cy="897338"/>
          </a:xfrm>
          <a:prstGeom prst="rect">
            <a:avLst/>
          </a:prstGeom>
          <a:solidFill>
            <a:schemeClr val="tx2">
              <a:alpha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8F8F8"/>
              </a:solidFill>
              <a:effectLst/>
              <a:uLnTx/>
              <a:uFillTx/>
              <a:latin typeface="微软雅黑"/>
              <a:ea typeface="宋体" panose="02010600030101010101" pitchFamily="2" charset="-122"/>
              <a:cs typeface="+mn-cs"/>
            </a:endParaRPr>
          </a:p>
        </p:txBody>
      </p:sp>
      <p:cxnSp>
        <p:nvCxnSpPr>
          <p:cNvPr id="70" name="肘形连接符 69"/>
          <p:cNvCxnSpPr>
            <a:stCxn id="88" idx="0"/>
            <a:endCxn id="71" idx="1"/>
          </p:cNvCxnSpPr>
          <p:nvPr/>
        </p:nvCxnSpPr>
        <p:spPr>
          <a:xfrm rot="16200000" flipH="1">
            <a:off x="5749857" y="3313005"/>
            <a:ext cx="720815" cy="211705"/>
          </a:xfrm>
          <a:prstGeom prst="bentConnector2">
            <a:avLst/>
          </a:prstGeom>
          <a:ln>
            <a:solidFill>
              <a:schemeClr val="accent3"/>
            </a:solidFill>
          </a:ln>
          <a:effectLst/>
        </p:spPr>
        <p:style>
          <a:lnRef idx="1">
            <a:schemeClr val="accent1"/>
          </a:lnRef>
          <a:fillRef idx="0">
            <a:schemeClr val="accent1"/>
          </a:fillRef>
          <a:effectRef idx="0">
            <a:schemeClr val="accent1"/>
          </a:effectRef>
          <a:fontRef idx="minor">
            <a:schemeClr val="tx1"/>
          </a:fontRef>
        </p:style>
      </p:cxnSp>
      <p:sp>
        <p:nvSpPr>
          <p:cNvPr id="71" name="矩形 70"/>
          <p:cNvSpPr/>
          <p:nvPr/>
        </p:nvSpPr>
        <p:spPr>
          <a:xfrm>
            <a:off x="6216116" y="3330596"/>
            <a:ext cx="1026279" cy="897338"/>
          </a:xfrm>
          <a:prstGeom prst="rect">
            <a:avLst/>
          </a:prstGeom>
          <a:solidFill>
            <a:schemeClr val="tx1">
              <a:alpha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8F8F8"/>
              </a:solidFill>
              <a:effectLst/>
              <a:uLnTx/>
              <a:uFillTx/>
              <a:latin typeface="微软雅黑"/>
              <a:ea typeface="宋体" panose="02010600030101010101" pitchFamily="2" charset="-122"/>
              <a:cs typeface="+mn-cs"/>
            </a:endParaRPr>
          </a:p>
        </p:txBody>
      </p:sp>
      <p:grpSp>
        <p:nvGrpSpPr>
          <p:cNvPr id="72" name="组合 71"/>
          <p:cNvGrpSpPr/>
          <p:nvPr/>
        </p:nvGrpSpPr>
        <p:grpSpPr>
          <a:xfrm>
            <a:off x="1103386" y="2566975"/>
            <a:ext cx="428410" cy="491476"/>
            <a:chOff x="1021600" y="2688962"/>
            <a:chExt cx="428410" cy="491476"/>
          </a:xfrm>
          <a:effectLst/>
        </p:grpSpPr>
        <p:sp>
          <p:nvSpPr>
            <p:cNvPr id="73" name="六边形 72"/>
            <p:cNvSpPr/>
            <p:nvPr/>
          </p:nvSpPr>
          <p:spPr>
            <a:xfrm rot="5400000">
              <a:off x="992566" y="2722995"/>
              <a:ext cx="491476" cy="423410"/>
            </a:xfrm>
            <a:prstGeom prst="hexagon">
              <a:avLst/>
            </a:prstGeom>
            <a:solidFill>
              <a:schemeClr val="bg1"/>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8F8F8"/>
                </a:solidFill>
                <a:effectLst/>
                <a:uLnTx/>
                <a:uFillTx/>
                <a:latin typeface="微软雅黑"/>
                <a:ea typeface="宋体" panose="02010600030101010101" pitchFamily="2" charset="-122"/>
                <a:cs typeface="+mn-cs"/>
              </a:endParaRPr>
            </a:p>
          </p:txBody>
        </p:sp>
        <p:sp>
          <p:nvSpPr>
            <p:cNvPr id="74" name="文本框 33"/>
            <p:cNvSpPr txBox="1"/>
            <p:nvPr/>
          </p:nvSpPr>
          <p:spPr>
            <a:xfrm>
              <a:off x="1021600" y="2769733"/>
              <a:ext cx="428410" cy="33855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600" b="0" i="0" u="none" strike="noStrike" kern="1200" cap="none" spc="0" normalizeH="0" baseline="0" noProof="0" dirty="0" smtClean="0">
                  <a:ln>
                    <a:noFill/>
                  </a:ln>
                  <a:solidFill>
                    <a:srgbClr val="080808"/>
                  </a:solidFill>
                  <a:effectLst/>
                  <a:uLnTx/>
                  <a:uFillTx/>
                  <a:latin typeface="微软雅黑"/>
                  <a:ea typeface="宋体" panose="02010600030101010101" pitchFamily="2" charset="-122"/>
                  <a:cs typeface="+mn-cs"/>
                </a:rPr>
                <a:t>01</a:t>
              </a:r>
              <a:endParaRPr kumimoji="0" lang="en-US" altLang="zh-CN" sz="1600" b="0" i="0" u="none" strike="noStrike" kern="1200" cap="none" spc="0" normalizeH="0" baseline="0" noProof="0" dirty="0">
                <a:ln>
                  <a:noFill/>
                </a:ln>
                <a:solidFill>
                  <a:srgbClr val="080808"/>
                </a:solidFill>
                <a:effectLst/>
                <a:uLnTx/>
                <a:uFillTx/>
                <a:latin typeface="微软雅黑"/>
                <a:ea typeface="宋体" panose="02010600030101010101" pitchFamily="2" charset="-122"/>
                <a:cs typeface="+mn-cs"/>
              </a:endParaRPr>
            </a:p>
          </p:txBody>
        </p:sp>
      </p:grpSp>
      <p:grpSp>
        <p:nvGrpSpPr>
          <p:cNvPr id="75" name="组合 74"/>
          <p:cNvGrpSpPr/>
          <p:nvPr/>
        </p:nvGrpSpPr>
        <p:grpSpPr>
          <a:xfrm>
            <a:off x="2045249" y="2566975"/>
            <a:ext cx="437896" cy="491476"/>
            <a:chOff x="1963463" y="2688962"/>
            <a:chExt cx="437896" cy="491476"/>
          </a:xfrm>
          <a:effectLst/>
        </p:grpSpPr>
        <p:sp>
          <p:nvSpPr>
            <p:cNvPr id="76" name="六边形 75"/>
            <p:cNvSpPr/>
            <p:nvPr/>
          </p:nvSpPr>
          <p:spPr>
            <a:xfrm rot="5400000">
              <a:off x="1929430" y="2722995"/>
              <a:ext cx="491476" cy="423410"/>
            </a:xfrm>
            <a:prstGeom prst="hexagon">
              <a:avLst/>
            </a:prstGeom>
            <a:solidFill>
              <a:schemeClr val="tx1"/>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8F8F8"/>
                </a:solidFill>
                <a:effectLst/>
                <a:uLnTx/>
                <a:uFillTx/>
                <a:latin typeface="微软雅黑"/>
                <a:ea typeface="宋体" panose="02010600030101010101" pitchFamily="2" charset="-122"/>
                <a:cs typeface="+mn-cs"/>
              </a:endParaRPr>
            </a:p>
          </p:txBody>
        </p:sp>
        <p:sp>
          <p:nvSpPr>
            <p:cNvPr id="77" name="文本框 33"/>
            <p:cNvSpPr txBox="1"/>
            <p:nvPr/>
          </p:nvSpPr>
          <p:spPr>
            <a:xfrm>
              <a:off x="1972949" y="2769733"/>
              <a:ext cx="428410" cy="33855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600" b="0" i="0" u="none" strike="noStrike" kern="1200" cap="none" spc="0" normalizeH="0" baseline="0" noProof="0" dirty="0" smtClean="0">
                  <a:ln>
                    <a:noFill/>
                  </a:ln>
                  <a:solidFill>
                    <a:srgbClr val="080808"/>
                  </a:solidFill>
                  <a:effectLst/>
                  <a:uLnTx/>
                  <a:uFillTx/>
                  <a:latin typeface="微软雅黑"/>
                  <a:ea typeface="宋体" panose="02010600030101010101" pitchFamily="2" charset="-122"/>
                  <a:cs typeface="+mn-cs"/>
                </a:rPr>
                <a:t>02</a:t>
              </a:r>
              <a:endParaRPr kumimoji="0" lang="en-US" altLang="zh-CN" sz="1600" b="0" i="0" u="none" strike="noStrike" kern="1200" cap="none" spc="0" normalizeH="0" baseline="0" noProof="0" dirty="0">
                <a:ln>
                  <a:noFill/>
                </a:ln>
                <a:solidFill>
                  <a:srgbClr val="080808"/>
                </a:solidFill>
                <a:effectLst/>
                <a:uLnTx/>
                <a:uFillTx/>
                <a:latin typeface="微软雅黑"/>
                <a:ea typeface="宋体" panose="02010600030101010101" pitchFamily="2" charset="-122"/>
                <a:cs typeface="+mn-cs"/>
              </a:endParaRPr>
            </a:p>
          </p:txBody>
        </p:sp>
      </p:grpSp>
      <p:grpSp>
        <p:nvGrpSpPr>
          <p:cNvPr id="78" name="组合 77"/>
          <p:cNvGrpSpPr/>
          <p:nvPr/>
        </p:nvGrpSpPr>
        <p:grpSpPr>
          <a:xfrm>
            <a:off x="2982113" y="2566975"/>
            <a:ext cx="428410" cy="491476"/>
            <a:chOff x="2900327" y="2688962"/>
            <a:chExt cx="428410" cy="491476"/>
          </a:xfrm>
          <a:effectLst/>
        </p:grpSpPr>
        <p:sp>
          <p:nvSpPr>
            <p:cNvPr id="79" name="六边形 78"/>
            <p:cNvSpPr/>
            <p:nvPr/>
          </p:nvSpPr>
          <p:spPr>
            <a:xfrm rot="5400000">
              <a:off x="2866294" y="2722995"/>
              <a:ext cx="491476" cy="423410"/>
            </a:xfrm>
            <a:prstGeom prst="hexagon">
              <a:avLst/>
            </a:prstGeom>
            <a:solidFill>
              <a:schemeClr val="bg2"/>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8F8F8"/>
                </a:solidFill>
                <a:effectLst/>
                <a:uLnTx/>
                <a:uFillTx/>
                <a:latin typeface="微软雅黑"/>
                <a:ea typeface="宋体" panose="02010600030101010101" pitchFamily="2" charset="-122"/>
                <a:cs typeface="+mn-cs"/>
              </a:endParaRPr>
            </a:p>
          </p:txBody>
        </p:sp>
        <p:sp>
          <p:nvSpPr>
            <p:cNvPr id="80" name="文本框 33"/>
            <p:cNvSpPr txBox="1"/>
            <p:nvPr/>
          </p:nvSpPr>
          <p:spPr>
            <a:xfrm>
              <a:off x="2900327" y="2769733"/>
              <a:ext cx="428410" cy="33855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600" b="0" i="0" u="none" strike="noStrike" kern="1200" cap="none" spc="0" normalizeH="0" baseline="0" noProof="0" dirty="0" smtClean="0">
                  <a:ln>
                    <a:noFill/>
                  </a:ln>
                  <a:solidFill>
                    <a:srgbClr val="080808"/>
                  </a:solidFill>
                  <a:effectLst/>
                  <a:uLnTx/>
                  <a:uFillTx/>
                  <a:latin typeface="微软雅黑"/>
                  <a:ea typeface="宋体" panose="02010600030101010101" pitchFamily="2" charset="-122"/>
                  <a:cs typeface="+mn-cs"/>
                </a:rPr>
                <a:t>03</a:t>
              </a:r>
              <a:endParaRPr kumimoji="0" lang="en-US" altLang="zh-CN" sz="1600" b="0" i="0" u="none" strike="noStrike" kern="1200" cap="none" spc="0" normalizeH="0" baseline="0" noProof="0" dirty="0">
                <a:ln>
                  <a:noFill/>
                </a:ln>
                <a:solidFill>
                  <a:srgbClr val="080808"/>
                </a:solidFill>
                <a:effectLst/>
                <a:uLnTx/>
                <a:uFillTx/>
                <a:latin typeface="微软雅黑"/>
                <a:ea typeface="宋体" panose="02010600030101010101" pitchFamily="2" charset="-122"/>
                <a:cs typeface="+mn-cs"/>
              </a:endParaRPr>
            </a:p>
          </p:txBody>
        </p:sp>
      </p:grpSp>
      <p:grpSp>
        <p:nvGrpSpPr>
          <p:cNvPr id="81" name="组合 80"/>
          <p:cNvGrpSpPr/>
          <p:nvPr/>
        </p:nvGrpSpPr>
        <p:grpSpPr>
          <a:xfrm>
            <a:off x="3916477" y="2566975"/>
            <a:ext cx="428410" cy="491476"/>
            <a:chOff x="3834691" y="2688962"/>
            <a:chExt cx="428410" cy="491476"/>
          </a:xfrm>
          <a:effectLst/>
        </p:grpSpPr>
        <p:sp>
          <p:nvSpPr>
            <p:cNvPr id="82" name="六边形 81"/>
            <p:cNvSpPr/>
            <p:nvPr/>
          </p:nvSpPr>
          <p:spPr>
            <a:xfrm rot="5400000">
              <a:off x="3803158" y="2722995"/>
              <a:ext cx="491476" cy="423410"/>
            </a:xfrm>
            <a:prstGeom prst="hexagon">
              <a:avLst/>
            </a:prstGeom>
            <a:solidFill>
              <a:schemeClr val="tx2"/>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8F8F8"/>
                </a:solidFill>
                <a:effectLst/>
                <a:uLnTx/>
                <a:uFillTx/>
                <a:latin typeface="微软雅黑"/>
                <a:ea typeface="宋体" panose="02010600030101010101" pitchFamily="2" charset="-122"/>
                <a:cs typeface="+mn-cs"/>
              </a:endParaRPr>
            </a:p>
          </p:txBody>
        </p:sp>
        <p:sp>
          <p:nvSpPr>
            <p:cNvPr id="83" name="文本框 33"/>
            <p:cNvSpPr txBox="1"/>
            <p:nvPr/>
          </p:nvSpPr>
          <p:spPr>
            <a:xfrm>
              <a:off x="3834691" y="2769733"/>
              <a:ext cx="428410" cy="33855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600" b="0" i="0" u="none" strike="noStrike" kern="1200" cap="none" spc="0" normalizeH="0" baseline="0" noProof="0" dirty="0" smtClean="0">
                  <a:ln>
                    <a:noFill/>
                  </a:ln>
                  <a:solidFill>
                    <a:srgbClr val="080808"/>
                  </a:solidFill>
                  <a:effectLst/>
                  <a:uLnTx/>
                  <a:uFillTx/>
                  <a:latin typeface="微软雅黑"/>
                  <a:ea typeface="宋体" panose="02010600030101010101" pitchFamily="2" charset="-122"/>
                  <a:cs typeface="+mn-cs"/>
                </a:rPr>
                <a:t>04</a:t>
              </a:r>
              <a:endParaRPr kumimoji="0" lang="en-US" altLang="zh-CN" sz="1600" b="0" i="0" u="none" strike="noStrike" kern="1200" cap="none" spc="0" normalizeH="0" baseline="0" noProof="0" dirty="0">
                <a:ln>
                  <a:noFill/>
                </a:ln>
                <a:solidFill>
                  <a:srgbClr val="080808"/>
                </a:solidFill>
                <a:effectLst/>
                <a:uLnTx/>
                <a:uFillTx/>
                <a:latin typeface="微软雅黑"/>
                <a:ea typeface="宋体" panose="02010600030101010101" pitchFamily="2" charset="-122"/>
                <a:cs typeface="+mn-cs"/>
              </a:endParaRPr>
            </a:p>
          </p:txBody>
        </p:sp>
      </p:grpSp>
      <p:grpSp>
        <p:nvGrpSpPr>
          <p:cNvPr id="84" name="组合 83"/>
          <p:cNvGrpSpPr/>
          <p:nvPr/>
        </p:nvGrpSpPr>
        <p:grpSpPr>
          <a:xfrm>
            <a:off x="4855841" y="2566975"/>
            <a:ext cx="428410" cy="491476"/>
            <a:chOff x="4774055" y="2688962"/>
            <a:chExt cx="428410" cy="491476"/>
          </a:xfrm>
          <a:effectLst/>
        </p:grpSpPr>
        <p:sp>
          <p:nvSpPr>
            <p:cNvPr id="85" name="六边形 84"/>
            <p:cNvSpPr/>
            <p:nvPr/>
          </p:nvSpPr>
          <p:spPr>
            <a:xfrm rot="5400000">
              <a:off x="4740022" y="2722995"/>
              <a:ext cx="491476" cy="423410"/>
            </a:xfrm>
            <a:prstGeom prst="hexagon">
              <a:avLst/>
            </a:prstGeom>
            <a:solidFill>
              <a:schemeClr val="bg1"/>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8F8F8"/>
                </a:solidFill>
                <a:effectLst/>
                <a:uLnTx/>
                <a:uFillTx/>
                <a:latin typeface="微软雅黑"/>
                <a:ea typeface="宋体" panose="02010600030101010101" pitchFamily="2" charset="-122"/>
                <a:cs typeface="+mn-cs"/>
              </a:endParaRPr>
            </a:p>
          </p:txBody>
        </p:sp>
        <p:sp>
          <p:nvSpPr>
            <p:cNvPr id="86" name="文本框 33"/>
            <p:cNvSpPr txBox="1"/>
            <p:nvPr/>
          </p:nvSpPr>
          <p:spPr>
            <a:xfrm>
              <a:off x="4774055" y="2769733"/>
              <a:ext cx="428410" cy="33855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600" b="0" i="0" u="none" strike="noStrike" kern="1200" cap="none" spc="0" normalizeH="0" baseline="0" noProof="0" dirty="0" smtClean="0">
                  <a:ln>
                    <a:noFill/>
                  </a:ln>
                  <a:solidFill>
                    <a:srgbClr val="080808"/>
                  </a:solidFill>
                  <a:effectLst/>
                  <a:uLnTx/>
                  <a:uFillTx/>
                  <a:latin typeface="微软雅黑"/>
                  <a:ea typeface="宋体" panose="02010600030101010101" pitchFamily="2" charset="-122"/>
                  <a:cs typeface="+mn-cs"/>
                </a:rPr>
                <a:t>05</a:t>
              </a:r>
              <a:endParaRPr kumimoji="0" lang="en-US" altLang="zh-CN" sz="1600" b="0" i="0" u="none" strike="noStrike" kern="1200" cap="none" spc="0" normalizeH="0" baseline="0" noProof="0" dirty="0">
                <a:ln>
                  <a:noFill/>
                </a:ln>
                <a:solidFill>
                  <a:srgbClr val="080808"/>
                </a:solidFill>
                <a:effectLst/>
                <a:uLnTx/>
                <a:uFillTx/>
                <a:latin typeface="微软雅黑"/>
                <a:ea typeface="宋体" panose="02010600030101010101" pitchFamily="2" charset="-122"/>
                <a:cs typeface="+mn-cs"/>
              </a:endParaRPr>
            </a:p>
          </p:txBody>
        </p:sp>
      </p:grpSp>
      <p:grpSp>
        <p:nvGrpSpPr>
          <p:cNvPr id="87" name="组合 86"/>
          <p:cNvGrpSpPr/>
          <p:nvPr/>
        </p:nvGrpSpPr>
        <p:grpSpPr>
          <a:xfrm>
            <a:off x="5792706" y="2566975"/>
            <a:ext cx="428410" cy="491476"/>
            <a:chOff x="5710920" y="2688962"/>
            <a:chExt cx="428410" cy="491476"/>
          </a:xfrm>
          <a:effectLst/>
        </p:grpSpPr>
        <p:sp>
          <p:nvSpPr>
            <p:cNvPr id="88" name="六边形 87"/>
            <p:cNvSpPr/>
            <p:nvPr/>
          </p:nvSpPr>
          <p:spPr>
            <a:xfrm rot="5400000">
              <a:off x="5676887" y="2722995"/>
              <a:ext cx="491476" cy="423410"/>
            </a:xfrm>
            <a:prstGeom prst="hexagon">
              <a:avLst/>
            </a:prstGeom>
            <a:solidFill>
              <a:schemeClr val="tx1"/>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8F8F8"/>
                </a:solidFill>
                <a:effectLst/>
                <a:uLnTx/>
                <a:uFillTx/>
                <a:latin typeface="微软雅黑"/>
                <a:ea typeface="宋体" panose="02010600030101010101" pitchFamily="2" charset="-122"/>
                <a:cs typeface="+mn-cs"/>
              </a:endParaRPr>
            </a:p>
          </p:txBody>
        </p:sp>
        <p:sp>
          <p:nvSpPr>
            <p:cNvPr id="89" name="文本框 33"/>
            <p:cNvSpPr txBox="1"/>
            <p:nvPr/>
          </p:nvSpPr>
          <p:spPr>
            <a:xfrm>
              <a:off x="5710920" y="2769733"/>
              <a:ext cx="428410" cy="33855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600" b="0" i="0" u="none" strike="noStrike" kern="1200" cap="none" spc="0" normalizeH="0" baseline="0" noProof="0" dirty="0" smtClean="0">
                  <a:ln>
                    <a:noFill/>
                  </a:ln>
                  <a:solidFill>
                    <a:srgbClr val="080808"/>
                  </a:solidFill>
                  <a:effectLst/>
                  <a:uLnTx/>
                  <a:uFillTx/>
                  <a:latin typeface="微软雅黑"/>
                  <a:ea typeface="宋体" panose="02010600030101010101" pitchFamily="2" charset="-122"/>
                  <a:cs typeface="+mn-cs"/>
                </a:rPr>
                <a:t>06</a:t>
              </a:r>
              <a:endParaRPr kumimoji="0" lang="en-US" altLang="zh-CN" sz="1600" b="0" i="0" u="none" strike="noStrike" kern="1200" cap="none" spc="0" normalizeH="0" baseline="0" noProof="0" dirty="0">
                <a:ln>
                  <a:noFill/>
                </a:ln>
                <a:solidFill>
                  <a:srgbClr val="080808"/>
                </a:solidFill>
                <a:effectLst/>
                <a:uLnTx/>
                <a:uFillTx/>
                <a:latin typeface="微软雅黑"/>
                <a:ea typeface="宋体" panose="02010600030101010101" pitchFamily="2" charset="-122"/>
                <a:cs typeface="+mn-cs"/>
              </a:endParaRPr>
            </a:p>
          </p:txBody>
        </p:sp>
      </p:grpSp>
      <p:grpSp>
        <p:nvGrpSpPr>
          <p:cNvPr id="90" name="组合 89"/>
          <p:cNvGrpSpPr/>
          <p:nvPr/>
        </p:nvGrpSpPr>
        <p:grpSpPr>
          <a:xfrm>
            <a:off x="6727069" y="2566976"/>
            <a:ext cx="428410" cy="491476"/>
            <a:chOff x="6645283" y="2688963"/>
            <a:chExt cx="428410" cy="491476"/>
          </a:xfrm>
          <a:effectLst/>
        </p:grpSpPr>
        <p:sp>
          <p:nvSpPr>
            <p:cNvPr id="91" name="六边形 90"/>
            <p:cNvSpPr/>
            <p:nvPr/>
          </p:nvSpPr>
          <p:spPr>
            <a:xfrm rot="5400000">
              <a:off x="6613750" y="2722996"/>
              <a:ext cx="491476" cy="423409"/>
            </a:xfrm>
            <a:prstGeom prst="hexagon">
              <a:avLst/>
            </a:prstGeom>
            <a:solidFill>
              <a:schemeClr val="bg2"/>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8F8F8"/>
                </a:solidFill>
                <a:effectLst/>
                <a:uLnTx/>
                <a:uFillTx/>
                <a:latin typeface="微软雅黑"/>
                <a:ea typeface="宋体" panose="02010600030101010101" pitchFamily="2" charset="-122"/>
                <a:cs typeface="+mn-cs"/>
              </a:endParaRPr>
            </a:p>
          </p:txBody>
        </p:sp>
        <p:sp>
          <p:nvSpPr>
            <p:cNvPr id="92" name="文本框 33"/>
            <p:cNvSpPr txBox="1"/>
            <p:nvPr/>
          </p:nvSpPr>
          <p:spPr>
            <a:xfrm>
              <a:off x="6645283" y="2769733"/>
              <a:ext cx="428410" cy="33855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600" b="0" i="0" u="none" strike="noStrike" kern="1200" cap="none" spc="0" normalizeH="0" baseline="0" noProof="0" dirty="0" smtClean="0">
                  <a:ln>
                    <a:noFill/>
                  </a:ln>
                  <a:solidFill>
                    <a:srgbClr val="080808"/>
                  </a:solidFill>
                  <a:effectLst/>
                  <a:uLnTx/>
                  <a:uFillTx/>
                  <a:latin typeface="微软雅黑"/>
                  <a:ea typeface="宋体" panose="02010600030101010101" pitchFamily="2" charset="-122"/>
                  <a:cs typeface="+mn-cs"/>
                </a:rPr>
                <a:t>07</a:t>
              </a:r>
              <a:endParaRPr kumimoji="0" lang="en-US" altLang="zh-CN" sz="1600" b="0" i="0" u="none" strike="noStrike" kern="1200" cap="none" spc="0" normalizeH="0" baseline="0" noProof="0" dirty="0">
                <a:ln>
                  <a:noFill/>
                </a:ln>
                <a:solidFill>
                  <a:srgbClr val="080808"/>
                </a:solidFill>
                <a:effectLst/>
                <a:uLnTx/>
                <a:uFillTx/>
                <a:latin typeface="微软雅黑"/>
                <a:ea typeface="宋体" panose="02010600030101010101" pitchFamily="2" charset="-122"/>
                <a:cs typeface="+mn-cs"/>
              </a:endParaRPr>
            </a:p>
          </p:txBody>
        </p:sp>
      </p:grpSp>
      <p:sp>
        <p:nvSpPr>
          <p:cNvPr id="93" name="文本框 33"/>
          <p:cNvSpPr txBox="1"/>
          <p:nvPr/>
        </p:nvSpPr>
        <p:spPr>
          <a:xfrm>
            <a:off x="1600436" y="1610818"/>
            <a:ext cx="911918" cy="553998"/>
          </a:xfrm>
          <a:prstGeom prst="rect">
            <a:avLst/>
          </a:prstGeom>
          <a:noFill/>
          <a:effectLst/>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000" b="0" i="0" u="none" strike="noStrike" kern="1200" cap="none" spc="0" normalizeH="0" baseline="0" noProof="0" dirty="0">
                <a:ln>
                  <a:noFill/>
                </a:ln>
                <a:solidFill>
                  <a:srgbClr val="080808"/>
                </a:solidFill>
                <a:effectLst/>
                <a:uLnTx/>
                <a:uFillTx/>
                <a:latin typeface="微软雅黑"/>
                <a:ea typeface="宋体" panose="02010600030101010101" pitchFamily="2" charset="-122"/>
                <a:cs typeface="+mn-cs"/>
              </a:rPr>
              <a:t>单击此处添加文本单击此处</a:t>
            </a:r>
            <a:r>
              <a:rPr kumimoji="0" lang="zh-CN" altLang="en-US" sz="1000" b="0" i="0" u="none" strike="noStrike" kern="1200" cap="none" spc="0" normalizeH="0" baseline="0" noProof="0" dirty="0" smtClean="0">
                <a:ln>
                  <a:noFill/>
                </a:ln>
                <a:solidFill>
                  <a:srgbClr val="080808"/>
                </a:solidFill>
                <a:effectLst/>
                <a:uLnTx/>
                <a:uFillTx/>
                <a:latin typeface="微软雅黑"/>
                <a:ea typeface="宋体" panose="02010600030101010101" pitchFamily="2" charset="-122"/>
                <a:cs typeface="+mn-cs"/>
              </a:rPr>
              <a:t>添加单</a:t>
            </a:r>
            <a:endParaRPr kumimoji="0" lang="en-US" altLang="zh-CN" sz="1000" b="0" i="0" u="none" strike="noStrike" kern="1200" cap="none" spc="0" normalizeH="0" baseline="0" noProof="0" dirty="0">
              <a:ln>
                <a:noFill/>
              </a:ln>
              <a:solidFill>
                <a:srgbClr val="080808"/>
              </a:solidFill>
              <a:effectLst/>
              <a:uLnTx/>
              <a:uFillTx/>
              <a:latin typeface="微软雅黑"/>
              <a:ea typeface="宋体" panose="02010600030101010101" pitchFamily="2" charset="-122"/>
              <a:cs typeface="+mn-cs"/>
            </a:endParaRPr>
          </a:p>
        </p:txBody>
      </p:sp>
      <p:sp>
        <p:nvSpPr>
          <p:cNvPr id="94" name="文本框 33"/>
          <p:cNvSpPr txBox="1"/>
          <p:nvPr/>
        </p:nvSpPr>
        <p:spPr>
          <a:xfrm>
            <a:off x="3463018" y="1610818"/>
            <a:ext cx="911918" cy="553998"/>
          </a:xfrm>
          <a:prstGeom prst="rect">
            <a:avLst/>
          </a:prstGeom>
          <a:noFill/>
          <a:effectLst/>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000" b="0" i="0" u="none" strike="noStrike" kern="1200" cap="none" spc="0" normalizeH="0" baseline="0" noProof="0" dirty="0">
                <a:ln>
                  <a:noFill/>
                </a:ln>
                <a:solidFill>
                  <a:srgbClr val="080808"/>
                </a:solidFill>
                <a:effectLst/>
                <a:uLnTx/>
                <a:uFillTx/>
                <a:latin typeface="微软雅黑"/>
                <a:ea typeface="宋体" panose="02010600030101010101" pitchFamily="2" charset="-122"/>
                <a:cs typeface="+mn-cs"/>
              </a:rPr>
              <a:t>单击此处添加文本单击此处</a:t>
            </a:r>
            <a:r>
              <a:rPr kumimoji="0" lang="zh-CN" altLang="en-US" sz="1000" b="0" i="0" u="none" strike="noStrike" kern="1200" cap="none" spc="0" normalizeH="0" baseline="0" noProof="0" dirty="0" smtClean="0">
                <a:ln>
                  <a:noFill/>
                </a:ln>
                <a:solidFill>
                  <a:srgbClr val="080808"/>
                </a:solidFill>
                <a:effectLst/>
                <a:uLnTx/>
                <a:uFillTx/>
                <a:latin typeface="微软雅黑"/>
                <a:ea typeface="宋体" panose="02010600030101010101" pitchFamily="2" charset="-122"/>
                <a:cs typeface="+mn-cs"/>
              </a:rPr>
              <a:t>添加单</a:t>
            </a:r>
            <a:endParaRPr kumimoji="0" lang="en-US" altLang="zh-CN" sz="1000" b="0" i="0" u="none" strike="noStrike" kern="1200" cap="none" spc="0" normalizeH="0" baseline="0" noProof="0" dirty="0">
              <a:ln>
                <a:noFill/>
              </a:ln>
              <a:solidFill>
                <a:srgbClr val="080808"/>
              </a:solidFill>
              <a:effectLst/>
              <a:uLnTx/>
              <a:uFillTx/>
              <a:latin typeface="微软雅黑"/>
              <a:ea typeface="宋体" panose="02010600030101010101" pitchFamily="2" charset="-122"/>
              <a:cs typeface="+mn-cs"/>
            </a:endParaRPr>
          </a:p>
        </p:txBody>
      </p:sp>
      <p:sp>
        <p:nvSpPr>
          <p:cNvPr id="95" name="文本框 33"/>
          <p:cNvSpPr txBox="1"/>
          <p:nvPr/>
        </p:nvSpPr>
        <p:spPr>
          <a:xfrm>
            <a:off x="5368667" y="1610818"/>
            <a:ext cx="911918" cy="553998"/>
          </a:xfrm>
          <a:prstGeom prst="rect">
            <a:avLst/>
          </a:prstGeom>
          <a:noFill/>
          <a:effectLst/>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000" b="0" i="0" u="none" strike="noStrike" kern="1200" cap="none" spc="0" normalizeH="0" baseline="0" noProof="0" dirty="0">
                <a:ln>
                  <a:noFill/>
                </a:ln>
                <a:solidFill>
                  <a:srgbClr val="080808"/>
                </a:solidFill>
                <a:effectLst/>
                <a:uLnTx/>
                <a:uFillTx/>
                <a:latin typeface="微软雅黑"/>
                <a:ea typeface="宋体" panose="02010600030101010101" pitchFamily="2" charset="-122"/>
                <a:cs typeface="+mn-cs"/>
              </a:rPr>
              <a:t>单击此处添加文本单击此处</a:t>
            </a:r>
            <a:r>
              <a:rPr kumimoji="0" lang="zh-CN" altLang="en-US" sz="1000" b="0" i="0" u="none" strike="noStrike" kern="1200" cap="none" spc="0" normalizeH="0" baseline="0" noProof="0" dirty="0" smtClean="0">
                <a:ln>
                  <a:noFill/>
                </a:ln>
                <a:solidFill>
                  <a:srgbClr val="080808"/>
                </a:solidFill>
                <a:effectLst/>
                <a:uLnTx/>
                <a:uFillTx/>
                <a:latin typeface="微软雅黑"/>
                <a:ea typeface="宋体" panose="02010600030101010101" pitchFamily="2" charset="-122"/>
                <a:cs typeface="+mn-cs"/>
              </a:rPr>
              <a:t>添加单</a:t>
            </a:r>
            <a:endParaRPr kumimoji="0" lang="en-US" altLang="zh-CN" sz="1000" b="0" i="0" u="none" strike="noStrike" kern="1200" cap="none" spc="0" normalizeH="0" baseline="0" noProof="0" dirty="0">
              <a:ln>
                <a:noFill/>
              </a:ln>
              <a:solidFill>
                <a:srgbClr val="080808"/>
              </a:solidFill>
              <a:effectLst/>
              <a:uLnTx/>
              <a:uFillTx/>
              <a:latin typeface="微软雅黑"/>
              <a:ea typeface="宋体" panose="02010600030101010101" pitchFamily="2" charset="-122"/>
              <a:cs typeface="+mn-cs"/>
            </a:endParaRPr>
          </a:p>
        </p:txBody>
      </p:sp>
      <p:sp>
        <p:nvSpPr>
          <p:cNvPr id="96" name="文本框 33"/>
          <p:cNvSpPr txBox="1"/>
          <p:nvPr/>
        </p:nvSpPr>
        <p:spPr>
          <a:xfrm>
            <a:off x="7217428" y="1610818"/>
            <a:ext cx="911918" cy="553998"/>
          </a:xfrm>
          <a:prstGeom prst="rect">
            <a:avLst/>
          </a:prstGeom>
          <a:noFill/>
          <a:effectLst/>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000" b="0" i="0" u="none" strike="noStrike" kern="1200" cap="none" spc="0" normalizeH="0" baseline="0" noProof="0" dirty="0">
                <a:ln>
                  <a:noFill/>
                </a:ln>
                <a:solidFill>
                  <a:srgbClr val="080808"/>
                </a:solidFill>
                <a:effectLst/>
                <a:uLnTx/>
                <a:uFillTx/>
                <a:latin typeface="微软雅黑"/>
                <a:ea typeface="宋体" panose="02010600030101010101" pitchFamily="2" charset="-122"/>
                <a:cs typeface="+mn-cs"/>
              </a:rPr>
              <a:t>单击此处添加文本单击此处</a:t>
            </a:r>
            <a:r>
              <a:rPr kumimoji="0" lang="zh-CN" altLang="en-US" sz="1000" b="0" i="0" u="none" strike="noStrike" kern="1200" cap="none" spc="0" normalizeH="0" baseline="0" noProof="0" dirty="0" smtClean="0">
                <a:ln>
                  <a:noFill/>
                </a:ln>
                <a:solidFill>
                  <a:srgbClr val="080808"/>
                </a:solidFill>
                <a:effectLst/>
                <a:uLnTx/>
                <a:uFillTx/>
                <a:latin typeface="微软雅黑"/>
                <a:ea typeface="宋体" panose="02010600030101010101" pitchFamily="2" charset="-122"/>
                <a:cs typeface="+mn-cs"/>
              </a:rPr>
              <a:t>添加单</a:t>
            </a:r>
            <a:endParaRPr kumimoji="0" lang="en-US" altLang="zh-CN" sz="1000" b="0" i="0" u="none" strike="noStrike" kern="1200" cap="none" spc="0" normalizeH="0" baseline="0" noProof="0" dirty="0">
              <a:ln>
                <a:noFill/>
              </a:ln>
              <a:solidFill>
                <a:srgbClr val="080808"/>
              </a:solidFill>
              <a:effectLst/>
              <a:uLnTx/>
              <a:uFillTx/>
              <a:latin typeface="微软雅黑"/>
              <a:ea typeface="宋体" panose="02010600030101010101" pitchFamily="2" charset="-122"/>
              <a:cs typeface="+mn-cs"/>
            </a:endParaRPr>
          </a:p>
        </p:txBody>
      </p:sp>
      <p:sp>
        <p:nvSpPr>
          <p:cNvPr id="97" name="文本框 33"/>
          <p:cNvSpPr txBox="1"/>
          <p:nvPr/>
        </p:nvSpPr>
        <p:spPr>
          <a:xfrm>
            <a:off x="2533774" y="3525349"/>
            <a:ext cx="911918" cy="553998"/>
          </a:xfrm>
          <a:prstGeom prst="rect">
            <a:avLst/>
          </a:prstGeom>
          <a:noFill/>
          <a:effectLst/>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000" b="0" i="0" u="none" strike="noStrike" kern="1200" cap="none" spc="0" normalizeH="0" baseline="0" noProof="0" dirty="0">
                <a:ln>
                  <a:noFill/>
                </a:ln>
                <a:solidFill>
                  <a:srgbClr val="080808"/>
                </a:solidFill>
                <a:effectLst/>
                <a:uLnTx/>
                <a:uFillTx/>
                <a:latin typeface="微软雅黑"/>
                <a:ea typeface="宋体" panose="02010600030101010101" pitchFamily="2" charset="-122"/>
                <a:cs typeface="+mn-cs"/>
              </a:rPr>
              <a:t>单击此处添加文本单击此处</a:t>
            </a:r>
            <a:r>
              <a:rPr kumimoji="0" lang="zh-CN" altLang="en-US" sz="1000" b="0" i="0" u="none" strike="noStrike" kern="1200" cap="none" spc="0" normalizeH="0" baseline="0" noProof="0" dirty="0" smtClean="0">
                <a:ln>
                  <a:noFill/>
                </a:ln>
                <a:solidFill>
                  <a:srgbClr val="080808"/>
                </a:solidFill>
                <a:effectLst/>
                <a:uLnTx/>
                <a:uFillTx/>
                <a:latin typeface="微软雅黑"/>
                <a:ea typeface="宋体" panose="02010600030101010101" pitchFamily="2" charset="-122"/>
                <a:cs typeface="+mn-cs"/>
              </a:rPr>
              <a:t>添加单</a:t>
            </a:r>
            <a:endParaRPr kumimoji="0" lang="en-US" altLang="zh-CN" sz="1000" b="0" i="0" u="none" strike="noStrike" kern="1200" cap="none" spc="0" normalizeH="0" baseline="0" noProof="0" dirty="0">
              <a:ln>
                <a:noFill/>
              </a:ln>
              <a:solidFill>
                <a:srgbClr val="080808"/>
              </a:solidFill>
              <a:effectLst/>
              <a:uLnTx/>
              <a:uFillTx/>
              <a:latin typeface="微软雅黑"/>
              <a:ea typeface="宋体" panose="02010600030101010101" pitchFamily="2" charset="-122"/>
              <a:cs typeface="+mn-cs"/>
            </a:endParaRPr>
          </a:p>
        </p:txBody>
      </p:sp>
      <p:sp>
        <p:nvSpPr>
          <p:cNvPr id="98" name="文本框 33"/>
          <p:cNvSpPr txBox="1"/>
          <p:nvPr/>
        </p:nvSpPr>
        <p:spPr>
          <a:xfrm>
            <a:off x="4439423" y="3525349"/>
            <a:ext cx="911918" cy="553998"/>
          </a:xfrm>
          <a:prstGeom prst="rect">
            <a:avLst/>
          </a:prstGeom>
          <a:noFill/>
          <a:effectLst/>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000" b="0" i="0" u="none" strike="noStrike" kern="1200" cap="none" spc="0" normalizeH="0" baseline="0" noProof="0" dirty="0">
                <a:ln>
                  <a:noFill/>
                </a:ln>
                <a:solidFill>
                  <a:srgbClr val="080808"/>
                </a:solidFill>
                <a:effectLst/>
                <a:uLnTx/>
                <a:uFillTx/>
                <a:latin typeface="微软雅黑"/>
                <a:ea typeface="宋体" panose="02010600030101010101" pitchFamily="2" charset="-122"/>
                <a:cs typeface="+mn-cs"/>
              </a:rPr>
              <a:t>单击此处添加文本单击此处</a:t>
            </a:r>
            <a:r>
              <a:rPr kumimoji="0" lang="zh-CN" altLang="en-US" sz="1000" b="0" i="0" u="none" strike="noStrike" kern="1200" cap="none" spc="0" normalizeH="0" baseline="0" noProof="0" dirty="0" smtClean="0">
                <a:ln>
                  <a:noFill/>
                </a:ln>
                <a:solidFill>
                  <a:srgbClr val="080808"/>
                </a:solidFill>
                <a:effectLst/>
                <a:uLnTx/>
                <a:uFillTx/>
                <a:latin typeface="微软雅黑"/>
                <a:ea typeface="宋体" panose="02010600030101010101" pitchFamily="2" charset="-122"/>
                <a:cs typeface="+mn-cs"/>
              </a:rPr>
              <a:t>添加单</a:t>
            </a:r>
            <a:endParaRPr kumimoji="0" lang="en-US" altLang="zh-CN" sz="1000" b="0" i="0" u="none" strike="noStrike" kern="1200" cap="none" spc="0" normalizeH="0" baseline="0" noProof="0" dirty="0">
              <a:ln>
                <a:noFill/>
              </a:ln>
              <a:solidFill>
                <a:srgbClr val="080808"/>
              </a:solidFill>
              <a:effectLst/>
              <a:uLnTx/>
              <a:uFillTx/>
              <a:latin typeface="微软雅黑"/>
              <a:ea typeface="宋体" panose="02010600030101010101" pitchFamily="2" charset="-122"/>
              <a:cs typeface="+mn-cs"/>
            </a:endParaRPr>
          </a:p>
        </p:txBody>
      </p:sp>
      <p:sp>
        <p:nvSpPr>
          <p:cNvPr id="99" name="文本框 33"/>
          <p:cNvSpPr txBox="1"/>
          <p:nvPr/>
        </p:nvSpPr>
        <p:spPr>
          <a:xfrm>
            <a:off x="6288184" y="3525349"/>
            <a:ext cx="911918" cy="553998"/>
          </a:xfrm>
          <a:prstGeom prst="rect">
            <a:avLst/>
          </a:prstGeom>
          <a:noFill/>
          <a:effectLst/>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000" b="0" i="0" u="none" strike="noStrike" kern="1200" cap="none" spc="0" normalizeH="0" baseline="0" noProof="0" dirty="0">
                <a:ln>
                  <a:noFill/>
                </a:ln>
                <a:solidFill>
                  <a:srgbClr val="080808"/>
                </a:solidFill>
                <a:effectLst/>
                <a:uLnTx/>
                <a:uFillTx/>
                <a:latin typeface="微软雅黑"/>
                <a:ea typeface="宋体" panose="02010600030101010101" pitchFamily="2" charset="-122"/>
                <a:cs typeface="+mn-cs"/>
              </a:rPr>
              <a:t>单击此处添加文本单击此处</a:t>
            </a:r>
            <a:r>
              <a:rPr kumimoji="0" lang="zh-CN" altLang="en-US" sz="1000" b="0" i="0" u="none" strike="noStrike" kern="1200" cap="none" spc="0" normalizeH="0" baseline="0" noProof="0" dirty="0" smtClean="0">
                <a:ln>
                  <a:noFill/>
                </a:ln>
                <a:solidFill>
                  <a:srgbClr val="080808"/>
                </a:solidFill>
                <a:effectLst/>
                <a:uLnTx/>
                <a:uFillTx/>
                <a:latin typeface="微软雅黑"/>
                <a:ea typeface="宋体" panose="02010600030101010101" pitchFamily="2" charset="-122"/>
                <a:cs typeface="+mn-cs"/>
              </a:rPr>
              <a:t>添加单</a:t>
            </a:r>
            <a:endParaRPr kumimoji="0" lang="en-US" altLang="zh-CN" sz="1000" b="0" i="0" u="none" strike="noStrike" kern="1200" cap="none" spc="0" normalizeH="0" baseline="0" noProof="0" dirty="0">
              <a:ln>
                <a:noFill/>
              </a:ln>
              <a:solidFill>
                <a:srgbClr val="080808"/>
              </a:solidFill>
              <a:effectLst/>
              <a:uLnTx/>
              <a:uFillTx/>
              <a:latin typeface="微软雅黑"/>
              <a:ea typeface="宋体" panose="02010600030101010101" pitchFamily="2" charset="-122"/>
              <a:cs typeface="+mn-cs"/>
            </a:endParaRPr>
          </a:p>
        </p:txBody>
      </p:sp>
      <p:sp>
        <p:nvSpPr>
          <p:cNvPr id="100" name="Text Box 18"/>
          <p:cNvSpPr txBox="1">
            <a:spLocks noChangeArrowheads="1"/>
          </p:cNvSpPr>
          <p:nvPr/>
        </p:nvSpPr>
        <p:spPr bwMode="gray">
          <a:xfrm>
            <a:off x="3707904" y="195486"/>
            <a:ext cx="1584175" cy="4770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marL="0" marR="0" lvl="0" indent="0" algn="ctr" defTabSz="914400" rtl="0" eaLnBrk="0" fontAlgn="auto" latinLnBrk="0" hangingPunct="0">
              <a:lnSpc>
                <a:spcPct val="100000"/>
              </a:lnSpc>
              <a:spcBef>
                <a:spcPts val="0"/>
              </a:spcBef>
              <a:spcAft>
                <a:spcPts val="0"/>
              </a:spcAft>
              <a:buClrTx/>
              <a:buSzTx/>
              <a:buFontTx/>
              <a:buNone/>
              <a:tabLst/>
              <a:defRPr/>
            </a:pPr>
            <a:r>
              <a:rPr kumimoji="0" lang="zh-CN" altLang="en-US" sz="2500" b="0" i="0" u="none" strike="noStrike" kern="120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cs typeface="+mn-cs"/>
              </a:rPr>
              <a:t>标题内容</a:t>
            </a:r>
            <a:endParaRPr kumimoji="0" lang="zh-CN" altLang="en-US" sz="25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cxnSp>
        <p:nvCxnSpPr>
          <p:cNvPr id="101" name="直接连接符​​ 14"/>
          <p:cNvCxnSpPr/>
          <p:nvPr/>
        </p:nvCxnSpPr>
        <p:spPr>
          <a:xfrm>
            <a:off x="5647418" y="468660"/>
            <a:ext cx="3057760" cy="0"/>
          </a:xfrm>
          <a:prstGeom prst="line">
            <a:avLst/>
          </a:prstGeom>
          <a:ln w="9525">
            <a:solidFill>
              <a:schemeClr val="accent3"/>
            </a:solidFill>
            <a:prstDash val="solid"/>
          </a:ln>
        </p:spPr>
        <p:style>
          <a:lnRef idx="1">
            <a:schemeClr val="accent1"/>
          </a:lnRef>
          <a:fillRef idx="0">
            <a:schemeClr val="accent1"/>
          </a:fillRef>
          <a:effectRef idx="0">
            <a:schemeClr val="accent1"/>
          </a:effectRef>
          <a:fontRef idx="minor">
            <a:schemeClr val="tx1"/>
          </a:fontRef>
        </p:style>
      </p:cxnSp>
      <p:cxnSp>
        <p:nvCxnSpPr>
          <p:cNvPr id="102" name="直接连接符​​ 14"/>
          <p:cNvCxnSpPr/>
          <p:nvPr/>
        </p:nvCxnSpPr>
        <p:spPr>
          <a:xfrm>
            <a:off x="362112" y="468660"/>
            <a:ext cx="3057760" cy="0"/>
          </a:xfrm>
          <a:prstGeom prst="line">
            <a:avLst/>
          </a:prstGeom>
          <a:ln w="9525">
            <a:solidFill>
              <a:schemeClr val="accent3"/>
            </a:solidFill>
            <a:prstDash val="soli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40309066"/>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48"/>
                                        </p:tgtEl>
                                        <p:attrNameLst>
                                          <p:attrName>style.visibility</p:attrName>
                                        </p:attrNameLst>
                                      </p:cBhvr>
                                      <p:to>
                                        <p:strVal val="visible"/>
                                      </p:to>
                                    </p:set>
                                    <p:anim calcmode="lin" valueType="num">
                                      <p:cBhvr additive="base">
                                        <p:cTn id="7" dur="500" fill="hold"/>
                                        <p:tgtEl>
                                          <p:spTgt spid="48"/>
                                        </p:tgtEl>
                                        <p:attrNameLst>
                                          <p:attrName>ppt_x</p:attrName>
                                        </p:attrNameLst>
                                      </p:cBhvr>
                                      <p:tavLst>
                                        <p:tav tm="0">
                                          <p:val>
                                            <p:strVal val="0-#ppt_w/2"/>
                                          </p:val>
                                        </p:tav>
                                        <p:tav tm="100000">
                                          <p:val>
                                            <p:strVal val="#ppt_x"/>
                                          </p:val>
                                        </p:tav>
                                      </p:tavLst>
                                    </p:anim>
                                    <p:anim calcmode="lin" valueType="num">
                                      <p:cBhvr additive="base">
                                        <p:cTn id="8" dur="500" fill="hold"/>
                                        <p:tgtEl>
                                          <p:spTgt spid="48"/>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53" presetClass="entr" presetSubtype="16" fill="hold" nodeType="clickEffect">
                                  <p:stCondLst>
                                    <p:cond delay="0"/>
                                  </p:stCondLst>
                                  <p:childTnLst>
                                    <p:set>
                                      <p:cBhvr>
                                        <p:cTn id="12" dur="1" fill="hold">
                                          <p:stCondLst>
                                            <p:cond delay="0"/>
                                          </p:stCondLst>
                                        </p:cTn>
                                        <p:tgtEl>
                                          <p:spTgt spid="72"/>
                                        </p:tgtEl>
                                        <p:attrNameLst>
                                          <p:attrName>style.visibility</p:attrName>
                                        </p:attrNameLst>
                                      </p:cBhvr>
                                      <p:to>
                                        <p:strVal val="visible"/>
                                      </p:to>
                                    </p:set>
                                    <p:anim calcmode="lin" valueType="num">
                                      <p:cBhvr>
                                        <p:cTn id="13" dur="500" fill="hold"/>
                                        <p:tgtEl>
                                          <p:spTgt spid="72"/>
                                        </p:tgtEl>
                                        <p:attrNameLst>
                                          <p:attrName>ppt_w</p:attrName>
                                        </p:attrNameLst>
                                      </p:cBhvr>
                                      <p:tavLst>
                                        <p:tav tm="0">
                                          <p:val>
                                            <p:fltVal val="0"/>
                                          </p:val>
                                        </p:tav>
                                        <p:tav tm="100000">
                                          <p:val>
                                            <p:strVal val="#ppt_w"/>
                                          </p:val>
                                        </p:tav>
                                      </p:tavLst>
                                    </p:anim>
                                    <p:anim calcmode="lin" valueType="num">
                                      <p:cBhvr>
                                        <p:cTn id="14" dur="500" fill="hold"/>
                                        <p:tgtEl>
                                          <p:spTgt spid="72"/>
                                        </p:tgtEl>
                                        <p:attrNameLst>
                                          <p:attrName>ppt_h</p:attrName>
                                        </p:attrNameLst>
                                      </p:cBhvr>
                                      <p:tavLst>
                                        <p:tav tm="0">
                                          <p:val>
                                            <p:fltVal val="0"/>
                                          </p:val>
                                        </p:tav>
                                        <p:tav tm="100000">
                                          <p:val>
                                            <p:strVal val="#ppt_h"/>
                                          </p:val>
                                        </p:tav>
                                      </p:tavLst>
                                    </p:anim>
                                    <p:animEffect transition="in" filter="fade">
                                      <p:cBhvr>
                                        <p:cTn id="15" dur="500"/>
                                        <p:tgtEl>
                                          <p:spTgt spid="72"/>
                                        </p:tgtEl>
                                      </p:cBhvr>
                                    </p:animEffect>
                                  </p:childTnLst>
                                </p:cTn>
                              </p:par>
                              <p:par>
                                <p:cTn id="16" presetID="53" presetClass="entr" presetSubtype="16" fill="hold" nodeType="withEffect">
                                  <p:stCondLst>
                                    <p:cond delay="0"/>
                                  </p:stCondLst>
                                  <p:childTnLst>
                                    <p:set>
                                      <p:cBhvr>
                                        <p:cTn id="17" dur="1" fill="hold">
                                          <p:stCondLst>
                                            <p:cond delay="0"/>
                                          </p:stCondLst>
                                        </p:cTn>
                                        <p:tgtEl>
                                          <p:spTgt spid="75"/>
                                        </p:tgtEl>
                                        <p:attrNameLst>
                                          <p:attrName>style.visibility</p:attrName>
                                        </p:attrNameLst>
                                      </p:cBhvr>
                                      <p:to>
                                        <p:strVal val="visible"/>
                                      </p:to>
                                    </p:set>
                                    <p:anim calcmode="lin" valueType="num">
                                      <p:cBhvr>
                                        <p:cTn id="18" dur="500" fill="hold"/>
                                        <p:tgtEl>
                                          <p:spTgt spid="75"/>
                                        </p:tgtEl>
                                        <p:attrNameLst>
                                          <p:attrName>ppt_w</p:attrName>
                                        </p:attrNameLst>
                                      </p:cBhvr>
                                      <p:tavLst>
                                        <p:tav tm="0">
                                          <p:val>
                                            <p:fltVal val="0"/>
                                          </p:val>
                                        </p:tav>
                                        <p:tav tm="100000">
                                          <p:val>
                                            <p:strVal val="#ppt_w"/>
                                          </p:val>
                                        </p:tav>
                                      </p:tavLst>
                                    </p:anim>
                                    <p:anim calcmode="lin" valueType="num">
                                      <p:cBhvr>
                                        <p:cTn id="19" dur="500" fill="hold"/>
                                        <p:tgtEl>
                                          <p:spTgt spid="75"/>
                                        </p:tgtEl>
                                        <p:attrNameLst>
                                          <p:attrName>ppt_h</p:attrName>
                                        </p:attrNameLst>
                                      </p:cBhvr>
                                      <p:tavLst>
                                        <p:tav tm="0">
                                          <p:val>
                                            <p:fltVal val="0"/>
                                          </p:val>
                                        </p:tav>
                                        <p:tav tm="100000">
                                          <p:val>
                                            <p:strVal val="#ppt_h"/>
                                          </p:val>
                                        </p:tav>
                                      </p:tavLst>
                                    </p:anim>
                                    <p:animEffect transition="in" filter="fade">
                                      <p:cBhvr>
                                        <p:cTn id="20" dur="500"/>
                                        <p:tgtEl>
                                          <p:spTgt spid="75"/>
                                        </p:tgtEl>
                                      </p:cBhvr>
                                    </p:animEffect>
                                  </p:childTnLst>
                                </p:cTn>
                              </p:par>
                              <p:par>
                                <p:cTn id="21" presetID="53" presetClass="entr" presetSubtype="16" fill="hold" nodeType="withEffect">
                                  <p:stCondLst>
                                    <p:cond delay="0"/>
                                  </p:stCondLst>
                                  <p:childTnLst>
                                    <p:set>
                                      <p:cBhvr>
                                        <p:cTn id="22" dur="1" fill="hold">
                                          <p:stCondLst>
                                            <p:cond delay="0"/>
                                          </p:stCondLst>
                                        </p:cTn>
                                        <p:tgtEl>
                                          <p:spTgt spid="78"/>
                                        </p:tgtEl>
                                        <p:attrNameLst>
                                          <p:attrName>style.visibility</p:attrName>
                                        </p:attrNameLst>
                                      </p:cBhvr>
                                      <p:to>
                                        <p:strVal val="visible"/>
                                      </p:to>
                                    </p:set>
                                    <p:anim calcmode="lin" valueType="num">
                                      <p:cBhvr>
                                        <p:cTn id="23" dur="500" fill="hold"/>
                                        <p:tgtEl>
                                          <p:spTgt spid="78"/>
                                        </p:tgtEl>
                                        <p:attrNameLst>
                                          <p:attrName>ppt_w</p:attrName>
                                        </p:attrNameLst>
                                      </p:cBhvr>
                                      <p:tavLst>
                                        <p:tav tm="0">
                                          <p:val>
                                            <p:fltVal val="0"/>
                                          </p:val>
                                        </p:tav>
                                        <p:tav tm="100000">
                                          <p:val>
                                            <p:strVal val="#ppt_w"/>
                                          </p:val>
                                        </p:tav>
                                      </p:tavLst>
                                    </p:anim>
                                    <p:anim calcmode="lin" valueType="num">
                                      <p:cBhvr>
                                        <p:cTn id="24" dur="500" fill="hold"/>
                                        <p:tgtEl>
                                          <p:spTgt spid="78"/>
                                        </p:tgtEl>
                                        <p:attrNameLst>
                                          <p:attrName>ppt_h</p:attrName>
                                        </p:attrNameLst>
                                      </p:cBhvr>
                                      <p:tavLst>
                                        <p:tav tm="0">
                                          <p:val>
                                            <p:fltVal val="0"/>
                                          </p:val>
                                        </p:tav>
                                        <p:tav tm="100000">
                                          <p:val>
                                            <p:strVal val="#ppt_h"/>
                                          </p:val>
                                        </p:tav>
                                      </p:tavLst>
                                    </p:anim>
                                    <p:animEffect transition="in" filter="fade">
                                      <p:cBhvr>
                                        <p:cTn id="25" dur="500"/>
                                        <p:tgtEl>
                                          <p:spTgt spid="78"/>
                                        </p:tgtEl>
                                      </p:cBhvr>
                                    </p:animEffect>
                                  </p:childTnLst>
                                </p:cTn>
                              </p:par>
                              <p:par>
                                <p:cTn id="26" presetID="53" presetClass="entr" presetSubtype="16" fill="hold" nodeType="withEffect">
                                  <p:stCondLst>
                                    <p:cond delay="0"/>
                                  </p:stCondLst>
                                  <p:childTnLst>
                                    <p:set>
                                      <p:cBhvr>
                                        <p:cTn id="27" dur="1" fill="hold">
                                          <p:stCondLst>
                                            <p:cond delay="0"/>
                                          </p:stCondLst>
                                        </p:cTn>
                                        <p:tgtEl>
                                          <p:spTgt spid="81"/>
                                        </p:tgtEl>
                                        <p:attrNameLst>
                                          <p:attrName>style.visibility</p:attrName>
                                        </p:attrNameLst>
                                      </p:cBhvr>
                                      <p:to>
                                        <p:strVal val="visible"/>
                                      </p:to>
                                    </p:set>
                                    <p:anim calcmode="lin" valueType="num">
                                      <p:cBhvr>
                                        <p:cTn id="28" dur="500" fill="hold"/>
                                        <p:tgtEl>
                                          <p:spTgt spid="81"/>
                                        </p:tgtEl>
                                        <p:attrNameLst>
                                          <p:attrName>ppt_w</p:attrName>
                                        </p:attrNameLst>
                                      </p:cBhvr>
                                      <p:tavLst>
                                        <p:tav tm="0">
                                          <p:val>
                                            <p:fltVal val="0"/>
                                          </p:val>
                                        </p:tav>
                                        <p:tav tm="100000">
                                          <p:val>
                                            <p:strVal val="#ppt_w"/>
                                          </p:val>
                                        </p:tav>
                                      </p:tavLst>
                                    </p:anim>
                                    <p:anim calcmode="lin" valueType="num">
                                      <p:cBhvr>
                                        <p:cTn id="29" dur="500" fill="hold"/>
                                        <p:tgtEl>
                                          <p:spTgt spid="81"/>
                                        </p:tgtEl>
                                        <p:attrNameLst>
                                          <p:attrName>ppt_h</p:attrName>
                                        </p:attrNameLst>
                                      </p:cBhvr>
                                      <p:tavLst>
                                        <p:tav tm="0">
                                          <p:val>
                                            <p:fltVal val="0"/>
                                          </p:val>
                                        </p:tav>
                                        <p:tav tm="100000">
                                          <p:val>
                                            <p:strVal val="#ppt_h"/>
                                          </p:val>
                                        </p:tav>
                                      </p:tavLst>
                                    </p:anim>
                                    <p:animEffect transition="in" filter="fade">
                                      <p:cBhvr>
                                        <p:cTn id="30" dur="500"/>
                                        <p:tgtEl>
                                          <p:spTgt spid="81"/>
                                        </p:tgtEl>
                                      </p:cBhvr>
                                    </p:animEffect>
                                  </p:childTnLst>
                                </p:cTn>
                              </p:par>
                              <p:par>
                                <p:cTn id="31" presetID="53" presetClass="entr" presetSubtype="16" fill="hold" nodeType="withEffect">
                                  <p:stCondLst>
                                    <p:cond delay="0"/>
                                  </p:stCondLst>
                                  <p:childTnLst>
                                    <p:set>
                                      <p:cBhvr>
                                        <p:cTn id="32" dur="1" fill="hold">
                                          <p:stCondLst>
                                            <p:cond delay="0"/>
                                          </p:stCondLst>
                                        </p:cTn>
                                        <p:tgtEl>
                                          <p:spTgt spid="84"/>
                                        </p:tgtEl>
                                        <p:attrNameLst>
                                          <p:attrName>style.visibility</p:attrName>
                                        </p:attrNameLst>
                                      </p:cBhvr>
                                      <p:to>
                                        <p:strVal val="visible"/>
                                      </p:to>
                                    </p:set>
                                    <p:anim calcmode="lin" valueType="num">
                                      <p:cBhvr>
                                        <p:cTn id="33" dur="500" fill="hold"/>
                                        <p:tgtEl>
                                          <p:spTgt spid="84"/>
                                        </p:tgtEl>
                                        <p:attrNameLst>
                                          <p:attrName>ppt_w</p:attrName>
                                        </p:attrNameLst>
                                      </p:cBhvr>
                                      <p:tavLst>
                                        <p:tav tm="0">
                                          <p:val>
                                            <p:fltVal val="0"/>
                                          </p:val>
                                        </p:tav>
                                        <p:tav tm="100000">
                                          <p:val>
                                            <p:strVal val="#ppt_w"/>
                                          </p:val>
                                        </p:tav>
                                      </p:tavLst>
                                    </p:anim>
                                    <p:anim calcmode="lin" valueType="num">
                                      <p:cBhvr>
                                        <p:cTn id="34" dur="500" fill="hold"/>
                                        <p:tgtEl>
                                          <p:spTgt spid="84"/>
                                        </p:tgtEl>
                                        <p:attrNameLst>
                                          <p:attrName>ppt_h</p:attrName>
                                        </p:attrNameLst>
                                      </p:cBhvr>
                                      <p:tavLst>
                                        <p:tav tm="0">
                                          <p:val>
                                            <p:fltVal val="0"/>
                                          </p:val>
                                        </p:tav>
                                        <p:tav tm="100000">
                                          <p:val>
                                            <p:strVal val="#ppt_h"/>
                                          </p:val>
                                        </p:tav>
                                      </p:tavLst>
                                    </p:anim>
                                    <p:animEffect transition="in" filter="fade">
                                      <p:cBhvr>
                                        <p:cTn id="35" dur="500"/>
                                        <p:tgtEl>
                                          <p:spTgt spid="84"/>
                                        </p:tgtEl>
                                      </p:cBhvr>
                                    </p:animEffect>
                                  </p:childTnLst>
                                </p:cTn>
                              </p:par>
                              <p:par>
                                <p:cTn id="36" presetID="53" presetClass="entr" presetSubtype="16" fill="hold" nodeType="withEffect">
                                  <p:stCondLst>
                                    <p:cond delay="0"/>
                                  </p:stCondLst>
                                  <p:childTnLst>
                                    <p:set>
                                      <p:cBhvr>
                                        <p:cTn id="37" dur="1" fill="hold">
                                          <p:stCondLst>
                                            <p:cond delay="0"/>
                                          </p:stCondLst>
                                        </p:cTn>
                                        <p:tgtEl>
                                          <p:spTgt spid="87"/>
                                        </p:tgtEl>
                                        <p:attrNameLst>
                                          <p:attrName>style.visibility</p:attrName>
                                        </p:attrNameLst>
                                      </p:cBhvr>
                                      <p:to>
                                        <p:strVal val="visible"/>
                                      </p:to>
                                    </p:set>
                                    <p:anim calcmode="lin" valueType="num">
                                      <p:cBhvr>
                                        <p:cTn id="38" dur="500" fill="hold"/>
                                        <p:tgtEl>
                                          <p:spTgt spid="87"/>
                                        </p:tgtEl>
                                        <p:attrNameLst>
                                          <p:attrName>ppt_w</p:attrName>
                                        </p:attrNameLst>
                                      </p:cBhvr>
                                      <p:tavLst>
                                        <p:tav tm="0">
                                          <p:val>
                                            <p:fltVal val="0"/>
                                          </p:val>
                                        </p:tav>
                                        <p:tav tm="100000">
                                          <p:val>
                                            <p:strVal val="#ppt_w"/>
                                          </p:val>
                                        </p:tav>
                                      </p:tavLst>
                                    </p:anim>
                                    <p:anim calcmode="lin" valueType="num">
                                      <p:cBhvr>
                                        <p:cTn id="39" dur="500" fill="hold"/>
                                        <p:tgtEl>
                                          <p:spTgt spid="87"/>
                                        </p:tgtEl>
                                        <p:attrNameLst>
                                          <p:attrName>ppt_h</p:attrName>
                                        </p:attrNameLst>
                                      </p:cBhvr>
                                      <p:tavLst>
                                        <p:tav tm="0">
                                          <p:val>
                                            <p:fltVal val="0"/>
                                          </p:val>
                                        </p:tav>
                                        <p:tav tm="100000">
                                          <p:val>
                                            <p:strVal val="#ppt_h"/>
                                          </p:val>
                                        </p:tav>
                                      </p:tavLst>
                                    </p:anim>
                                    <p:animEffect transition="in" filter="fade">
                                      <p:cBhvr>
                                        <p:cTn id="40" dur="500"/>
                                        <p:tgtEl>
                                          <p:spTgt spid="87"/>
                                        </p:tgtEl>
                                      </p:cBhvr>
                                    </p:animEffect>
                                  </p:childTnLst>
                                </p:cTn>
                              </p:par>
                              <p:par>
                                <p:cTn id="41" presetID="53" presetClass="entr" presetSubtype="16" fill="hold" nodeType="withEffect">
                                  <p:stCondLst>
                                    <p:cond delay="0"/>
                                  </p:stCondLst>
                                  <p:childTnLst>
                                    <p:set>
                                      <p:cBhvr>
                                        <p:cTn id="42" dur="1" fill="hold">
                                          <p:stCondLst>
                                            <p:cond delay="0"/>
                                          </p:stCondLst>
                                        </p:cTn>
                                        <p:tgtEl>
                                          <p:spTgt spid="90"/>
                                        </p:tgtEl>
                                        <p:attrNameLst>
                                          <p:attrName>style.visibility</p:attrName>
                                        </p:attrNameLst>
                                      </p:cBhvr>
                                      <p:to>
                                        <p:strVal val="visible"/>
                                      </p:to>
                                    </p:set>
                                    <p:anim calcmode="lin" valueType="num">
                                      <p:cBhvr>
                                        <p:cTn id="43" dur="500" fill="hold"/>
                                        <p:tgtEl>
                                          <p:spTgt spid="90"/>
                                        </p:tgtEl>
                                        <p:attrNameLst>
                                          <p:attrName>ppt_w</p:attrName>
                                        </p:attrNameLst>
                                      </p:cBhvr>
                                      <p:tavLst>
                                        <p:tav tm="0">
                                          <p:val>
                                            <p:fltVal val="0"/>
                                          </p:val>
                                        </p:tav>
                                        <p:tav tm="100000">
                                          <p:val>
                                            <p:strVal val="#ppt_w"/>
                                          </p:val>
                                        </p:tav>
                                      </p:tavLst>
                                    </p:anim>
                                    <p:anim calcmode="lin" valueType="num">
                                      <p:cBhvr>
                                        <p:cTn id="44" dur="500" fill="hold"/>
                                        <p:tgtEl>
                                          <p:spTgt spid="90"/>
                                        </p:tgtEl>
                                        <p:attrNameLst>
                                          <p:attrName>ppt_h</p:attrName>
                                        </p:attrNameLst>
                                      </p:cBhvr>
                                      <p:tavLst>
                                        <p:tav tm="0">
                                          <p:val>
                                            <p:fltVal val="0"/>
                                          </p:val>
                                        </p:tav>
                                        <p:tav tm="100000">
                                          <p:val>
                                            <p:strVal val="#ppt_h"/>
                                          </p:val>
                                        </p:tav>
                                      </p:tavLst>
                                    </p:anim>
                                    <p:animEffect transition="in" filter="fade">
                                      <p:cBhvr>
                                        <p:cTn id="45" dur="500"/>
                                        <p:tgtEl>
                                          <p:spTgt spid="90"/>
                                        </p:tgtEl>
                                      </p:cBhvr>
                                    </p:animEffect>
                                  </p:childTnLst>
                                </p:cTn>
                              </p:par>
                            </p:childTnLst>
                          </p:cTn>
                        </p:par>
                      </p:childTnLst>
                    </p:cTn>
                  </p:par>
                  <p:par>
                    <p:cTn id="46" fill="hold">
                      <p:stCondLst>
                        <p:cond delay="indefinite"/>
                      </p:stCondLst>
                      <p:childTnLst>
                        <p:par>
                          <p:cTn id="47" fill="hold">
                            <p:stCondLst>
                              <p:cond delay="0"/>
                            </p:stCondLst>
                            <p:childTnLst>
                              <p:par>
                                <p:cTn id="48" presetID="42" presetClass="entr" presetSubtype="0" fill="hold" grpId="0" nodeType="clickEffect">
                                  <p:stCondLst>
                                    <p:cond delay="0"/>
                                  </p:stCondLst>
                                  <p:childTnLst>
                                    <p:set>
                                      <p:cBhvr>
                                        <p:cTn id="49" dur="1" fill="hold">
                                          <p:stCondLst>
                                            <p:cond delay="0"/>
                                          </p:stCondLst>
                                        </p:cTn>
                                        <p:tgtEl>
                                          <p:spTgt spid="59"/>
                                        </p:tgtEl>
                                        <p:attrNameLst>
                                          <p:attrName>style.visibility</p:attrName>
                                        </p:attrNameLst>
                                      </p:cBhvr>
                                      <p:to>
                                        <p:strVal val="visible"/>
                                      </p:to>
                                    </p:set>
                                    <p:animEffect transition="in" filter="fade">
                                      <p:cBhvr>
                                        <p:cTn id="50" dur="1000"/>
                                        <p:tgtEl>
                                          <p:spTgt spid="59"/>
                                        </p:tgtEl>
                                      </p:cBhvr>
                                    </p:animEffect>
                                    <p:anim calcmode="lin" valueType="num">
                                      <p:cBhvr>
                                        <p:cTn id="51" dur="1000" fill="hold"/>
                                        <p:tgtEl>
                                          <p:spTgt spid="59"/>
                                        </p:tgtEl>
                                        <p:attrNameLst>
                                          <p:attrName>ppt_x</p:attrName>
                                        </p:attrNameLst>
                                      </p:cBhvr>
                                      <p:tavLst>
                                        <p:tav tm="0">
                                          <p:val>
                                            <p:strVal val="#ppt_x"/>
                                          </p:val>
                                        </p:tav>
                                        <p:tav tm="100000">
                                          <p:val>
                                            <p:strVal val="#ppt_x"/>
                                          </p:val>
                                        </p:tav>
                                      </p:tavLst>
                                    </p:anim>
                                    <p:anim calcmode="lin" valueType="num">
                                      <p:cBhvr>
                                        <p:cTn id="52" dur="1000" fill="hold"/>
                                        <p:tgtEl>
                                          <p:spTgt spid="59"/>
                                        </p:tgtEl>
                                        <p:attrNameLst>
                                          <p:attrName>ppt_y</p:attrName>
                                        </p:attrNameLst>
                                      </p:cBhvr>
                                      <p:tavLst>
                                        <p:tav tm="0">
                                          <p:val>
                                            <p:strVal val="#ppt_y+.1"/>
                                          </p:val>
                                        </p:tav>
                                        <p:tav tm="100000">
                                          <p:val>
                                            <p:strVal val="#ppt_y"/>
                                          </p:val>
                                        </p:tav>
                                      </p:tavLst>
                                    </p:anim>
                                  </p:childTnLst>
                                </p:cTn>
                              </p:par>
                              <p:par>
                                <p:cTn id="53" presetID="42" presetClass="entr" presetSubtype="0" fill="hold" grpId="0" nodeType="withEffect">
                                  <p:stCondLst>
                                    <p:cond delay="0"/>
                                  </p:stCondLst>
                                  <p:childTnLst>
                                    <p:set>
                                      <p:cBhvr>
                                        <p:cTn id="54" dur="1" fill="hold">
                                          <p:stCondLst>
                                            <p:cond delay="0"/>
                                          </p:stCondLst>
                                        </p:cTn>
                                        <p:tgtEl>
                                          <p:spTgt spid="61"/>
                                        </p:tgtEl>
                                        <p:attrNameLst>
                                          <p:attrName>style.visibility</p:attrName>
                                        </p:attrNameLst>
                                      </p:cBhvr>
                                      <p:to>
                                        <p:strVal val="visible"/>
                                      </p:to>
                                    </p:set>
                                    <p:animEffect transition="in" filter="fade">
                                      <p:cBhvr>
                                        <p:cTn id="55" dur="1000"/>
                                        <p:tgtEl>
                                          <p:spTgt spid="61"/>
                                        </p:tgtEl>
                                      </p:cBhvr>
                                    </p:animEffect>
                                    <p:anim calcmode="lin" valueType="num">
                                      <p:cBhvr>
                                        <p:cTn id="56" dur="1000" fill="hold"/>
                                        <p:tgtEl>
                                          <p:spTgt spid="61"/>
                                        </p:tgtEl>
                                        <p:attrNameLst>
                                          <p:attrName>ppt_x</p:attrName>
                                        </p:attrNameLst>
                                      </p:cBhvr>
                                      <p:tavLst>
                                        <p:tav tm="0">
                                          <p:val>
                                            <p:strVal val="#ppt_x"/>
                                          </p:val>
                                        </p:tav>
                                        <p:tav tm="100000">
                                          <p:val>
                                            <p:strVal val="#ppt_x"/>
                                          </p:val>
                                        </p:tav>
                                      </p:tavLst>
                                    </p:anim>
                                    <p:anim calcmode="lin" valueType="num">
                                      <p:cBhvr>
                                        <p:cTn id="57" dur="1000" fill="hold"/>
                                        <p:tgtEl>
                                          <p:spTgt spid="61"/>
                                        </p:tgtEl>
                                        <p:attrNameLst>
                                          <p:attrName>ppt_y</p:attrName>
                                        </p:attrNameLst>
                                      </p:cBhvr>
                                      <p:tavLst>
                                        <p:tav tm="0">
                                          <p:val>
                                            <p:strVal val="#ppt_y+.1"/>
                                          </p:val>
                                        </p:tav>
                                        <p:tav tm="100000">
                                          <p:val>
                                            <p:strVal val="#ppt_y"/>
                                          </p:val>
                                        </p:tav>
                                      </p:tavLst>
                                    </p:anim>
                                  </p:childTnLst>
                                </p:cTn>
                              </p:par>
                              <p:par>
                                <p:cTn id="58" presetID="42" presetClass="entr" presetSubtype="0" fill="hold" grpId="0" nodeType="withEffect">
                                  <p:stCondLst>
                                    <p:cond delay="0"/>
                                  </p:stCondLst>
                                  <p:childTnLst>
                                    <p:set>
                                      <p:cBhvr>
                                        <p:cTn id="59" dur="1" fill="hold">
                                          <p:stCondLst>
                                            <p:cond delay="0"/>
                                          </p:stCondLst>
                                        </p:cTn>
                                        <p:tgtEl>
                                          <p:spTgt spid="63"/>
                                        </p:tgtEl>
                                        <p:attrNameLst>
                                          <p:attrName>style.visibility</p:attrName>
                                        </p:attrNameLst>
                                      </p:cBhvr>
                                      <p:to>
                                        <p:strVal val="visible"/>
                                      </p:to>
                                    </p:set>
                                    <p:animEffect transition="in" filter="fade">
                                      <p:cBhvr>
                                        <p:cTn id="60" dur="1000"/>
                                        <p:tgtEl>
                                          <p:spTgt spid="63"/>
                                        </p:tgtEl>
                                      </p:cBhvr>
                                    </p:animEffect>
                                    <p:anim calcmode="lin" valueType="num">
                                      <p:cBhvr>
                                        <p:cTn id="61" dur="1000" fill="hold"/>
                                        <p:tgtEl>
                                          <p:spTgt spid="63"/>
                                        </p:tgtEl>
                                        <p:attrNameLst>
                                          <p:attrName>ppt_x</p:attrName>
                                        </p:attrNameLst>
                                      </p:cBhvr>
                                      <p:tavLst>
                                        <p:tav tm="0">
                                          <p:val>
                                            <p:strVal val="#ppt_x"/>
                                          </p:val>
                                        </p:tav>
                                        <p:tav tm="100000">
                                          <p:val>
                                            <p:strVal val="#ppt_x"/>
                                          </p:val>
                                        </p:tav>
                                      </p:tavLst>
                                    </p:anim>
                                    <p:anim calcmode="lin" valueType="num">
                                      <p:cBhvr>
                                        <p:cTn id="62" dur="1000" fill="hold"/>
                                        <p:tgtEl>
                                          <p:spTgt spid="63"/>
                                        </p:tgtEl>
                                        <p:attrNameLst>
                                          <p:attrName>ppt_y</p:attrName>
                                        </p:attrNameLst>
                                      </p:cBhvr>
                                      <p:tavLst>
                                        <p:tav tm="0">
                                          <p:val>
                                            <p:strVal val="#ppt_y+.1"/>
                                          </p:val>
                                        </p:tav>
                                        <p:tav tm="100000">
                                          <p:val>
                                            <p:strVal val="#ppt_y"/>
                                          </p:val>
                                        </p:tav>
                                      </p:tavLst>
                                    </p:anim>
                                  </p:childTnLst>
                                </p:cTn>
                              </p:par>
                              <p:par>
                                <p:cTn id="63" presetID="42" presetClass="entr" presetSubtype="0" fill="hold" grpId="0" nodeType="withEffect">
                                  <p:stCondLst>
                                    <p:cond delay="0"/>
                                  </p:stCondLst>
                                  <p:childTnLst>
                                    <p:set>
                                      <p:cBhvr>
                                        <p:cTn id="64" dur="1" fill="hold">
                                          <p:stCondLst>
                                            <p:cond delay="0"/>
                                          </p:stCondLst>
                                        </p:cTn>
                                        <p:tgtEl>
                                          <p:spTgt spid="65"/>
                                        </p:tgtEl>
                                        <p:attrNameLst>
                                          <p:attrName>style.visibility</p:attrName>
                                        </p:attrNameLst>
                                      </p:cBhvr>
                                      <p:to>
                                        <p:strVal val="visible"/>
                                      </p:to>
                                    </p:set>
                                    <p:animEffect transition="in" filter="fade">
                                      <p:cBhvr>
                                        <p:cTn id="65" dur="1000"/>
                                        <p:tgtEl>
                                          <p:spTgt spid="65"/>
                                        </p:tgtEl>
                                      </p:cBhvr>
                                    </p:animEffect>
                                    <p:anim calcmode="lin" valueType="num">
                                      <p:cBhvr>
                                        <p:cTn id="66" dur="1000" fill="hold"/>
                                        <p:tgtEl>
                                          <p:spTgt spid="65"/>
                                        </p:tgtEl>
                                        <p:attrNameLst>
                                          <p:attrName>ppt_x</p:attrName>
                                        </p:attrNameLst>
                                      </p:cBhvr>
                                      <p:tavLst>
                                        <p:tav tm="0">
                                          <p:val>
                                            <p:strVal val="#ppt_x"/>
                                          </p:val>
                                        </p:tav>
                                        <p:tav tm="100000">
                                          <p:val>
                                            <p:strVal val="#ppt_x"/>
                                          </p:val>
                                        </p:tav>
                                      </p:tavLst>
                                    </p:anim>
                                    <p:anim calcmode="lin" valueType="num">
                                      <p:cBhvr>
                                        <p:cTn id="67" dur="1000" fill="hold"/>
                                        <p:tgtEl>
                                          <p:spTgt spid="65"/>
                                        </p:tgtEl>
                                        <p:attrNameLst>
                                          <p:attrName>ppt_y</p:attrName>
                                        </p:attrNameLst>
                                      </p:cBhvr>
                                      <p:tavLst>
                                        <p:tav tm="0">
                                          <p:val>
                                            <p:strVal val="#ppt_y+.1"/>
                                          </p:val>
                                        </p:tav>
                                        <p:tav tm="100000">
                                          <p:val>
                                            <p:strVal val="#ppt_y"/>
                                          </p:val>
                                        </p:tav>
                                      </p:tavLst>
                                    </p:anim>
                                  </p:childTnLst>
                                </p:cTn>
                              </p:par>
                              <p:par>
                                <p:cTn id="68" presetID="42" presetClass="entr" presetSubtype="0" fill="hold" grpId="0" nodeType="withEffect">
                                  <p:stCondLst>
                                    <p:cond delay="0"/>
                                  </p:stCondLst>
                                  <p:childTnLst>
                                    <p:set>
                                      <p:cBhvr>
                                        <p:cTn id="69" dur="1" fill="hold">
                                          <p:stCondLst>
                                            <p:cond delay="0"/>
                                          </p:stCondLst>
                                        </p:cTn>
                                        <p:tgtEl>
                                          <p:spTgt spid="93"/>
                                        </p:tgtEl>
                                        <p:attrNameLst>
                                          <p:attrName>style.visibility</p:attrName>
                                        </p:attrNameLst>
                                      </p:cBhvr>
                                      <p:to>
                                        <p:strVal val="visible"/>
                                      </p:to>
                                    </p:set>
                                    <p:animEffect transition="in" filter="fade">
                                      <p:cBhvr>
                                        <p:cTn id="70" dur="1000"/>
                                        <p:tgtEl>
                                          <p:spTgt spid="93"/>
                                        </p:tgtEl>
                                      </p:cBhvr>
                                    </p:animEffect>
                                    <p:anim calcmode="lin" valueType="num">
                                      <p:cBhvr>
                                        <p:cTn id="71" dur="1000" fill="hold"/>
                                        <p:tgtEl>
                                          <p:spTgt spid="93"/>
                                        </p:tgtEl>
                                        <p:attrNameLst>
                                          <p:attrName>ppt_x</p:attrName>
                                        </p:attrNameLst>
                                      </p:cBhvr>
                                      <p:tavLst>
                                        <p:tav tm="0">
                                          <p:val>
                                            <p:strVal val="#ppt_x"/>
                                          </p:val>
                                        </p:tav>
                                        <p:tav tm="100000">
                                          <p:val>
                                            <p:strVal val="#ppt_x"/>
                                          </p:val>
                                        </p:tav>
                                      </p:tavLst>
                                    </p:anim>
                                    <p:anim calcmode="lin" valueType="num">
                                      <p:cBhvr>
                                        <p:cTn id="72" dur="1000" fill="hold"/>
                                        <p:tgtEl>
                                          <p:spTgt spid="93"/>
                                        </p:tgtEl>
                                        <p:attrNameLst>
                                          <p:attrName>ppt_y</p:attrName>
                                        </p:attrNameLst>
                                      </p:cBhvr>
                                      <p:tavLst>
                                        <p:tav tm="0">
                                          <p:val>
                                            <p:strVal val="#ppt_y+.1"/>
                                          </p:val>
                                        </p:tav>
                                        <p:tav tm="100000">
                                          <p:val>
                                            <p:strVal val="#ppt_y"/>
                                          </p:val>
                                        </p:tav>
                                      </p:tavLst>
                                    </p:anim>
                                  </p:childTnLst>
                                </p:cTn>
                              </p:par>
                              <p:par>
                                <p:cTn id="73" presetID="42" presetClass="entr" presetSubtype="0" fill="hold" grpId="0" nodeType="withEffect">
                                  <p:stCondLst>
                                    <p:cond delay="0"/>
                                  </p:stCondLst>
                                  <p:childTnLst>
                                    <p:set>
                                      <p:cBhvr>
                                        <p:cTn id="74" dur="1" fill="hold">
                                          <p:stCondLst>
                                            <p:cond delay="0"/>
                                          </p:stCondLst>
                                        </p:cTn>
                                        <p:tgtEl>
                                          <p:spTgt spid="94"/>
                                        </p:tgtEl>
                                        <p:attrNameLst>
                                          <p:attrName>style.visibility</p:attrName>
                                        </p:attrNameLst>
                                      </p:cBhvr>
                                      <p:to>
                                        <p:strVal val="visible"/>
                                      </p:to>
                                    </p:set>
                                    <p:animEffect transition="in" filter="fade">
                                      <p:cBhvr>
                                        <p:cTn id="75" dur="1000"/>
                                        <p:tgtEl>
                                          <p:spTgt spid="94"/>
                                        </p:tgtEl>
                                      </p:cBhvr>
                                    </p:animEffect>
                                    <p:anim calcmode="lin" valueType="num">
                                      <p:cBhvr>
                                        <p:cTn id="76" dur="1000" fill="hold"/>
                                        <p:tgtEl>
                                          <p:spTgt spid="94"/>
                                        </p:tgtEl>
                                        <p:attrNameLst>
                                          <p:attrName>ppt_x</p:attrName>
                                        </p:attrNameLst>
                                      </p:cBhvr>
                                      <p:tavLst>
                                        <p:tav tm="0">
                                          <p:val>
                                            <p:strVal val="#ppt_x"/>
                                          </p:val>
                                        </p:tav>
                                        <p:tav tm="100000">
                                          <p:val>
                                            <p:strVal val="#ppt_x"/>
                                          </p:val>
                                        </p:tav>
                                      </p:tavLst>
                                    </p:anim>
                                    <p:anim calcmode="lin" valueType="num">
                                      <p:cBhvr>
                                        <p:cTn id="77" dur="1000" fill="hold"/>
                                        <p:tgtEl>
                                          <p:spTgt spid="94"/>
                                        </p:tgtEl>
                                        <p:attrNameLst>
                                          <p:attrName>ppt_y</p:attrName>
                                        </p:attrNameLst>
                                      </p:cBhvr>
                                      <p:tavLst>
                                        <p:tav tm="0">
                                          <p:val>
                                            <p:strVal val="#ppt_y+.1"/>
                                          </p:val>
                                        </p:tav>
                                        <p:tav tm="100000">
                                          <p:val>
                                            <p:strVal val="#ppt_y"/>
                                          </p:val>
                                        </p:tav>
                                      </p:tavLst>
                                    </p:anim>
                                  </p:childTnLst>
                                </p:cTn>
                              </p:par>
                              <p:par>
                                <p:cTn id="78" presetID="42" presetClass="entr" presetSubtype="0" fill="hold" grpId="0" nodeType="withEffect">
                                  <p:stCondLst>
                                    <p:cond delay="0"/>
                                  </p:stCondLst>
                                  <p:childTnLst>
                                    <p:set>
                                      <p:cBhvr>
                                        <p:cTn id="79" dur="1" fill="hold">
                                          <p:stCondLst>
                                            <p:cond delay="0"/>
                                          </p:stCondLst>
                                        </p:cTn>
                                        <p:tgtEl>
                                          <p:spTgt spid="95"/>
                                        </p:tgtEl>
                                        <p:attrNameLst>
                                          <p:attrName>style.visibility</p:attrName>
                                        </p:attrNameLst>
                                      </p:cBhvr>
                                      <p:to>
                                        <p:strVal val="visible"/>
                                      </p:to>
                                    </p:set>
                                    <p:animEffect transition="in" filter="fade">
                                      <p:cBhvr>
                                        <p:cTn id="80" dur="1000"/>
                                        <p:tgtEl>
                                          <p:spTgt spid="95"/>
                                        </p:tgtEl>
                                      </p:cBhvr>
                                    </p:animEffect>
                                    <p:anim calcmode="lin" valueType="num">
                                      <p:cBhvr>
                                        <p:cTn id="81" dur="1000" fill="hold"/>
                                        <p:tgtEl>
                                          <p:spTgt spid="95"/>
                                        </p:tgtEl>
                                        <p:attrNameLst>
                                          <p:attrName>ppt_x</p:attrName>
                                        </p:attrNameLst>
                                      </p:cBhvr>
                                      <p:tavLst>
                                        <p:tav tm="0">
                                          <p:val>
                                            <p:strVal val="#ppt_x"/>
                                          </p:val>
                                        </p:tav>
                                        <p:tav tm="100000">
                                          <p:val>
                                            <p:strVal val="#ppt_x"/>
                                          </p:val>
                                        </p:tav>
                                      </p:tavLst>
                                    </p:anim>
                                    <p:anim calcmode="lin" valueType="num">
                                      <p:cBhvr>
                                        <p:cTn id="82" dur="1000" fill="hold"/>
                                        <p:tgtEl>
                                          <p:spTgt spid="95"/>
                                        </p:tgtEl>
                                        <p:attrNameLst>
                                          <p:attrName>ppt_y</p:attrName>
                                        </p:attrNameLst>
                                      </p:cBhvr>
                                      <p:tavLst>
                                        <p:tav tm="0">
                                          <p:val>
                                            <p:strVal val="#ppt_y+.1"/>
                                          </p:val>
                                        </p:tav>
                                        <p:tav tm="100000">
                                          <p:val>
                                            <p:strVal val="#ppt_y"/>
                                          </p:val>
                                        </p:tav>
                                      </p:tavLst>
                                    </p:anim>
                                  </p:childTnLst>
                                </p:cTn>
                              </p:par>
                              <p:par>
                                <p:cTn id="83" presetID="42" presetClass="entr" presetSubtype="0" fill="hold" grpId="0" nodeType="withEffect">
                                  <p:stCondLst>
                                    <p:cond delay="0"/>
                                  </p:stCondLst>
                                  <p:childTnLst>
                                    <p:set>
                                      <p:cBhvr>
                                        <p:cTn id="84" dur="1" fill="hold">
                                          <p:stCondLst>
                                            <p:cond delay="0"/>
                                          </p:stCondLst>
                                        </p:cTn>
                                        <p:tgtEl>
                                          <p:spTgt spid="96"/>
                                        </p:tgtEl>
                                        <p:attrNameLst>
                                          <p:attrName>style.visibility</p:attrName>
                                        </p:attrNameLst>
                                      </p:cBhvr>
                                      <p:to>
                                        <p:strVal val="visible"/>
                                      </p:to>
                                    </p:set>
                                    <p:animEffect transition="in" filter="fade">
                                      <p:cBhvr>
                                        <p:cTn id="85" dur="1000"/>
                                        <p:tgtEl>
                                          <p:spTgt spid="96"/>
                                        </p:tgtEl>
                                      </p:cBhvr>
                                    </p:animEffect>
                                    <p:anim calcmode="lin" valueType="num">
                                      <p:cBhvr>
                                        <p:cTn id="86" dur="1000" fill="hold"/>
                                        <p:tgtEl>
                                          <p:spTgt spid="96"/>
                                        </p:tgtEl>
                                        <p:attrNameLst>
                                          <p:attrName>ppt_x</p:attrName>
                                        </p:attrNameLst>
                                      </p:cBhvr>
                                      <p:tavLst>
                                        <p:tav tm="0">
                                          <p:val>
                                            <p:strVal val="#ppt_x"/>
                                          </p:val>
                                        </p:tav>
                                        <p:tav tm="100000">
                                          <p:val>
                                            <p:strVal val="#ppt_x"/>
                                          </p:val>
                                        </p:tav>
                                      </p:tavLst>
                                    </p:anim>
                                    <p:anim calcmode="lin" valueType="num">
                                      <p:cBhvr>
                                        <p:cTn id="87" dur="1000" fill="hold"/>
                                        <p:tgtEl>
                                          <p:spTgt spid="96"/>
                                        </p:tgtEl>
                                        <p:attrNameLst>
                                          <p:attrName>ppt_y</p:attrName>
                                        </p:attrNameLst>
                                      </p:cBhvr>
                                      <p:tavLst>
                                        <p:tav tm="0">
                                          <p:val>
                                            <p:strVal val="#ppt_y+.1"/>
                                          </p:val>
                                        </p:tav>
                                        <p:tav tm="100000">
                                          <p:val>
                                            <p:strVal val="#ppt_y"/>
                                          </p:val>
                                        </p:tav>
                                      </p:tavLst>
                                    </p:anim>
                                  </p:childTnLst>
                                </p:cTn>
                              </p:par>
                              <p:par>
                                <p:cTn id="88" presetID="42" presetClass="entr" presetSubtype="0" fill="hold" nodeType="withEffect">
                                  <p:stCondLst>
                                    <p:cond delay="0"/>
                                  </p:stCondLst>
                                  <p:childTnLst>
                                    <p:set>
                                      <p:cBhvr>
                                        <p:cTn id="89" dur="1" fill="hold">
                                          <p:stCondLst>
                                            <p:cond delay="0"/>
                                          </p:stCondLst>
                                        </p:cTn>
                                        <p:tgtEl>
                                          <p:spTgt spid="60"/>
                                        </p:tgtEl>
                                        <p:attrNameLst>
                                          <p:attrName>style.visibility</p:attrName>
                                        </p:attrNameLst>
                                      </p:cBhvr>
                                      <p:to>
                                        <p:strVal val="visible"/>
                                      </p:to>
                                    </p:set>
                                    <p:animEffect transition="in" filter="fade">
                                      <p:cBhvr>
                                        <p:cTn id="90" dur="1000"/>
                                        <p:tgtEl>
                                          <p:spTgt spid="60"/>
                                        </p:tgtEl>
                                      </p:cBhvr>
                                    </p:animEffect>
                                    <p:anim calcmode="lin" valueType="num">
                                      <p:cBhvr>
                                        <p:cTn id="91" dur="1000" fill="hold"/>
                                        <p:tgtEl>
                                          <p:spTgt spid="60"/>
                                        </p:tgtEl>
                                        <p:attrNameLst>
                                          <p:attrName>ppt_x</p:attrName>
                                        </p:attrNameLst>
                                      </p:cBhvr>
                                      <p:tavLst>
                                        <p:tav tm="0">
                                          <p:val>
                                            <p:strVal val="#ppt_x"/>
                                          </p:val>
                                        </p:tav>
                                        <p:tav tm="100000">
                                          <p:val>
                                            <p:strVal val="#ppt_x"/>
                                          </p:val>
                                        </p:tav>
                                      </p:tavLst>
                                    </p:anim>
                                    <p:anim calcmode="lin" valueType="num">
                                      <p:cBhvr>
                                        <p:cTn id="92" dur="1000" fill="hold"/>
                                        <p:tgtEl>
                                          <p:spTgt spid="60"/>
                                        </p:tgtEl>
                                        <p:attrNameLst>
                                          <p:attrName>ppt_y</p:attrName>
                                        </p:attrNameLst>
                                      </p:cBhvr>
                                      <p:tavLst>
                                        <p:tav tm="0">
                                          <p:val>
                                            <p:strVal val="#ppt_y+.1"/>
                                          </p:val>
                                        </p:tav>
                                        <p:tav tm="100000">
                                          <p:val>
                                            <p:strVal val="#ppt_y"/>
                                          </p:val>
                                        </p:tav>
                                      </p:tavLst>
                                    </p:anim>
                                  </p:childTnLst>
                                </p:cTn>
                              </p:par>
                              <p:par>
                                <p:cTn id="93" presetID="42" presetClass="entr" presetSubtype="0" fill="hold" nodeType="withEffect">
                                  <p:stCondLst>
                                    <p:cond delay="0"/>
                                  </p:stCondLst>
                                  <p:childTnLst>
                                    <p:set>
                                      <p:cBhvr>
                                        <p:cTn id="94" dur="1" fill="hold">
                                          <p:stCondLst>
                                            <p:cond delay="0"/>
                                          </p:stCondLst>
                                        </p:cTn>
                                        <p:tgtEl>
                                          <p:spTgt spid="58"/>
                                        </p:tgtEl>
                                        <p:attrNameLst>
                                          <p:attrName>style.visibility</p:attrName>
                                        </p:attrNameLst>
                                      </p:cBhvr>
                                      <p:to>
                                        <p:strVal val="visible"/>
                                      </p:to>
                                    </p:set>
                                    <p:animEffect transition="in" filter="fade">
                                      <p:cBhvr>
                                        <p:cTn id="95" dur="1000"/>
                                        <p:tgtEl>
                                          <p:spTgt spid="58"/>
                                        </p:tgtEl>
                                      </p:cBhvr>
                                    </p:animEffect>
                                    <p:anim calcmode="lin" valueType="num">
                                      <p:cBhvr>
                                        <p:cTn id="96" dur="1000" fill="hold"/>
                                        <p:tgtEl>
                                          <p:spTgt spid="58"/>
                                        </p:tgtEl>
                                        <p:attrNameLst>
                                          <p:attrName>ppt_x</p:attrName>
                                        </p:attrNameLst>
                                      </p:cBhvr>
                                      <p:tavLst>
                                        <p:tav tm="0">
                                          <p:val>
                                            <p:strVal val="#ppt_x"/>
                                          </p:val>
                                        </p:tav>
                                        <p:tav tm="100000">
                                          <p:val>
                                            <p:strVal val="#ppt_x"/>
                                          </p:val>
                                        </p:tav>
                                      </p:tavLst>
                                    </p:anim>
                                    <p:anim calcmode="lin" valueType="num">
                                      <p:cBhvr>
                                        <p:cTn id="97" dur="1000" fill="hold"/>
                                        <p:tgtEl>
                                          <p:spTgt spid="58"/>
                                        </p:tgtEl>
                                        <p:attrNameLst>
                                          <p:attrName>ppt_y</p:attrName>
                                        </p:attrNameLst>
                                      </p:cBhvr>
                                      <p:tavLst>
                                        <p:tav tm="0">
                                          <p:val>
                                            <p:strVal val="#ppt_y+.1"/>
                                          </p:val>
                                        </p:tav>
                                        <p:tav tm="100000">
                                          <p:val>
                                            <p:strVal val="#ppt_y"/>
                                          </p:val>
                                        </p:tav>
                                      </p:tavLst>
                                    </p:anim>
                                  </p:childTnLst>
                                </p:cTn>
                              </p:par>
                              <p:par>
                                <p:cTn id="98" presetID="42" presetClass="entr" presetSubtype="0" fill="hold" nodeType="withEffect">
                                  <p:stCondLst>
                                    <p:cond delay="0"/>
                                  </p:stCondLst>
                                  <p:childTnLst>
                                    <p:set>
                                      <p:cBhvr>
                                        <p:cTn id="99" dur="1" fill="hold">
                                          <p:stCondLst>
                                            <p:cond delay="0"/>
                                          </p:stCondLst>
                                        </p:cTn>
                                        <p:tgtEl>
                                          <p:spTgt spid="62"/>
                                        </p:tgtEl>
                                        <p:attrNameLst>
                                          <p:attrName>style.visibility</p:attrName>
                                        </p:attrNameLst>
                                      </p:cBhvr>
                                      <p:to>
                                        <p:strVal val="visible"/>
                                      </p:to>
                                    </p:set>
                                    <p:animEffect transition="in" filter="fade">
                                      <p:cBhvr>
                                        <p:cTn id="100" dur="1000"/>
                                        <p:tgtEl>
                                          <p:spTgt spid="62"/>
                                        </p:tgtEl>
                                      </p:cBhvr>
                                    </p:animEffect>
                                    <p:anim calcmode="lin" valueType="num">
                                      <p:cBhvr>
                                        <p:cTn id="101" dur="1000" fill="hold"/>
                                        <p:tgtEl>
                                          <p:spTgt spid="62"/>
                                        </p:tgtEl>
                                        <p:attrNameLst>
                                          <p:attrName>ppt_x</p:attrName>
                                        </p:attrNameLst>
                                      </p:cBhvr>
                                      <p:tavLst>
                                        <p:tav tm="0">
                                          <p:val>
                                            <p:strVal val="#ppt_x"/>
                                          </p:val>
                                        </p:tav>
                                        <p:tav tm="100000">
                                          <p:val>
                                            <p:strVal val="#ppt_x"/>
                                          </p:val>
                                        </p:tav>
                                      </p:tavLst>
                                    </p:anim>
                                    <p:anim calcmode="lin" valueType="num">
                                      <p:cBhvr>
                                        <p:cTn id="102" dur="1000" fill="hold"/>
                                        <p:tgtEl>
                                          <p:spTgt spid="62"/>
                                        </p:tgtEl>
                                        <p:attrNameLst>
                                          <p:attrName>ppt_y</p:attrName>
                                        </p:attrNameLst>
                                      </p:cBhvr>
                                      <p:tavLst>
                                        <p:tav tm="0">
                                          <p:val>
                                            <p:strVal val="#ppt_y+.1"/>
                                          </p:val>
                                        </p:tav>
                                        <p:tav tm="100000">
                                          <p:val>
                                            <p:strVal val="#ppt_y"/>
                                          </p:val>
                                        </p:tav>
                                      </p:tavLst>
                                    </p:anim>
                                  </p:childTnLst>
                                </p:cTn>
                              </p:par>
                              <p:par>
                                <p:cTn id="103" presetID="42" presetClass="entr" presetSubtype="0" fill="hold" nodeType="withEffect">
                                  <p:stCondLst>
                                    <p:cond delay="0"/>
                                  </p:stCondLst>
                                  <p:childTnLst>
                                    <p:set>
                                      <p:cBhvr>
                                        <p:cTn id="104" dur="1" fill="hold">
                                          <p:stCondLst>
                                            <p:cond delay="0"/>
                                          </p:stCondLst>
                                        </p:cTn>
                                        <p:tgtEl>
                                          <p:spTgt spid="64"/>
                                        </p:tgtEl>
                                        <p:attrNameLst>
                                          <p:attrName>style.visibility</p:attrName>
                                        </p:attrNameLst>
                                      </p:cBhvr>
                                      <p:to>
                                        <p:strVal val="visible"/>
                                      </p:to>
                                    </p:set>
                                    <p:animEffect transition="in" filter="fade">
                                      <p:cBhvr>
                                        <p:cTn id="105" dur="1000"/>
                                        <p:tgtEl>
                                          <p:spTgt spid="64"/>
                                        </p:tgtEl>
                                      </p:cBhvr>
                                    </p:animEffect>
                                    <p:anim calcmode="lin" valueType="num">
                                      <p:cBhvr>
                                        <p:cTn id="106" dur="1000" fill="hold"/>
                                        <p:tgtEl>
                                          <p:spTgt spid="64"/>
                                        </p:tgtEl>
                                        <p:attrNameLst>
                                          <p:attrName>ppt_x</p:attrName>
                                        </p:attrNameLst>
                                      </p:cBhvr>
                                      <p:tavLst>
                                        <p:tav tm="0">
                                          <p:val>
                                            <p:strVal val="#ppt_x"/>
                                          </p:val>
                                        </p:tav>
                                        <p:tav tm="100000">
                                          <p:val>
                                            <p:strVal val="#ppt_x"/>
                                          </p:val>
                                        </p:tav>
                                      </p:tavLst>
                                    </p:anim>
                                    <p:anim calcmode="lin" valueType="num">
                                      <p:cBhvr>
                                        <p:cTn id="107" dur="1000" fill="hold"/>
                                        <p:tgtEl>
                                          <p:spTgt spid="64"/>
                                        </p:tgtEl>
                                        <p:attrNameLst>
                                          <p:attrName>ppt_y</p:attrName>
                                        </p:attrNameLst>
                                      </p:cBhvr>
                                      <p:tavLst>
                                        <p:tav tm="0">
                                          <p:val>
                                            <p:strVal val="#ppt_y+.1"/>
                                          </p:val>
                                        </p:tav>
                                        <p:tav tm="100000">
                                          <p:val>
                                            <p:strVal val="#ppt_y"/>
                                          </p:val>
                                        </p:tav>
                                      </p:tavLst>
                                    </p:anim>
                                  </p:childTnLst>
                                </p:cTn>
                              </p:par>
                            </p:childTnLst>
                          </p:cTn>
                        </p:par>
                      </p:childTnLst>
                    </p:cTn>
                  </p:par>
                  <p:par>
                    <p:cTn id="108" fill="hold">
                      <p:stCondLst>
                        <p:cond delay="indefinite"/>
                      </p:stCondLst>
                      <p:childTnLst>
                        <p:par>
                          <p:cTn id="109" fill="hold">
                            <p:stCondLst>
                              <p:cond delay="0"/>
                            </p:stCondLst>
                            <p:childTnLst>
                              <p:par>
                                <p:cTn id="110" presetID="47" presetClass="entr" presetSubtype="0" fill="hold" grpId="0" nodeType="clickEffect">
                                  <p:stCondLst>
                                    <p:cond delay="0"/>
                                  </p:stCondLst>
                                  <p:childTnLst>
                                    <p:set>
                                      <p:cBhvr>
                                        <p:cTn id="111" dur="1" fill="hold">
                                          <p:stCondLst>
                                            <p:cond delay="0"/>
                                          </p:stCondLst>
                                        </p:cTn>
                                        <p:tgtEl>
                                          <p:spTgt spid="67"/>
                                        </p:tgtEl>
                                        <p:attrNameLst>
                                          <p:attrName>style.visibility</p:attrName>
                                        </p:attrNameLst>
                                      </p:cBhvr>
                                      <p:to>
                                        <p:strVal val="visible"/>
                                      </p:to>
                                    </p:set>
                                    <p:animEffect transition="in" filter="fade">
                                      <p:cBhvr>
                                        <p:cTn id="112" dur="1000"/>
                                        <p:tgtEl>
                                          <p:spTgt spid="67"/>
                                        </p:tgtEl>
                                      </p:cBhvr>
                                    </p:animEffect>
                                    <p:anim calcmode="lin" valueType="num">
                                      <p:cBhvr>
                                        <p:cTn id="113" dur="1000" fill="hold"/>
                                        <p:tgtEl>
                                          <p:spTgt spid="67"/>
                                        </p:tgtEl>
                                        <p:attrNameLst>
                                          <p:attrName>ppt_x</p:attrName>
                                        </p:attrNameLst>
                                      </p:cBhvr>
                                      <p:tavLst>
                                        <p:tav tm="0">
                                          <p:val>
                                            <p:strVal val="#ppt_x"/>
                                          </p:val>
                                        </p:tav>
                                        <p:tav tm="100000">
                                          <p:val>
                                            <p:strVal val="#ppt_x"/>
                                          </p:val>
                                        </p:tav>
                                      </p:tavLst>
                                    </p:anim>
                                    <p:anim calcmode="lin" valueType="num">
                                      <p:cBhvr>
                                        <p:cTn id="114" dur="1000" fill="hold"/>
                                        <p:tgtEl>
                                          <p:spTgt spid="67"/>
                                        </p:tgtEl>
                                        <p:attrNameLst>
                                          <p:attrName>ppt_y</p:attrName>
                                        </p:attrNameLst>
                                      </p:cBhvr>
                                      <p:tavLst>
                                        <p:tav tm="0">
                                          <p:val>
                                            <p:strVal val="#ppt_y-.1"/>
                                          </p:val>
                                        </p:tav>
                                        <p:tav tm="100000">
                                          <p:val>
                                            <p:strVal val="#ppt_y"/>
                                          </p:val>
                                        </p:tav>
                                      </p:tavLst>
                                    </p:anim>
                                  </p:childTnLst>
                                </p:cTn>
                              </p:par>
                              <p:par>
                                <p:cTn id="115" presetID="47" presetClass="entr" presetSubtype="0" fill="hold" grpId="0" nodeType="withEffect">
                                  <p:stCondLst>
                                    <p:cond delay="0"/>
                                  </p:stCondLst>
                                  <p:childTnLst>
                                    <p:set>
                                      <p:cBhvr>
                                        <p:cTn id="116" dur="1" fill="hold">
                                          <p:stCondLst>
                                            <p:cond delay="0"/>
                                          </p:stCondLst>
                                        </p:cTn>
                                        <p:tgtEl>
                                          <p:spTgt spid="69"/>
                                        </p:tgtEl>
                                        <p:attrNameLst>
                                          <p:attrName>style.visibility</p:attrName>
                                        </p:attrNameLst>
                                      </p:cBhvr>
                                      <p:to>
                                        <p:strVal val="visible"/>
                                      </p:to>
                                    </p:set>
                                    <p:animEffect transition="in" filter="fade">
                                      <p:cBhvr>
                                        <p:cTn id="117" dur="1000"/>
                                        <p:tgtEl>
                                          <p:spTgt spid="69"/>
                                        </p:tgtEl>
                                      </p:cBhvr>
                                    </p:animEffect>
                                    <p:anim calcmode="lin" valueType="num">
                                      <p:cBhvr>
                                        <p:cTn id="118" dur="1000" fill="hold"/>
                                        <p:tgtEl>
                                          <p:spTgt spid="69"/>
                                        </p:tgtEl>
                                        <p:attrNameLst>
                                          <p:attrName>ppt_x</p:attrName>
                                        </p:attrNameLst>
                                      </p:cBhvr>
                                      <p:tavLst>
                                        <p:tav tm="0">
                                          <p:val>
                                            <p:strVal val="#ppt_x"/>
                                          </p:val>
                                        </p:tav>
                                        <p:tav tm="100000">
                                          <p:val>
                                            <p:strVal val="#ppt_x"/>
                                          </p:val>
                                        </p:tav>
                                      </p:tavLst>
                                    </p:anim>
                                    <p:anim calcmode="lin" valueType="num">
                                      <p:cBhvr>
                                        <p:cTn id="119" dur="1000" fill="hold"/>
                                        <p:tgtEl>
                                          <p:spTgt spid="69"/>
                                        </p:tgtEl>
                                        <p:attrNameLst>
                                          <p:attrName>ppt_y</p:attrName>
                                        </p:attrNameLst>
                                      </p:cBhvr>
                                      <p:tavLst>
                                        <p:tav tm="0">
                                          <p:val>
                                            <p:strVal val="#ppt_y-.1"/>
                                          </p:val>
                                        </p:tav>
                                        <p:tav tm="100000">
                                          <p:val>
                                            <p:strVal val="#ppt_y"/>
                                          </p:val>
                                        </p:tav>
                                      </p:tavLst>
                                    </p:anim>
                                  </p:childTnLst>
                                </p:cTn>
                              </p:par>
                              <p:par>
                                <p:cTn id="120" presetID="47" presetClass="entr" presetSubtype="0" fill="hold" grpId="0" nodeType="withEffect">
                                  <p:stCondLst>
                                    <p:cond delay="0"/>
                                  </p:stCondLst>
                                  <p:childTnLst>
                                    <p:set>
                                      <p:cBhvr>
                                        <p:cTn id="121" dur="1" fill="hold">
                                          <p:stCondLst>
                                            <p:cond delay="0"/>
                                          </p:stCondLst>
                                        </p:cTn>
                                        <p:tgtEl>
                                          <p:spTgt spid="71"/>
                                        </p:tgtEl>
                                        <p:attrNameLst>
                                          <p:attrName>style.visibility</p:attrName>
                                        </p:attrNameLst>
                                      </p:cBhvr>
                                      <p:to>
                                        <p:strVal val="visible"/>
                                      </p:to>
                                    </p:set>
                                    <p:animEffect transition="in" filter="fade">
                                      <p:cBhvr>
                                        <p:cTn id="122" dur="1000"/>
                                        <p:tgtEl>
                                          <p:spTgt spid="71"/>
                                        </p:tgtEl>
                                      </p:cBhvr>
                                    </p:animEffect>
                                    <p:anim calcmode="lin" valueType="num">
                                      <p:cBhvr>
                                        <p:cTn id="123" dur="1000" fill="hold"/>
                                        <p:tgtEl>
                                          <p:spTgt spid="71"/>
                                        </p:tgtEl>
                                        <p:attrNameLst>
                                          <p:attrName>ppt_x</p:attrName>
                                        </p:attrNameLst>
                                      </p:cBhvr>
                                      <p:tavLst>
                                        <p:tav tm="0">
                                          <p:val>
                                            <p:strVal val="#ppt_x"/>
                                          </p:val>
                                        </p:tav>
                                        <p:tav tm="100000">
                                          <p:val>
                                            <p:strVal val="#ppt_x"/>
                                          </p:val>
                                        </p:tav>
                                      </p:tavLst>
                                    </p:anim>
                                    <p:anim calcmode="lin" valueType="num">
                                      <p:cBhvr>
                                        <p:cTn id="124" dur="1000" fill="hold"/>
                                        <p:tgtEl>
                                          <p:spTgt spid="71"/>
                                        </p:tgtEl>
                                        <p:attrNameLst>
                                          <p:attrName>ppt_y</p:attrName>
                                        </p:attrNameLst>
                                      </p:cBhvr>
                                      <p:tavLst>
                                        <p:tav tm="0">
                                          <p:val>
                                            <p:strVal val="#ppt_y-.1"/>
                                          </p:val>
                                        </p:tav>
                                        <p:tav tm="100000">
                                          <p:val>
                                            <p:strVal val="#ppt_y"/>
                                          </p:val>
                                        </p:tav>
                                      </p:tavLst>
                                    </p:anim>
                                  </p:childTnLst>
                                </p:cTn>
                              </p:par>
                              <p:par>
                                <p:cTn id="125" presetID="47" presetClass="entr" presetSubtype="0" fill="hold" grpId="0" nodeType="withEffect">
                                  <p:stCondLst>
                                    <p:cond delay="0"/>
                                  </p:stCondLst>
                                  <p:childTnLst>
                                    <p:set>
                                      <p:cBhvr>
                                        <p:cTn id="126" dur="1" fill="hold">
                                          <p:stCondLst>
                                            <p:cond delay="0"/>
                                          </p:stCondLst>
                                        </p:cTn>
                                        <p:tgtEl>
                                          <p:spTgt spid="97"/>
                                        </p:tgtEl>
                                        <p:attrNameLst>
                                          <p:attrName>style.visibility</p:attrName>
                                        </p:attrNameLst>
                                      </p:cBhvr>
                                      <p:to>
                                        <p:strVal val="visible"/>
                                      </p:to>
                                    </p:set>
                                    <p:animEffect transition="in" filter="fade">
                                      <p:cBhvr>
                                        <p:cTn id="127" dur="1000"/>
                                        <p:tgtEl>
                                          <p:spTgt spid="97"/>
                                        </p:tgtEl>
                                      </p:cBhvr>
                                    </p:animEffect>
                                    <p:anim calcmode="lin" valueType="num">
                                      <p:cBhvr>
                                        <p:cTn id="128" dur="1000" fill="hold"/>
                                        <p:tgtEl>
                                          <p:spTgt spid="97"/>
                                        </p:tgtEl>
                                        <p:attrNameLst>
                                          <p:attrName>ppt_x</p:attrName>
                                        </p:attrNameLst>
                                      </p:cBhvr>
                                      <p:tavLst>
                                        <p:tav tm="0">
                                          <p:val>
                                            <p:strVal val="#ppt_x"/>
                                          </p:val>
                                        </p:tav>
                                        <p:tav tm="100000">
                                          <p:val>
                                            <p:strVal val="#ppt_x"/>
                                          </p:val>
                                        </p:tav>
                                      </p:tavLst>
                                    </p:anim>
                                    <p:anim calcmode="lin" valueType="num">
                                      <p:cBhvr>
                                        <p:cTn id="129" dur="1000" fill="hold"/>
                                        <p:tgtEl>
                                          <p:spTgt spid="97"/>
                                        </p:tgtEl>
                                        <p:attrNameLst>
                                          <p:attrName>ppt_y</p:attrName>
                                        </p:attrNameLst>
                                      </p:cBhvr>
                                      <p:tavLst>
                                        <p:tav tm="0">
                                          <p:val>
                                            <p:strVal val="#ppt_y-.1"/>
                                          </p:val>
                                        </p:tav>
                                        <p:tav tm="100000">
                                          <p:val>
                                            <p:strVal val="#ppt_y"/>
                                          </p:val>
                                        </p:tav>
                                      </p:tavLst>
                                    </p:anim>
                                  </p:childTnLst>
                                </p:cTn>
                              </p:par>
                              <p:par>
                                <p:cTn id="130" presetID="47" presetClass="entr" presetSubtype="0" fill="hold" grpId="0" nodeType="withEffect">
                                  <p:stCondLst>
                                    <p:cond delay="0"/>
                                  </p:stCondLst>
                                  <p:childTnLst>
                                    <p:set>
                                      <p:cBhvr>
                                        <p:cTn id="131" dur="1" fill="hold">
                                          <p:stCondLst>
                                            <p:cond delay="0"/>
                                          </p:stCondLst>
                                        </p:cTn>
                                        <p:tgtEl>
                                          <p:spTgt spid="98"/>
                                        </p:tgtEl>
                                        <p:attrNameLst>
                                          <p:attrName>style.visibility</p:attrName>
                                        </p:attrNameLst>
                                      </p:cBhvr>
                                      <p:to>
                                        <p:strVal val="visible"/>
                                      </p:to>
                                    </p:set>
                                    <p:animEffect transition="in" filter="fade">
                                      <p:cBhvr>
                                        <p:cTn id="132" dur="1000"/>
                                        <p:tgtEl>
                                          <p:spTgt spid="98"/>
                                        </p:tgtEl>
                                      </p:cBhvr>
                                    </p:animEffect>
                                    <p:anim calcmode="lin" valueType="num">
                                      <p:cBhvr>
                                        <p:cTn id="133" dur="1000" fill="hold"/>
                                        <p:tgtEl>
                                          <p:spTgt spid="98"/>
                                        </p:tgtEl>
                                        <p:attrNameLst>
                                          <p:attrName>ppt_x</p:attrName>
                                        </p:attrNameLst>
                                      </p:cBhvr>
                                      <p:tavLst>
                                        <p:tav tm="0">
                                          <p:val>
                                            <p:strVal val="#ppt_x"/>
                                          </p:val>
                                        </p:tav>
                                        <p:tav tm="100000">
                                          <p:val>
                                            <p:strVal val="#ppt_x"/>
                                          </p:val>
                                        </p:tav>
                                      </p:tavLst>
                                    </p:anim>
                                    <p:anim calcmode="lin" valueType="num">
                                      <p:cBhvr>
                                        <p:cTn id="134" dur="1000" fill="hold"/>
                                        <p:tgtEl>
                                          <p:spTgt spid="98"/>
                                        </p:tgtEl>
                                        <p:attrNameLst>
                                          <p:attrName>ppt_y</p:attrName>
                                        </p:attrNameLst>
                                      </p:cBhvr>
                                      <p:tavLst>
                                        <p:tav tm="0">
                                          <p:val>
                                            <p:strVal val="#ppt_y-.1"/>
                                          </p:val>
                                        </p:tav>
                                        <p:tav tm="100000">
                                          <p:val>
                                            <p:strVal val="#ppt_y"/>
                                          </p:val>
                                        </p:tav>
                                      </p:tavLst>
                                    </p:anim>
                                  </p:childTnLst>
                                </p:cTn>
                              </p:par>
                              <p:par>
                                <p:cTn id="135" presetID="47" presetClass="entr" presetSubtype="0" fill="hold" grpId="0" nodeType="withEffect">
                                  <p:stCondLst>
                                    <p:cond delay="0"/>
                                  </p:stCondLst>
                                  <p:childTnLst>
                                    <p:set>
                                      <p:cBhvr>
                                        <p:cTn id="136" dur="1" fill="hold">
                                          <p:stCondLst>
                                            <p:cond delay="0"/>
                                          </p:stCondLst>
                                        </p:cTn>
                                        <p:tgtEl>
                                          <p:spTgt spid="99"/>
                                        </p:tgtEl>
                                        <p:attrNameLst>
                                          <p:attrName>style.visibility</p:attrName>
                                        </p:attrNameLst>
                                      </p:cBhvr>
                                      <p:to>
                                        <p:strVal val="visible"/>
                                      </p:to>
                                    </p:set>
                                    <p:animEffect transition="in" filter="fade">
                                      <p:cBhvr>
                                        <p:cTn id="137" dur="1000"/>
                                        <p:tgtEl>
                                          <p:spTgt spid="99"/>
                                        </p:tgtEl>
                                      </p:cBhvr>
                                    </p:animEffect>
                                    <p:anim calcmode="lin" valueType="num">
                                      <p:cBhvr>
                                        <p:cTn id="138" dur="1000" fill="hold"/>
                                        <p:tgtEl>
                                          <p:spTgt spid="99"/>
                                        </p:tgtEl>
                                        <p:attrNameLst>
                                          <p:attrName>ppt_x</p:attrName>
                                        </p:attrNameLst>
                                      </p:cBhvr>
                                      <p:tavLst>
                                        <p:tav tm="0">
                                          <p:val>
                                            <p:strVal val="#ppt_x"/>
                                          </p:val>
                                        </p:tav>
                                        <p:tav tm="100000">
                                          <p:val>
                                            <p:strVal val="#ppt_x"/>
                                          </p:val>
                                        </p:tav>
                                      </p:tavLst>
                                    </p:anim>
                                    <p:anim calcmode="lin" valueType="num">
                                      <p:cBhvr>
                                        <p:cTn id="139" dur="1000" fill="hold"/>
                                        <p:tgtEl>
                                          <p:spTgt spid="99"/>
                                        </p:tgtEl>
                                        <p:attrNameLst>
                                          <p:attrName>ppt_y</p:attrName>
                                        </p:attrNameLst>
                                      </p:cBhvr>
                                      <p:tavLst>
                                        <p:tav tm="0">
                                          <p:val>
                                            <p:strVal val="#ppt_y-.1"/>
                                          </p:val>
                                        </p:tav>
                                        <p:tav tm="100000">
                                          <p:val>
                                            <p:strVal val="#ppt_y"/>
                                          </p:val>
                                        </p:tav>
                                      </p:tavLst>
                                    </p:anim>
                                  </p:childTnLst>
                                </p:cTn>
                              </p:par>
                              <p:par>
                                <p:cTn id="140" presetID="47" presetClass="entr" presetSubtype="0" fill="hold" nodeType="withEffect">
                                  <p:stCondLst>
                                    <p:cond delay="0"/>
                                  </p:stCondLst>
                                  <p:childTnLst>
                                    <p:set>
                                      <p:cBhvr>
                                        <p:cTn id="141" dur="1" fill="hold">
                                          <p:stCondLst>
                                            <p:cond delay="0"/>
                                          </p:stCondLst>
                                        </p:cTn>
                                        <p:tgtEl>
                                          <p:spTgt spid="70"/>
                                        </p:tgtEl>
                                        <p:attrNameLst>
                                          <p:attrName>style.visibility</p:attrName>
                                        </p:attrNameLst>
                                      </p:cBhvr>
                                      <p:to>
                                        <p:strVal val="visible"/>
                                      </p:to>
                                    </p:set>
                                    <p:animEffect transition="in" filter="fade">
                                      <p:cBhvr>
                                        <p:cTn id="142" dur="1000"/>
                                        <p:tgtEl>
                                          <p:spTgt spid="70"/>
                                        </p:tgtEl>
                                      </p:cBhvr>
                                    </p:animEffect>
                                    <p:anim calcmode="lin" valueType="num">
                                      <p:cBhvr>
                                        <p:cTn id="143" dur="1000" fill="hold"/>
                                        <p:tgtEl>
                                          <p:spTgt spid="70"/>
                                        </p:tgtEl>
                                        <p:attrNameLst>
                                          <p:attrName>ppt_x</p:attrName>
                                        </p:attrNameLst>
                                      </p:cBhvr>
                                      <p:tavLst>
                                        <p:tav tm="0">
                                          <p:val>
                                            <p:strVal val="#ppt_x"/>
                                          </p:val>
                                        </p:tav>
                                        <p:tav tm="100000">
                                          <p:val>
                                            <p:strVal val="#ppt_x"/>
                                          </p:val>
                                        </p:tav>
                                      </p:tavLst>
                                    </p:anim>
                                    <p:anim calcmode="lin" valueType="num">
                                      <p:cBhvr>
                                        <p:cTn id="144" dur="1000" fill="hold"/>
                                        <p:tgtEl>
                                          <p:spTgt spid="70"/>
                                        </p:tgtEl>
                                        <p:attrNameLst>
                                          <p:attrName>ppt_y</p:attrName>
                                        </p:attrNameLst>
                                      </p:cBhvr>
                                      <p:tavLst>
                                        <p:tav tm="0">
                                          <p:val>
                                            <p:strVal val="#ppt_y-.1"/>
                                          </p:val>
                                        </p:tav>
                                        <p:tav tm="100000">
                                          <p:val>
                                            <p:strVal val="#ppt_y"/>
                                          </p:val>
                                        </p:tav>
                                      </p:tavLst>
                                    </p:anim>
                                  </p:childTnLst>
                                </p:cTn>
                              </p:par>
                              <p:par>
                                <p:cTn id="145" presetID="47" presetClass="entr" presetSubtype="0" fill="hold" nodeType="withEffect">
                                  <p:stCondLst>
                                    <p:cond delay="0"/>
                                  </p:stCondLst>
                                  <p:childTnLst>
                                    <p:set>
                                      <p:cBhvr>
                                        <p:cTn id="146" dur="1" fill="hold">
                                          <p:stCondLst>
                                            <p:cond delay="0"/>
                                          </p:stCondLst>
                                        </p:cTn>
                                        <p:tgtEl>
                                          <p:spTgt spid="68"/>
                                        </p:tgtEl>
                                        <p:attrNameLst>
                                          <p:attrName>style.visibility</p:attrName>
                                        </p:attrNameLst>
                                      </p:cBhvr>
                                      <p:to>
                                        <p:strVal val="visible"/>
                                      </p:to>
                                    </p:set>
                                    <p:animEffect transition="in" filter="fade">
                                      <p:cBhvr>
                                        <p:cTn id="147" dur="1000"/>
                                        <p:tgtEl>
                                          <p:spTgt spid="68"/>
                                        </p:tgtEl>
                                      </p:cBhvr>
                                    </p:animEffect>
                                    <p:anim calcmode="lin" valueType="num">
                                      <p:cBhvr>
                                        <p:cTn id="148" dur="1000" fill="hold"/>
                                        <p:tgtEl>
                                          <p:spTgt spid="68"/>
                                        </p:tgtEl>
                                        <p:attrNameLst>
                                          <p:attrName>ppt_x</p:attrName>
                                        </p:attrNameLst>
                                      </p:cBhvr>
                                      <p:tavLst>
                                        <p:tav tm="0">
                                          <p:val>
                                            <p:strVal val="#ppt_x"/>
                                          </p:val>
                                        </p:tav>
                                        <p:tav tm="100000">
                                          <p:val>
                                            <p:strVal val="#ppt_x"/>
                                          </p:val>
                                        </p:tav>
                                      </p:tavLst>
                                    </p:anim>
                                    <p:anim calcmode="lin" valueType="num">
                                      <p:cBhvr>
                                        <p:cTn id="149" dur="1000" fill="hold"/>
                                        <p:tgtEl>
                                          <p:spTgt spid="68"/>
                                        </p:tgtEl>
                                        <p:attrNameLst>
                                          <p:attrName>ppt_y</p:attrName>
                                        </p:attrNameLst>
                                      </p:cBhvr>
                                      <p:tavLst>
                                        <p:tav tm="0">
                                          <p:val>
                                            <p:strVal val="#ppt_y-.1"/>
                                          </p:val>
                                        </p:tav>
                                        <p:tav tm="100000">
                                          <p:val>
                                            <p:strVal val="#ppt_y"/>
                                          </p:val>
                                        </p:tav>
                                      </p:tavLst>
                                    </p:anim>
                                  </p:childTnLst>
                                </p:cTn>
                              </p:par>
                              <p:par>
                                <p:cTn id="150" presetID="47" presetClass="entr" presetSubtype="0" fill="hold" nodeType="withEffect">
                                  <p:stCondLst>
                                    <p:cond delay="0"/>
                                  </p:stCondLst>
                                  <p:childTnLst>
                                    <p:set>
                                      <p:cBhvr>
                                        <p:cTn id="151" dur="1" fill="hold">
                                          <p:stCondLst>
                                            <p:cond delay="0"/>
                                          </p:stCondLst>
                                        </p:cTn>
                                        <p:tgtEl>
                                          <p:spTgt spid="66"/>
                                        </p:tgtEl>
                                        <p:attrNameLst>
                                          <p:attrName>style.visibility</p:attrName>
                                        </p:attrNameLst>
                                      </p:cBhvr>
                                      <p:to>
                                        <p:strVal val="visible"/>
                                      </p:to>
                                    </p:set>
                                    <p:animEffect transition="in" filter="fade">
                                      <p:cBhvr>
                                        <p:cTn id="152" dur="1000"/>
                                        <p:tgtEl>
                                          <p:spTgt spid="66"/>
                                        </p:tgtEl>
                                      </p:cBhvr>
                                    </p:animEffect>
                                    <p:anim calcmode="lin" valueType="num">
                                      <p:cBhvr>
                                        <p:cTn id="153" dur="1000" fill="hold"/>
                                        <p:tgtEl>
                                          <p:spTgt spid="66"/>
                                        </p:tgtEl>
                                        <p:attrNameLst>
                                          <p:attrName>ppt_x</p:attrName>
                                        </p:attrNameLst>
                                      </p:cBhvr>
                                      <p:tavLst>
                                        <p:tav tm="0">
                                          <p:val>
                                            <p:strVal val="#ppt_x"/>
                                          </p:val>
                                        </p:tav>
                                        <p:tav tm="100000">
                                          <p:val>
                                            <p:strVal val="#ppt_x"/>
                                          </p:val>
                                        </p:tav>
                                      </p:tavLst>
                                    </p:anim>
                                    <p:anim calcmode="lin" valueType="num">
                                      <p:cBhvr>
                                        <p:cTn id="154" dur="1000" fill="hold"/>
                                        <p:tgtEl>
                                          <p:spTgt spid="6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animBg="1"/>
      <p:bldP spid="61" grpId="0" animBg="1"/>
      <p:bldP spid="63" grpId="0" animBg="1"/>
      <p:bldP spid="65" grpId="0" animBg="1"/>
      <p:bldP spid="67" grpId="0" animBg="1"/>
      <p:bldP spid="69" grpId="0" animBg="1"/>
      <p:bldP spid="71" grpId="0" animBg="1"/>
      <p:bldP spid="93" grpId="0"/>
      <p:bldP spid="94" grpId="0"/>
      <p:bldP spid="95" grpId="0"/>
      <p:bldP spid="96" grpId="0"/>
      <p:bldP spid="97" grpId="0"/>
      <p:bldP spid="98" grpId="0"/>
      <p:bldP spid="99"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Oval 22"/>
          <p:cNvSpPr>
            <a:spLocks noChangeArrowheads="1"/>
          </p:cNvSpPr>
          <p:nvPr/>
        </p:nvSpPr>
        <p:spPr bwMode="auto">
          <a:xfrm>
            <a:off x="3571798" y="1212317"/>
            <a:ext cx="1024952" cy="1024292"/>
          </a:xfrm>
          <a:prstGeom prst="ellipse">
            <a:avLst/>
          </a:prstGeom>
          <a:solidFill>
            <a:schemeClr val="bg1">
              <a:alpha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800" b="1"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标题文字</a:t>
            </a:r>
          </a:p>
        </p:txBody>
      </p:sp>
      <p:sp>
        <p:nvSpPr>
          <p:cNvPr id="19" name="Line 23"/>
          <p:cNvSpPr>
            <a:spLocks noChangeShapeType="1"/>
          </p:cNvSpPr>
          <p:nvPr/>
        </p:nvSpPr>
        <p:spPr bwMode="auto">
          <a:xfrm flipH="1">
            <a:off x="1083762" y="1725759"/>
            <a:ext cx="2488036" cy="0"/>
          </a:xfrm>
          <a:prstGeom prst="line">
            <a:avLst/>
          </a:prstGeom>
          <a:noFill/>
          <a:ln w="5" cap="flat">
            <a:solidFill>
              <a:schemeClr val="accent3"/>
            </a:solidFill>
            <a:prstDash val="dash"/>
            <a:miter lim="800000"/>
            <a:headEnd type="none" w="med" len="med"/>
            <a:tailEnd type="arrow" w="med" len="med"/>
          </a:ln>
          <a:extLst>
            <a:ext uri="{909E8E84-426E-40DD-AFC4-6F175D3DCCD1}">
              <a14:hiddenFill xmlns:a14="http://schemas.microsoft.com/office/drawing/2010/main">
                <a:noFill/>
              </a14:hiddenFill>
            </a:ext>
          </a:extLst>
        </p:spPr>
        <p:txBody>
          <a:bodyPr vert="horz" wrap="square" lIns="75493" tIns="37746" rIns="75493" bIns="37746"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20" name="Freeform 27"/>
          <p:cNvSpPr>
            <a:spLocks/>
          </p:cNvSpPr>
          <p:nvPr/>
        </p:nvSpPr>
        <p:spPr bwMode="auto">
          <a:xfrm>
            <a:off x="2905838" y="1806147"/>
            <a:ext cx="1370938" cy="1164321"/>
          </a:xfrm>
          <a:custGeom>
            <a:avLst/>
            <a:gdLst>
              <a:gd name="T0" fmla="*/ 172 w 223"/>
              <a:gd name="T1" fmla="*/ 172 h 190"/>
              <a:gd name="T2" fmla="*/ 50 w 223"/>
              <a:gd name="T3" fmla="*/ 122 h 190"/>
              <a:gd name="T4" fmla="*/ 0 w 223"/>
              <a:gd name="T5" fmla="*/ 0 h 190"/>
              <a:gd name="T6" fmla="*/ 22 w 223"/>
              <a:gd name="T7" fmla="*/ 0 h 190"/>
              <a:gd name="T8" fmla="*/ 66 w 223"/>
              <a:gd name="T9" fmla="*/ 106 h 190"/>
              <a:gd name="T10" fmla="*/ 172 w 223"/>
              <a:gd name="T11" fmla="*/ 150 h 190"/>
              <a:gd name="T12" fmla="*/ 172 w 223"/>
              <a:gd name="T13" fmla="*/ 132 h 190"/>
              <a:gd name="T14" fmla="*/ 223 w 223"/>
              <a:gd name="T15" fmla="*/ 163 h 190"/>
              <a:gd name="T16" fmla="*/ 172 w 223"/>
              <a:gd name="T17" fmla="*/ 190 h 190"/>
              <a:gd name="T18" fmla="*/ 172 w 223"/>
              <a:gd name="T19" fmla="*/ 172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23" h="190">
                <a:moveTo>
                  <a:pt x="172" y="172"/>
                </a:moveTo>
                <a:cubicBezTo>
                  <a:pt x="124" y="172"/>
                  <a:pt x="81" y="153"/>
                  <a:pt x="50" y="122"/>
                </a:cubicBezTo>
                <a:cubicBezTo>
                  <a:pt x="19" y="91"/>
                  <a:pt x="0" y="48"/>
                  <a:pt x="0" y="0"/>
                </a:cubicBezTo>
                <a:cubicBezTo>
                  <a:pt x="22" y="0"/>
                  <a:pt x="22" y="0"/>
                  <a:pt x="22" y="0"/>
                </a:cubicBezTo>
                <a:cubicBezTo>
                  <a:pt x="22" y="41"/>
                  <a:pt x="39" y="79"/>
                  <a:pt x="66" y="106"/>
                </a:cubicBezTo>
                <a:cubicBezTo>
                  <a:pt x="93" y="133"/>
                  <a:pt x="131" y="150"/>
                  <a:pt x="172" y="150"/>
                </a:cubicBezTo>
                <a:cubicBezTo>
                  <a:pt x="172" y="132"/>
                  <a:pt x="172" y="132"/>
                  <a:pt x="172" y="132"/>
                </a:cubicBezTo>
                <a:cubicBezTo>
                  <a:pt x="223" y="163"/>
                  <a:pt x="223" y="163"/>
                  <a:pt x="223" y="163"/>
                </a:cubicBezTo>
                <a:cubicBezTo>
                  <a:pt x="172" y="190"/>
                  <a:pt x="172" y="190"/>
                  <a:pt x="172" y="190"/>
                </a:cubicBezTo>
                <a:lnTo>
                  <a:pt x="172" y="172"/>
                </a:lnTo>
                <a:close/>
              </a:path>
            </a:pathLst>
          </a:custGeom>
          <a:solidFill>
            <a:schemeClr val="tx2">
              <a:alpha val="50000"/>
            </a:schemeClr>
          </a:solidFill>
          <a:ln w="12700">
            <a:noFill/>
          </a:ln>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21" name="Freeform 28"/>
          <p:cNvSpPr>
            <a:spLocks/>
          </p:cNvSpPr>
          <p:nvPr/>
        </p:nvSpPr>
        <p:spPr bwMode="auto">
          <a:xfrm>
            <a:off x="2211265" y="1806147"/>
            <a:ext cx="2065512" cy="1856690"/>
          </a:xfrm>
          <a:custGeom>
            <a:avLst/>
            <a:gdLst>
              <a:gd name="T0" fmla="*/ 285 w 336"/>
              <a:gd name="T1" fmla="*/ 285 h 303"/>
              <a:gd name="T2" fmla="*/ 84 w 336"/>
              <a:gd name="T3" fmla="*/ 202 h 303"/>
              <a:gd name="T4" fmla="*/ 0 w 336"/>
              <a:gd name="T5" fmla="*/ 0 h 303"/>
              <a:gd name="T6" fmla="*/ 23 w 336"/>
              <a:gd name="T7" fmla="*/ 0 h 303"/>
              <a:gd name="T8" fmla="*/ 100 w 336"/>
              <a:gd name="T9" fmla="*/ 186 h 303"/>
              <a:gd name="T10" fmla="*/ 285 w 336"/>
              <a:gd name="T11" fmla="*/ 262 h 303"/>
              <a:gd name="T12" fmla="*/ 285 w 336"/>
              <a:gd name="T13" fmla="*/ 245 h 303"/>
              <a:gd name="T14" fmla="*/ 336 w 336"/>
              <a:gd name="T15" fmla="*/ 275 h 303"/>
              <a:gd name="T16" fmla="*/ 285 w 336"/>
              <a:gd name="T17" fmla="*/ 303 h 303"/>
              <a:gd name="T18" fmla="*/ 285 w 336"/>
              <a:gd name="T19" fmla="*/ 285 h 3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36" h="303">
                <a:moveTo>
                  <a:pt x="285" y="285"/>
                </a:moveTo>
                <a:cubicBezTo>
                  <a:pt x="206" y="285"/>
                  <a:pt x="135" y="253"/>
                  <a:pt x="84" y="202"/>
                </a:cubicBezTo>
                <a:cubicBezTo>
                  <a:pt x="32" y="150"/>
                  <a:pt x="0" y="79"/>
                  <a:pt x="0" y="0"/>
                </a:cubicBezTo>
                <a:cubicBezTo>
                  <a:pt x="23" y="0"/>
                  <a:pt x="23" y="0"/>
                  <a:pt x="23" y="0"/>
                </a:cubicBezTo>
                <a:cubicBezTo>
                  <a:pt x="23" y="72"/>
                  <a:pt x="52" y="138"/>
                  <a:pt x="100" y="186"/>
                </a:cubicBezTo>
                <a:cubicBezTo>
                  <a:pt x="147" y="233"/>
                  <a:pt x="213" y="262"/>
                  <a:pt x="285" y="262"/>
                </a:cubicBezTo>
                <a:cubicBezTo>
                  <a:pt x="285" y="245"/>
                  <a:pt x="285" y="245"/>
                  <a:pt x="285" y="245"/>
                </a:cubicBezTo>
                <a:cubicBezTo>
                  <a:pt x="336" y="275"/>
                  <a:pt x="336" y="275"/>
                  <a:pt x="336" y="275"/>
                </a:cubicBezTo>
                <a:cubicBezTo>
                  <a:pt x="285" y="303"/>
                  <a:pt x="285" y="303"/>
                  <a:pt x="285" y="303"/>
                </a:cubicBezTo>
                <a:lnTo>
                  <a:pt x="285" y="285"/>
                </a:lnTo>
                <a:close/>
              </a:path>
            </a:pathLst>
          </a:custGeom>
          <a:solidFill>
            <a:schemeClr val="tx2">
              <a:alpha val="50000"/>
            </a:schemeClr>
          </a:solidFill>
          <a:ln w="12700">
            <a:noFill/>
          </a:ln>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22" name="Freeform 29"/>
          <p:cNvSpPr>
            <a:spLocks/>
          </p:cNvSpPr>
          <p:nvPr/>
        </p:nvSpPr>
        <p:spPr bwMode="auto">
          <a:xfrm>
            <a:off x="1533378" y="1779721"/>
            <a:ext cx="2739275" cy="2530907"/>
          </a:xfrm>
          <a:custGeom>
            <a:avLst/>
            <a:gdLst>
              <a:gd name="T0" fmla="*/ 395 w 446"/>
              <a:gd name="T1" fmla="*/ 395 h 413"/>
              <a:gd name="T2" fmla="*/ 116 w 446"/>
              <a:gd name="T3" fmla="*/ 279 h 413"/>
              <a:gd name="T4" fmla="*/ 0 w 446"/>
              <a:gd name="T5" fmla="*/ 0 h 413"/>
              <a:gd name="T6" fmla="*/ 23 w 446"/>
              <a:gd name="T7" fmla="*/ 0 h 413"/>
              <a:gd name="T8" fmla="*/ 132 w 446"/>
              <a:gd name="T9" fmla="*/ 263 h 413"/>
              <a:gd name="T10" fmla="*/ 395 w 446"/>
              <a:gd name="T11" fmla="*/ 373 h 413"/>
              <a:gd name="T12" fmla="*/ 395 w 446"/>
              <a:gd name="T13" fmla="*/ 355 h 413"/>
              <a:gd name="T14" fmla="*/ 446 w 446"/>
              <a:gd name="T15" fmla="*/ 385 h 413"/>
              <a:gd name="T16" fmla="*/ 395 w 446"/>
              <a:gd name="T17" fmla="*/ 413 h 413"/>
              <a:gd name="T18" fmla="*/ 395 w 446"/>
              <a:gd name="T19" fmla="*/ 395 h 4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46" h="413">
                <a:moveTo>
                  <a:pt x="395" y="395"/>
                </a:moveTo>
                <a:cubicBezTo>
                  <a:pt x="286" y="395"/>
                  <a:pt x="187" y="351"/>
                  <a:pt x="116" y="279"/>
                </a:cubicBezTo>
                <a:cubicBezTo>
                  <a:pt x="44" y="208"/>
                  <a:pt x="0" y="109"/>
                  <a:pt x="0" y="0"/>
                </a:cubicBezTo>
                <a:cubicBezTo>
                  <a:pt x="23" y="0"/>
                  <a:pt x="23" y="0"/>
                  <a:pt x="23" y="0"/>
                </a:cubicBezTo>
                <a:cubicBezTo>
                  <a:pt x="23" y="103"/>
                  <a:pt x="64" y="196"/>
                  <a:pt x="132" y="263"/>
                </a:cubicBezTo>
                <a:cubicBezTo>
                  <a:pt x="199" y="331"/>
                  <a:pt x="292" y="372"/>
                  <a:pt x="395" y="373"/>
                </a:cubicBezTo>
                <a:cubicBezTo>
                  <a:pt x="395" y="355"/>
                  <a:pt x="395" y="355"/>
                  <a:pt x="395" y="355"/>
                </a:cubicBezTo>
                <a:cubicBezTo>
                  <a:pt x="446" y="385"/>
                  <a:pt x="446" y="385"/>
                  <a:pt x="446" y="385"/>
                </a:cubicBezTo>
                <a:cubicBezTo>
                  <a:pt x="395" y="413"/>
                  <a:pt x="395" y="413"/>
                  <a:pt x="395" y="413"/>
                </a:cubicBezTo>
                <a:lnTo>
                  <a:pt x="395" y="395"/>
                </a:lnTo>
                <a:close/>
              </a:path>
            </a:pathLst>
          </a:custGeom>
          <a:solidFill>
            <a:schemeClr val="tx2">
              <a:alpha val="50000"/>
            </a:schemeClr>
          </a:solidFill>
          <a:ln w="12700">
            <a:noFill/>
          </a:ln>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23" name="矩形 22"/>
          <p:cNvSpPr/>
          <p:nvPr/>
        </p:nvSpPr>
        <p:spPr>
          <a:xfrm>
            <a:off x="4392167" y="2645065"/>
            <a:ext cx="4572000" cy="400110"/>
          </a:xfrm>
          <a:prstGeom prst="rect">
            <a:avLst/>
          </a:prstGeom>
          <a:ln>
            <a:noFill/>
          </a:ln>
        </p:spPr>
        <p:txBody>
          <a:bodyPr>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0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rPr>
              <a:t>单击此处添加文本单击此处</a:t>
            </a:r>
            <a:r>
              <a:rPr kumimoji="0" lang="zh-CN" altLang="en-US" sz="1000" b="0" i="0" u="none" strike="noStrike" kern="120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cs typeface="+mn-cs"/>
              </a:rPr>
              <a:t>添加单击</a:t>
            </a:r>
            <a:r>
              <a:rPr kumimoji="0" lang="zh-CN" altLang="en-US" sz="10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rPr>
              <a:t>此处添加文本单击此处添加</a:t>
            </a:r>
            <a:endParaRPr kumimoji="0" lang="en-US" altLang="zh-CN" sz="10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0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rPr>
              <a:t>单击此处添加文本单击此处</a:t>
            </a:r>
            <a:r>
              <a:rPr kumimoji="0" lang="zh-CN" altLang="en-US" sz="1000" b="0" i="0" u="none" strike="noStrike" kern="120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cs typeface="+mn-cs"/>
              </a:rPr>
              <a:t>添加</a:t>
            </a:r>
            <a:r>
              <a:rPr kumimoji="0" lang="zh-CN" altLang="en-US" sz="10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rPr>
              <a:t>单击此处添加文本单击此处</a:t>
            </a:r>
            <a:r>
              <a:rPr kumimoji="0" lang="zh-CN" altLang="en-US" sz="1000" b="0" i="0" u="none" strike="noStrike" kern="120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cs typeface="+mn-cs"/>
              </a:rPr>
              <a:t>添加</a:t>
            </a:r>
            <a:endParaRPr kumimoji="0" lang="en-US" altLang="zh-CN" sz="10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24" name="矩形 23"/>
          <p:cNvSpPr/>
          <p:nvPr/>
        </p:nvSpPr>
        <p:spPr>
          <a:xfrm>
            <a:off x="4435449" y="3262727"/>
            <a:ext cx="4572000" cy="400110"/>
          </a:xfrm>
          <a:prstGeom prst="rect">
            <a:avLst/>
          </a:prstGeom>
          <a:ln>
            <a:noFill/>
          </a:ln>
        </p:spPr>
        <p:txBody>
          <a:bodyPr>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0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rPr>
              <a:t>单击此处添加文本单击此处</a:t>
            </a:r>
            <a:r>
              <a:rPr kumimoji="0" lang="zh-CN" altLang="en-US" sz="1000" b="0" i="0" u="none" strike="noStrike" kern="120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cs typeface="+mn-cs"/>
              </a:rPr>
              <a:t>添加单击</a:t>
            </a:r>
            <a:r>
              <a:rPr kumimoji="0" lang="zh-CN" altLang="en-US" sz="10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rPr>
              <a:t>此处添加文本单击此处添加</a:t>
            </a:r>
            <a:endParaRPr kumimoji="0" lang="en-US" altLang="zh-CN" sz="10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0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rPr>
              <a:t>单击此处添加文本单击此处</a:t>
            </a:r>
            <a:r>
              <a:rPr kumimoji="0" lang="zh-CN" altLang="en-US" sz="1000" b="0" i="0" u="none" strike="noStrike" kern="120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cs typeface="+mn-cs"/>
              </a:rPr>
              <a:t>添加</a:t>
            </a:r>
            <a:r>
              <a:rPr kumimoji="0" lang="zh-CN" altLang="en-US" sz="10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rPr>
              <a:t>单击此处添加文本单击此处</a:t>
            </a:r>
            <a:r>
              <a:rPr kumimoji="0" lang="zh-CN" altLang="en-US" sz="1000" b="0" i="0" u="none" strike="noStrike" kern="120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cs typeface="+mn-cs"/>
              </a:rPr>
              <a:t>添加</a:t>
            </a:r>
            <a:endParaRPr kumimoji="0" lang="en-US" altLang="zh-CN" sz="10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25" name="矩形 24"/>
          <p:cNvSpPr/>
          <p:nvPr/>
        </p:nvSpPr>
        <p:spPr>
          <a:xfrm>
            <a:off x="4435449" y="3969438"/>
            <a:ext cx="4572000" cy="400110"/>
          </a:xfrm>
          <a:prstGeom prst="rect">
            <a:avLst/>
          </a:prstGeom>
          <a:ln>
            <a:noFill/>
          </a:ln>
        </p:spPr>
        <p:txBody>
          <a:bodyPr>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0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rPr>
              <a:t>单击此处添加文本单击此处</a:t>
            </a:r>
            <a:r>
              <a:rPr kumimoji="0" lang="zh-CN" altLang="en-US" sz="1000" b="0" i="0" u="none" strike="noStrike" kern="120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cs typeface="+mn-cs"/>
              </a:rPr>
              <a:t>添加单击</a:t>
            </a:r>
            <a:r>
              <a:rPr kumimoji="0" lang="zh-CN" altLang="en-US" sz="10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rPr>
              <a:t>此处添加文本单击此处添加</a:t>
            </a:r>
            <a:endParaRPr kumimoji="0" lang="en-US" altLang="zh-CN" sz="10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0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rPr>
              <a:t>单击此处添加文本单击此处</a:t>
            </a:r>
            <a:r>
              <a:rPr kumimoji="0" lang="zh-CN" altLang="en-US" sz="1000" b="0" i="0" u="none" strike="noStrike" kern="120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cs typeface="+mn-cs"/>
              </a:rPr>
              <a:t>添加</a:t>
            </a:r>
            <a:r>
              <a:rPr kumimoji="0" lang="zh-CN" altLang="en-US" sz="10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rPr>
              <a:t>单击此处添加文本单击此处</a:t>
            </a:r>
            <a:r>
              <a:rPr kumimoji="0" lang="zh-CN" altLang="en-US" sz="1000" b="0" i="0" u="none" strike="noStrike" kern="120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cs typeface="+mn-cs"/>
              </a:rPr>
              <a:t>添加</a:t>
            </a:r>
            <a:endParaRPr kumimoji="0" lang="en-US" altLang="zh-CN" sz="10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26" name="Freeform 24"/>
          <p:cNvSpPr>
            <a:spLocks noEditPoints="1"/>
          </p:cNvSpPr>
          <p:nvPr/>
        </p:nvSpPr>
        <p:spPr bwMode="auto">
          <a:xfrm>
            <a:off x="2819993" y="1585731"/>
            <a:ext cx="288756" cy="287839"/>
          </a:xfrm>
          <a:custGeom>
            <a:avLst/>
            <a:gdLst>
              <a:gd name="T0" fmla="*/ 23 w 47"/>
              <a:gd name="T1" fmla="*/ 0 h 47"/>
              <a:gd name="T2" fmla="*/ 47 w 47"/>
              <a:gd name="T3" fmla="*/ 24 h 47"/>
              <a:gd name="T4" fmla="*/ 23 w 47"/>
              <a:gd name="T5" fmla="*/ 47 h 47"/>
              <a:gd name="T6" fmla="*/ 0 w 47"/>
              <a:gd name="T7" fmla="*/ 24 h 47"/>
              <a:gd name="T8" fmla="*/ 23 w 47"/>
              <a:gd name="T9" fmla="*/ 0 h 47"/>
              <a:gd name="T10" fmla="*/ 23 w 47"/>
              <a:gd name="T11" fmla="*/ 15 h 47"/>
              <a:gd name="T12" fmla="*/ 15 w 47"/>
              <a:gd name="T13" fmla="*/ 24 h 47"/>
              <a:gd name="T14" fmla="*/ 23 w 47"/>
              <a:gd name="T15" fmla="*/ 32 h 47"/>
              <a:gd name="T16" fmla="*/ 32 w 47"/>
              <a:gd name="T17" fmla="*/ 24 h 47"/>
              <a:gd name="T18" fmla="*/ 23 w 47"/>
              <a:gd name="T19" fmla="*/ 15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7" h="47">
                <a:moveTo>
                  <a:pt x="23" y="0"/>
                </a:moveTo>
                <a:cubicBezTo>
                  <a:pt x="36" y="0"/>
                  <a:pt x="47" y="11"/>
                  <a:pt x="47" y="24"/>
                </a:cubicBezTo>
                <a:cubicBezTo>
                  <a:pt x="47" y="37"/>
                  <a:pt x="36" y="47"/>
                  <a:pt x="23" y="47"/>
                </a:cubicBezTo>
                <a:cubicBezTo>
                  <a:pt x="10" y="47"/>
                  <a:pt x="0" y="37"/>
                  <a:pt x="0" y="24"/>
                </a:cubicBezTo>
                <a:cubicBezTo>
                  <a:pt x="0" y="11"/>
                  <a:pt x="10" y="0"/>
                  <a:pt x="23" y="0"/>
                </a:cubicBezTo>
                <a:close/>
                <a:moveTo>
                  <a:pt x="23" y="15"/>
                </a:moveTo>
                <a:cubicBezTo>
                  <a:pt x="19" y="15"/>
                  <a:pt x="15" y="19"/>
                  <a:pt x="15" y="24"/>
                </a:cubicBezTo>
                <a:cubicBezTo>
                  <a:pt x="15" y="28"/>
                  <a:pt x="19" y="32"/>
                  <a:pt x="23" y="32"/>
                </a:cubicBezTo>
                <a:cubicBezTo>
                  <a:pt x="28" y="32"/>
                  <a:pt x="32" y="28"/>
                  <a:pt x="32" y="24"/>
                </a:cubicBezTo>
                <a:cubicBezTo>
                  <a:pt x="32" y="19"/>
                  <a:pt x="28" y="15"/>
                  <a:pt x="23" y="15"/>
                </a:cubicBezTo>
                <a:close/>
              </a:path>
            </a:pathLst>
          </a:custGeom>
          <a:solidFill>
            <a:schemeClr val="tx2"/>
          </a:solidFill>
          <a:ln w="12700">
            <a:noFill/>
          </a:ln>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27" name="Freeform 25"/>
          <p:cNvSpPr>
            <a:spLocks noEditPoints="1"/>
          </p:cNvSpPr>
          <p:nvPr/>
        </p:nvSpPr>
        <p:spPr bwMode="auto">
          <a:xfrm>
            <a:off x="2143629" y="1585731"/>
            <a:ext cx="291357" cy="287839"/>
          </a:xfrm>
          <a:custGeom>
            <a:avLst/>
            <a:gdLst>
              <a:gd name="T0" fmla="*/ 24 w 47"/>
              <a:gd name="T1" fmla="*/ 0 h 47"/>
              <a:gd name="T2" fmla="*/ 47 w 47"/>
              <a:gd name="T3" fmla="*/ 24 h 47"/>
              <a:gd name="T4" fmla="*/ 24 w 47"/>
              <a:gd name="T5" fmla="*/ 47 h 47"/>
              <a:gd name="T6" fmla="*/ 0 w 47"/>
              <a:gd name="T7" fmla="*/ 24 h 47"/>
              <a:gd name="T8" fmla="*/ 24 w 47"/>
              <a:gd name="T9" fmla="*/ 0 h 47"/>
              <a:gd name="T10" fmla="*/ 24 w 47"/>
              <a:gd name="T11" fmla="*/ 15 h 47"/>
              <a:gd name="T12" fmla="*/ 15 w 47"/>
              <a:gd name="T13" fmla="*/ 24 h 47"/>
              <a:gd name="T14" fmla="*/ 24 w 47"/>
              <a:gd name="T15" fmla="*/ 32 h 47"/>
              <a:gd name="T16" fmla="*/ 32 w 47"/>
              <a:gd name="T17" fmla="*/ 24 h 47"/>
              <a:gd name="T18" fmla="*/ 24 w 47"/>
              <a:gd name="T19" fmla="*/ 15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7" h="47">
                <a:moveTo>
                  <a:pt x="24" y="0"/>
                </a:moveTo>
                <a:cubicBezTo>
                  <a:pt x="37" y="0"/>
                  <a:pt x="47" y="11"/>
                  <a:pt x="47" y="24"/>
                </a:cubicBezTo>
                <a:cubicBezTo>
                  <a:pt x="47" y="37"/>
                  <a:pt x="37" y="47"/>
                  <a:pt x="24" y="47"/>
                </a:cubicBezTo>
                <a:cubicBezTo>
                  <a:pt x="11" y="47"/>
                  <a:pt x="0" y="37"/>
                  <a:pt x="0" y="24"/>
                </a:cubicBezTo>
                <a:cubicBezTo>
                  <a:pt x="0" y="11"/>
                  <a:pt x="11" y="0"/>
                  <a:pt x="24" y="0"/>
                </a:cubicBezTo>
                <a:close/>
                <a:moveTo>
                  <a:pt x="24" y="15"/>
                </a:moveTo>
                <a:cubicBezTo>
                  <a:pt x="19" y="15"/>
                  <a:pt x="15" y="19"/>
                  <a:pt x="15" y="24"/>
                </a:cubicBezTo>
                <a:cubicBezTo>
                  <a:pt x="15" y="28"/>
                  <a:pt x="19" y="32"/>
                  <a:pt x="24" y="32"/>
                </a:cubicBezTo>
                <a:cubicBezTo>
                  <a:pt x="28" y="32"/>
                  <a:pt x="32" y="28"/>
                  <a:pt x="32" y="24"/>
                </a:cubicBezTo>
                <a:cubicBezTo>
                  <a:pt x="32" y="19"/>
                  <a:pt x="28" y="15"/>
                  <a:pt x="24" y="15"/>
                </a:cubicBezTo>
                <a:close/>
              </a:path>
            </a:pathLst>
          </a:custGeom>
          <a:solidFill>
            <a:schemeClr val="bg2"/>
          </a:solidFill>
          <a:ln w="12700">
            <a:noFill/>
          </a:ln>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28" name="Freeform 26"/>
          <p:cNvSpPr>
            <a:spLocks noEditPoints="1"/>
          </p:cNvSpPr>
          <p:nvPr/>
        </p:nvSpPr>
        <p:spPr bwMode="auto">
          <a:xfrm>
            <a:off x="1469866" y="1585731"/>
            <a:ext cx="293958" cy="287839"/>
          </a:xfrm>
          <a:custGeom>
            <a:avLst/>
            <a:gdLst>
              <a:gd name="T0" fmla="*/ 24 w 48"/>
              <a:gd name="T1" fmla="*/ 0 h 47"/>
              <a:gd name="T2" fmla="*/ 48 w 48"/>
              <a:gd name="T3" fmla="*/ 24 h 47"/>
              <a:gd name="T4" fmla="*/ 24 w 48"/>
              <a:gd name="T5" fmla="*/ 47 h 47"/>
              <a:gd name="T6" fmla="*/ 0 w 48"/>
              <a:gd name="T7" fmla="*/ 24 h 47"/>
              <a:gd name="T8" fmla="*/ 24 w 48"/>
              <a:gd name="T9" fmla="*/ 0 h 47"/>
              <a:gd name="T10" fmla="*/ 24 w 48"/>
              <a:gd name="T11" fmla="*/ 15 h 47"/>
              <a:gd name="T12" fmla="*/ 15 w 48"/>
              <a:gd name="T13" fmla="*/ 24 h 47"/>
              <a:gd name="T14" fmla="*/ 24 w 48"/>
              <a:gd name="T15" fmla="*/ 32 h 47"/>
              <a:gd name="T16" fmla="*/ 32 w 48"/>
              <a:gd name="T17" fmla="*/ 24 h 47"/>
              <a:gd name="T18" fmla="*/ 24 w 48"/>
              <a:gd name="T19" fmla="*/ 15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8" h="47">
                <a:moveTo>
                  <a:pt x="24" y="0"/>
                </a:moveTo>
                <a:cubicBezTo>
                  <a:pt x="37" y="0"/>
                  <a:pt x="48" y="11"/>
                  <a:pt x="48" y="24"/>
                </a:cubicBezTo>
                <a:cubicBezTo>
                  <a:pt x="48" y="37"/>
                  <a:pt x="37" y="47"/>
                  <a:pt x="24" y="47"/>
                </a:cubicBezTo>
                <a:cubicBezTo>
                  <a:pt x="11" y="47"/>
                  <a:pt x="0" y="37"/>
                  <a:pt x="0" y="24"/>
                </a:cubicBezTo>
                <a:cubicBezTo>
                  <a:pt x="0" y="11"/>
                  <a:pt x="11" y="0"/>
                  <a:pt x="24" y="0"/>
                </a:cubicBezTo>
                <a:close/>
                <a:moveTo>
                  <a:pt x="24" y="15"/>
                </a:moveTo>
                <a:cubicBezTo>
                  <a:pt x="19" y="15"/>
                  <a:pt x="15" y="19"/>
                  <a:pt x="15" y="24"/>
                </a:cubicBezTo>
                <a:cubicBezTo>
                  <a:pt x="15" y="28"/>
                  <a:pt x="19" y="32"/>
                  <a:pt x="24" y="32"/>
                </a:cubicBezTo>
                <a:cubicBezTo>
                  <a:pt x="29" y="32"/>
                  <a:pt x="32" y="28"/>
                  <a:pt x="32" y="24"/>
                </a:cubicBezTo>
                <a:cubicBezTo>
                  <a:pt x="32" y="19"/>
                  <a:pt x="29" y="15"/>
                  <a:pt x="24" y="15"/>
                </a:cubicBezTo>
                <a:close/>
              </a:path>
            </a:pathLst>
          </a:custGeom>
          <a:solidFill>
            <a:schemeClr val="tx2"/>
          </a:solidFill>
          <a:ln w="12700">
            <a:noFill/>
          </a:ln>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29" name="Text Box 18"/>
          <p:cNvSpPr txBox="1">
            <a:spLocks noChangeArrowheads="1"/>
          </p:cNvSpPr>
          <p:nvPr/>
        </p:nvSpPr>
        <p:spPr bwMode="gray">
          <a:xfrm>
            <a:off x="3707904" y="195486"/>
            <a:ext cx="1584175" cy="4770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marL="0" marR="0" lvl="0" indent="0" algn="ctr" defTabSz="914400" rtl="0" eaLnBrk="0" fontAlgn="auto" latinLnBrk="0" hangingPunct="0">
              <a:lnSpc>
                <a:spcPct val="100000"/>
              </a:lnSpc>
              <a:spcBef>
                <a:spcPts val="0"/>
              </a:spcBef>
              <a:spcAft>
                <a:spcPts val="0"/>
              </a:spcAft>
              <a:buClrTx/>
              <a:buSzTx/>
              <a:buFontTx/>
              <a:buNone/>
              <a:tabLst/>
              <a:defRPr/>
            </a:pPr>
            <a:r>
              <a:rPr kumimoji="0" lang="zh-CN" altLang="en-US" sz="2500" b="0" i="0" u="none" strike="noStrike" kern="120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cs typeface="+mn-cs"/>
              </a:rPr>
              <a:t>标题内容</a:t>
            </a:r>
            <a:endParaRPr kumimoji="0" lang="zh-CN" altLang="en-US" sz="25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cxnSp>
        <p:nvCxnSpPr>
          <p:cNvPr id="30" name="直接连接符​​ 14"/>
          <p:cNvCxnSpPr/>
          <p:nvPr/>
        </p:nvCxnSpPr>
        <p:spPr>
          <a:xfrm>
            <a:off x="5647418" y="468660"/>
            <a:ext cx="3057760" cy="0"/>
          </a:xfrm>
          <a:prstGeom prst="line">
            <a:avLst/>
          </a:prstGeom>
          <a:ln w="9525">
            <a:solidFill>
              <a:schemeClr val="accent3"/>
            </a:solidFill>
            <a:prstDash val="solid"/>
          </a:ln>
        </p:spPr>
        <p:style>
          <a:lnRef idx="1">
            <a:schemeClr val="accent1"/>
          </a:lnRef>
          <a:fillRef idx="0">
            <a:schemeClr val="accent1"/>
          </a:fillRef>
          <a:effectRef idx="0">
            <a:schemeClr val="accent1"/>
          </a:effectRef>
          <a:fontRef idx="minor">
            <a:schemeClr val="tx1"/>
          </a:fontRef>
        </p:style>
      </p:cxnSp>
      <p:cxnSp>
        <p:nvCxnSpPr>
          <p:cNvPr id="32" name="直接连接符​​ 14"/>
          <p:cNvCxnSpPr/>
          <p:nvPr/>
        </p:nvCxnSpPr>
        <p:spPr>
          <a:xfrm>
            <a:off x="362112" y="468660"/>
            <a:ext cx="3057760" cy="0"/>
          </a:xfrm>
          <a:prstGeom prst="line">
            <a:avLst/>
          </a:prstGeom>
          <a:ln w="9525">
            <a:solidFill>
              <a:schemeClr val="accent3"/>
            </a:solidFill>
            <a:prstDash val="soli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93967951"/>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p:cTn id="7" dur="500" fill="hold"/>
                                        <p:tgtEl>
                                          <p:spTgt spid="18"/>
                                        </p:tgtEl>
                                        <p:attrNameLst>
                                          <p:attrName>ppt_w</p:attrName>
                                        </p:attrNameLst>
                                      </p:cBhvr>
                                      <p:tavLst>
                                        <p:tav tm="0">
                                          <p:val>
                                            <p:fltVal val="0"/>
                                          </p:val>
                                        </p:tav>
                                        <p:tav tm="100000">
                                          <p:val>
                                            <p:strVal val="#ppt_w"/>
                                          </p:val>
                                        </p:tav>
                                      </p:tavLst>
                                    </p:anim>
                                    <p:anim calcmode="lin" valueType="num">
                                      <p:cBhvr>
                                        <p:cTn id="8" dur="500" fill="hold"/>
                                        <p:tgtEl>
                                          <p:spTgt spid="18"/>
                                        </p:tgtEl>
                                        <p:attrNameLst>
                                          <p:attrName>ppt_h</p:attrName>
                                        </p:attrNameLst>
                                      </p:cBhvr>
                                      <p:tavLst>
                                        <p:tav tm="0">
                                          <p:val>
                                            <p:fltVal val="0"/>
                                          </p:val>
                                        </p:tav>
                                        <p:tav tm="100000">
                                          <p:val>
                                            <p:strVal val="#ppt_h"/>
                                          </p:val>
                                        </p:tav>
                                      </p:tavLst>
                                    </p:anim>
                                    <p:animEffect transition="in" filter="fade">
                                      <p:cBhvr>
                                        <p:cTn id="9" dur="500"/>
                                        <p:tgtEl>
                                          <p:spTgt spid="18"/>
                                        </p:tgtEl>
                                      </p:cBhvr>
                                    </p:animEffect>
                                  </p:childTnLst>
                                </p:cTn>
                              </p:par>
                            </p:childTnLst>
                          </p:cTn>
                        </p:par>
                      </p:childTnLst>
                    </p:cTn>
                  </p:par>
                  <p:par>
                    <p:cTn id="10" fill="hold">
                      <p:stCondLst>
                        <p:cond delay="indefinite"/>
                      </p:stCondLst>
                      <p:childTnLst>
                        <p:par>
                          <p:cTn id="11" fill="hold">
                            <p:stCondLst>
                              <p:cond delay="0"/>
                            </p:stCondLst>
                            <p:childTnLst>
                              <p:par>
                                <p:cTn id="12" presetID="22" presetClass="entr" presetSubtype="2" fill="hold" grpId="0" nodeType="clickEffect">
                                  <p:stCondLst>
                                    <p:cond delay="0"/>
                                  </p:stCondLst>
                                  <p:childTnLst>
                                    <p:set>
                                      <p:cBhvr>
                                        <p:cTn id="13" dur="1" fill="hold">
                                          <p:stCondLst>
                                            <p:cond delay="0"/>
                                          </p:stCondLst>
                                        </p:cTn>
                                        <p:tgtEl>
                                          <p:spTgt spid="19"/>
                                        </p:tgtEl>
                                        <p:attrNameLst>
                                          <p:attrName>style.visibility</p:attrName>
                                        </p:attrNameLst>
                                      </p:cBhvr>
                                      <p:to>
                                        <p:strVal val="visible"/>
                                      </p:to>
                                    </p:set>
                                    <p:animEffect transition="in" filter="wipe(right)">
                                      <p:cBhvr>
                                        <p:cTn id="14" dur="500"/>
                                        <p:tgtEl>
                                          <p:spTgt spid="19"/>
                                        </p:tgtEl>
                                      </p:cBhvr>
                                    </p:animEffect>
                                  </p:childTnLst>
                                </p:cTn>
                              </p:par>
                            </p:childTnLst>
                          </p:cTn>
                        </p:par>
                      </p:childTnLst>
                    </p:cTn>
                  </p:par>
                  <p:par>
                    <p:cTn id="15" fill="hold">
                      <p:stCondLst>
                        <p:cond delay="indefinite"/>
                      </p:stCondLst>
                      <p:childTnLst>
                        <p:par>
                          <p:cTn id="16" fill="hold">
                            <p:stCondLst>
                              <p:cond delay="0"/>
                            </p:stCondLst>
                            <p:childTnLst>
                              <p:par>
                                <p:cTn id="17" presetID="53" presetClass="entr" presetSubtype="16" fill="hold" grpId="0" nodeType="clickEffect">
                                  <p:stCondLst>
                                    <p:cond delay="0"/>
                                  </p:stCondLst>
                                  <p:childTnLst>
                                    <p:set>
                                      <p:cBhvr>
                                        <p:cTn id="18" dur="1" fill="hold">
                                          <p:stCondLst>
                                            <p:cond delay="0"/>
                                          </p:stCondLst>
                                        </p:cTn>
                                        <p:tgtEl>
                                          <p:spTgt spid="26"/>
                                        </p:tgtEl>
                                        <p:attrNameLst>
                                          <p:attrName>style.visibility</p:attrName>
                                        </p:attrNameLst>
                                      </p:cBhvr>
                                      <p:to>
                                        <p:strVal val="visible"/>
                                      </p:to>
                                    </p:set>
                                    <p:anim calcmode="lin" valueType="num">
                                      <p:cBhvr>
                                        <p:cTn id="19" dur="500" fill="hold"/>
                                        <p:tgtEl>
                                          <p:spTgt spid="26"/>
                                        </p:tgtEl>
                                        <p:attrNameLst>
                                          <p:attrName>ppt_w</p:attrName>
                                        </p:attrNameLst>
                                      </p:cBhvr>
                                      <p:tavLst>
                                        <p:tav tm="0">
                                          <p:val>
                                            <p:fltVal val="0"/>
                                          </p:val>
                                        </p:tav>
                                        <p:tav tm="100000">
                                          <p:val>
                                            <p:strVal val="#ppt_w"/>
                                          </p:val>
                                        </p:tav>
                                      </p:tavLst>
                                    </p:anim>
                                    <p:anim calcmode="lin" valueType="num">
                                      <p:cBhvr>
                                        <p:cTn id="20" dur="500" fill="hold"/>
                                        <p:tgtEl>
                                          <p:spTgt spid="26"/>
                                        </p:tgtEl>
                                        <p:attrNameLst>
                                          <p:attrName>ppt_h</p:attrName>
                                        </p:attrNameLst>
                                      </p:cBhvr>
                                      <p:tavLst>
                                        <p:tav tm="0">
                                          <p:val>
                                            <p:fltVal val="0"/>
                                          </p:val>
                                        </p:tav>
                                        <p:tav tm="100000">
                                          <p:val>
                                            <p:strVal val="#ppt_h"/>
                                          </p:val>
                                        </p:tav>
                                      </p:tavLst>
                                    </p:anim>
                                    <p:animEffect transition="in" filter="fade">
                                      <p:cBhvr>
                                        <p:cTn id="21" dur="500"/>
                                        <p:tgtEl>
                                          <p:spTgt spid="26"/>
                                        </p:tgtEl>
                                      </p:cBhvr>
                                    </p:animEffect>
                                  </p:childTnLst>
                                </p:cTn>
                              </p:par>
                              <p:par>
                                <p:cTn id="22" presetID="53" presetClass="entr" presetSubtype="16" fill="hold" grpId="0" nodeType="withEffect">
                                  <p:stCondLst>
                                    <p:cond delay="0"/>
                                  </p:stCondLst>
                                  <p:childTnLst>
                                    <p:set>
                                      <p:cBhvr>
                                        <p:cTn id="23" dur="1" fill="hold">
                                          <p:stCondLst>
                                            <p:cond delay="0"/>
                                          </p:stCondLst>
                                        </p:cTn>
                                        <p:tgtEl>
                                          <p:spTgt spid="27"/>
                                        </p:tgtEl>
                                        <p:attrNameLst>
                                          <p:attrName>style.visibility</p:attrName>
                                        </p:attrNameLst>
                                      </p:cBhvr>
                                      <p:to>
                                        <p:strVal val="visible"/>
                                      </p:to>
                                    </p:set>
                                    <p:anim calcmode="lin" valueType="num">
                                      <p:cBhvr>
                                        <p:cTn id="24" dur="500" fill="hold"/>
                                        <p:tgtEl>
                                          <p:spTgt spid="27"/>
                                        </p:tgtEl>
                                        <p:attrNameLst>
                                          <p:attrName>ppt_w</p:attrName>
                                        </p:attrNameLst>
                                      </p:cBhvr>
                                      <p:tavLst>
                                        <p:tav tm="0">
                                          <p:val>
                                            <p:fltVal val="0"/>
                                          </p:val>
                                        </p:tav>
                                        <p:tav tm="100000">
                                          <p:val>
                                            <p:strVal val="#ppt_w"/>
                                          </p:val>
                                        </p:tav>
                                      </p:tavLst>
                                    </p:anim>
                                    <p:anim calcmode="lin" valueType="num">
                                      <p:cBhvr>
                                        <p:cTn id="25" dur="500" fill="hold"/>
                                        <p:tgtEl>
                                          <p:spTgt spid="27"/>
                                        </p:tgtEl>
                                        <p:attrNameLst>
                                          <p:attrName>ppt_h</p:attrName>
                                        </p:attrNameLst>
                                      </p:cBhvr>
                                      <p:tavLst>
                                        <p:tav tm="0">
                                          <p:val>
                                            <p:fltVal val="0"/>
                                          </p:val>
                                        </p:tav>
                                        <p:tav tm="100000">
                                          <p:val>
                                            <p:strVal val="#ppt_h"/>
                                          </p:val>
                                        </p:tav>
                                      </p:tavLst>
                                    </p:anim>
                                    <p:animEffect transition="in" filter="fade">
                                      <p:cBhvr>
                                        <p:cTn id="26" dur="500"/>
                                        <p:tgtEl>
                                          <p:spTgt spid="27"/>
                                        </p:tgtEl>
                                      </p:cBhvr>
                                    </p:animEffect>
                                  </p:childTnLst>
                                </p:cTn>
                              </p:par>
                              <p:par>
                                <p:cTn id="27" presetID="53" presetClass="entr" presetSubtype="16" fill="hold" grpId="0" nodeType="withEffect">
                                  <p:stCondLst>
                                    <p:cond delay="0"/>
                                  </p:stCondLst>
                                  <p:childTnLst>
                                    <p:set>
                                      <p:cBhvr>
                                        <p:cTn id="28" dur="1" fill="hold">
                                          <p:stCondLst>
                                            <p:cond delay="0"/>
                                          </p:stCondLst>
                                        </p:cTn>
                                        <p:tgtEl>
                                          <p:spTgt spid="28"/>
                                        </p:tgtEl>
                                        <p:attrNameLst>
                                          <p:attrName>style.visibility</p:attrName>
                                        </p:attrNameLst>
                                      </p:cBhvr>
                                      <p:to>
                                        <p:strVal val="visible"/>
                                      </p:to>
                                    </p:set>
                                    <p:anim calcmode="lin" valueType="num">
                                      <p:cBhvr>
                                        <p:cTn id="29" dur="500" fill="hold"/>
                                        <p:tgtEl>
                                          <p:spTgt spid="28"/>
                                        </p:tgtEl>
                                        <p:attrNameLst>
                                          <p:attrName>ppt_w</p:attrName>
                                        </p:attrNameLst>
                                      </p:cBhvr>
                                      <p:tavLst>
                                        <p:tav tm="0">
                                          <p:val>
                                            <p:fltVal val="0"/>
                                          </p:val>
                                        </p:tav>
                                        <p:tav tm="100000">
                                          <p:val>
                                            <p:strVal val="#ppt_w"/>
                                          </p:val>
                                        </p:tav>
                                      </p:tavLst>
                                    </p:anim>
                                    <p:anim calcmode="lin" valueType="num">
                                      <p:cBhvr>
                                        <p:cTn id="30" dur="500" fill="hold"/>
                                        <p:tgtEl>
                                          <p:spTgt spid="28"/>
                                        </p:tgtEl>
                                        <p:attrNameLst>
                                          <p:attrName>ppt_h</p:attrName>
                                        </p:attrNameLst>
                                      </p:cBhvr>
                                      <p:tavLst>
                                        <p:tav tm="0">
                                          <p:val>
                                            <p:fltVal val="0"/>
                                          </p:val>
                                        </p:tav>
                                        <p:tav tm="100000">
                                          <p:val>
                                            <p:strVal val="#ppt_h"/>
                                          </p:val>
                                        </p:tav>
                                      </p:tavLst>
                                    </p:anim>
                                    <p:animEffect transition="in" filter="fade">
                                      <p:cBhvr>
                                        <p:cTn id="31" dur="500"/>
                                        <p:tgtEl>
                                          <p:spTgt spid="28"/>
                                        </p:tgtEl>
                                      </p:cBhvr>
                                    </p:animEffect>
                                  </p:childTnLst>
                                </p:cTn>
                              </p:par>
                            </p:childTnLst>
                          </p:cTn>
                        </p:par>
                      </p:childTnLst>
                    </p:cTn>
                  </p:par>
                  <p:par>
                    <p:cTn id="32" fill="hold">
                      <p:stCondLst>
                        <p:cond delay="indefinite"/>
                      </p:stCondLst>
                      <p:childTnLst>
                        <p:par>
                          <p:cTn id="33" fill="hold">
                            <p:stCondLst>
                              <p:cond delay="0"/>
                            </p:stCondLst>
                            <p:childTnLst>
                              <p:par>
                                <p:cTn id="34" presetID="22" presetClass="entr" presetSubtype="1" fill="hold" grpId="0" nodeType="clickEffect">
                                  <p:stCondLst>
                                    <p:cond delay="0"/>
                                  </p:stCondLst>
                                  <p:childTnLst>
                                    <p:set>
                                      <p:cBhvr>
                                        <p:cTn id="35" dur="1" fill="hold">
                                          <p:stCondLst>
                                            <p:cond delay="0"/>
                                          </p:stCondLst>
                                        </p:cTn>
                                        <p:tgtEl>
                                          <p:spTgt spid="20"/>
                                        </p:tgtEl>
                                        <p:attrNameLst>
                                          <p:attrName>style.visibility</p:attrName>
                                        </p:attrNameLst>
                                      </p:cBhvr>
                                      <p:to>
                                        <p:strVal val="visible"/>
                                      </p:to>
                                    </p:set>
                                    <p:animEffect transition="in" filter="wipe(up)">
                                      <p:cBhvr>
                                        <p:cTn id="36" dur="500"/>
                                        <p:tgtEl>
                                          <p:spTgt spid="20"/>
                                        </p:tgtEl>
                                      </p:cBhvr>
                                    </p:animEffect>
                                  </p:childTnLst>
                                </p:cTn>
                              </p:par>
                              <p:par>
                                <p:cTn id="37" presetID="22" presetClass="entr" presetSubtype="1" fill="hold" grpId="0" nodeType="withEffect">
                                  <p:stCondLst>
                                    <p:cond delay="0"/>
                                  </p:stCondLst>
                                  <p:childTnLst>
                                    <p:set>
                                      <p:cBhvr>
                                        <p:cTn id="38" dur="1" fill="hold">
                                          <p:stCondLst>
                                            <p:cond delay="0"/>
                                          </p:stCondLst>
                                        </p:cTn>
                                        <p:tgtEl>
                                          <p:spTgt spid="21"/>
                                        </p:tgtEl>
                                        <p:attrNameLst>
                                          <p:attrName>style.visibility</p:attrName>
                                        </p:attrNameLst>
                                      </p:cBhvr>
                                      <p:to>
                                        <p:strVal val="visible"/>
                                      </p:to>
                                    </p:set>
                                    <p:animEffect transition="in" filter="wipe(up)">
                                      <p:cBhvr>
                                        <p:cTn id="39" dur="500"/>
                                        <p:tgtEl>
                                          <p:spTgt spid="21"/>
                                        </p:tgtEl>
                                      </p:cBhvr>
                                    </p:animEffect>
                                  </p:childTnLst>
                                </p:cTn>
                              </p:par>
                              <p:par>
                                <p:cTn id="40" presetID="22" presetClass="entr" presetSubtype="1" fill="hold" grpId="0" nodeType="withEffect">
                                  <p:stCondLst>
                                    <p:cond delay="0"/>
                                  </p:stCondLst>
                                  <p:childTnLst>
                                    <p:set>
                                      <p:cBhvr>
                                        <p:cTn id="41" dur="1" fill="hold">
                                          <p:stCondLst>
                                            <p:cond delay="0"/>
                                          </p:stCondLst>
                                        </p:cTn>
                                        <p:tgtEl>
                                          <p:spTgt spid="22"/>
                                        </p:tgtEl>
                                        <p:attrNameLst>
                                          <p:attrName>style.visibility</p:attrName>
                                        </p:attrNameLst>
                                      </p:cBhvr>
                                      <p:to>
                                        <p:strVal val="visible"/>
                                      </p:to>
                                    </p:set>
                                    <p:animEffect transition="in" filter="wipe(up)">
                                      <p:cBhvr>
                                        <p:cTn id="42" dur="500"/>
                                        <p:tgtEl>
                                          <p:spTgt spid="22"/>
                                        </p:tgtEl>
                                      </p:cBhvr>
                                    </p:animEffect>
                                  </p:childTnLst>
                                </p:cTn>
                              </p:par>
                            </p:childTnLst>
                          </p:cTn>
                        </p:par>
                      </p:childTnLst>
                    </p:cTn>
                  </p:par>
                  <p:par>
                    <p:cTn id="43" fill="hold">
                      <p:stCondLst>
                        <p:cond delay="indefinite"/>
                      </p:stCondLst>
                      <p:childTnLst>
                        <p:par>
                          <p:cTn id="44" fill="hold">
                            <p:stCondLst>
                              <p:cond delay="0"/>
                            </p:stCondLst>
                            <p:childTnLst>
                              <p:par>
                                <p:cTn id="45" presetID="2" presetClass="entr" presetSubtype="2" fill="hold" grpId="0" nodeType="clickEffect">
                                  <p:stCondLst>
                                    <p:cond delay="0"/>
                                  </p:stCondLst>
                                  <p:childTnLst>
                                    <p:set>
                                      <p:cBhvr>
                                        <p:cTn id="46" dur="1" fill="hold">
                                          <p:stCondLst>
                                            <p:cond delay="0"/>
                                          </p:stCondLst>
                                        </p:cTn>
                                        <p:tgtEl>
                                          <p:spTgt spid="23"/>
                                        </p:tgtEl>
                                        <p:attrNameLst>
                                          <p:attrName>style.visibility</p:attrName>
                                        </p:attrNameLst>
                                      </p:cBhvr>
                                      <p:to>
                                        <p:strVal val="visible"/>
                                      </p:to>
                                    </p:set>
                                    <p:anim calcmode="lin" valueType="num">
                                      <p:cBhvr additive="base">
                                        <p:cTn id="47" dur="500" fill="hold"/>
                                        <p:tgtEl>
                                          <p:spTgt spid="23"/>
                                        </p:tgtEl>
                                        <p:attrNameLst>
                                          <p:attrName>ppt_x</p:attrName>
                                        </p:attrNameLst>
                                      </p:cBhvr>
                                      <p:tavLst>
                                        <p:tav tm="0">
                                          <p:val>
                                            <p:strVal val="1+#ppt_w/2"/>
                                          </p:val>
                                        </p:tav>
                                        <p:tav tm="100000">
                                          <p:val>
                                            <p:strVal val="#ppt_x"/>
                                          </p:val>
                                        </p:tav>
                                      </p:tavLst>
                                    </p:anim>
                                    <p:anim calcmode="lin" valueType="num">
                                      <p:cBhvr additive="base">
                                        <p:cTn id="48" dur="500" fill="hold"/>
                                        <p:tgtEl>
                                          <p:spTgt spid="23"/>
                                        </p:tgtEl>
                                        <p:attrNameLst>
                                          <p:attrName>ppt_y</p:attrName>
                                        </p:attrNameLst>
                                      </p:cBhvr>
                                      <p:tavLst>
                                        <p:tav tm="0">
                                          <p:val>
                                            <p:strVal val="#ppt_y"/>
                                          </p:val>
                                        </p:tav>
                                        <p:tav tm="100000">
                                          <p:val>
                                            <p:strVal val="#ppt_y"/>
                                          </p:val>
                                        </p:tav>
                                      </p:tavLst>
                                    </p:anim>
                                  </p:childTnLst>
                                </p:cTn>
                              </p:par>
                              <p:par>
                                <p:cTn id="49" presetID="2" presetClass="entr" presetSubtype="2" fill="hold" grpId="0" nodeType="withEffect">
                                  <p:stCondLst>
                                    <p:cond delay="0"/>
                                  </p:stCondLst>
                                  <p:childTnLst>
                                    <p:set>
                                      <p:cBhvr>
                                        <p:cTn id="50" dur="1" fill="hold">
                                          <p:stCondLst>
                                            <p:cond delay="0"/>
                                          </p:stCondLst>
                                        </p:cTn>
                                        <p:tgtEl>
                                          <p:spTgt spid="24"/>
                                        </p:tgtEl>
                                        <p:attrNameLst>
                                          <p:attrName>style.visibility</p:attrName>
                                        </p:attrNameLst>
                                      </p:cBhvr>
                                      <p:to>
                                        <p:strVal val="visible"/>
                                      </p:to>
                                    </p:set>
                                    <p:anim calcmode="lin" valueType="num">
                                      <p:cBhvr additive="base">
                                        <p:cTn id="51" dur="500" fill="hold"/>
                                        <p:tgtEl>
                                          <p:spTgt spid="24"/>
                                        </p:tgtEl>
                                        <p:attrNameLst>
                                          <p:attrName>ppt_x</p:attrName>
                                        </p:attrNameLst>
                                      </p:cBhvr>
                                      <p:tavLst>
                                        <p:tav tm="0">
                                          <p:val>
                                            <p:strVal val="1+#ppt_w/2"/>
                                          </p:val>
                                        </p:tav>
                                        <p:tav tm="100000">
                                          <p:val>
                                            <p:strVal val="#ppt_x"/>
                                          </p:val>
                                        </p:tav>
                                      </p:tavLst>
                                    </p:anim>
                                    <p:anim calcmode="lin" valueType="num">
                                      <p:cBhvr additive="base">
                                        <p:cTn id="52" dur="500" fill="hold"/>
                                        <p:tgtEl>
                                          <p:spTgt spid="24"/>
                                        </p:tgtEl>
                                        <p:attrNameLst>
                                          <p:attrName>ppt_y</p:attrName>
                                        </p:attrNameLst>
                                      </p:cBhvr>
                                      <p:tavLst>
                                        <p:tav tm="0">
                                          <p:val>
                                            <p:strVal val="#ppt_y"/>
                                          </p:val>
                                        </p:tav>
                                        <p:tav tm="100000">
                                          <p:val>
                                            <p:strVal val="#ppt_y"/>
                                          </p:val>
                                        </p:tav>
                                      </p:tavLst>
                                    </p:anim>
                                  </p:childTnLst>
                                </p:cTn>
                              </p:par>
                              <p:par>
                                <p:cTn id="53" presetID="2" presetClass="entr" presetSubtype="2" fill="hold" grpId="0" nodeType="withEffect">
                                  <p:stCondLst>
                                    <p:cond delay="0"/>
                                  </p:stCondLst>
                                  <p:childTnLst>
                                    <p:set>
                                      <p:cBhvr>
                                        <p:cTn id="54" dur="1" fill="hold">
                                          <p:stCondLst>
                                            <p:cond delay="0"/>
                                          </p:stCondLst>
                                        </p:cTn>
                                        <p:tgtEl>
                                          <p:spTgt spid="25"/>
                                        </p:tgtEl>
                                        <p:attrNameLst>
                                          <p:attrName>style.visibility</p:attrName>
                                        </p:attrNameLst>
                                      </p:cBhvr>
                                      <p:to>
                                        <p:strVal val="visible"/>
                                      </p:to>
                                    </p:set>
                                    <p:anim calcmode="lin" valueType="num">
                                      <p:cBhvr additive="base">
                                        <p:cTn id="55" dur="500" fill="hold"/>
                                        <p:tgtEl>
                                          <p:spTgt spid="25"/>
                                        </p:tgtEl>
                                        <p:attrNameLst>
                                          <p:attrName>ppt_x</p:attrName>
                                        </p:attrNameLst>
                                      </p:cBhvr>
                                      <p:tavLst>
                                        <p:tav tm="0">
                                          <p:val>
                                            <p:strVal val="1+#ppt_w/2"/>
                                          </p:val>
                                        </p:tav>
                                        <p:tav tm="100000">
                                          <p:val>
                                            <p:strVal val="#ppt_x"/>
                                          </p:val>
                                        </p:tav>
                                      </p:tavLst>
                                    </p:anim>
                                    <p:anim calcmode="lin" valueType="num">
                                      <p:cBhvr additive="base">
                                        <p:cTn id="56" dur="500" fill="hold"/>
                                        <p:tgtEl>
                                          <p:spTgt spid="2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9" grpId="0" animBg="1"/>
      <p:bldP spid="20" grpId="0" animBg="1"/>
      <p:bldP spid="21" grpId="0" animBg="1"/>
      <p:bldP spid="22" grpId="0" animBg="1"/>
      <p:bldP spid="23" grpId="0"/>
      <p:bldP spid="24" grpId="0"/>
      <p:bldP spid="25" grpId="0"/>
      <p:bldP spid="26" grpId="0" animBg="1"/>
      <p:bldP spid="27" grpId="0" animBg="1"/>
      <p:bldP spid="28"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 Box 4"/>
          <p:cNvSpPr txBox="1">
            <a:spLocks noChangeArrowheads="1"/>
          </p:cNvSpPr>
          <p:nvPr/>
        </p:nvSpPr>
        <p:spPr bwMode="auto">
          <a:xfrm>
            <a:off x="2627784" y="2445032"/>
            <a:ext cx="4464496" cy="8617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5000" b="1" i="0" u="none" strike="noStrike" kern="1200" cap="none" spc="0" normalizeH="0" baseline="0" noProof="0" dirty="0">
                <a:ln>
                  <a:noFill/>
                </a:ln>
                <a:solidFill>
                  <a:srgbClr val="FFFFFF"/>
                </a:soli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cs typeface="+mn-cs"/>
              </a:rPr>
              <a:t>单击添加标题</a:t>
            </a:r>
            <a:endParaRPr kumimoji="0" lang="zh-CN" altLang="zh-CN" sz="5000" b="1" i="0" u="none" strike="noStrike" kern="1200" cap="none" spc="0" normalizeH="0" baseline="0" noProof="0" dirty="0">
              <a:ln>
                <a:noFill/>
              </a:ln>
              <a:solidFill>
                <a:srgbClr val="FFFFFF"/>
              </a:soli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cs typeface="+mn-cs"/>
            </a:endParaRPr>
          </a:p>
        </p:txBody>
      </p:sp>
      <p:sp>
        <p:nvSpPr>
          <p:cNvPr id="12" name="文本框 9"/>
          <p:cNvSpPr txBox="1"/>
          <p:nvPr/>
        </p:nvSpPr>
        <p:spPr>
          <a:xfrm>
            <a:off x="2738037" y="3379922"/>
            <a:ext cx="2007940" cy="246221"/>
          </a:xfrm>
          <a:prstGeom prst="rect">
            <a:avLst/>
          </a:prstGeom>
          <a:noFill/>
        </p:spPr>
        <p:txBody>
          <a:bodyPr wrap="square" lIns="0" tIns="0" rIns="0" bIns="0" rtlCol="0">
            <a:spAutoFit/>
          </a:bodyPr>
          <a:lstStyle/>
          <a:p>
            <a:pPr marL="171450" marR="0" lvl="1" indent="-171450" algn="l" defTabSz="914400" rtl="0" eaLnBrk="1" fontAlgn="auto" latinLnBrk="0" hangingPunct="1">
              <a:lnSpc>
                <a:spcPct val="100000"/>
              </a:lnSpc>
              <a:spcBef>
                <a:spcPts val="0"/>
              </a:spcBef>
              <a:spcAft>
                <a:spcPts val="0"/>
              </a:spcAft>
              <a:buClrTx/>
              <a:buSzTx/>
              <a:buFont typeface="Wingdings" pitchFamily="2" charset="2"/>
              <a:buChar char="l"/>
              <a:tabLst/>
              <a:defRPr/>
            </a:pPr>
            <a:r>
              <a:rPr kumimoji="0" lang="zh-CN" altLang="en-US" sz="1600" b="0" i="0" u="none" strike="noStrike" kern="1200" cap="none" spc="0" normalizeH="0" baseline="0" noProof="0" dirty="0" smtClean="0">
                <a:ln>
                  <a:noFill/>
                </a:ln>
                <a:solidFill>
                  <a:srgbClr val="FFFFFF"/>
                </a:solidFill>
                <a:effectLst/>
                <a:uLnTx/>
                <a:uFillTx/>
                <a:latin typeface="微软雅黑" pitchFamily="34" charset="-122"/>
                <a:ea typeface="微软雅黑" pitchFamily="34" charset="-122"/>
                <a:cs typeface="+mn-cs"/>
              </a:rPr>
              <a:t>标题文字</a:t>
            </a:r>
            <a:endParaRPr kumimoji="0" lang="zh-CN" altLang="en-US" sz="1600"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endParaRPr>
          </a:p>
        </p:txBody>
      </p:sp>
      <p:sp>
        <p:nvSpPr>
          <p:cNvPr id="13" name="文本框 9"/>
          <p:cNvSpPr txBox="1"/>
          <p:nvPr/>
        </p:nvSpPr>
        <p:spPr>
          <a:xfrm>
            <a:off x="2738036" y="3689973"/>
            <a:ext cx="2007940" cy="246221"/>
          </a:xfrm>
          <a:prstGeom prst="rect">
            <a:avLst/>
          </a:prstGeom>
          <a:noFill/>
        </p:spPr>
        <p:txBody>
          <a:bodyPr wrap="square" lIns="0" tIns="0" rIns="0" bIns="0" rtlCol="0">
            <a:spAutoFit/>
          </a:bodyPr>
          <a:lstStyle/>
          <a:p>
            <a:pPr marL="171450" marR="0" lvl="1" indent="-171450" algn="l" defTabSz="914400" rtl="0" eaLnBrk="1" fontAlgn="auto" latinLnBrk="0" hangingPunct="1">
              <a:lnSpc>
                <a:spcPct val="100000"/>
              </a:lnSpc>
              <a:spcBef>
                <a:spcPts val="0"/>
              </a:spcBef>
              <a:spcAft>
                <a:spcPts val="0"/>
              </a:spcAft>
              <a:buClrTx/>
              <a:buSzTx/>
              <a:buFont typeface="Wingdings" pitchFamily="2" charset="2"/>
              <a:buChar char="l"/>
              <a:tabLst/>
              <a:defRPr/>
            </a:pPr>
            <a:r>
              <a:rPr kumimoji="0" lang="zh-CN" altLang="en-US" sz="1600" b="0" i="0" u="none" strike="noStrike" kern="1200" cap="none" spc="0" normalizeH="0" baseline="0" noProof="0" dirty="0" smtClean="0">
                <a:ln>
                  <a:noFill/>
                </a:ln>
                <a:solidFill>
                  <a:srgbClr val="FFFFFF"/>
                </a:solidFill>
                <a:effectLst/>
                <a:uLnTx/>
                <a:uFillTx/>
                <a:latin typeface="微软雅黑" pitchFamily="34" charset="-122"/>
                <a:ea typeface="微软雅黑" pitchFamily="34" charset="-122"/>
                <a:cs typeface="+mn-cs"/>
              </a:rPr>
              <a:t>标题文字</a:t>
            </a:r>
            <a:endParaRPr kumimoji="0" lang="zh-CN" altLang="en-US" sz="1600"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endParaRPr>
          </a:p>
        </p:txBody>
      </p:sp>
      <p:sp>
        <p:nvSpPr>
          <p:cNvPr id="14" name="文本框 9"/>
          <p:cNvSpPr txBox="1"/>
          <p:nvPr/>
        </p:nvSpPr>
        <p:spPr>
          <a:xfrm>
            <a:off x="4072930" y="3383180"/>
            <a:ext cx="2007940" cy="246221"/>
          </a:xfrm>
          <a:prstGeom prst="rect">
            <a:avLst/>
          </a:prstGeom>
          <a:noFill/>
        </p:spPr>
        <p:txBody>
          <a:bodyPr wrap="square" lIns="0" tIns="0" rIns="0" bIns="0" rtlCol="0">
            <a:spAutoFit/>
          </a:bodyPr>
          <a:lstStyle/>
          <a:p>
            <a:pPr marL="171450" marR="0" lvl="1" indent="-171450" algn="l" defTabSz="914400" rtl="0" eaLnBrk="1" fontAlgn="auto" latinLnBrk="0" hangingPunct="1">
              <a:lnSpc>
                <a:spcPct val="100000"/>
              </a:lnSpc>
              <a:spcBef>
                <a:spcPts val="0"/>
              </a:spcBef>
              <a:spcAft>
                <a:spcPts val="0"/>
              </a:spcAft>
              <a:buClrTx/>
              <a:buSzTx/>
              <a:buFont typeface="Wingdings" pitchFamily="2" charset="2"/>
              <a:buChar char="l"/>
              <a:tabLst/>
              <a:defRPr/>
            </a:pPr>
            <a:r>
              <a:rPr kumimoji="0" lang="zh-CN" altLang="en-US" sz="1600" b="0" i="0" u="none" strike="noStrike" kern="1200" cap="none" spc="0" normalizeH="0" baseline="0" noProof="0" dirty="0" smtClean="0">
                <a:ln>
                  <a:noFill/>
                </a:ln>
                <a:solidFill>
                  <a:srgbClr val="FFFFFF"/>
                </a:solidFill>
                <a:effectLst/>
                <a:uLnTx/>
                <a:uFillTx/>
                <a:latin typeface="微软雅黑" pitchFamily="34" charset="-122"/>
                <a:ea typeface="微软雅黑" pitchFamily="34" charset="-122"/>
                <a:cs typeface="+mn-cs"/>
              </a:rPr>
              <a:t>标题文字</a:t>
            </a:r>
            <a:endParaRPr kumimoji="0" lang="zh-CN" altLang="en-US" sz="1600"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endParaRPr>
          </a:p>
        </p:txBody>
      </p:sp>
      <p:sp>
        <p:nvSpPr>
          <p:cNvPr id="15" name="文本框 9"/>
          <p:cNvSpPr txBox="1"/>
          <p:nvPr/>
        </p:nvSpPr>
        <p:spPr>
          <a:xfrm>
            <a:off x="4072931" y="3693681"/>
            <a:ext cx="2007940" cy="246221"/>
          </a:xfrm>
          <a:prstGeom prst="rect">
            <a:avLst/>
          </a:prstGeom>
          <a:noFill/>
        </p:spPr>
        <p:txBody>
          <a:bodyPr wrap="square" lIns="0" tIns="0" rIns="0" bIns="0" rtlCol="0">
            <a:spAutoFit/>
          </a:bodyPr>
          <a:lstStyle/>
          <a:p>
            <a:pPr marL="171450" marR="0" lvl="1" indent="-171450" algn="l" defTabSz="914400" rtl="0" eaLnBrk="1" fontAlgn="auto" latinLnBrk="0" hangingPunct="1">
              <a:lnSpc>
                <a:spcPct val="100000"/>
              </a:lnSpc>
              <a:spcBef>
                <a:spcPts val="0"/>
              </a:spcBef>
              <a:spcAft>
                <a:spcPts val="0"/>
              </a:spcAft>
              <a:buClrTx/>
              <a:buSzTx/>
              <a:buFont typeface="Wingdings" pitchFamily="2" charset="2"/>
              <a:buChar char="l"/>
              <a:tabLst/>
              <a:defRPr/>
            </a:pPr>
            <a:r>
              <a:rPr kumimoji="0" lang="zh-CN" altLang="en-US" sz="1600" b="0" i="0" u="none" strike="noStrike" kern="1200" cap="none" spc="0" normalizeH="0" baseline="0" noProof="0" dirty="0" smtClean="0">
                <a:ln>
                  <a:noFill/>
                </a:ln>
                <a:solidFill>
                  <a:srgbClr val="FFFFFF"/>
                </a:solidFill>
                <a:effectLst/>
                <a:uLnTx/>
                <a:uFillTx/>
                <a:latin typeface="微软雅黑" pitchFamily="34" charset="-122"/>
                <a:ea typeface="微软雅黑" pitchFamily="34" charset="-122"/>
                <a:cs typeface="+mn-cs"/>
              </a:rPr>
              <a:t>标题文字</a:t>
            </a:r>
            <a:endParaRPr kumimoji="0" lang="zh-CN" altLang="en-US" sz="1600"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endParaRPr>
          </a:p>
        </p:txBody>
      </p:sp>
      <p:sp>
        <p:nvSpPr>
          <p:cNvPr id="16" name="文本框 9"/>
          <p:cNvSpPr txBox="1"/>
          <p:nvPr/>
        </p:nvSpPr>
        <p:spPr>
          <a:xfrm>
            <a:off x="5441082" y="3383180"/>
            <a:ext cx="2007940" cy="246221"/>
          </a:xfrm>
          <a:prstGeom prst="rect">
            <a:avLst/>
          </a:prstGeom>
          <a:noFill/>
        </p:spPr>
        <p:txBody>
          <a:bodyPr wrap="square" lIns="0" tIns="0" rIns="0" bIns="0" rtlCol="0">
            <a:spAutoFit/>
          </a:bodyPr>
          <a:lstStyle/>
          <a:p>
            <a:pPr marL="171450" marR="0" lvl="1" indent="-171450" algn="l" defTabSz="914400" rtl="0" eaLnBrk="1" fontAlgn="auto" latinLnBrk="0" hangingPunct="1">
              <a:lnSpc>
                <a:spcPct val="100000"/>
              </a:lnSpc>
              <a:spcBef>
                <a:spcPts val="0"/>
              </a:spcBef>
              <a:spcAft>
                <a:spcPts val="0"/>
              </a:spcAft>
              <a:buClrTx/>
              <a:buSzTx/>
              <a:buFont typeface="Wingdings" pitchFamily="2" charset="2"/>
              <a:buChar char="l"/>
              <a:tabLst/>
              <a:defRPr/>
            </a:pPr>
            <a:r>
              <a:rPr kumimoji="0" lang="zh-CN" altLang="en-US" sz="1600" b="0" i="0" u="none" strike="noStrike" kern="1200" cap="none" spc="0" normalizeH="0" baseline="0" noProof="0" dirty="0" smtClean="0">
                <a:ln>
                  <a:noFill/>
                </a:ln>
                <a:solidFill>
                  <a:srgbClr val="FFFFFF"/>
                </a:solidFill>
                <a:effectLst/>
                <a:uLnTx/>
                <a:uFillTx/>
                <a:latin typeface="微软雅黑" pitchFamily="34" charset="-122"/>
                <a:ea typeface="微软雅黑" pitchFamily="34" charset="-122"/>
                <a:cs typeface="+mn-cs"/>
              </a:rPr>
              <a:t>标题文字</a:t>
            </a:r>
            <a:endParaRPr kumimoji="0" lang="zh-CN" altLang="en-US" sz="1600"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endParaRPr>
          </a:p>
        </p:txBody>
      </p:sp>
      <p:sp>
        <p:nvSpPr>
          <p:cNvPr id="17" name="文本框 9"/>
          <p:cNvSpPr txBox="1"/>
          <p:nvPr/>
        </p:nvSpPr>
        <p:spPr>
          <a:xfrm>
            <a:off x="5441083" y="3693681"/>
            <a:ext cx="2007940" cy="246221"/>
          </a:xfrm>
          <a:prstGeom prst="rect">
            <a:avLst/>
          </a:prstGeom>
          <a:noFill/>
        </p:spPr>
        <p:txBody>
          <a:bodyPr wrap="square" lIns="0" tIns="0" rIns="0" bIns="0" rtlCol="0">
            <a:spAutoFit/>
          </a:bodyPr>
          <a:lstStyle/>
          <a:p>
            <a:pPr marL="171450" marR="0" lvl="1" indent="-171450" algn="l" defTabSz="914400" rtl="0" eaLnBrk="1" fontAlgn="auto" latinLnBrk="0" hangingPunct="1">
              <a:lnSpc>
                <a:spcPct val="100000"/>
              </a:lnSpc>
              <a:spcBef>
                <a:spcPts val="0"/>
              </a:spcBef>
              <a:spcAft>
                <a:spcPts val="0"/>
              </a:spcAft>
              <a:buClrTx/>
              <a:buSzTx/>
              <a:buFont typeface="Wingdings" pitchFamily="2" charset="2"/>
              <a:buChar char="l"/>
              <a:tabLst/>
              <a:defRPr/>
            </a:pPr>
            <a:r>
              <a:rPr kumimoji="0" lang="zh-CN" altLang="en-US" sz="1600" b="0" i="0" u="none" strike="noStrike" kern="1200" cap="none" spc="0" normalizeH="0" baseline="0" noProof="0" dirty="0" smtClean="0">
                <a:ln>
                  <a:noFill/>
                </a:ln>
                <a:solidFill>
                  <a:srgbClr val="FFFFFF"/>
                </a:solidFill>
                <a:effectLst/>
                <a:uLnTx/>
                <a:uFillTx/>
                <a:latin typeface="微软雅黑" pitchFamily="34" charset="-122"/>
                <a:ea typeface="微软雅黑" pitchFamily="34" charset="-122"/>
                <a:cs typeface="+mn-cs"/>
              </a:rPr>
              <a:t>标题文字</a:t>
            </a:r>
            <a:endParaRPr kumimoji="0" lang="zh-CN" altLang="en-US" sz="1600"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endParaRPr>
          </a:p>
        </p:txBody>
      </p:sp>
      <p:sp>
        <p:nvSpPr>
          <p:cNvPr id="18" name="Text Box 4"/>
          <p:cNvSpPr txBox="1">
            <a:spLocks noChangeArrowheads="1"/>
          </p:cNvSpPr>
          <p:nvPr/>
        </p:nvSpPr>
        <p:spPr bwMode="auto">
          <a:xfrm>
            <a:off x="3776614" y="843558"/>
            <a:ext cx="2304256" cy="19389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2000" b="1" i="0" u="none" strike="noStrike" kern="1200" cap="none" spc="0" normalizeH="0" baseline="0" noProof="0" dirty="0" smtClean="0">
                <a:ln>
                  <a:noFill/>
                </a:ln>
                <a:solidFill>
                  <a:srgbClr val="FFFFFF"/>
                </a:solidFill>
                <a:effectLst>
                  <a:outerShdw blurRad="38100" dist="38100" dir="2700000" algn="tl">
                    <a:srgbClr val="000000">
                      <a:alpha val="43137"/>
                    </a:srgbClr>
                  </a:outerShdw>
                </a:effectLst>
                <a:uLnTx/>
                <a:uFillTx/>
                <a:latin typeface="Impact" panose="020B0806030902050204" pitchFamily="34" charset="0"/>
                <a:ea typeface="微软雅黑" panose="020B0503020204020204" pitchFamily="34" charset="-122"/>
                <a:cs typeface="+mn-cs"/>
              </a:rPr>
              <a:t>03</a:t>
            </a:r>
            <a:endParaRPr kumimoji="0" lang="zh-CN" altLang="zh-CN" sz="12000" b="1" i="0" u="none" strike="noStrike" kern="1200" cap="none" spc="0" normalizeH="0" baseline="0" noProof="0" dirty="0">
              <a:ln>
                <a:noFill/>
              </a:ln>
              <a:solidFill>
                <a:srgbClr val="FFFFFF"/>
              </a:solidFill>
              <a:effectLst>
                <a:outerShdw blurRad="38100" dist="38100" dir="2700000" algn="tl">
                  <a:srgbClr val="000000">
                    <a:alpha val="43137"/>
                  </a:srgbClr>
                </a:outerShdw>
              </a:effectLst>
              <a:uLnTx/>
              <a:uFillTx/>
              <a:latin typeface="Impact" panose="020B0806030902050204" pitchFamily="34" charset="0"/>
              <a:ea typeface="微软雅黑" panose="020B0503020204020204" pitchFamily="34" charset="-122"/>
              <a:cs typeface="+mn-cs"/>
            </a:endParaRPr>
          </a:p>
        </p:txBody>
      </p:sp>
    </p:spTree>
    <p:extLst>
      <p:ext uri="{BB962C8B-B14F-4D97-AF65-F5344CB8AC3E}">
        <p14:creationId xmlns:p14="http://schemas.microsoft.com/office/powerpoint/2010/main" val="3831844582"/>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p:cTn id="7" dur="500" fill="hold"/>
                                        <p:tgtEl>
                                          <p:spTgt spid="18"/>
                                        </p:tgtEl>
                                        <p:attrNameLst>
                                          <p:attrName>ppt_w</p:attrName>
                                        </p:attrNameLst>
                                      </p:cBhvr>
                                      <p:tavLst>
                                        <p:tav tm="0">
                                          <p:val>
                                            <p:fltVal val="0"/>
                                          </p:val>
                                        </p:tav>
                                        <p:tav tm="100000">
                                          <p:val>
                                            <p:strVal val="#ppt_w"/>
                                          </p:val>
                                        </p:tav>
                                      </p:tavLst>
                                    </p:anim>
                                    <p:anim calcmode="lin" valueType="num">
                                      <p:cBhvr>
                                        <p:cTn id="8" dur="500" fill="hold"/>
                                        <p:tgtEl>
                                          <p:spTgt spid="18"/>
                                        </p:tgtEl>
                                        <p:attrNameLst>
                                          <p:attrName>ppt_h</p:attrName>
                                        </p:attrNameLst>
                                      </p:cBhvr>
                                      <p:tavLst>
                                        <p:tav tm="0">
                                          <p:val>
                                            <p:fltVal val="0"/>
                                          </p:val>
                                        </p:tav>
                                        <p:tav tm="100000">
                                          <p:val>
                                            <p:strVal val="#ppt_h"/>
                                          </p:val>
                                        </p:tav>
                                      </p:tavLst>
                                    </p:anim>
                                    <p:animEffect transition="in" filter="fade">
                                      <p:cBhvr>
                                        <p:cTn id="9" dur="500"/>
                                        <p:tgtEl>
                                          <p:spTgt spid="18"/>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grpId="0" nodeType="clickEffect">
                                  <p:stCondLst>
                                    <p:cond delay="0"/>
                                  </p:stCondLst>
                                  <p:childTnLst>
                                    <p:set>
                                      <p:cBhvr>
                                        <p:cTn id="13" dur="1" fill="hold">
                                          <p:stCondLst>
                                            <p:cond delay="0"/>
                                          </p:stCondLst>
                                        </p:cTn>
                                        <p:tgtEl>
                                          <p:spTgt spid="11"/>
                                        </p:tgtEl>
                                        <p:attrNameLst>
                                          <p:attrName>style.visibility</p:attrName>
                                        </p:attrNameLst>
                                      </p:cBhvr>
                                      <p:to>
                                        <p:strVal val="visible"/>
                                      </p:to>
                                    </p:set>
                                    <p:anim calcmode="lin" valueType="num">
                                      <p:cBhvr>
                                        <p:cTn id="14" dur="500" fill="hold"/>
                                        <p:tgtEl>
                                          <p:spTgt spid="11"/>
                                        </p:tgtEl>
                                        <p:attrNameLst>
                                          <p:attrName>ppt_w</p:attrName>
                                        </p:attrNameLst>
                                      </p:cBhvr>
                                      <p:tavLst>
                                        <p:tav tm="0">
                                          <p:val>
                                            <p:fltVal val="0"/>
                                          </p:val>
                                        </p:tav>
                                        <p:tav tm="100000">
                                          <p:val>
                                            <p:strVal val="#ppt_w"/>
                                          </p:val>
                                        </p:tav>
                                      </p:tavLst>
                                    </p:anim>
                                    <p:anim calcmode="lin" valueType="num">
                                      <p:cBhvr>
                                        <p:cTn id="15" dur="500" fill="hold"/>
                                        <p:tgtEl>
                                          <p:spTgt spid="11"/>
                                        </p:tgtEl>
                                        <p:attrNameLst>
                                          <p:attrName>ppt_h</p:attrName>
                                        </p:attrNameLst>
                                      </p:cBhvr>
                                      <p:tavLst>
                                        <p:tav tm="0">
                                          <p:val>
                                            <p:fltVal val="0"/>
                                          </p:val>
                                        </p:tav>
                                        <p:tav tm="100000">
                                          <p:val>
                                            <p:strVal val="#ppt_h"/>
                                          </p:val>
                                        </p:tav>
                                      </p:tavLst>
                                    </p:anim>
                                    <p:animEffect transition="in" filter="fade">
                                      <p:cBhvr>
                                        <p:cTn id="16" dur="500"/>
                                        <p:tgtEl>
                                          <p:spTgt spid="11"/>
                                        </p:tgtEl>
                                      </p:cBhvr>
                                    </p:animEffect>
                                  </p:childTnLst>
                                </p:cTn>
                              </p:par>
                            </p:childTnLst>
                          </p:cTn>
                        </p:par>
                        <p:par>
                          <p:cTn id="17" fill="hold">
                            <p:stCondLst>
                              <p:cond delay="500"/>
                            </p:stCondLst>
                            <p:childTnLst>
                              <p:par>
                                <p:cTn id="18" presetID="2" presetClass="entr" presetSubtype="4" fill="hold" grpId="0" nodeType="afterEffect">
                                  <p:stCondLst>
                                    <p:cond delay="0"/>
                                  </p:stCondLst>
                                  <p:childTnLst>
                                    <p:set>
                                      <p:cBhvr>
                                        <p:cTn id="19" dur="1" fill="hold">
                                          <p:stCondLst>
                                            <p:cond delay="0"/>
                                          </p:stCondLst>
                                        </p:cTn>
                                        <p:tgtEl>
                                          <p:spTgt spid="12"/>
                                        </p:tgtEl>
                                        <p:attrNameLst>
                                          <p:attrName>style.visibility</p:attrName>
                                        </p:attrNameLst>
                                      </p:cBhvr>
                                      <p:to>
                                        <p:strVal val="visible"/>
                                      </p:to>
                                    </p:set>
                                    <p:anim calcmode="lin" valueType="num">
                                      <p:cBhvr additive="base">
                                        <p:cTn id="20" dur="500" fill="hold"/>
                                        <p:tgtEl>
                                          <p:spTgt spid="12"/>
                                        </p:tgtEl>
                                        <p:attrNameLst>
                                          <p:attrName>ppt_x</p:attrName>
                                        </p:attrNameLst>
                                      </p:cBhvr>
                                      <p:tavLst>
                                        <p:tav tm="0">
                                          <p:val>
                                            <p:strVal val="#ppt_x"/>
                                          </p:val>
                                        </p:tav>
                                        <p:tav tm="100000">
                                          <p:val>
                                            <p:strVal val="#ppt_x"/>
                                          </p:val>
                                        </p:tav>
                                      </p:tavLst>
                                    </p:anim>
                                    <p:anim calcmode="lin" valueType="num">
                                      <p:cBhvr additive="base">
                                        <p:cTn id="21" dur="500" fill="hold"/>
                                        <p:tgtEl>
                                          <p:spTgt spid="12"/>
                                        </p:tgtEl>
                                        <p:attrNameLst>
                                          <p:attrName>ppt_y</p:attrName>
                                        </p:attrNameLst>
                                      </p:cBhvr>
                                      <p:tavLst>
                                        <p:tav tm="0">
                                          <p:val>
                                            <p:strVal val="1+#ppt_h/2"/>
                                          </p:val>
                                        </p:tav>
                                        <p:tav tm="100000">
                                          <p:val>
                                            <p:strVal val="#ppt_y"/>
                                          </p:val>
                                        </p:tav>
                                      </p:tavLst>
                                    </p:anim>
                                  </p:childTnLst>
                                </p:cTn>
                              </p:par>
                              <p:par>
                                <p:cTn id="22" presetID="2" presetClass="entr" presetSubtype="4" fill="hold" grpId="0" nodeType="withEffect">
                                  <p:stCondLst>
                                    <p:cond delay="200"/>
                                  </p:stCondLst>
                                  <p:childTnLst>
                                    <p:set>
                                      <p:cBhvr>
                                        <p:cTn id="23" dur="1" fill="hold">
                                          <p:stCondLst>
                                            <p:cond delay="0"/>
                                          </p:stCondLst>
                                        </p:cTn>
                                        <p:tgtEl>
                                          <p:spTgt spid="13"/>
                                        </p:tgtEl>
                                        <p:attrNameLst>
                                          <p:attrName>style.visibility</p:attrName>
                                        </p:attrNameLst>
                                      </p:cBhvr>
                                      <p:to>
                                        <p:strVal val="visible"/>
                                      </p:to>
                                    </p:set>
                                    <p:anim calcmode="lin" valueType="num">
                                      <p:cBhvr additive="base">
                                        <p:cTn id="24" dur="500" fill="hold"/>
                                        <p:tgtEl>
                                          <p:spTgt spid="13"/>
                                        </p:tgtEl>
                                        <p:attrNameLst>
                                          <p:attrName>ppt_x</p:attrName>
                                        </p:attrNameLst>
                                      </p:cBhvr>
                                      <p:tavLst>
                                        <p:tav tm="0">
                                          <p:val>
                                            <p:strVal val="#ppt_x"/>
                                          </p:val>
                                        </p:tav>
                                        <p:tav tm="100000">
                                          <p:val>
                                            <p:strVal val="#ppt_x"/>
                                          </p:val>
                                        </p:tav>
                                      </p:tavLst>
                                    </p:anim>
                                    <p:anim calcmode="lin" valueType="num">
                                      <p:cBhvr additive="base">
                                        <p:cTn id="25" dur="500" fill="hold"/>
                                        <p:tgtEl>
                                          <p:spTgt spid="13"/>
                                        </p:tgtEl>
                                        <p:attrNameLst>
                                          <p:attrName>ppt_y</p:attrName>
                                        </p:attrNameLst>
                                      </p:cBhvr>
                                      <p:tavLst>
                                        <p:tav tm="0">
                                          <p:val>
                                            <p:strVal val="1+#ppt_h/2"/>
                                          </p:val>
                                        </p:tav>
                                        <p:tav tm="100000">
                                          <p:val>
                                            <p:strVal val="#ppt_y"/>
                                          </p:val>
                                        </p:tav>
                                      </p:tavLst>
                                    </p:anim>
                                  </p:childTnLst>
                                </p:cTn>
                              </p:par>
                              <p:par>
                                <p:cTn id="26" presetID="2" presetClass="entr" presetSubtype="4" fill="hold" grpId="0" nodeType="withEffect">
                                  <p:stCondLst>
                                    <p:cond delay="200"/>
                                  </p:stCondLst>
                                  <p:childTnLst>
                                    <p:set>
                                      <p:cBhvr>
                                        <p:cTn id="27" dur="1" fill="hold">
                                          <p:stCondLst>
                                            <p:cond delay="0"/>
                                          </p:stCondLst>
                                        </p:cTn>
                                        <p:tgtEl>
                                          <p:spTgt spid="14"/>
                                        </p:tgtEl>
                                        <p:attrNameLst>
                                          <p:attrName>style.visibility</p:attrName>
                                        </p:attrNameLst>
                                      </p:cBhvr>
                                      <p:to>
                                        <p:strVal val="visible"/>
                                      </p:to>
                                    </p:set>
                                    <p:anim calcmode="lin" valueType="num">
                                      <p:cBhvr additive="base">
                                        <p:cTn id="28" dur="500" fill="hold"/>
                                        <p:tgtEl>
                                          <p:spTgt spid="14"/>
                                        </p:tgtEl>
                                        <p:attrNameLst>
                                          <p:attrName>ppt_x</p:attrName>
                                        </p:attrNameLst>
                                      </p:cBhvr>
                                      <p:tavLst>
                                        <p:tav tm="0">
                                          <p:val>
                                            <p:strVal val="#ppt_x"/>
                                          </p:val>
                                        </p:tav>
                                        <p:tav tm="100000">
                                          <p:val>
                                            <p:strVal val="#ppt_x"/>
                                          </p:val>
                                        </p:tav>
                                      </p:tavLst>
                                    </p:anim>
                                    <p:anim calcmode="lin" valueType="num">
                                      <p:cBhvr additive="base">
                                        <p:cTn id="29" dur="500" fill="hold"/>
                                        <p:tgtEl>
                                          <p:spTgt spid="14"/>
                                        </p:tgtEl>
                                        <p:attrNameLst>
                                          <p:attrName>ppt_y</p:attrName>
                                        </p:attrNameLst>
                                      </p:cBhvr>
                                      <p:tavLst>
                                        <p:tav tm="0">
                                          <p:val>
                                            <p:strVal val="1+#ppt_h/2"/>
                                          </p:val>
                                        </p:tav>
                                        <p:tav tm="100000">
                                          <p:val>
                                            <p:strVal val="#ppt_y"/>
                                          </p:val>
                                        </p:tav>
                                      </p:tavLst>
                                    </p:anim>
                                  </p:childTnLst>
                                </p:cTn>
                              </p:par>
                              <p:par>
                                <p:cTn id="30" presetID="2" presetClass="entr" presetSubtype="4" fill="hold" grpId="0" nodeType="withEffect">
                                  <p:stCondLst>
                                    <p:cond delay="400"/>
                                  </p:stCondLst>
                                  <p:childTnLst>
                                    <p:set>
                                      <p:cBhvr>
                                        <p:cTn id="31" dur="1" fill="hold">
                                          <p:stCondLst>
                                            <p:cond delay="0"/>
                                          </p:stCondLst>
                                        </p:cTn>
                                        <p:tgtEl>
                                          <p:spTgt spid="15"/>
                                        </p:tgtEl>
                                        <p:attrNameLst>
                                          <p:attrName>style.visibility</p:attrName>
                                        </p:attrNameLst>
                                      </p:cBhvr>
                                      <p:to>
                                        <p:strVal val="visible"/>
                                      </p:to>
                                    </p:set>
                                    <p:anim calcmode="lin" valueType="num">
                                      <p:cBhvr additive="base">
                                        <p:cTn id="32" dur="500" fill="hold"/>
                                        <p:tgtEl>
                                          <p:spTgt spid="15"/>
                                        </p:tgtEl>
                                        <p:attrNameLst>
                                          <p:attrName>ppt_x</p:attrName>
                                        </p:attrNameLst>
                                      </p:cBhvr>
                                      <p:tavLst>
                                        <p:tav tm="0">
                                          <p:val>
                                            <p:strVal val="#ppt_x"/>
                                          </p:val>
                                        </p:tav>
                                        <p:tav tm="100000">
                                          <p:val>
                                            <p:strVal val="#ppt_x"/>
                                          </p:val>
                                        </p:tav>
                                      </p:tavLst>
                                    </p:anim>
                                    <p:anim calcmode="lin" valueType="num">
                                      <p:cBhvr additive="base">
                                        <p:cTn id="33" dur="500" fill="hold"/>
                                        <p:tgtEl>
                                          <p:spTgt spid="15"/>
                                        </p:tgtEl>
                                        <p:attrNameLst>
                                          <p:attrName>ppt_y</p:attrName>
                                        </p:attrNameLst>
                                      </p:cBhvr>
                                      <p:tavLst>
                                        <p:tav tm="0">
                                          <p:val>
                                            <p:strVal val="1+#ppt_h/2"/>
                                          </p:val>
                                        </p:tav>
                                        <p:tav tm="100000">
                                          <p:val>
                                            <p:strVal val="#ppt_y"/>
                                          </p:val>
                                        </p:tav>
                                      </p:tavLst>
                                    </p:anim>
                                  </p:childTnLst>
                                </p:cTn>
                              </p:par>
                              <p:par>
                                <p:cTn id="34" presetID="2" presetClass="entr" presetSubtype="4" fill="hold" grpId="0" nodeType="withEffect">
                                  <p:stCondLst>
                                    <p:cond delay="200"/>
                                  </p:stCondLst>
                                  <p:childTnLst>
                                    <p:set>
                                      <p:cBhvr>
                                        <p:cTn id="35" dur="1" fill="hold">
                                          <p:stCondLst>
                                            <p:cond delay="0"/>
                                          </p:stCondLst>
                                        </p:cTn>
                                        <p:tgtEl>
                                          <p:spTgt spid="16"/>
                                        </p:tgtEl>
                                        <p:attrNameLst>
                                          <p:attrName>style.visibility</p:attrName>
                                        </p:attrNameLst>
                                      </p:cBhvr>
                                      <p:to>
                                        <p:strVal val="visible"/>
                                      </p:to>
                                    </p:set>
                                    <p:anim calcmode="lin" valueType="num">
                                      <p:cBhvr additive="base">
                                        <p:cTn id="36" dur="500" fill="hold"/>
                                        <p:tgtEl>
                                          <p:spTgt spid="16"/>
                                        </p:tgtEl>
                                        <p:attrNameLst>
                                          <p:attrName>ppt_x</p:attrName>
                                        </p:attrNameLst>
                                      </p:cBhvr>
                                      <p:tavLst>
                                        <p:tav tm="0">
                                          <p:val>
                                            <p:strVal val="#ppt_x"/>
                                          </p:val>
                                        </p:tav>
                                        <p:tav tm="100000">
                                          <p:val>
                                            <p:strVal val="#ppt_x"/>
                                          </p:val>
                                        </p:tav>
                                      </p:tavLst>
                                    </p:anim>
                                    <p:anim calcmode="lin" valueType="num">
                                      <p:cBhvr additive="base">
                                        <p:cTn id="37" dur="500" fill="hold"/>
                                        <p:tgtEl>
                                          <p:spTgt spid="16"/>
                                        </p:tgtEl>
                                        <p:attrNameLst>
                                          <p:attrName>ppt_y</p:attrName>
                                        </p:attrNameLst>
                                      </p:cBhvr>
                                      <p:tavLst>
                                        <p:tav tm="0">
                                          <p:val>
                                            <p:strVal val="1+#ppt_h/2"/>
                                          </p:val>
                                        </p:tav>
                                        <p:tav tm="100000">
                                          <p:val>
                                            <p:strVal val="#ppt_y"/>
                                          </p:val>
                                        </p:tav>
                                      </p:tavLst>
                                    </p:anim>
                                  </p:childTnLst>
                                </p:cTn>
                              </p:par>
                              <p:par>
                                <p:cTn id="38" presetID="2" presetClass="entr" presetSubtype="4" fill="hold" grpId="0" nodeType="withEffect">
                                  <p:stCondLst>
                                    <p:cond delay="400"/>
                                  </p:stCondLst>
                                  <p:childTnLst>
                                    <p:set>
                                      <p:cBhvr>
                                        <p:cTn id="39" dur="1" fill="hold">
                                          <p:stCondLst>
                                            <p:cond delay="0"/>
                                          </p:stCondLst>
                                        </p:cTn>
                                        <p:tgtEl>
                                          <p:spTgt spid="17"/>
                                        </p:tgtEl>
                                        <p:attrNameLst>
                                          <p:attrName>style.visibility</p:attrName>
                                        </p:attrNameLst>
                                      </p:cBhvr>
                                      <p:to>
                                        <p:strVal val="visible"/>
                                      </p:to>
                                    </p:set>
                                    <p:anim calcmode="lin" valueType="num">
                                      <p:cBhvr additive="base">
                                        <p:cTn id="40" dur="500" fill="hold"/>
                                        <p:tgtEl>
                                          <p:spTgt spid="17"/>
                                        </p:tgtEl>
                                        <p:attrNameLst>
                                          <p:attrName>ppt_x</p:attrName>
                                        </p:attrNameLst>
                                      </p:cBhvr>
                                      <p:tavLst>
                                        <p:tav tm="0">
                                          <p:val>
                                            <p:strVal val="#ppt_x"/>
                                          </p:val>
                                        </p:tav>
                                        <p:tav tm="100000">
                                          <p:val>
                                            <p:strVal val="#ppt_x"/>
                                          </p:val>
                                        </p:tav>
                                      </p:tavLst>
                                    </p:anim>
                                    <p:anim calcmode="lin" valueType="num">
                                      <p:cBhvr additive="base">
                                        <p:cTn id="41"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P spid="13" grpId="0"/>
      <p:bldP spid="14" grpId="0"/>
      <p:bldP spid="15" grpId="0"/>
      <p:bldP spid="16" grpId="0"/>
      <p:bldP spid="17" grpId="0"/>
      <p:bldP spid="18"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2" name="组合 71"/>
          <p:cNvGrpSpPr/>
          <p:nvPr/>
        </p:nvGrpSpPr>
        <p:grpSpPr>
          <a:xfrm>
            <a:off x="2867764" y="1059582"/>
            <a:ext cx="3138733" cy="3640762"/>
            <a:chOff x="3029025" y="774337"/>
            <a:chExt cx="3138733" cy="3640762"/>
          </a:xfrm>
        </p:grpSpPr>
        <p:sp>
          <p:nvSpPr>
            <p:cNvPr id="73" name="Freeform 13"/>
            <p:cNvSpPr>
              <a:spLocks/>
            </p:cNvSpPr>
            <p:nvPr/>
          </p:nvSpPr>
          <p:spPr bwMode="auto">
            <a:xfrm rot="3569734">
              <a:off x="4908424" y="2018027"/>
              <a:ext cx="1756383" cy="762284"/>
            </a:xfrm>
            <a:custGeom>
              <a:avLst/>
              <a:gdLst>
                <a:gd name="T0" fmla="*/ 1855 w 1855"/>
                <a:gd name="T1" fmla="*/ 808 h 808"/>
                <a:gd name="T2" fmla="*/ 473 w 1855"/>
                <a:gd name="T3" fmla="*/ 0 h 808"/>
                <a:gd name="T4" fmla="*/ 0 w 1855"/>
                <a:gd name="T5" fmla="*/ 808 h 808"/>
                <a:gd name="T6" fmla="*/ 1855 w 1855"/>
                <a:gd name="T7" fmla="*/ 808 h 808"/>
                <a:gd name="connsiteX0" fmla="*/ 10037 w 10037"/>
                <a:gd name="connsiteY0" fmla="*/ 10000 h 10000"/>
                <a:gd name="connsiteX1" fmla="*/ 2587 w 10037"/>
                <a:gd name="connsiteY1" fmla="*/ 0 h 10000"/>
                <a:gd name="connsiteX2" fmla="*/ 0 w 10037"/>
                <a:gd name="connsiteY2" fmla="*/ 9949 h 10000"/>
                <a:gd name="connsiteX3" fmla="*/ 10037 w 10037"/>
                <a:gd name="connsiteY3" fmla="*/ 10000 h 10000"/>
              </a:gdLst>
              <a:ahLst/>
              <a:cxnLst>
                <a:cxn ang="0">
                  <a:pos x="connsiteX0" y="connsiteY0"/>
                </a:cxn>
                <a:cxn ang="0">
                  <a:pos x="connsiteX1" y="connsiteY1"/>
                </a:cxn>
                <a:cxn ang="0">
                  <a:pos x="connsiteX2" y="connsiteY2"/>
                </a:cxn>
                <a:cxn ang="0">
                  <a:pos x="connsiteX3" y="connsiteY3"/>
                </a:cxn>
              </a:cxnLst>
              <a:rect l="l" t="t" r="r" b="b"/>
              <a:pathLst>
                <a:path w="10037" h="10000">
                  <a:moveTo>
                    <a:pt x="10037" y="10000"/>
                  </a:moveTo>
                  <a:lnTo>
                    <a:pt x="2587" y="0"/>
                  </a:lnTo>
                  <a:lnTo>
                    <a:pt x="0" y="9949"/>
                  </a:lnTo>
                  <a:lnTo>
                    <a:pt x="10037" y="10000"/>
                  </a:lnTo>
                  <a:close/>
                </a:path>
              </a:pathLst>
            </a:custGeom>
            <a:solidFill>
              <a:schemeClr val="bg2">
                <a:alpha val="30000"/>
              </a:schemeClr>
            </a:solidFill>
            <a:ln>
              <a:noFill/>
            </a:ln>
          </p:spPr>
          <p:txBody>
            <a:bodyPr lIns="0" tIns="270000" rIns="243000" bIns="0"/>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rgbClr val="080808"/>
                </a:solidFill>
                <a:effectLst/>
                <a:uLnTx/>
                <a:uFillTx/>
                <a:latin typeface="Kozuka Mincho Pr6N H" panose="02020900000000000000" pitchFamily="18" charset="-128"/>
                <a:ea typeface="Kozuka Mincho Pr6N H" panose="02020900000000000000" pitchFamily="18" charset="-128"/>
                <a:cs typeface="+mn-cs"/>
              </a:endParaRPr>
            </a:p>
          </p:txBody>
        </p:sp>
        <p:sp>
          <p:nvSpPr>
            <p:cNvPr id="74" name="Freeform 13"/>
            <p:cNvSpPr>
              <a:spLocks/>
            </p:cNvSpPr>
            <p:nvPr/>
          </p:nvSpPr>
          <p:spPr bwMode="auto">
            <a:xfrm rot="14345172">
              <a:off x="2534821" y="2400591"/>
              <a:ext cx="1753538" cy="765129"/>
            </a:xfrm>
            <a:custGeom>
              <a:avLst/>
              <a:gdLst>
                <a:gd name="T0" fmla="*/ 1855 w 1855"/>
                <a:gd name="T1" fmla="*/ 808 h 808"/>
                <a:gd name="T2" fmla="*/ 473 w 1855"/>
                <a:gd name="T3" fmla="*/ 0 h 808"/>
                <a:gd name="T4" fmla="*/ 0 w 1855"/>
                <a:gd name="T5" fmla="*/ 808 h 808"/>
                <a:gd name="T6" fmla="*/ 1855 w 1855"/>
                <a:gd name="T7" fmla="*/ 808 h 808"/>
                <a:gd name="connsiteX0" fmla="*/ 10085 w 10085"/>
                <a:gd name="connsiteY0" fmla="*/ 10000 h 10000"/>
                <a:gd name="connsiteX1" fmla="*/ 2635 w 10085"/>
                <a:gd name="connsiteY1" fmla="*/ 0 h 10000"/>
                <a:gd name="connsiteX2" fmla="*/ 0 w 10085"/>
                <a:gd name="connsiteY2" fmla="*/ 9940 h 10000"/>
                <a:gd name="connsiteX3" fmla="*/ 10085 w 10085"/>
                <a:gd name="connsiteY3" fmla="*/ 10000 h 10000"/>
                <a:gd name="connsiteX0" fmla="*/ 10074 w 10074"/>
                <a:gd name="connsiteY0" fmla="*/ 10043 h 10043"/>
                <a:gd name="connsiteX1" fmla="*/ 2635 w 10074"/>
                <a:gd name="connsiteY1" fmla="*/ 0 h 10043"/>
                <a:gd name="connsiteX2" fmla="*/ 0 w 10074"/>
                <a:gd name="connsiteY2" fmla="*/ 9940 h 10043"/>
                <a:gd name="connsiteX3" fmla="*/ 10074 w 10074"/>
                <a:gd name="connsiteY3" fmla="*/ 10043 h 10043"/>
                <a:gd name="connsiteX0" fmla="*/ 10052 w 10052"/>
                <a:gd name="connsiteY0" fmla="*/ 10043 h 10043"/>
                <a:gd name="connsiteX1" fmla="*/ 2613 w 10052"/>
                <a:gd name="connsiteY1" fmla="*/ 0 h 10043"/>
                <a:gd name="connsiteX2" fmla="*/ 0 w 10052"/>
                <a:gd name="connsiteY2" fmla="*/ 9855 h 10043"/>
                <a:gd name="connsiteX3" fmla="*/ 10052 w 10052"/>
                <a:gd name="connsiteY3" fmla="*/ 10043 h 10043"/>
                <a:gd name="connsiteX0" fmla="*/ 10022 w 10022"/>
                <a:gd name="connsiteY0" fmla="*/ 10043 h 10043"/>
                <a:gd name="connsiteX1" fmla="*/ 2583 w 10022"/>
                <a:gd name="connsiteY1" fmla="*/ 0 h 10043"/>
                <a:gd name="connsiteX2" fmla="*/ 0 w 10022"/>
                <a:gd name="connsiteY2" fmla="*/ 9838 h 10043"/>
                <a:gd name="connsiteX3" fmla="*/ 10022 w 10022"/>
                <a:gd name="connsiteY3" fmla="*/ 10043 h 10043"/>
                <a:gd name="connsiteX0" fmla="*/ 10003 w 10003"/>
                <a:gd name="connsiteY0" fmla="*/ 10043 h 10043"/>
                <a:gd name="connsiteX1" fmla="*/ 2564 w 10003"/>
                <a:gd name="connsiteY1" fmla="*/ 0 h 10043"/>
                <a:gd name="connsiteX2" fmla="*/ 0 w 10003"/>
                <a:gd name="connsiteY2" fmla="*/ 9864 h 10043"/>
                <a:gd name="connsiteX3" fmla="*/ 10003 w 10003"/>
                <a:gd name="connsiteY3" fmla="*/ 10043 h 10043"/>
                <a:gd name="connsiteX0" fmla="*/ 10003 w 10003"/>
                <a:gd name="connsiteY0" fmla="*/ 10043 h 10043"/>
                <a:gd name="connsiteX1" fmla="*/ 2564 w 10003"/>
                <a:gd name="connsiteY1" fmla="*/ 0 h 10043"/>
                <a:gd name="connsiteX2" fmla="*/ 0 w 10003"/>
                <a:gd name="connsiteY2" fmla="*/ 9864 h 10043"/>
                <a:gd name="connsiteX3" fmla="*/ 10003 w 10003"/>
                <a:gd name="connsiteY3" fmla="*/ 10043 h 10043"/>
                <a:gd name="connsiteX0" fmla="*/ 10022 w 10022"/>
                <a:gd name="connsiteY0" fmla="*/ 10043 h 10043"/>
                <a:gd name="connsiteX1" fmla="*/ 2583 w 10022"/>
                <a:gd name="connsiteY1" fmla="*/ 0 h 10043"/>
                <a:gd name="connsiteX2" fmla="*/ 0 w 10022"/>
                <a:gd name="connsiteY2" fmla="*/ 9838 h 10043"/>
                <a:gd name="connsiteX3" fmla="*/ 10022 w 10022"/>
                <a:gd name="connsiteY3" fmla="*/ 10043 h 10043"/>
              </a:gdLst>
              <a:ahLst/>
              <a:cxnLst>
                <a:cxn ang="0">
                  <a:pos x="connsiteX0" y="connsiteY0"/>
                </a:cxn>
                <a:cxn ang="0">
                  <a:pos x="connsiteX1" y="connsiteY1"/>
                </a:cxn>
                <a:cxn ang="0">
                  <a:pos x="connsiteX2" y="connsiteY2"/>
                </a:cxn>
                <a:cxn ang="0">
                  <a:pos x="connsiteX3" y="connsiteY3"/>
                </a:cxn>
              </a:cxnLst>
              <a:rect l="l" t="t" r="r" b="b"/>
              <a:pathLst>
                <a:path w="10022" h="10043">
                  <a:moveTo>
                    <a:pt x="10022" y="10043"/>
                  </a:moveTo>
                  <a:lnTo>
                    <a:pt x="2583" y="0"/>
                  </a:lnTo>
                  <a:lnTo>
                    <a:pt x="0" y="9838"/>
                  </a:lnTo>
                  <a:lnTo>
                    <a:pt x="10022" y="10043"/>
                  </a:lnTo>
                  <a:close/>
                </a:path>
              </a:pathLst>
            </a:custGeom>
            <a:solidFill>
              <a:schemeClr val="tx1">
                <a:alpha val="50000"/>
              </a:schemeClr>
            </a:solidFill>
            <a:ln>
              <a:noFill/>
            </a:ln>
          </p:spPr>
          <p:txBody>
            <a:bodyPr lIns="0" tIns="270000" rIns="243000" bIns="0"/>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rgbClr val="080808"/>
                </a:solidFill>
                <a:effectLst/>
                <a:uLnTx/>
                <a:uFillTx/>
                <a:latin typeface="Kozuka Mincho Pr6N H" panose="02020900000000000000" pitchFamily="18" charset="-128"/>
                <a:ea typeface="Kozuka Mincho Pr6N H" panose="02020900000000000000" pitchFamily="18" charset="-128"/>
                <a:cs typeface="+mn-cs"/>
              </a:endParaRPr>
            </a:p>
          </p:txBody>
        </p:sp>
        <p:grpSp>
          <p:nvGrpSpPr>
            <p:cNvPr id="75" name="组合 74"/>
            <p:cNvGrpSpPr/>
            <p:nvPr/>
          </p:nvGrpSpPr>
          <p:grpSpPr>
            <a:xfrm>
              <a:off x="3297814" y="774337"/>
              <a:ext cx="2599732" cy="3640762"/>
              <a:chOff x="3297814" y="774337"/>
              <a:chExt cx="2599732" cy="3640762"/>
            </a:xfrm>
          </p:grpSpPr>
          <p:sp>
            <p:nvSpPr>
              <p:cNvPr id="76" name="Freeform 13"/>
              <p:cNvSpPr>
                <a:spLocks/>
              </p:cNvSpPr>
              <p:nvPr/>
            </p:nvSpPr>
            <p:spPr bwMode="auto">
              <a:xfrm>
                <a:off x="4144008" y="1072994"/>
                <a:ext cx="1753538" cy="765129"/>
              </a:xfrm>
              <a:custGeom>
                <a:avLst/>
                <a:gdLst>
                  <a:gd name="T0" fmla="*/ 1855 w 1855"/>
                  <a:gd name="T1" fmla="*/ 808 h 808"/>
                  <a:gd name="T2" fmla="*/ 473 w 1855"/>
                  <a:gd name="T3" fmla="*/ 0 h 808"/>
                  <a:gd name="T4" fmla="*/ 0 w 1855"/>
                  <a:gd name="T5" fmla="*/ 808 h 808"/>
                  <a:gd name="T6" fmla="*/ 1855 w 1855"/>
                  <a:gd name="T7" fmla="*/ 808 h 808"/>
                  <a:gd name="connsiteX0" fmla="*/ 10022 w 10022"/>
                  <a:gd name="connsiteY0" fmla="*/ 10050 h 10050"/>
                  <a:gd name="connsiteX1" fmla="*/ 2550 w 10022"/>
                  <a:gd name="connsiteY1" fmla="*/ 0 h 10050"/>
                  <a:gd name="connsiteX2" fmla="*/ 0 w 10022"/>
                  <a:gd name="connsiteY2" fmla="*/ 10000 h 10050"/>
                  <a:gd name="connsiteX3" fmla="*/ 10022 w 10022"/>
                  <a:gd name="connsiteY3" fmla="*/ 10050 h 10050"/>
                </a:gdLst>
                <a:ahLst/>
                <a:cxnLst>
                  <a:cxn ang="0">
                    <a:pos x="connsiteX0" y="connsiteY0"/>
                  </a:cxn>
                  <a:cxn ang="0">
                    <a:pos x="connsiteX1" y="connsiteY1"/>
                  </a:cxn>
                  <a:cxn ang="0">
                    <a:pos x="connsiteX2" y="connsiteY2"/>
                  </a:cxn>
                  <a:cxn ang="0">
                    <a:pos x="connsiteX3" y="connsiteY3"/>
                  </a:cxn>
                </a:cxnLst>
                <a:rect l="l" t="t" r="r" b="b"/>
                <a:pathLst>
                  <a:path w="10022" h="10050">
                    <a:moveTo>
                      <a:pt x="10022" y="10050"/>
                    </a:moveTo>
                    <a:lnTo>
                      <a:pt x="2550" y="0"/>
                    </a:lnTo>
                    <a:lnTo>
                      <a:pt x="0" y="10000"/>
                    </a:lnTo>
                    <a:lnTo>
                      <a:pt x="10022" y="10050"/>
                    </a:lnTo>
                    <a:close/>
                  </a:path>
                </a:pathLst>
              </a:custGeom>
              <a:solidFill>
                <a:schemeClr val="tx1">
                  <a:alpha val="50000"/>
                </a:schemeClr>
              </a:solidFill>
              <a:ln>
                <a:noFill/>
              </a:ln>
            </p:spPr>
            <p:txBody>
              <a:bodyPr lIns="0" tIns="270000" rIns="243000" bIns="0"/>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rgbClr val="080808"/>
                  </a:solidFill>
                  <a:effectLst/>
                  <a:uLnTx/>
                  <a:uFillTx/>
                  <a:latin typeface="Kozuka Mincho Pr6N H" panose="02020900000000000000" pitchFamily="18" charset="-128"/>
                  <a:ea typeface="Kozuka Mincho Pr6N H" panose="02020900000000000000" pitchFamily="18" charset="-128"/>
                  <a:cs typeface="+mn-cs"/>
                </a:endParaRPr>
              </a:p>
            </p:txBody>
          </p:sp>
          <p:sp>
            <p:nvSpPr>
              <p:cNvPr id="77" name="Freeform 13"/>
              <p:cNvSpPr>
                <a:spLocks/>
              </p:cNvSpPr>
              <p:nvPr/>
            </p:nvSpPr>
            <p:spPr bwMode="auto">
              <a:xfrm rot="7171573">
                <a:off x="4483907" y="3157898"/>
                <a:ext cx="1749272" cy="765129"/>
              </a:xfrm>
              <a:custGeom>
                <a:avLst/>
                <a:gdLst>
                  <a:gd name="T0" fmla="*/ 1855 w 1855"/>
                  <a:gd name="T1" fmla="*/ 808 h 808"/>
                  <a:gd name="T2" fmla="*/ 473 w 1855"/>
                  <a:gd name="T3" fmla="*/ 0 h 808"/>
                  <a:gd name="T4" fmla="*/ 0 w 1855"/>
                  <a:gd name="T5" fmla="*/ 808 h 808"/>
                  <a:gd name="T6" fmla="*/ 1855 w 1855"/>
                  <a:gd name="T7" fmla="*/ 808 h 808"/>
                  <a:gd name="connsiteX0" fmla="*/ 10000 w 10000"/>
                  <a:gd name="connsiteY0" fmla="*/ 10029 h 10029"/>
                  <a:gd name="connsiteX1" fmla="*/ 2503 w 10000"/>
                  <a:gd name="connsiteY1" fmla="*/ 0 h 10029"/>
                  <a:gd name="connsiteX2" fmla="*/ 0 w 10000"/>
                  <a:gd name="connsiteY2" fmla="*/ 10029 h 10029"/>
                  <a:gd name="connsiteX3" fmla="*/ 10000 w 10000"/>
                  <a:gd name="connsiteY3" fmla="*/ 10029 h 10029"/>
                </a:gdLst>
                <a:ahLst/>
                <a:cxnLst>
                  <a:cxn ang="0">
                    <a:pos x="connsiteX0" y="connsiteY0"/>
                  </a:cxn>
                  <a:cxn ang="0">
                    <a:pos x="connsiteX1" y="connsiteY1"/>
                  </a:cxn>
                  <a:cxn ang="0">
                    <a:pos x="connsiteX2" y="connsiteY2"/>
                  </a:cxn>
                  <a:cxn ang="0">
                    <a:pos x="connsiteX3" y="connsiteY3"/>
                  </a:cxn>
                </a:cxnLst>
                <a:rect l="l" t="t" r="r" b="b"/>
                <a:pathLst>
                  <a:path w="10000" h="10029">
                    <a:moveTo>
                      <a:pt x="10000" y="10029"/>
                    </a:moveTo>
                    <a:lnTo>
                      <a:pt x="2503" y="0"/>
                    </a:lnTo>
                    <a:lnTo>
                      <a:pt x="0" y="10029"/>
                    </a:lnTo>
                    <a:lnTo>
                      <a:pt x="10000" y="10029"/>
                    </a:lnTo>
                    <a:close/>
                  </a:path>
                </a:pathLst>
              </a:custGeom>
              <a:solidFill>
                <a:schemeClr val="tx2">
                  <a:alpha val="50000"/>
                </a:schemeClr>
              </a:solidFill>
              <a:ln>
                <a:noFill/>
              </a:ln>
            </p:spPr>
            <p:txBody>
              <a:bodyPr lIns="0" tIns="270000" rIns="243000" bIns="0"/>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rgbClr val="080808"/>
                  </a:solidFill>
                  <a:effectLst/>
                  <a:uLnTx/>
                  <a:uFillTx/>
                  <a:latin typeface="Kozuka Mincho Pr6N H" panose="02020900000000000000" pitchFamily="18" charset="-128"/>
                  <a:ea typeface="Kozuka Mincho Pr6N H" panose="02020900000000000000" pitchFamily="18" charset="-128"/>
                  <a:cs typeface="+mn-cs"/>
                </a:endParaRPr>
              </a:p>
            </p:txBody>
          </p:sp>
          <p:sp>
            <p:nvSpPr>
              <p:cNvPr id="78" name="Freeform 13"/>
              <p:cNvSpPr>
                <a:spLocks/>
              </p:cNvSpPr>
              <p:nvPr/>
            </p:nvSpPr>
            <p:spPr bwMode="auto">
              <a:xfrm rot="10800000">
                <a:off x="3297814" y="3339936"/>
                <a:ext cx="1735050" cy="773662"/>
              </a:xfrm>
              <a:custGeom>
                <a:avLst/>
                <a:gdLst>
                  <a:gd name="T0" fmla="*/ 1855 w 1855"/>
                  <a:gd name="T1" fmla="*/ 808 h 808"/>
                  <a:gd name="T2" fmla="*/ 473 w 1855"/>
                  <a:gd name="T3" fmla="*/ 0 h 808"/>
                  <a:gd name="T4" fmla="*/ 0 w 1855"/>
                  <a:gd name="T5" fmla="*/ 808 h 808"/>
                  <a:gd name="T6" fmla="*/ 1855 w 1855"/>
                  <a:gd name="T7" fmla="*/ 808 h 808"/>
                  <a:gd name="connsiteX0" fmla="*/ 9957 w 9957"/>
                  <a:gd name="connsiteY0" fmla="*/ 10000 h 10050"/>
                  <a:gd name="connsiteX1" fmla="*/ 2507 w 9957"/>
                  <a:gd name="connsiteY1" fmla="*/ 0 h 10050"/>
                  <a:gd name="connsiteX2" fmla="*/ 0 w 9957"/>
                  <a:gd name="connsiteY2" fmla="*/ 10050 h 10050"/>
                  <a:gd name="connsiteX3" fmla="*/ 9957 w 9957"/>
                  <a:gd name="connsiteY3" fmla="*/ 10000 h 10050"/>
                  <a:gd name="connsiteX0" fmla="*/ 9956 w 9956"/>
                  <a:gd name="connsiteY0" fmla="*/ 9950 h 10000"/>
                  <a:gd name="connsiteX1" fmla="*/ 2474 w 9956"/>
                  <a:gd name="connsiteY1" fmla="*/ 0 h 10000"/>
                  <a:gd name="connsiteX2" fmla="*/ 0 w 9956"/>
                  <a:gd name="connsiteY2" fmla="*/ 10000 h 10000"/>
                  <a:gd name="connsiteX3" fmla="*/ 9956 w 9956"/>
                  <a:gd name="connsiteY3" fmla="*/ 9950 h 10000"/>
                  <a:gd name="connsiteX0" fmla="*/ 10000 w 10000"/>
                  <a:gd name="connsiteY0" fmla="*/ 10049 h 10099"/>
                  <a:gd name="connsiteX1" fmla="*/ 2507 w 10000"/>
                  <a:gd name="connsiteY1" fmla="*/ 0 h 10099"/>
                  <a:gd name="connsiteX2" fmla="*/ 0 w 10000"/>
                  <a:gd name="connsiteY2" fmla="*/ 10099 h 10099"/>
                  <a:gd name="connsiteX3" fmla="*/ 10000 w 10000"/>
                  <a:gd name="connsiteY3" fmla="*/ 10049 h 10099"/>
                </a:gdLst>
                <a:ahLst/>
                <a:cxnLst>
                  <a:cxn ang="0">
                    <a:pos x="connsiteX0" y="connsiteY0"/>
                  </a:cxn>
                  <a:cxn ang="0">
                    <a:pos x="connsiteX1" y="connsiteY1"/>
                  </a:cxn>
                  <a:cxn ang="0">
                    <a:pos x="connsiteX2" y="connsiteY2"/>
                  </a:cxn>
                  <a:cxn ang="0">
                    <a:pos x="connsiteX3" y="connsiteY3"/>
                  </a:cxn>
                </a:cxnLst>
                <a:rect l="l" t="t" r="r" b="b"/>
                <a:pathLst>
                  <a:path w="10000" h="10099">
                    <a:moveTo>
                      <a:pt x="10000" y="10049"/>
                    </a:moveTo>
                    <a:lnTo>
                      <a:pt x="2507" y="0"/>
                    </a:lnTo>
                    <a:lnTo>
                      <a:pt x="0" y="10099"/>
                    </a:lnTo>
                    <a:lnTo>
                      <a:pt x="10000" y="10049"/>
                    </a:lnTo>
                    <a:close/>
                  </a:path>
                </a:pathLst>
              </a:custGeom>
              <a:solidFill>
                <a:schemeClr val="bg1">
                  <a:alpha val="30000"/>
                </a:schemeClr>
              </a:solidFill>
              <a:ln>
                <a:noFill/>
              </a:ln>
            </p:spPr>
            <p:txBody>
              <a:bodyPr lIns="0" tIns="270000" rIns="243000" bIns="0"/>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rgbClr val="080808"/>
                  </a:solidFill>
                  <a:effectLst/>
                  <a:uLnTx/>
                  <a:uFillTx/>
                  <a:latin typeface="Kozuka Mincho Pr6N H" panose="02020900000000000000" pitchFamily="18" charset="-128"/>
                  <a:ea typeface="Kozuka Mincho Pr6N H" panose="02020900000000000000" pitchFamily="18" charset="-128"/>
                  <a:cs typeface="+mn-cs"/>
                </a:endParaRPr>
              </a:p>
            </p:txBody>
          </p:sp>
          <p:sp>
            <p:nvSpPr>
              <p:cNvPr id="79" name="Freeform 7"/>
              <p:cNvSpPr>
                <a:spLocks noEditPoints="1"/>
              </p:cNvSpPr>
              <p:nvPr/>
            </p:nvSpPr>
            <p:spPr bwMode="auto">
              <a:xfrm>
                <a:off x="3823810" y="1917016"/>
                <a:ext cx="1516036" cy="1361018"/>
              </a:xfrm>
              <a:custGeom>
                <a:avLst/>
                <a:gdLst>
                  <a:gd name="T0" fmla="*/ 264 w 724"/>
                  <a:gd name="T1" fmla="*/ 592 h 650"/>
                  <a:gd name="T2" fmla="*/ 179 w 724"/>
                  <a:gd name="T3" fmla="*/ 543 h 650"/>
                  <a:gd name="T4" fmla="*/ 81 w 724"/>
                  <a:gd name="T5" fmla="*/ 374 h 650"/>
                  <a:gd name="T6" fmla="*/ 81 w 724"/>
                  <a:gd name="T7" fmla="*/ 276 h 650"/>
                  <a:gd name="T8" fmla="*/ 179 w 724"/>
                  <a:gd name="T9" fmla="*/ 106 h 650"/>
                  <a:gd name="T10" fmla="*/ 264 w 724"/>
                  <a:gd name="T11" fmla="*/ 57 h 650"/>
                  <a:gd name="T12" fmla="*/ 460 w 724"/>
                  <a:gd name="T13" fmla="*/ 57 h 650"/>
                  <a:gd name="T14" fmla="*/ 545 w 724"/>
                  <a:gd name="T15" fmla="*/ 106 h 650"/>
                  <a:gd name="T16" fmla="*/ 643 w 724"/>
                  <a:gd name="T17" fmla="*/ 276 h 650"/>
                  <a:gd name="T18" fmla="*/ 643 w 724"/>
                  <a:gd name="T19" fmla="*/ 374 h 650"/>
                  <a:gd name="T20" fmla="*/ 545 w 724"/>
                  <a:gd name="T21" fmla="*/ 543 h 650"/>
                  <a:gd name="T22" fmla="*/ 460 w 724"/>
                  <a:gd name="T23" fmla="*/ 592 h 650"/>
                  <a:gd name="T24" fmla="*/ 264 w 724"/>
                  <a:gd name="T25" fmla="*/ 592 h 650"/>
                  <a:gd name="T26" fmla="*/ 493 w 724"/>
                  <a:gd name="T27" fmla="*/ 0 h 650"/>
                  <a:gd name="T28" fmla="*/ 231 w 724"/>
                  <a:gd name="T29" fmla="*/ 0 h 650"/>
                  <a:gd name="T30" fmla="*/ 146 w 724"/>
                  <a:gd name="T31" fmla="*/ 49 h 650"/>
                  <a:gd name="T32" fmla="*/ 15 w 724"/>
                  <a:gd name="T33" fmla="*/ 276 h 650"/>
                  <a:gd name="T34" fmla="*/ 15 w 724"/>
                  <a:gd name="T35" fmla="*/ 374 h 650"/>
                  <a:gd name="T36" fmla="*/ 146 w 724"/>
                  <a:gd name="T37" fmla="*/ 601 h 650"/>
                  <a:gd name="T38" fmla="*/ 231 w 724"/>
                  <a:gd name="T39" fmla="*/ 650 h 650"/>
                  <a:gd name="T40" fmla="*/ 493 w 724"/>
                  <a:gd name="T41" fmla="*/ 650 h 650"/>
                  <a:gd name="T42" fmla="*/ 578 w 724"/>
                  <a:gd name="T43" fmla="*/ 601 h 650"/>
                  <a:gd name="T44" fmla="*/ 709 w 724"/>
                  <a:gd name="T45" fmla="*/ 374 h 650"/>
                  <a:gd name="T46" fmla="*/ 709 w 724"/>
                  <a:gd name="T47" fmla="*/ 276 h 650"/>
                  <a:gd name="T48" fmla="*/ 578 w 724"/>
                  <a:gd name="T49" fmla="*/ 49 h 650"/>
                  <a:gd name="T50" fmla="*/ 493 w 724"/>
                  <a:gd name="T51" fmla="*/ 0 h 6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724" h="650">
                    <a:moveTo>
                      <a:pt x="264" y="592"/>
                    </a:moveTo>
                    <a:cubicBezTo>
                      <a:pt x="233" y="592"/>
                      <a:pt x="195" y="570"/>
                      <a:pt x="179" y="543"/>
                    </a:cubicBezTo>
                    <a:cubicBezTo>
                      <a:pt x="81" y="374"/>
                      <a:pt x="81" y="374"/>
                      <a:pt x="81" y="374"/>
                    </a:cubicBezTo>
                    <a:cubicBezTo>
                      <a:pt x="66" y="347"/>
                      <a:pt x="66" y="303"/>
                      <a:pt x="81" y="276"/>
                    </a:cubicBezTo>
                    <a:cubicBezTo>
                      <a:pt x="179" y="106"/>
                      <a:pt x="179" y="106"/>
                      <a:pt x="179" y="106"/>
                    </a:cubicBezTo>
                    <a:cubicBezTo>
                      <a:pt x="195" y="79"/>
                      <a:pt x="233" y="57"/>
                      <a:pt x="264" y="57"/>
                    </a:cubicBezTo>
                    <a:cubicBezTo>
                      <a:pt x="460" y="57"/>
                      <a:pt x="460" y="57"/>
                      <a:pt x="460" y="57"/>
                    </a:cubicBezTo>
                    <a:cubicBezTo>
                      <a:pt x="491" y="57"/>
                      <a:pt x="529" y="79"/>
                      <a:pt x="545" y="106"/>
                    </a:cubicBezTo>
                    <a:cubicBezTo>
                      <a:pt x="643" y="276"/>
                      <a:pt x="643" y="276"/>
                      <a:pt x="643" y="276"/>
                    </a:cubicBezTo>
                    <a:cubicBezTo>
                      <a:pt x="658" y="303"/>
                      <a:pt x="658" y="347"/>
                      <a:pt x="643" y="374"/>
                    </a:cubicBezTo>
                    <a:cubicBezTo>
                      <a:pt x="545" y="543"/>
                      <a:pt x="545" y="543"/>
                      <a:pt x="545" y="543"/>
                    </a:cubicBezTo>
                    <a:cubicBezTo>
                      <a:pt x="529" y="570"/>
                      <a:pt x="491" y="592"/>
                      <a:pt x="460" y="592"/>
                    </a:cubicBezTo>
                    <a:cubicBezTo>
                      <a:pt x="264" y="592"/>
                      <a:pt x="264" y="592"/>
                      <a:pt x="264" y="592"/>
                    </a:cubicBezTo>
                    <a:moveTo>
                      <a:pt x="493" y="0"/>
                    </a:moveTo>
                    <a:cubicBezTo>
                      <a:pt x="231" y="0"/>
                      <a:pt x="231" y="0"/>
                      <a:pt x="231" y="0"/>
                    </a:cubicBezTo>
                    <a:cubicBezTo>
                      <a:pt x="200" y="0"/>
                      <a:pt x="162" y="22"/>
                      <a:pt x="146" y="49"/>
                    </a:cubicBezTo>
                    <a:cubicBezTo>
                      <a:pt x="15" y="276"/>
                      <a:pt x="15" y="276"/>
                      <a:pt x="15" y="276"/>
                    </a:cubicBezTo>
                    <a:cubicBezTo>
                      <a:pt x="0" y="303"/>
                      <a:pt x="0" y="347"/>
                      <a:pt x="15" y="374"/>
                    </a:cubicBezTo>
                    <a:cubicBezTo>
                      <a:pt x="146" y="601"/>
                      <a:pt x="146" y="601"/>
                      <a:pt x="146" y="601"/>
                    </a:cubicBezTo>
                    <a:cubicBezTo>
                      <a:pt x="162" y="628"/>
                      <a:pt x="200" y="650"/>
                      <a:pt x="231" y="650"/>
                    </a:cubicBezTo>
                    <a:cubicBezTo>
                      <a:pt x="493" y="650"/>
                      <a:pt x="493" y="650"/>
                      <a:pt x="493" y="650"/>
                    </a:cubicBezTo>
                    <a:cubicBezTo>
                      <a:pt x="524" y="650"/>
                      <a:pt x="562" y="628"/>
                      <a:pt x="578" y="601"/>
                    </a:cubicBezTo>
                    <a:cubicBezTo>
                      <a:pt x="709" y="374"/>
                      <a:pt x="709" y="374"/>
                      <a:pt x="709" y="374"/>
                    </a:cubicBezTo>
                    <a:cubicBezTo>
                      <a:pt x="724" y="347"/>
                      <a:pt x="724" y="303"/>
                      <a:pt x="709" y="276"/>
                    </a:cubicBezTo>
                    <a:cubicBezTo>
                      <a:pt x="578" y="49"/>
                      <a:pt x="578" y="49"/>
                      <a:pt x="578" y="49"/>
                    </a:cubicBezTo>
                    <a:cubicBezTo>
                      <a:pt x="562" y="22"/>
                      <a:pt x="524" y="0"/>
                      <a:pt x="493" y="0"/>
                    </a:cubicBezTo>
                  </a:path>
                </a:pathLst>
              </a:custGeom>
              <a:noFill/>
              <a:ln>
                <a:noFill/>
              </a:ln>
            </p:spPr>
            <p:txBody>
              <a:bodyPr lIns="68580" tIns="34290" rIns="68580" bIns="3429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200" b="0" i="0" u="none" strike="noStrike" kern="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cs typeface="+mn-cs"/>
                  </a:rPr>
                  <a:t>标题</a:t>
                </a:r>
                <a:endParaRPr kumimoji="0" lang="en-US" altLang="zh-CN" sz="2200" b="0" i="0" u="none" strike="noStrike" kern="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200" b="0" i="0" u="none" strike="noStrike" kern="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cs typeface="+mn-cs"/>
                  </a:rPr>
                  <a:t>文字</a:t>
                </a:r>
                <a:endParaRPr kumimoji="0" lang="zh-CN" altLang="en-US" sz="2200" b="0" i="0" u="none" strike="noStrike" kern="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80" name="Freeform 13"/>
              <p:cNvSpPr>
                <a:spLocks/>
              </p:cNvSpPr>
              <p:nvPr/>
            </p:nvSpPr>
            <p:spPr bwMode="auto">
              <a:xfrm rot="17971099">
                <a:off x="2955782" y="1265698"/>
                <a:ext cx="1746428" cy="763706"/>
              </a:xfrm>
              <a:custGeom>
                <a:avLst/>
                <a:gdLst>
                  <a:gd name="T0" fmla="*/ 1855 w 1855"/>
                  <a:gd name="T1" fmla="*/ 808 h 808"/>
                  <a:gd name="T2" fmla="*/ 473 w 1855"/>
                  <a:gd name="T3" fmla="*/ 0 h 808"/>
                  <a:gd name="T4" fmla="*/ 0 w 1855"/>
                  <a:gd name="T5" fmla="*/ 808 h 808"/>
                  <a:gd name="T6" fmla="*/ 1855 w 1855"/>
                  <a:gd name="T7" fmla="*/ 808 h 808"/>
                  <a:gd name="connsiteX0" fmla="*/ 9981 w 9981"/>
                  <a:gd name="connsiteY0" fmla="*/ 10024 h 10024"/>
                  <a:gd name="connsiteX1" fmla="*/ 2550 w 9981"/>
                  <a:gd name="connsiteY1" fmla="*/ 0 h 10024"/>
                  <a:gd name="connsiteX2" fmla="*/ 0 w 9981"/>
                  <a:gd name="connsiteY2" fmla="*/ 10000 h 10024"/>
                  <a:gd name="connsiteX3" fmla="*/ 9981 w 9981"/>
                  <a:gd name="connsiteY3" fmla="*/ 10024 h 10024"/>
                </a:gdLst>
                <a:ahLst/>
                <a:cxnLst>
                  <a:cxn ang="0">
                    <a:pos x="connsiteX0" y="connsiteY0"/>
                  </a:cxn>
                  <a:cxn ang="0">
                    <a:pos x="connsiteX1" y="connsiteY1"/>
                  </a:cxn>
                  <a:cxn ang="0">
                    <a:pos x="connsiteX2" y="connsiteY2"/>
                  </a:cxn>
                  <a:cxn ang="0">
                    <a:pos x="connsiteX3" y="connsiteY3"/>
                  </a:cxn>
                </a:cxnLst>
                <a:rect l="l" t="t" r="r" b="b"/>
                <a:pathLst>
                  <a:path w="9981" h="10024">
                    <a:moveTo>
                      <a:pt x="9981" y="10024"/>
                    </a:moveTo>
                    <a:lnTo>
                      <a:pt x="2550" y="0"/>
                    </a:lnTo>
                    <a:lnTo>
                      <a:pt x="0" y="10000"/>
                    </a:lnTo>
                    <a:lnTo>
                      <a:pt x="9981" y="10024"/>
                    </a:lnTo>
                    <a:close/>
                  </a:path>
                </a:pathLst>
              </a:custGeom>
              <a:solidFill>
                <a:schemeClr val="bg1">
                  <a:alpha val="30000"/>
                </a:schemeClr>
              </a:solidFill>
              <a:ln>
                <a:noFill/>
              </a:ln>
            </p:spPr>
            <p:txBody>
              <a:bodyPr lIns="0" tIns="270000" rIns="243000" bIns="0"/>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rgbClr val="080808"/>
                  </a:solidFill>
                  <a:effectLst/>
                  <a:uLnTx/>
                  <a:uFillTx/>
                  <a:latin typeface="Kozuka Mincho Pr6N H" panose="02020900000000000000" pitchFamily="18" charset="-128"/>
                  <a:ea typeface="Kozuka Mincho Pr6N H" panose="02020900000000000000" pitchFamily="18" charset="-128"/>
                  <a:cs typeface="+mn-cs"/>
                </a:endParaRPr>
              </a:p>
            </p:txBody>
          </p:sp>
          <p:grpSp>
            <p:nvGrpSpPr>
              <p:cNvPr id="81" name="组合 80"/>
              <p:cNvGrpSpPr/>
              <p:nvPr/>
            </p:nvGrpSpPr>
            <p:grpSpPr>
              <a:xfrm>
                <a:off x="4360129" y="3530858"/>
                <a:ext cx="307073" cy="237080"/>
                <a:chOff x="7504113" y="1512888"/>
                <a:chExt cx="215900" cy="166688"/>
              </a:xfrm>
              <a:solidFill>
                <a:schemeClr val="accent2"/>
              </a:solidFill>
            </p:grpSpPr>
            <p:sp>
              <p:nvSpPr>
                <p:cNvPr id="105" name="Freeform 26"/>
                <p:cNvSpPr>
                  <a:spLocks noEditPoints="1"/>
                </p:cNvSpPr>
                <p:nvPr/>
              </p:nvSpPr>
              <p:spPr bwMode="auto">
                <a:xfrm>
                  <a:off x="7504113" y="1512888"/>
                  <a:ext cx="215900" cy="166688"/>
                </a:xfrm>
                <a:custGeom>
                  <a:avLst/>
                  <a:gdLst>
                    <a:gd name="T0" fmla="*/ 27 w 273"/>
                    <a:gd name="T1" fmla="*/ 210 h 210"/>
                    <a:gd name="T2" fmla="*/ 22 w 273"/>
                    <a:gd name="T3" fmla="*/ 209 h 210"/>
                    <a:gd name="T4" fmla="*/ 11 w 273"/>
                    <a:gd name="T5" fmla="*/ 205 h 210"/>
                    <a:gd name="T6" fmla="*/ 7 w 273"/>
                    <a:gd name="T7" fmla="*/ 202 h 210"/>
                    <a:gd name="T8" fmla="*/ 1 w 273"/>
                    <a:gd name="T9" fmla="*/ 190 h 210"/>
                    <a:gd name="T10" fmla="*/ 0 w 273"/>
                    <a:gd name="T11" fmla="*/ 73 h 210"/>
                    <a:gd name="T12" fmla="*/ 1 w 273"/>
                    <a:gd name="T13" fmla="*/ 66 h 210"/>
                    <a:gd name="T14" fmla="*/ 7 w 273"/>
                    <a:gd name="T15" fmla="*/ 53 h 210"/>
                    <a:gd name="T16" fmla="*/ 16 w 273"/>
                    <a:gd name="T17" fmla="*/ 47 h 210"/>
                    <a:gd name="T18" fmla="*/ 30 w 273"/>
                    <a:gd name="T19" fmla="*/ 44 h 210"/>
                    <a:gd name="T20" fmla="*/ 75 w 273"/>
                    <a:gd name="T21" fmla="*/ 43 h 210"/>
                    <a:gd name="T22" fmla="*/ 79 w 273"/>
                    <a:gd name="T23" fmla="*/ 21 h 210"/>
                    <a:gd name="T24" fmla="*/ 87 w 273"/>
                    <a:gd name="T25" fmla="*/ 7 h 210"/>
                    <a:gd name="T26" fmla="*/ 95 w 273"/>
                    <a:gd name="T27" fmla="*/ 2 h 210"/>
                    <a:gd name="T28" fmla="*/ 101 w 273"/>
                    <a:gd name="T29" fmla="*/ 0 h 210"/>
                    <a:gd name="T30" fmla="*/ 174 w 273"/>
                    <a:gd name="T31" fmla="*/ 0 h 210"/>
                    <a:gd name="T32" fmla="*/ 189 w 273"/>
                    <a:gd name="T33" fmla="*/ 4 h 210"/>
                    <a:gd name="T34" fmla="*/ 199 w 273"/>
                    <a:gd name="T35" fmla="*/ 15 h 210"/>
                    <a:gd name="T36" fmla="*/ 204 w 273"/>
                    <a:gd name="T37" fmla="*/ 29 h 210"/>
                    <a:gd name="T38" fmla="*/ 245 w 273"/>
                    <a:gd name="T39" fmla="*/ 43 h 210"/>
                    <a:gd name="T40" fmla="*/ 252 w 273"/>
                    <a:gd name="T41" fmla="*/ 44 h 210"/>
                    <a:gd name="T42" fmla="*/ 263 w 273"/>
                    <a:gd name="T43" fmla="*/ 49 h 210"/>
                    <a:gd name="T44" fmla="*/ 269 w 273"/>
                    <a:gd name="T45" fmla="*/ 58 h 210"/>
                    <a:gd name="T46" fmla="*/ 273 w 273"/>
                    <a:gd name="T47" fmla="*/ 70 h 210"/>
                    <a:gd name="T48" fmla="*/ 273 w 273"/>
                    <a:gd name="T49" fmla="*/ 183 h 210"/>
                    <a:gd name="T50" fmla="*/ 271 w 273"/>
                    <a:gd name="T51" fmla="*/ 189 h 210"/>
                    <a:gd name="T52" fmla="*/ 267 w 273"/>
                    <a:gd name="T53" fmla="*/ 199 h 210"/>
                    <a:gd name="T54" fmla="*/ 259 w 273"/>
                    <a:gd name="T55" fmla="*/ 206 h 210"/>
                    <a:gd name="T56" fmla="*/ 245 w 273"/>
                    <a:gd name="T57" fmla="*/ 210 h 210"/>
                    <a:gd name="T58" fmla="*/ 245 w 273"/>
                    <a:gd name="T59" fmla="*/ 210 h 210"/>
                    <a:gd name="T60" fmla="*/ 15 w 273"/>
                    <a:gd name="T61" fmla="*/ 183 h 210"/>
                    <a:gd name="T62" fmla="*/ 16 w 273"/>
                    <a:gd name="T63" fmla="*/ 189 h 210"/>
                    <a:gd name="T64" fmla="*/ 17 w 273"/>
                    <a:gd name="T65" fmla="*/ 193 h 210"/>
                    <a:gd name="T66" fmla="*/ 27 w 273"/>
                    <a:gd name="T67" fmla="*/ 195 h 210"/>
                    <a:gd name="T68" fmla="*/ 245 w 273"/>
                    <a:gd name="T69" fmla="*/ 195 h 210"/>
                    <a:gd name="T70" fmla="*/ 252 w 273"/>
                    <a:gd name="T71" fmla="*/ 193 h 210"/>
                    <a:gd name="T72" fmla="*/ 258 w 273"/>
                    <a:gd name="T73" fmla="*/ 186 h 210"/>
                    <a:gd name="T74" fmla="*/ 258 w 273"/>
                    <a:gd name="T75" fmla="*/ 71 h 210"/>
                    <a:gd name="T76" fmla="*/ 258 w 273"/>
                    <a:gd name="T77" fmla="*/ 67 h 210"/>
                    <a:gd name="T78" fmla="*/ 252 w 273"/>
                    <a:gd name="T79" fmla="*/ 59 h 210"/>
                    <a:gd name="T80" fmla="*/ 245 w 273"/>
                    <a:gd name="T81" fmla="*/ 58 h 210"/>
                    <a:gd name="T82" fmla="*/ 194 w 273"/>
                    <a:gd name="T83" fmla="*/ 51 h 210"/>
                    <a:gd name="T84" fmla="*/ 194 w 273"/>
                    <a:gd name="T85" fmla="*/ 44 h 210"/>
                    <a:gd name="T86" fmla="*/ 188 w 273"/>
                    <a:gd name="T87" fmla="*/ 26 h 210"/>
                    <a:gd name="T88" fmla="*/ 181 w 273"/>
                    <a:gd name="T89" fmla="*/ 17 h 210"/>
                    <a:gd name="T90" fmla="*/ 101 w 273"/>
                    <a:gd name="T91" fmla="*/ 15 h 210"/>
                    <a:gd name="T92" fmla="*/ 99 w 273"/>
                    <a:gd name="T93" fmla="*/ 17 h 210"/>
                    <a:gd name="T94" fmla="*/ 93 w 273"/>
                    <a:gd name="T95" fmla="*/ 26 h 210"/>
                    <a:gd name="T96" fmla="*/ 90 w 273"/>
                    <a:gd name="T97" fmla="*/ 40 h 210"/>
                    <a:gd name="T98" fmla="*/ 90 w 273"/>
                    <a:gd name="T99" fmla="*/ 58 h 210"/>
                    <a:gd name="T100" fmla="*/ 30 w 273"/>
                    <a:gd name="T101" fmla="*/ 58 h 210"/>
                    <a:gd name="T102" fmla="*/ 22 w 273"/>
                    <a:gd name="T103" fmla="*/ 60 h 210"/>
                    <a:gd name="T104" fmla="*/ 16 w 273"/>
                    <a:gd name="T105" fmla="*/ 64 h 210"/>
                    <a:gd name="T106" fmla="*/ 15 w 273"/>
                    <a:gd name="T107" fmla="*/ 73 h 210"/>
                    <a:gd name="T108" fmla="*/ 15 w 273"/>
                    <a:gd name="T109" fmla="*/ 183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73" h="210">
                      <a:moveTo>
                        <a:pt x="245" y="210"/>
                      </a:moveTo>
                      <a:lnTo>
                        <a:pt x="27" y="210"/>
                      </a:lnTo>
                      <a:lnTo>
                        <a:pt x="27" y="210"/>
                      </a:lnTo>
                      <a:lnTo>
                        <a:pt x="22" y="209"/>
                      </a:lnTo>
                      <a:lnTo>
                        <a:pt x="16" y="208"/>
                      </a:lnTo>
                      <a:lnTo>
                        <a:pt x="11" y="205"/>
                      </a:lnTo>
                      <a:lnTo>
                        <a:pt x="7" y="202"/>
                      </a:lnTo>
                      <a:lnTo>
                        <a:pt x="7" y="202"/>
                      </a:lnTo>
                      <a:lnTo>
                        <a:pt x="2" y="195"/>
                      </a:lnTo>
                      <a:lnTo>
                        <a:pt x="1" y="190"/>
                      </a:lnTo>
                      <a:lnTo>
                        <a:pt x="0" y="182"/>
                      </a:lnTo>
                      <a:lnTo>
                        <a:pt x="0" y="73"/>
                      </a:lnTo>
                      <a:lnTo>
                        <a:pt x="0" y="73"/>
                      </a:lnTo>
                      <a:lnTo>
                        <a:pt x="1" y="66"/>
                      </a:lnTo>
                      <a:lnTo>
                        <a:pt x="4" y="59"/>
                      </a:lnTo>
                      <a:lnTo>
                        <a:pt x="7" y="53"/>
                      </a:lnTo>
                      <a:lnTo>
                        <a:pt x="11" y="49"/>
                      </a:lnTo>
                      <a:lnTo>
                        <a:pt x="16" y="47"/>
                      </a:lnTo>
                      <a:lnTo>
                        <a:pt x="20" y="45"/>
                      </a:lnTo>
                      <a:lnTo>
                        <a:pt x="30" y="44"/>
                      </a:lnTo>
                      <a:lnTo>
                        <a:pt x="75" y="43"/>
                      </a:lnTo>
                      <a:lnTo>
                        <a:pt x="75" y="43"/>
                      </a:lnTo>
                      <a:lnTo>
                        <a:pt x="76" y="30"/>
                      </a:lnTo>
                      <a:lnTo>
                        <a:pt x="79" y="21"/>
                      </a:lnTo>
                      <a:lnTo>
                        <a:pt x="83" y="12"/>
                      </a:lnTo>
                      <a:lnTo>
                        <a:pt x="87" y="7"/>
                      </a:lnTo>
                      <a:lnTo>
                        <a:pt x="91" y="4"/>
                      </a:lnTo>
                      <a:lnTo>
                        <a:pt x="95" y="2"/>
                      </a:lnTo>
                      <a:lnTo>
                        <a:pt x="99" y="0"/>
                      </a:lnTo>
                      <a:lnTo>
                        <a:pt x="101" y="0"/>
                      </a:lnTo>
                      <a:lnTo>
                        <a:pt x="174" y="0"/>
                      </a:lnTo>
                      <a:lnTo>
                        <a:pt x="174" y="0"/>
                      </a:lnTo>
                      <a:lnTo>
                        <a:pt x="183" y="2"/>
                      </a:lnTo>
                      <a:lnTo>
                        <a:pt x="189" y="4"/>
                      </a:lnTo>
                      <a:lnTo>
                        <a:pt x="195" y="10"/>
                      </a:lnTo>
                      <a:lnTo>
                        <a:pt x="199" y="15"/>
                      </a:lnTo>
                      <a:lnTo>
                        <a:pt x="203" y="22"/>
                      </a:lnTo>
                      <a:lnTo>
                        <a:pt x="204" y="29"/>
                      </a:lnTo>
                      <a:lnTo>
                        <a:pt x="207" y="43"/>
                      </a:lnTo>
                      <a:lnTo>
                        <a:pt x="245" y="43"/>
                      </a:lnTo>
                      <a:lnTo>
                        <a:pt x="245" y="43"/>
                      </a:lnTo>
                      <a:lnTo>
                        <a:pt x="252" y="44"/>
                      </a:lnTo>
                      <a:lnTo>
                        <a:pt x="258" y="45"/>
                      </a:lnTo>
                      <a:lnTo>
                        <a:pt x="263" y="49"/>
                      </a:lnTo>
                      <a:lnTo>
                        <a:pt x="266" y="53"/>
                      </a:lnTo>
                      <a:lnTo>
                        <a:pt x="269" y="58"/>
                      </a:lnTo>
                      <a:lnTo>
                        <a:pt x="271" y="62"/>
                      </a:lnTo>
                      <a:lnTo>
                        <a:pt x="273" y="70"/>
                      </a:lnTo>
                      <a:lnTo>
                        <a:pt x="273" y="70"/>
                      </a:lnTo>
                      <a:lnTo>
                        <a:pt x="273" y="183"/>
                      </a:lnTo>
                      <a:lnTo>
                        <a:pt x="273" y="183"/>
                      </a:lnTo>
                      <a:lnTo>
                        <a:pt x="271" y="189"/>
                      </a:lnTo>
                      <a:lnTo>
                        <a:pt x="270" y="195"/>
                      </a:lnTo>
                      <a:lnTo>
                        <a:pt x="267" y="199"/>
                      </a:lnTo>
                      <a:lnTo>
                        <a:pt x="263" y="204"/>
                      </a:lnTo>
                      <a:lnTo>
                        <a:pt x="259" y="206"/>
                      </a:lnTo>
                      <a:lnTo>
                        <a:pt x="254" y="208"/>
                      </a:lnTo>
                      <a:lnTo>
                        <a:pt x="245" y="210"/>
                      </a:lnTo>
                      <a:lnTo>
                        <a:pt x="245" y="210"/>
                      </a:lnTo>
                      <a:lnTo>
                        <a:pt x="245" y="210"/>
                      </a:lnTo>
                      <a:close/>
                      <a:moveTo>
                        <a:pt x="15" y="183"/>
                      </a:moveTo>
                      <a:lnTo>
                        <a:pt x="15" y="183"/>
                      </a:lnTo>
                      <a:lnTo>
                        <a:pt x="15" y="186"/>
                      </a:lnTo>
                      <a:lnTo>
                        <a:pt x="16" y="189"/>
                      </a:lnTo>
                      <a:lnTo>
                        <a:pt x="17" y="193"/>
                      </a:lnTo>
                      <a:lnTo>
                        <a:pt x="17" y="193"/>
                      </a:lnTo>
                      <a:lnTo>
                        <a:pt x="22" y="194"/>
                      </a:lnTo>
                      <a:lnTo>
                        <a:pt x="27" y="195"/>
                      </a:lnTo>
                      <a:lnTo>
                        <a:pt x="245" y="195"/>
                      </a:lnTo>
                      <a:lnTo>
                        <a:pt x="245" y="195"/>
                      </a:lnTo>
                      <a:lnTo>
                        <a:pt x="248" y="194"/>
                      </a:lnTo>
                      <a:lnTo>
                        <a:pt x="252" y="193"/>
                      </a:lnTo>
                      <a:lnTo>
                        <a:pt x="256" y="189"/>
                      </a:lnTo>
                      <a:lnTo>
                        <a:pt x="258" y="186"/>
                      </a:lnTo>
                      <a:lnTo>
                        <a:pt x="258" y="183"/>
                      </a:lnTo>
                      <a:lnTo>
                        <a:pt x="258" y="71"/>
                      </a:lnTo>
                      <a:lnTo>
                        <a:pt x="258" y="71"/>
                      </a:lnTo>
                      <a:lnTo>
                        <a:pt x="258" y="67"/>
                      </a:lnTo>
                      <a:lnTo>
                        <a:pt x="256" y="63"/>
                      </a:lnTo>
                      <a:lnTo>
                        <a:pt x="252" y="59"/>
                      </a:lnTo>
                      <a:lnTo>
                        <a:pt x="249" y="58"/>
                      </a:lnTo>
                      <a:lnTo>
                        <a:pt x="245" y="58"/>
                      </a:lnTo>
                      <a:lnTo>
                        <a:pt x="194" y="58"/>
                      </a:lnTo>
                      <a:lnTo>
                        <a:pt x="194" y="51"/>
                      </a:lnTo>
                      <a:lnTo>
                        <a:pt x="194" y="51"/>
                      </a:lnTo>
                      <a:lnTo>
                        <a:pt x="194" y="44"/>
                      </a:lnTo>
                      <a:lnTo>
                        <a:pt x="191" y="33"/>
                      </a:lnTo>
                      <a:lnTo>
                        <a:pt x="188" y="26"/>
                      </a:lnTo>
                      <a:lnTo>
                        <a:pt x="185" y="21"/>
                      </a:lnTo>
                      <a:lnTo>
                        <a:pt x="181" y="17"/>
                      </a:lnTo>
                      <a:lnTo>
                        <a:pt x="174" y="15"/>
                      </a:lnTo>
                      <a:lnTo>
                        <a:pt x="101" y="15"/>
                      </a:lnTo>
                      <a:lnTo>
                        <a:pt x="101" y="15"/>
                      </a:lnTo>
                      <a:lnTo>
                        <a:pt x="99" y="17"/>
                      </a:lnTo>
                      <a:lnTo>
                        <a:pt x="95" y="22"/>
                      </a:lnTo>
                      <a:lnTo>
                        <a:pt x="93" y="26"/>
                      </a:lnTo>
                      <a:lnTo>
                        <a:pt x="91" y="32"/>
                      </a:lnTo>
                      <a:lnTo>
                        <a:pt x="90" y="40"/>
                      </a:lnTo>
                      <a:lnTo>
                        <a:pt x="90" y="51"/>
                      </a:lnTo>
                      <a:lnTo>
                        <a:pt x="90" y="58"/>
                      </a:lnTo>
                      <a:lnTo>
                        <a:pt x="30" y="58"/>
                      </a:lnTo>
                      <a:lnTo>
                        <a:pt x="30" y="58"/>
                      </a:lnTo>
                      <a:lnTo>
                        <a:pt x="27" y="59"/>
                      </a:lnTo>
                      <a:lnTo>
                        <a:pt x="22" y="60"/>
                      </a:lnTo>
                      <a:lnTo>
                        <a:pt x="19" y="62"/>
                      </a:lnTo>
                      <a:lnTo>
                        <a:pt x="16" y="64"/>
                      </a:lnTo>
                      <a:lnTo>
                        <a:pt x="15" y="68"/>
                      </a:lnTo>
                      <a:lnTo>
                        <a:pt x="15" y="73"/>
                      </a:lnTo>
                      <a:lnTo>
                        <a:pt x="15" y="183"/>
                      </a:lnTo>
                      <a:lnTo>
                        <a:pt x="15" y="183"/>
                      </a:lnTo>
                      <a:lnTo>
                        <a:pt x="15" y="18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Calibri"/>
                    <a:ea typeface="宋体" panose="02010600030101010101" pitchFamily="2" charset="-122"/>
                    <a:cs typeface="+mn-cs"/>
                  </a:endParaRPr>
                </a:p>
              </p:txBody>
            </p:sp>
            <p:sp>
              <p:nvSpPr>
                <p:cNvPr id="106" name="Freeform 27"/>
                <p:cNvSpPr>
                  <a:spLocks noEditPoints="1"/>
                </p:cNvSpPr>
                <p:nvPr/>
              </p:nvSpPr>
              <p:spPr bwMode="auto">
                <a:xfrm>
                  <a:off x="7564438" y="1563688"/>
                  <a:ext cx="93663" cy="95250"/>
                </a:xfrm>
                <a:custGeom>
                  <a:avLst/>
                  <a:gdLst>
                    <a:gd name="T0" fmla="*/ 59 w 119"/>
                    <a:gd name="T1" fmla="*/ 119 h 119"/>
                    <a:gd name="T2" fmla="*/ 36 w 119"/>
                    <a:gd name="T3" fmla="*/ 115 h 119"/>
                    <a:gd name="T4" fmla="*/ 18 w 119"/>
                    <a:gd name="T5" fmla="*/ 101 h 119"/>
                    <a:gd name="T6" fmla="*/ 4 w 119"/>
                    <a:gd name="T7" fmla="*/ 82 h 119"/>
                    <a:gd name="T8" fmla="*/ 0 w 119"/>
                    <a:gd name="T9" fmla="*/ 60 h 119"/>
                    <a:gd name="T10" fmla="*/ 1 w 119"/>
                    <a:gd name="T11" fmla="*/ 48 h 119"/>
                    <a:gd name="T12" fmla="*/ 10 w 119"/>
                    <a:gd name="T13" fmla="*/ 26 h 119"/>
                    <a:gd name="T14" fmla="*/ 26 w 119"/>
                    <a:gd name="T15" fmla="*/ 11 h 119"/>
                    <a:gd name="T16" fmla="*/ 48 w 119"/>
                    <a:gd name="T17" fmla="*/ 2 h 119"/>
                    <a:gd name="T18" fmla="*/ 59 w 119"/>
                    <a:gd name="T19" fmla="*/ 0 h 119"/>
                    <a:gd name="T20" fmla="*/ 82 w 119"/>
                    <a:gd name="T21" fmla="*/ 6 h 119"/>
                    <a:gd name="T22" fmla="*/ 101 w 119"/>
                    <a:gd name="T23" fmla="*/ 18 h 119"/>
                    <a:gd name="T24" fmla="*/ 113 w 119"/>
                    <a:gd name="T25" fmla="*/ 37 h 119"/>
                    <a:gd name="T26" fmla="*/ 119 w 119"/>
                    <a:gd name="T27" fmla="*/ 60 h 119"/>
                    <a:gd name="T28" fmla="*/ 118 w 119"/>
                    <a:gd name="T29" fmla="*/ 71 h 119"/>
                    <a:gd name="T30" fmla="*/ 108 w 119"/>
                    <a:gd name="T31" fmla="*/ 93 h 119"/>
                    <a:gd name="T32" fmla="*/ 93 w 119"/>
                    <a:gd name="T33" fmla="*/ 109 h 119"/>
                    <a:gd name="T34" fmla="*/ 71 w 119"/>
                    <a:gd name="T35" fmla="*/ 118 h 119"/>
                    <a:gd name="T36" fmla="*/ 59 w 119"/>
                    <a:gd name="T37" fmla="*/ 119 h 119"/>
                    <a:gd name="T38" fmla="*/ 59 w 119"/>
                    <a:gd name="T39" fmla="*/ 17 h 119"/>
                    <a:gd name="T40" fmla="*/ 42 w 119"/>
                    <a:gd name="T41" fmla="*/ 19 h 119"/>
                    <a:gd name="T42" fmla="*/ 29 w 119"/>
                    <a:gd name="T43" fmla="*/ 29 h 119"/>
                    <a:gd name="T44" fmla="*/ 19 w 119"/>
                    <a:gd name="T45" fmla="*/ 43 h 119"/>
                    <a:gd name="T46" fmla="*/ 15 w 119"/>
                    <a:gd name="T47" fmla="*/ 60 h 119"/>
                    <a:gd name="T48" fmla="*/ 17 w 119"/>
                    <a:gd name="T49" fmla="*/ 69 h 119"/>
                    <a:gd name="T50" fmla="*/ 23 w 119"/>
                    <a:gd name="T51" fmla="*/ 84 h 119"/>
                    <a:gd name="T52" fmla="*/ 34 w 119"/>
                    <a:gd name="T53" fmla="*/ 96 h 119"/>
                    <a:gd name="T54" fmla="*/ 51 w 119"/>
                    <a:gd name="T55" fmla="*/ 103 h 119"/>
                    <a:gd name="T56" fmla="*/ 59 w 119"/>
                    <a:gd name="T57" fmla="*/ 104 h 119"/>
                    <a:gd name="T58" fmla="*/ 77 w 119"/>
                    <a:gd name="T59" fmla="*/ 100 h 119"/>
                    <a:gd name="T60" fmla="*/ 90 w 119"/>
                    <a:gd name="T61" fmla="*/ 90 h 119"/>
                    <a:gd name="T62" fmla="*/ 100 w 119"/>
                    <a:gd name="T63" fmla="*/ 77 h 119"/>
                    <a:gd name="T64" fmla="*/ 102 w 119"/>
                    <a:gd name="T65" fmla="*/ 60 h 119"/>
                    <a:gd name="T66" fmla="*/ 102 w 119"/>
                    <a:gd name="T67" fmla="*/ 51 h 119"/>
                    <a:gd name="T68" fmla="*/ 96 w 119"/>
                    <a:gd name="T69" fmla="*/ 36 h 119"/>
                    <a:gd name="T70" fmla="*/ 83 w 119"/>
                    <a:gd name="T71" fmla="*/ 24 h 119"/>
                    <a:gd name="T72" fmla="*/ 68 w 119"/>
                    <a:gd name="T73" fmla="*/ 17 h 119"/>
                    <a:gd name="T74" fmla="*/ 59 w 119"/>
                    <a:gd name="T75" fmla="*/ 17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19" h="119">
                      <a:moveTo>
                        <a:pt x="59" y="119"/>
                      </a:moveTo>
                      <a:lnTo>
                        <a:pt x="59" y="119"/>
                      </a:lnTo>
                      <a:lnTo>
                        <a:pt x="48" y="118"/>
                      </a:lnTo>
                      <a:lnTo>
                        <a:pt x="36" y="115"/>
                      </a:lnTo>
                      <a:lnTo>
                        <a:pt x="26" y="109"/>
                      </a:lnTo>
                      <a:lnTo>
                        <a:pt x="18" y="101"/>
                      </a:lnTo>
                      <a:lnTo>
                        <a:pt x="10" y="93"/>
                      </a:lnTo>
                      <a:lnTo>
                        <a:pt x="4" y="82"/>
                      </a:lnTo>
                      <a:lnTo>
                        <a:pt x="1" y="71"/>
                      </a:lnTo>
                      <a:lnTo>
                        <a:pt x="0" y="60"/>
                      </a:lnTo>
                      <a:lnTo>
                        <a:pt x="0" y="60"/>
                      </a:lnTo>
                      <a:lnTo>
                        <a:pt x="1" y="48"/>
                      </a:lnTo>
                      <a:lnTo>
                        <a:pt x="4" y="37"/>
                      </a:lnTo>
                      <a:lnTo>
                        <a:pt x="10" y="26"/>
                      </a:lnTo>
                      <a:lnTo>
                        <a:pt x="18" y="18"/>
                      </a:lnTo>
                      <a:lnTo>
                        <a:pt x="26" y="11"/>
                      </a:lnTo>
                      <a:lnTo>
                        <a:pt x="36" y="6"/>
                      </a:lnTo>
                      <a:lnTo>
                        <a:pt x="48" y="2"/>
                      </a:lnTo>
                      <a:lnTo>
                        <a:pt x="59" y="0"/>
                      </a:lnTo>
                      <a:lnTo>
                        <a:pt x="59" y="0"/>
                      </a:lnTo>
                      <a:lnTo>
                        <a:pt x="71" y="2"/>
                      </a:lnTo>
                      <a:lnTo>
                        <a:pt x="82" y="6"/>
                      </a:lnTo>
                      <a:lnTo>
                        <a:pt x="93" y="11"/>
                      </a:lnTo>
                      <a:lnTo>
                        <a:pt x="101" y="18"/>
                      </a:lnTo>
                      <a:lnTo>
                        <a:pt x="108" y="26"/>
                      </a:lnTo>
                      <a:lnTo>
                        <a:pt x="113" y="37"/>
                      </a:lnTo>
                      <a:lnTo>
                        <a:pt x="118" y="48"/>
                      </a:lnTo>
                      <a:lnTo>
                        <a:pt x="119" y="60"/>
                      </a:lnTo>
                      <a:lnTo>
                        <a:pt x="119" y="60"/>
                      </a:lnTo>
                      <a:lnTo>
                        <a:pt x="118" y="71"/>
                      </a:lnTo>
                      <a:lnTo>
                        <a:pt x="113" y="82"/>
                      </a:lnTo>
                      <a:lnTo>
                        <a:pt x="108" y="93"/>
                      </a:lnTo>
                      <a:lnTo>
                        <a:pt x="101" y="101"/>
                      </a:lnTo>
                      <a:lnTo>
                        <a:pt x="93" y="109"/>
                      </a:lnTo>
                      <a:lnTo>
                        <a:pt x="82" y="115"/>
                      </a:lnTo>
                      <a:lnTo>
                        <a:pt x="71" y="118"/>
                      </a:lnTo>
                      <a:lnTo>
                        <a:pt x="59" y="119"/>
                      </a:lnTo>
                      <a:lnTo>
                        <a:pt x="59" y="119"/>
                      </a:lnTo>
                      <a:close/>
                      <a:moveTo>
                        <a:pt x="59" y="17"/>
                      </a:moveTo>
                      <a:lnTo>
                        <a:pt x="59" y="17"/>
                      </a:lnTo>
                      <a:lnTo>
                        <a:pt x="51" y="17"/>
                      </a:lnTo>
                      <a:lnTo>
                        <a:pt x="42" y="19"/>
                      </a:lnTo>
                      <a:lnTo>
                        <a:pt x="34" y="24"/>
                      </a:lnTo>
                      <a:lnTo>
                        <a:pt x="29" y="29"/>
                      </a:lnTo>
                      <a:lnTo>
                        <a:pt x="23" y="36"/>
                      </a:lnTo>
                      <a:lnTo>
                        <a:pt x="19" y="43"/>
                      </a:lnTo>
                      <a:lnTo>
                        <a:pt x="17" y="51"/>
                      </a:lnTo>
                      <a:lnTo>
                        <a:pt x="15" y="60"/>
                      </a:lnTo>
                      <a:lnTo>
                        <a:pt x="15" y="60"/>
                      </a:lnTo>
                      <a:lnTo>
                        <a:pt x="17" y="69"/>
                      </a:lnTo>
                      <a:lnTo>
                        <a:pt x="19" y="77"/>
                      </a:lnTo>
                      <a:lnTo>
                        <a:pt x="23" y="84"/>
                      </a:lnTo>
                      <a:lnTo>
                        <a:pt x="29" y="90"/>
                      </a:lnTo>
                      <a:lnTo>
                        <a:pt x="34" y="96"/>
                      </a:lnTo>
                      <a:lnTo>
                        <a:pt x="42" y="100"/>
                      </a:lnTo>
                      <a:lnTo>
                        <a:pt x="51" y="103"/>
                      </a:lnTo>
                      <a:lnTo>
                        <a:pt x="59" y="104"/>
                      </a:lnTo>
                      <a:lnTo>
                        <a:pt x="59" y="104"/>
                      </a:lnTo>
                      <a:lnTo>
                        <a:pt x="68" y="103"/>
                      </a:lnTo>
                      <a:lnTo>
                        <a:pt x="77" y="100"/>
                      </a:lnTo>
                      <a:lnTo>
                        <a:pt x="83" y="96"/>
                      </a:lnTo>
                      <a:lnTo>
                        <a:pt x="90" y="90"/>
                      </a:lnTo>
                      <a:lnTo>
                        <a:pt x="96" y="84"/>
                      </a:lnTo>
                      <a:lnTo>
                        <a:pt x="100" y="77"/>
                      </a:lnTo>
                      <a:lnTo>
                        <a:pt x="102" y="69"/>
                      </a:lnTo>
                      <a:lnTo>
                        <a:pt x="102" y="60"/>
                      </a:lnTo>
                      <a:lnTo>
                        <a:pt x="102" y="60"/>
                      </a:lnTo>
                      <a:lnTo>
                        <a:pt x="102" y="51"/>
                      </a:lnTo>
                      <a:lnTo>
                        <a:pt x="100" y="43"/>
                      </a:lnTo>
                      <a:lnTo>
                        <a:pt x="96" y="36"/>
                      </a:lnTo>
                      <a:lnTo>
                        <a:pt x="90" y="29"/>
                      </a:lnTo>
                      <a:lnTo>
                        <a:pt x="83" y="24"/>
                      </a:lnTo>
                      <a:lnTo>
                        <a:pt x="77" y="19"/>
                      </a:lnTo>
                      <a:lnTo>
                        <a:pt x="68" y="17"/>
                      </a:lnTo>
                      <a:lnTo>
                        <a:pt x="59" y="17"/>
                      </a:lnTo>
                      <a:lnTo>
                        <a:pt x="59" y="1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Calibri"/>
                    <a:ea typeface="宋体" panose="02010600030101010101" pitchFamily="2" charset="-122"/>
                    <a:cs typeface="+mn-cs"/>
                  </a:endParaRPr>
                </a:p>
              </p:txBody>
            </p:sp>
            <p:sp>
              <p:nvSpPr>
                <p:cNvPr id="107" name="Freeform 28"/>
                <p:cNvSpPr>
                  <a:spLocks/>
                </p:cNvSpPr>
                <p:nvPr/>
              </p:nvSpPr>
              <p:spPr bwMode="auto">
                <a:xfrm>
                  <a:off x="7672388" y="1573213"/>
                  <a:ext cx="19050" cy="19050"/>
                </a:xfrm>
                <a:custGeom>
                  <a:avLst/>
                  <a:gdLst>
                    <a:gd name="T0" fmla="*/ 12 w 23"/>
                    <a:gd name="T1" fmla="*/ 23 h 23"/>
                    <a:gd name="T2" fmla="*/ 12 w 23"/>
                    <a:gd name="T3" fmla="*/ 23 h 23"/>
                    <a:gd name="T4" fmla="*/ 6 w 23"/>
                    <a:gd name="T5" fmla="*/ 21 h 23"/>
                    <a:gd name="T6" fmla="*/ 2 w 23"/>
                    <a:gd name="T7" fmla="*/ 20 h 23"/>
                    <a:gd name="T8" fmla="*/ 1 w 23"/>
                    <a:gd name="T9" fmla="*/ 16 h 23"/>
                    <a:gd name="T10" fmla="*/ 0 w 23"/>
                    <a:gd name="T11" fmla="*/ 11 h 23"/>
                    <a:gd name="T12" fmla="*/ 0 w 23"/>
                    <a:gd name="T13" fmla="*/ 11 h 23"/>
                    <a:gd name="T14" fmla="*/ 1 w 23"/>
                    <a:gd name="T15" fmla="*/ 6 h 23"/>
                    <a:gd name="T16" fmla="*/ 2 w 23"/>
                    <a:gd name="T17" fmla="*/ 2 h 23"/>
                    <a:gd name="T18" fmla="*/ 6 w 23"/>
                    <a:gd name="T19" fmla="*/ 1 h 23"/>
                    <a:gd name="T20" fmla="*/ 12 w 23"/>
                    <a:gd name="T21" fmla="*/ 0 h 23"/>
                    <a:gd name="T22" fmla="*/ 12 w 23"/>
                    <a:gd name="T23" fmla="*/ 0 h 23"/>
                    <a:gd name="T24" fmla="*/ 16 w 23"/>
                    <a:gd name="T25" fmla="*/ 1 h 23"/>
                    <a:gd name="T26" fmla="*/ 20 w 23"/>
                    <a:gd name="T27" fmla="*/ 2 h 23"/>
                    <a:gd name="T28" fmla="*/ 21 w 23"/>
                    <a:gd name="T29" fmla="*/ 6 h 23"/>
                    <a:gd name="T30" fmla="*/ 23 w 23"/>
                    <a:gd name="T31" fmla="*/ 11 h 23"/>
                    <a:gd name="T32" fmla="*/ 23 w 23"/>
                    <a:gd name="T33" fmla="*/ 11 h 23"/>
                    <a:gd name="T34" fmla="*/ 21 w 23"/>
                    <a:gd name="T35" fmla="*/ 16 h 23"/>
                    <a:gd name="T36" fmla="*/ 20 w 23"/>
                    <a:gd name="T37" fmla="*/ 20 h 23"/>
                    <a:gd name="T38" fmla="*/ 16 w 23"/>
                    <a:gd name="T39" fmla="*/ 21 h 23"/>
                    <a:gd name="T40" fmla="*/ 12 w 23"/>
                    <a:gd name="T41" fmla="*/ 23 h 23"/>
                    <a:gd name="T42" fmla="*/ 12 w 23"/>
                    <a:gd name="T43" fmla="*/ 23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3" h="23">
                      <a:moveTo>
                        <a:pt x="12" y="23"/>
                      </a:moveTo>
                      <a:lnTo>
                        <a:pt x="12" y="23"/>
                      </a:lnTo>
                      <a:lnTo>
                        <a:pt x="6" y="21"/>
                      </a:lnTo>
                      <a:lnTo>
                        <a:pt x="2" y="20"/>
                      </a:lnTo>
                      <a:lnTo>
                        <a:pt x="1" y="16"/>
                      </a:lnTo>
                      <a:lnTo>
                        <a:pt x="0" y="11"/>
                      </a:lnTo>
                      <a:lnTo>
                        <a:pt x="0" y="11"/>
                      </a:lnTo>
                      <a:lnTo>
                        <a:pt x="1" y="6"/>
                      </a:lnTo>
                      <a:lnTo>
                        <a:pt x="2" y="2"/>
                      </a:lnTo>
                      <a:lnTo>
                        <a:pt x="6" y="1"/>
                      </a:lnTo>
                      <a:lnTo>
                        <a:pt x="12" y="0"/>
                      </a:lnTo>
                      <a:lnTo>
                        <a:pt x="12" y="0"/>
                      </a:lnTo>
                      <a:lnTo>
                        <a:pt x="16" y="1"/>
                      </a:lnTo>
                      <a:lnTo>
                        <a:pt x="20" y="2"/>
                      </a:lnTo>
                      <a:lnTo>
                        <a:pt x="21" y="6"/>
                      </a:lnTo>
                      <a:lnTo>
                        <a:pt x="23" y="11"/>
                      </a:lnTo>
                      <a:lnTo>
                        <a:pt x="23" y="11"/>
                      </a:lnTo>
                      <a:lnTo>
                        <a:pt x="21" y="16"/>
                      </a:lnTo>
                      <a:lnTo>
                        <a:pt x="20" y="20"/>
                      </a:lnTo>
                      <a:lnTo>
                        <a:pt x="16" y="21"/>
                      </a:lnTo>
                      <a:lnTo>
                        <a:pt x="12" y="23"/>
                      </a:lnTo>
                      <a:lnTo>
                        <a:pt x="12" y="2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Calibri"/>
                    <a:ea typeface="宋体" panose="02010600030101010101" pitchFamily="2" charset="-122"/>
                    <a:cs typeface="+mn-cs"/>
                  </a:endParaRPr>
                </a:p>
              </p:txBody>
            </p:sp>
          </p:grpSp>
          <p:grpSp>
            <p:nvGrpSpPr>
              <p:cNvPr id="82" name="组合 81"/>
              <p:cNvGrpSpPr/>
              <p:nvPr/>
            </p:nvGrpSpPr>
            <p:grpSpPr>
              <a:xfrm>
                <a:off x="5524115" y="2028034"/>
                <a:ext cx="176117" cy="307073"/>
                <a:chOff x="5816601" y="1463675"/>
                <a:chExt cx="123825" cy="215900"/>
              </a:xfrm>
              <a:solidFill>
                <a:schemeClr val="accent2"/>
              </a:solidFill>
            </p:grpSpPr>
            <p:sp>
              <p:nvSpPr>
                <p:cNvPr id="103" name="Freeform 52"/>
                <p:cNvSpPr>
                  <a:spLocks/>
                </p:cNvSpPr>
                <p:nvPr/>
              </p:nvSpPr>
              <p:spPr bwMode="auto">
                <a:xfrm>
                  <a:off x="5861051" y="1600200"/>
                  <a:ext cx="34925" cy="34925"/>
                </a:xfrm>
                <a:custGeom>
                  <a:avLst/>
                  <a:gdLst>
                    <a:gd name="T0" fmla="*/ 23 w 45"/>
                    <a:gd name="T1" fmla="*/ 0 h 45"/>
                    <a:gd name="T2" fmla="*/ 23 w 45"/>
                    <a:gd name="T3" fmla="*/ 0 h 45"/>
                    <a:gd name="T4" fmla="*/ 18 w 45"/>
                    <a:gd name="T5" fmla="*/ 2 h 45"/>
                    <a:gd name="T6" fmla="*/ 14 w 45"/>
                    <a:gd name="T7" fmla="*/ 3 h 45"/>
                    <a:gd name="T8" fmla="*/ 11 w 45"/>
                    <a:gd name="T9" fmla="*/ 4 h 45"/>
                    <a:gd name="T10" fmla="*/ 7 w 45"/>
                    <a:gd name="T11" fmla="*/ 7 h 45"/>
                    <a:gd name="T12" fmla="*/ 4 w 45"/>
                    <a:gd name="T13" fmla="*/ 11 h 45"/>
                    <a:gd name="T14" fmla="*/ 1 w 45"/>
                    <a:gd name="T15" fmla="*/ 14 h 45"/>
                    <a:gd name="T16" fmla="*/ 1 w 45"/>
                    <a:gd name="T17" fmla="*/ 19 h 45"/>
                    <a:gd name="T18" fmla="*/ 0 w 45"/>
                    <a:gd name="T19" fmla="*/ 24 h 45"/>
                    <a:gd name="T20" fmla="*/ 0 w 45"/>
                    <a:gd name="T21" fmla="*/ 24 h 45"/>
                    <a:gd name="T22" fmla="*/ 1 w 45"/>
                    <a:gd name="T23" fmla="*/ 28 h 45"/>
                    <a:gd name="T24" fmla="*/ 1 w 45"/>
                    <a:gd name="T25" fmla="*/ 32 h 45"/>
                    <a:gd name="T26" fmla="*/ 4 w 45"/>
                    <a:gd name="T27" fmla="*/ 36 h 45"/>
                    <a:gd name="T28" fmla="*/ 7 w 45"/>
                    <a:gd name="T29" fmla="*/ 40 h 45"/>
                    <a:gd name="T30" fmla="*/ 11 w 45"/>
                    <a:gd name="T31" fmla="*/ 43 h 45"/>
                    <a:gd name="T32" fmla="*/ 14 w 45"/>
                    <a:gd name="T33" fmla="*/ 44 h 45"/>
                    <a:gd name="T34" fmla="*/ 18 w 45"/>
                    <a:gd name="T35" fmla="*/ 45 h 45"/>
                    <a:gd name="T36" fmla="*/ 23 w 45"/>
                    <a:gd name="T37" fmla="*/ 45 h 45"/>
                    <a:gd name="T38" fmla="*/ 23 w 45"/>
                    <a:gd name="T39" fmla="*/ 45 h 45"/>
                    <a:gd name="T40" fmla="*/ 27 w 45"/>
                    <a:gd name="T41" fmla="*/ 45 h 45"/>
                    <a:gd name="T42" fmla="*/ 32 w 45"/>
                    <a:gd name="T43" fmla="*/ 44 h 45"/>
                    <a:gd name="T44" fmla="*/ 36 w 45"/>
                    <a:gd name="T45" fmla="*/ 43 h 45"/>
                    <a:gd name="T46" fmla="*/ 40 w 45"/>
                    <a:gd name="T47" fmla="*/ 40 h 45"/>
                    <a:gd name="T48" fmla="*/ 42 w 45"/>
                    <a:gd name="T49" fmla="*/ 36 h 45"/>
                    <a:gd name="T50" fmla="*/ 44 w 45"/>
                    <a:gd name="T51" fmla="*/ 32 h 45"/>
                    <a:gd name="T52" fmla="*/ 45 w 45"/>
                    <a:gd name="T53" fmla="*/ 28 h 45"/>
                    <a:gd name="T54" fmla="*/ 45 w 45"/>
                    <a:gd name="T55" fmla="*/ 24 h 45"/>
                    <a:gd name="T56" fmla="*/ 45 w 45"/>
                    <a:gd name="T57" fmla="*/ 24 h 45"/>
                    <a:gd name="T58" fmla="*/ 45 w 45"/>
                    <a:gd name="T59" fmla="*/ 19 h 45"/>
                    <a:gd name="T60" fmla="*/ 44 w 45"/>
                    <a:gd name="T61" fmla="*/ 14 h 45"/>
                    <a:gd name="T62" fmla="*/ 42 w 45"/>
                    <a:gd name="T63" fmla="*/ 11 h 45"/>
                    <a:gd name="T64" fmla="*/ 40 w 45"/>
                    <a:gd name="T65" fmla="*/ 7 h 45"/>
                    <a:gd name="T66" fmla="*/ 36 w 45"/>
                    <a:gd name="T67" fmla="*/ 4 h 45"/>
                    <a:gd name="T68" fmla="*/ 32 w 45"/>
                    <a:gd name="T69" fmla="*/ 3 h 45"/>
                    <a:gd name="T70" fmla="*/ 27 w 45"/>
                    <a:gd name="T71" fmla="*/ 2 h 45"/>
                    <a:gd name="T72" fmla="*/ 23 w 45"/>
                    <a:gd name="T73" fmla="*/ 0 h 45"/>
                    <a:gd name="T74" fmla="*/ 23 w 45"/>
                    <a:gd name="T75" fmla="*/ 0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5" h="45">
                      <a:moveTo>
                        <a:pt x="23" y="0"/>
                      </a:moveTo>
                      <a:lnTo>
                        <a:pt x="23" y="0"/>
                      </a:lnTo>
                      <a:lnTo>
                        <a:pt x="18" y="2"/>
                      </a:lnTo>
                      <a:lnTo>
                        <a:pt x="14" y="3"/>
                      </a:lnTo>
                      <a:lnTo>
                        <a:pt x="11" y="4"/>
                      </a:lnTo>
                      <a:lnTo>
                        <a:pt x="7" y="7"/>
                      </a:lnTo>
                      <a:lnTo>
                        <a:pt x="4" y="11"/>
                      </a:lnTo>
                      <a:lnTo>
                        <a:pt x="1" y="14"/>
                      </a:lnTo>
                      <a:lnTo>
                        <a:pt x="1" y="19"/>
                      </a:lnTo>
                      <a:lnTo>
                        <a:pt x="0" y="24"/>
                      </a:lnTo>
                      <a:lnTo>
                        <a:pt x="0" y="24"/>
                      </a:lnTo>
                      <a:lnTo>
                        <a:pt x="1" y="28"/>
                      </a:lnTo>
                      <a:lnTo>
                        <a:pt x="1" y="32"/>
                      </a:lnTo>
                      <a:lnTo>
                        <a:pt x="4" y="36"/>
                      </a:lnTo>
                      <a:lnTo>
                        <a:pt x="7" y="40"/>
                      </a:lnTo>
                      <a:lnTo>
                        <a:pt x="11" y="43"/>
                      </a:lnTo>
                      <a:lnTo>
                        <a:pt x="14" y="44"/>
                      </a:lnTo>
                      <a:lnTo>
                        <a:pt x="18" y="45"/>
                      </a:lnTo>
                      <a:lnTo>
                        <a:pt x="23" y="45"/>
                      </a:lnTo>
                      <a:lnTo>
                        <a:pt x="23" y="45"/>
                      </a:lnTo>
                      <a:lnTo>
                        <a:pt x="27" y="45"/>
                      </a:lnTo>
                      <a:lnTo>
                        <a:pt x="32" y="44"/>
                      </a:lnTo>
                      <a:lnTo>
                        <a:pt x="36" y="43"/>
                      </a:lnTo>
                      <a:lnTo>
                        <a:pt x="40" y="40"/>
                      </a:lnTo>
                      <a:lnTo>
                        <a:pt x="42" y="36"/>
                      </a:lnTo>
                      <a:lnTo>
                        <a:pt x="44" y="32"/>
                      </a:lnTo>
                      <a:lnTo>
                        <a:pt x="45" y="28"/>
                      </a:lnTo>
                      <a:lnTo>
                        <a:pt x="45" y="24"/>
                      </a:lnTo>
                      <a:lnTo>
                        <a:pt x="45" y="24"/>
                      </a:lnTo>
                      <a:lnTo>
                        <a:pt x="45" y="19"/>
                      </a:lnTo>
                      <a:lnTo>
                        <a:pt x="44" y="14"/>
                      </a:lnTo>
                      <a:lnTo>
                        <a:pt x="42" y="11"/>
                      </a:lnTo>
                      <a:lnTo>
                        <a:pt x="40" y="7"/>
                      </a:lnTo>
                      <a:lnTo>
                        <a:pt x="36" y="4"/>
                      </a:lnTo>
                      <a:lnTo>
                        <a:pt x="32" y="3"/>
                      </a:lnTo>
                      <a:lnTo>
                        <a:pt x="27" y="2"/>
                      </a:lnTo>
                      <a:lnTo>
                        <a:pt x="23" y="0"/>
                      </a:lnTo>
                      <a:lnTo>
                        <a:pt x="23"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Calibri"/>
                    <a:ea typeface="宋体" panose="02010600030101010101" pitchFamily="2" charset="-122"/>
                    <a:cs typeface="+mn-cs"/>
                  </a:endParaRPr>
                </a:p>
              </p:txBody>
            </p:sp>
            <p:sp>
              <p:nvSpPr>
                <p:cNvPr id="104" name="Freeform 53"/>
                <p:cNvSpPr>
                  <a:spLocks noEditPoints="1"/>
                </p:cNvSpPr>
                <p:nvPr/>
              </p:nvSpPr>
              <p:spPr bwMode="auto">
                <a:xfrm>
                  <a:off x="5816601" y="1463675"/>
                  <a:ext cx="123825" cy="215900"/>
                </a:xfrm>
                <a:custGeom>
                  <a:avLst/>
                  <a:gdLst>
                    <a:gd name="T0" fmla="*/ 19 w 155"/>
                    <a:gd name="T1" fmla="*/ 0 h 271"/>
                    <a:gd name="T2" fmla="*/ 10 w 155"/>
                    <a:gd name="T3" fmla="*/ 1 h 271"/>
                    <a:gd name="T4" fmla="*/ 1 w 155"/>
                    <a:gd name="T5" fmla="*/ 11 h 271"/>
                    <a:gd name="T6" fmla="*/ 0 w 155"/>
                    <a:gd name="T7" fmla="*/ 252 h 271"/>
                    <a:gd name="T8" fmla="*/ 1 w 155"/>
                    <a:gd name="T9" fmla="*/ 259 h 271"/>
                    <a:gd name="T10" fmla="*/ 10 w 155"/>
                    <a:gd name="T11" fmla="*/ 270 h 271"/>
                    <a:gd name="T12" fmla="*/ 136 w 155"/>
                    <a:gd name="T13" fmla="*/ 271 h 271"/>
                    <a:gd name="T14" fmla="*/ 143 w 155"/>
                    <a:gd name="T15" fmla="*/ 270 h 271"/>
                    <a:gd name="T16" fmla="*/ 154 w 155"/>
                    <a:gd name="T17" fmla="*/ 259 h 271"/>
                    <a:gd name="T18" fmla="*/ 155 w 155"/>
                    <a:gd name="T19" fmla="*/ 18 h 271"/>
                    <a:gd name="T20" fmla="*/ 154 w 155"/>
                    <a:gd name="T21" fmla="*/ 11 h 271"/>
                    <a:gd name="T22" fmla="*/ 143 w 155"/>
                    <a:gd name="T23" fmla="*/ 1 h 271"/>
                    <a:gd name="T24" fmla="*/ 136 w 155"/>
                    <a:gd name="T25" fmla="*/ 0 h 271"/>
                    <a:gd name="T26" fmla="*/ 77 w 155"/>
                    <a:gd name="T27" fmla="*/ 252 h 271"/>
                    <a:gd name="T28" fmla="*/ 54 w 155"/>
                    <a:gd name="T29" fmla="*/ 247 h 271"/>
                    <a:gd name="T30" fmla="*/ 36 w 155"/>
                    <a:gd name="T31" fmla="*/ 234 h 271"/>
                    <a:gd name="T32" fmla="*/ 23 w 155"/>
                    <a:gd name="T33" fmla="*/ 217 h 271"/>
                    <a:gd name="T34" fmla="*/ 19 w 155"/>
                    <a:gd name="T35" fmla="*/ 194 h 271"/>
                    <a:gd name="T36" fmla="*/ 20 w 155"/>
                    <a:gd name="T37" fmla="*/ 181 h 271"/>
                    <a:gd name="T38" fmla="*/ 28 w 155"/>
                    <a:gd name="T39" fmla="*/ 161 h 271"/>
                    <a:gd name="T40" fmla="*/ 45 w 155"/>
                    <a:gd name="T41" fmla="*/ 144 h 271"/>
                    <a:gd name="T42" fmla="*/ 65 w 155"/>
                    <a:gd name="T43" fmla="*/ 136 h 271"/>
                    <a:gd name="T44" fmla="*/ 77 w 155"/>
                    <a:gd name="T45" fmla="*/ 135 h 271"/>
                    <a:gd name="T46" fmla="*/ 99 w 155"/>
                    <a:gd name="T47" fmla="*/ 140 h 271"/>
                    <a:gd name="T48" fmla="*/ 118 w 155"/>
                    <a:gd name="T49" fmla="*/ 153 h 271"/>
                    <a:gd name="T50" fmla="*/ 131 w 155"/>
                    <a:gd name="T51" fmla="*/ 170 h 271"/>
                    <a:gd name="T52" fmla="*/ 135 w 155"/>
                    <a:gd name="T53" fmla="*/ 194 h 271"/>
                    <a:gd name="T54" fmla="*/ 135 w 155"/>
                    <a:gd name="T55" fmla="*/ 204 h 271"/>
                    <a:gd name="T56" fmla="*/ 125 w 155"/>
                    <a:gd name="T57" fmla="*/ 226 h 271"/>
                    <a:gd name="T58" fmla="*/ 110 w 155"/>
                    <a:gd name="T59" fmla="*/ 241 h 271"/>
                    <a:gd name="T60" fmla="*/ 88 w 155"/>
                    <a:gd name="T61" fmla="*/ 251 h 271"/>
                    <a:gd name="T62" fmla="*/ 77 w 155"/>
                    <a:gd name="T63" fmla="*/ 252 h 271"/>
                    <a:gd name="T64" fmla="*/ 135 w 155"/>
                    <a:gd name="T65" fmla="*/ 102 h 271"/>
                    <a:gd name="T66" fmla="*/ 132 w 155"/>
                    <a:gd name="T67" fmla="*/ 112 h 271"/>
                    <a:gd name="T68" fmla="*/ 121 w 155"/>
                    <a:gd name="T69" fmla="*/ 116 h 271"/>
                    <a:gd name="T70" fmla="*/ 32 w 155"/>
                    <a:gd name="T71" fmla="*/ 116 h 271"/>
                    <a:gd name="T72" fmla="*/ 23 w 155"/>
                    <a:gd name="T73" fmla="*/ 112 h 271"/>
                    <a:gd name="T74" fmla="*/ 19 w 155"/>
                    <a:gd name="T75" fmla="*/ 102 h 271"/>
                    <a:gd name="T76" fmla="*/ 19 w 155"/>
                    <a:gd name="T77" fmla="*/ 33 h 271"/>
                    <a:gd name="T78" fmla="*/ 23 w 155"/>
                    <a:gd name="T79" fmla="*/ 23 h 271"/>
                    <a:gd name="T80" fmla="*/ 32 w 155"/>
                    <a:gd name="T81" fmla="*/ 19 h 271"/>
                    <a:gd name="T82" fmla="*/ 121 w 155"/>
                    <a:gd name="T83" fmla="*/ 19 h 271"/>
                    <a:gd name="T84" fmla="*/ 132 w 155"/>
                    <a:gd name="T85" fmla="*/ 23 h 271"/>
                    <a:gd name="T86" fmla="*/ 135 w 155"/>
                    <a:gd name="T87" fmla="*/ 33 h 2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55" h="271">
                      <a:moveTo>
                        <a:pt x="136" y="0"/>
                      </a:moveTo>
                      <a:lnTo>
                        <a:pt x="19" y="0"/>
                      </a:lnTo>
                      <a:lnTo>
                        <a:pt x="19" y="0"/>
                      </a:lnTo>
                      <a:lnTo>
                        <a:pt x="10" y="1"/>
                      </a:lnTo>
                      <a:lnTo>
                        <a:pt x="5" y="5"/>
                      </a:lnTo>
                      <a:lnTo>
                        <a:pt x="1" y="11"/>
                      </a:lnTo>
                      <a:lnTo>
                        <a:pt x="0" y="18"/>
                      </a:lnTo>
                      <a:lnTo>
                        <a:pt x="0" y="252"/>
                      </a:lnTo>
                      <a:lnTo>
                        <a:pt x="0" y="252"/>
                      </a:lnTo>
                      <a:lnTo>
                        <a:pt x="1" y="259"/>
                      </a:lnTo>
                      <a:lnTo>
                        <a:pt x="5" y="266"/>
                      </a:lnTo>
                      <a:lnTo>
                        <a:pt x="10" y="270"/>
                      </a:lnTo>
                      <a:lnTo>
                        <a:pt x="19" y="271"/>
                      </a:lnTo>
                      <a:lnTo>
                        <a:pt x="136" y="271"/>
                      </a:lnTo>
                      <a:lnTo>
                        <a:pt x="136" y="271"/>
                      </a:lnTo>
                      <a:lnTo>
                        <a:pt x="143" y="270"/>
                      </a:lnTo>
                      <a:lnTo>
                        <a:pt x="150" y="266"/>
                      </a:lnTo>
                      <a:lnTo>
                        <a:pt x="154" y="259"/>
                      </a:lnTo>
                      <a:lnTo>
                        <a:pt x="155" y="252"/>
                      </a:lnTo>
                      <a:lnTo>
                        <a:pt x="155" y="18"/>
                      </a:lnTo>
                      <a:lnTo>
                        <a:pt x="155" y="18"/>
                      </a:lnTo>
                      <a:lnTo>
                        <a:pt x="154" y="11"/>
                      </a:lnTo>
                      <a:lnTo>
                        <a:pt x="150" y="5"/>
                      </a:lnTo>
                      <a:lnTo>
                        <a:pt x="143" y="1"/>
                      </a:lnTo>
                      <a:lnTo>
                        <a:pt x="136" y="0"/>
                      </a:lnTo>
                      <a:lnTo>
                        <a:pt x="136" y="0"/>
                      </a:lnTo>
                      <a:close/>
                      <a:moveTo>
                        <a:pt x="77" y="252"/>
                      </a:moveTo>
                      <a:lnTo>
                        <a:pt x="77" y="252"/>
                      </a:lnTo>
                      <a:lnTo>
                        <a:pt x="65" y="251"/>
                      </a:lnTo>
                      <a:lnTo>
                        <a:pt x="54" y="247"/>
                      </a:lnTo>
                      <a:lnTo>
                        <a:pt x="45" y="241"/>
                      </a:lnTo>
                      <a:lnTo>
                        <a:pt x="36" y="234"/>
                      </a:lnTo>
                      <a:lnTo>
                        <a:pt x="28" y="226"/>
                      </a:lnTo>
                      <a:lnTo>
                        <a:pt x="23" y="217"/>
                      </a:lnTo>
                      <a:lnTo>
                        <a:pt x="20" y="204"/>
                      </a:lnTo>
                      <a:lnTo>
                        <a:pt x="19" y="194"/>
                      </a:lnTo>
                      <a:lnTo>
                        <a:pt x="19" y="194"/>
                      </a:lnTo>
                      <a:lnTo>
                        <a:pt x="20" y="181"/>
                      </a:lnTo>
                      <a:lnTo>
                        <a:pt x="23" y="170"/>
                      </a:lnTo>
                      <a:lnTo>
                        <a:pt x="28" y="161"/>
                      </a:lnTo>
                      <a:lnTo>
                        <a:pt x="36" y="153"/>
                      </a:lnTo>
                      <a:lnTo>
                        <a:pt x="45" y="144"/>
                      </a:lnTo>
                      <a:lnTo>
                        <a:pt x="54" y="140"/>
                      </a:lnTo>
                      <a:lnTo>
                        <a:pt x="65" y="136"/>
                      </a:lnTo>
                      <a:lnTo>
                        <a:pt x="77" y="135"/>
                      </a:lnTo>
                      <a:lnTo>
                        <a:pt x="77" y="135"/>
                      </a:lnTo>
                      <a:lnTo>
                        <a:pt x="88" y="136"/>
                      </a:lnTo>
                      <a:lnTo>
                        <a:pt x="99" y="140"/>
                      </a:lnTo>
                      <a:lnTo>
                        <a:pt x="110" y="144"/>
                      </a:lnTo>
                      <a:lnTo>
                        <a:pt x="118" y="153"/>
                      </a:lnTo>
                      <a:lnTo>
                        <a:pt x="125" y="161"/>
                      </a:lnTo>
                      <a:lnTo>
                        <a:pt x="131" y="170"/>
                      </a:lnTo>
                      <a:lnTo>
                        <a:pt x="135" y="181"/>
                      </a:lnTo>
                      <a:lnTo>
                        <a:pt x="135" y="194"/>
                      </a:lnTo>
                      <a:lnTo>
                        <a:pt x="135" y="194"/>
                      </a:lnTo>
                      <a:lnTo>
                        <a:pt x="135" y="204"/>
                      </a:lnTo>
                      <a:lnTo>
                        <a:pt x="131" y="217"/>
                      </a:lnTo>
                      <a:lnTo>
                        <a:pt x="125" y="226"/>
                      </a:lnTo>
                      <a:lnTo>
                        <a:pt x="118" y="234"/>
                      </a:lnTo>
                      <a:lnTo>
                        <a:pt x="110" y="241"/>
                      </a:lnTo>
                      <a:lnTo>
                        <a:pt x="99" y="247"/>
                      </a:lnTo>
                      <a:lnTo>
                        <a:pt x="88" y="251"/>
                      </a:lnTo>
                      <a:lnTo>
                        <a:pt x="77" y="252"/>
                      </a:lnTo>
                      <a:lnTo>
                        <a:pt x="77" y="252"/>
                      </a:lnTo>
                      <a:close/>
                      <a:moveTo>
                        <a:pt x="135" y="102"/>
                      </a:moveTo>
                      <a:lnTo>
                        <a:pt x="135" y="102"/>
                      </a:lnTo>
                      <a:lnTo>
                        <a:pt x="135" y="108"/>
                      </a:lnTo>
                      <a:lnTo>
                        <a:pt x="132" y="112"/>
                      </a:lnTo>
                      <a:lnTo>
                        <a:pt x="126" y="114"/>
                      </a:lnTo>
                      <a:lnTo>
                        <a:pt x="121" y="116"/>
                      </a:lnTo>
                      <a:lnTo>
                        <a:pt x="32" y="116"/>
                      </a:lnTo>
                      <a:lnTo>
                        <a:pt x="32" y="116"/>
                      </a:lnTo>
                      <a:lnTo>
                        <a:pt x="27" y="114"/>
                      </a:lnTo>
                      <a:lnTo>
                        <a:pt x="23" y="112"/>
                      </a:lnTo>
                      <a:lnTo>
                        <a:pt x="20" y="108"/>
                      </a:lnTo>
                      <a:lnTo>
                        <a:pt x="19" y="102"/>
                      </a:lnTo>
                      <a:lnTo>
                        <a:pt x="19" y="33"/>
                      </a:lnTo>
                      <a:lnTo>
                        <a:pt x="19" y="33"/>
                      </a:lnTo>
                      <a:lnTo>
                        <a:pt x="20" y="27"/>
                      </a:lnTo>
                      <a:lnTo>
                        <a:pt x="23" y="23"/>
                      </a:lnTo>
                      <a:lnTo>
                        <a:pt x="27" y="20"/>
                      </a:lnTo>
                      <a:lnTo>
                        <a:pt x="32" y="19"/>
                      </a:lnTo>
                      <a:lnTo>
                        <a:pt x="121" y="19"/>
                      </a:lnTo>
                      <a:lnTo>
                        <a:pt x="121" y="19"/>
                      </a:lnTo>
                      <a:lnTo>
                        <a:pt x="126" y="20"/>
                      </a:lnTo>
                      <a:lnTo>
                        <a:pt x="132" y="23"/>
                      </a:lnTo>
                      <a:lnTo>
                        <a:pt x="135" y="27"/>
                      </a:lnTo>
                      <a:lnTo>
                        <a:pt x="135" y="33"/>
                      </a:lnTo>
                      <a:lnTo>
                        <a:pt x="135" y="10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Calibri"/>
                    <a:ea typeface="宋体" panose="02010600030101010101" pitchFamily="2" charset="-122"/>
                    <a:cs typeface="+mn-cs"/>
                  </a:endParaRPr>
                </a:p>
              </p:txBody>
            </p:sp>
          </p:grpSp>
          <p:sp>
            <p:nvSpPr>
              <p:cNvPr id="83" name="Freeform 54"/>
              <p:cNvSpPr>
                <a:spLocks noEditPoints="1"/>
              </p:cNvSpPr>
              <p:nvPr/>
            </p:nvSpPr>
            <p:spPr bwMode="auto">
              <a:xfrm>
                <a:off x="5349567" y="3047666"/>
                <a:ext cx="164827" cy="304815"/>
              </a:xfrm>
              <a:custGeom>
                <a:avLst/>
                <a:gdLst>
                  <a:gd name="T0" fmla="*/ 23 w 144"/>
                  <a:gd name="T1" fmla="*/ 0 h 270"/>
                  <a:gd name="T2" fmla="*/ 19 w 144"/>
                  <a:gd name="T3" fmla="*/ 0 h 270"/>
                  <a:gd name="T4" fmla="*/ 11 w 144"/>
                  <a:gd name="T5" fmla="*/ 3 h 270"/>
                  <a:gd name="T6" fmla="*/ 4 w 144"/>
                  <a:gd name="T7" fmla="*/ 9 h 270"/>
                  <a:gd name="T8" fmla="*/ 1 w 144"/>
                  <a:gd name="T9" fmla="*/ 18 h 270"/>
                  <a:gd name="T10" fmla="*/ 0 w 144"/>
                  <a:gd name="T11" fmla="*/ 248 h 270"/>
                  <a:gd name="T12" fmla="*/ 1 w 144"/>
                  <a:gd name="T13" fmla="*/ 252 h 270"/>
                  <a:gd name="T14" fmla="*/ 4 w 144"/>
                  <a:gd name="T15" fmla="*/ 260 h 270"/>
                  <a:gd name="T16" fmla="*/ 11 w 144"/>
                  <a:gd name="T17" fmla="*/ 266 h 270"/>
                  <a:gd name="T18" fmla="*/ 19 w 144"/>
                  <a:gd name="T19" fmla="*/ 270 h 270"/>
                  <a:gd name="T20" fmla="*/ 122 w 144"/>
                  <a:gd name="T21" fmla="*/ 270 h 270"/>
                  <a:gd name="T22" fmla="*/ 127 w 144"/>
                  <a:gd name="T23" fmla="*/ 270 h 270"/>
                  <a:gd name="T24" fmla="*/ 135 w 144"/>
                  <a:gd name="T25" fmla="*/ 266 h 270"/>
                  <a:gd name="T26" fmla="*/ 140 w 144"/>
                  <a:gd name="T27" fmla="*/ 260 h 270"/>
                  <a:gd name="T28" fmla="*/ 144 w 144"/>
                  <a:gd name="T29" fmla="*/ 252 h 270"/>
                  <a:gd name="T30" fmla="*/ 144 w 144"/>
                  <a:gd name="T31" fmla="*/ 22 h 270"/>
                  <a:gd name="T32" fmla="*/ 144 w 144"/>
                  <a:gd name="T33" fmla="*/ 18 h 270"/>
                  <a:gd name="T34" fmla="*/ 140 w 144"/>
                  <a:gd name="T35" fmla="*/ 9 h 270"/>
                  <a:gd name="T36" fmla="*/ 135 w 144"/>
                  <a:gd name="T37" fmla="*/ 3 h 270"/>
                  <a:gd name="T38" fmla="*/ 127 w 144"/>
                  <a:gd name="T39" fmla="*/ 0 h 270"/>
                  <a:gd name="T40" fmla="*/ 122 w 144"/>
                  <a:gd name="T41" fmla="*/ 0 h 270"/>
                  <a:gd name="T42" fmla="*/ 86 w 144"/>
                  <a:gd name="T43" fmla="*/ 18 h 270"/>
                  <a:gd name="T44" fmla="*/ 90 w 144"/>
                  <a:gd name="T45" fmla="*/ 19 h 270"/>
                  <a:gd name="T46" fmla="*/ 90 w 144"/>
                  <a:gd name="T47" fmla="*/ 22 h 270"/>
                  <a:gd name="T48" fmla="*/ 86 w 144"/>
                  <a:gd name="T49" fmla="*/ 26 h 270"/>
                  <a:gd name="T50" fmla="*/ 58 w 144"/>
                  <a:gd name="T51" fmla="*/ 26 h 270"/>
                  <a:gd name="T52" fmla="*/ 54 w 144"/>
                  <a:gd name="T53" fmla="*/ 22 h 270"/>
                  <a:gd name="T54" fmla="*/ 56 w 144"/>
                  <a:gd name="T55" fmla="*/ 19 h 270"/>
                  <a:gd name="T56" fmla="*/ 58 w 144"/>
                  <a:gd name="T57" fmla="*/ 18 h 270"/>
                  <a:gd name="T58" fmla="*/ 72 w 144"/>
                  <a:gd name="T59" fmla="*/ 262 h 270"/>
                  <a:gd name="T60" fmla="*/ 62 w 144"/>
                  <a:gd name="T61" fmla="*/ 258 h 270"/>
                  <a:gd name="T62" fmla="*/ 58 w 144"/>
                  <a:gd name="T63" fmla="*/ 248 h 270"/>
                  <a:gd name="T64" fmla="*/ 60 w 144"/>
                  <a:gd name="T65" fmla="*/ 243 h 270"/>
                  <a:gd name="T66" fmla="*/ 66 w 144"/>
                  <a:gd name="T67" fmla="*/ 234 h 270"/>
                  <a:gd name="T68" fmla="*/ 72 w 144"/>
                  <a:gd name="T69" fmla="*/ 234 h 270"/>
                  <a:gd name="T70" fmla="*/ 81 w 144"/>
                  <a:gd name="T71" fmla="*/ 239 h 270"/>
                  <a:gd name="T72" fmla="*/ 86 w 144"/>
                  <a:gd name="T73" fmla="*/ 248 h 270"/>
                  <a:gd name="T74" fmla="*/ 84 w 144"/>
                  <a:gd name="T75" fmla="*/ 252 h 270"/>
                  <a:gd name="T76" fmla="*/ 77 w 144"/>
                  <a:gd name="T77" fmla="*/ 260 h 270"/>
                  <a:gd name="T78" fmla="*/ 72 w 144"/>
                  <a:gd name="T79" fmla="*/ 262 h 270"/>
                  <a:gd name="T80" fmla="*/ 9 w 144"/>
                  <a:gd name="T81" fmla="*/ 225 h 270"/>
                  <a:gd name="T82" fmla="*/ 136 w 144"/>
                  <a:gd name="T83" fmla="*/ 45 h 2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44" h="270">
                    <a:moveTo>
                      <a:pt x="122" y="0"/>
                    </a:moveTo>
                    <a:lnTo>
                      <a:pt x="23" y="0"/>
                    </a:lnTo>
                    <a:lnTo>
                      <a:pt x="23" y="0"/>
                    </a:lnTo>
                    <a:lnTo>
                      <a:pt x="19" y="0"/>
                    </a:lnTo>
                    <a:lnTo>
                      <a:pt x="13" y="1"/>
                    </a:lnTo>
                    <a:lnTo>
                      <a:pt x="11" y="3"/>
                    </a:lnTo>
                    <a:lnTo>
                      <a:pt x="6" y="5"/>
                    </a:lnTo>
                    <a:lnTo>
                      <a:pt x="4" y="9"/>
                    </a:lnTo>
                    <a:lnTo>
                      <a:pt x="2" y="13"/>
                    </a:lnTo>
                    <a:lnTo>
                      <a:pt x="1" y="18"/>
                    </a:lnTo>
                    <a:lnTo>
                      <a:pt x="0" y="22"/>
                    </a:lnTo>
                    <a:lnTo>
                      <a:pt x="0" y="248"/>
                    </a:lnTo>
                    <a:lnTo>
                      <a:pt x="0" y="248"/>
                    </a:lnTo>
                    <a:lnTo>
                      <a:pt x="1" y="252"/>
                    </a:lnTo>
                    <a:lnTo>
                      <a:pt x="2" y="256"/>
                    </a:lnTo>
                    <a:lnTo>
                      <a:pt x="4" y="260"/>
                    </a:lnTo>
                    <a:lnTo>
                      <a:pt x="6" y="263"/>
                    </a:lnTo>
                    <a:lnTo>
                      <a:pt x="11" y="266"/>
                    </a:lnTo>
                    <a:lnTo>
                      <a:pt x="13" y="269"/>
                    </a:lnTo>
                    <a:lnTo>
                      <a:pt x="19" y="270"/>
                    </a:lnTo>
                    <a:lnTo>
                      <a:pt x="23" y="270"/>
                    </a:lnTo>
                    <a:lnTo>
                      <a:pt x="122" y="270"/>
                    </a:lnTo>
                    <a:lnTo>
                      <a:pt x="122" y="270"/>
                    </a:lnTo>
                    <a:lnTo>
                      <a:pt x="127" y="270"/>
                    </a:lnTo>
                    <a:lnTo>
                      <a:pt x="131" y="269"/>
                    </a:lnTo>
                    <a:lnTo>
                      <a:pt x="135" y="266"/>
                    </a:lnTo>
                    <a:lnTo>
                      <a:pt x="137" y="263"/>
                    </a:lnTo>
                    <a:lnTo>
                      <a:pt x="140" y="260"/>
                    </a:lnTo>
                    <a:lnTo>
                      <a:pt x="143" y="256"/>
                    </a:lnTo>
                    <a:lnTo>
                      <a:pt x="144" y="252"/>
                    </a:lnTo>
                    <a:lnTo>
                      <a:pt x="144" y="248"/>
                    </a:lnTo>
                    <a:lnTo>
                      <a:pt x="144" y="22"/>
                    </a:lnTo>
                    <a:lnTo>
                      <a:pt x="144" y="22"/>
                    </a:lnTo>
                    <a:lnTo>
                      <a:pt x="144" y="18"/>
                    </a:lnTo>
                    <a:lnTo>
                      <a:pt x="143" y="13"/>
                    </a:lnTo>
                    <a:lnTo>
                      <a:pt x="140" y="9"/>
                    </a:lnTo>
                    <a:lnTo>
                      <a:pt x="137" y="5"/>
                    </a:lnTo>
                    <a:lnTo>
                      <a:pt x="135" y="3"/>
                    </a:lnTo>
                    <a:lnTo>
                      <a:pt x="131" y="1"/>
                    </a:lnTo>
                    <a:lnTo>
                      <a:pt x="127" y="0"/>
                    </a:lnTo>
                    <a:lnTo>
                      <a:pt x="122" y="0"/>
                    </a:lnTo>
                    <a:lnTo>
                      <a:pt x="122" y="0"/>
                    </a:lnTo>
                    <a:close/>
                    <a:moveTo>
                      <a:pt x="58" y="18"/>
                    </a:moveTo>
                    <a:lnTo>
                      <a:pt x="86" y="18"/>
                    </a:lnTo>
                    <a:lnTo>
                      <a:pt x="86" y="18"/>
                    </a:lnTo>
                    <a:lnTo>
                      <a:pt x="90" y="19"/>
                    </a:lnTo>
                    <a:lnTo>
                      <a:pt x="90" y="22"/>
                    </a:lnTo>
                    <a:lnTo>
                      <a:pt x="90" y="22"/>
                    </a:lnTo>
                    <a:lnTo>
                      <a:pt x="90" y="24"/>
                    </a:lnTo>
                    <a:lnTo>
                      <a:pt x="86" y="26"/>
                    </a:lnTo>
                    <a:lnTo>
                      <a:pt x="58" y="26"/>
                    </a:lnTo>
                    <a:lnTo>
                      <a:pt x="58" y="26"/>
                    </a:lnTo>
                    <a:lnTo>
                      <a:pt x="56" y="24"/>
                    </a:lnTo>
                    <a:lnTo>
                      <a:pt x="54" y="22"/>
                    </a:lnTo>
                    <a:lnTo>
                      <a:pt x="54" y="22"/>
                    </a:lnTo>
                    <a:lnTo>
                      <a:pt x="56" y="19"/>
                    </a:lnTo>
                    <a:lnTo>
                      <a:pt x="58" y="18"/>
                    </a:lnTo>
                    <a:lnTo>
                      <a:pt x="58" y="18"/>
                    </a:lnTo>
                    <a:close/>
                    <a:moveTo>
                      <a:pt x="72" y="262"/>
                    </a:moveTo>
                    <a:lnTo>
                      <a:pt x="72" y="262"/>
                    </a:lnTo>
                    <a:lnTo>
                      <a:pt x="66" y="260"/>
                    </a:lnTo>
                    <a:lnTo>
                      <a:pt x="62" y="258"/>
                    </a:lnTo>
                    <a:lnTo>
                      <a:pt x="60" y="252"/>
                    </a:lnTo>
                    <a:lnTo>
                      <a:pt x="58" y="248"/>
                    </a:lnTo>
                    <a:lnTo>
                      <a:pt x="58" y="248"/>
                    </a:lnTo>
                    <a:lnTo>
                      <a:pt x="60" y="243"/>
                    </a:lnTo>
                    <a:lnTo>
                      <a:pt x="62" y="239"/>
                    </a:lnTo>
                    <a:lnTo>
                      <a:pt x="66" y="234"/>
                    </a:lnTo>
                    <a:lnTo>
                      <a:pt x="72" y="234"/>
                    </a:lnTo>
                    <a:lnTo>
                      <a:pt x="72" y="234"/>
                    </a:lnTo>
                    <a:lnTo>
                      <a:pt x="77" y="234"/>
                    </a:lnTo>
                    <a:lnTo>
                      <a:pt x="81" y="239"/>
                    </a:lnTo>
                    <a:lnTo>
                      <a:pt x="84" y="243"/>
                    </a:lnTo>
                    <a:lnTo>
                      <a:pt x="86" y="248"/>
                    </a:lnTo>
                    <a:lnTo>
                      <a:pt x="86" y="248"/>
                    </a:lnTo>
                    <a:lnTo>
                      <a:pt x="84" y="252"/>
                    </a:lnTo>
                    <a:lnTo>
                      <a:pt x="81" y="258"/>
                    </a:lnTo>
                    <a:lnTo>
                      <a:pt x="77" y="260"/>
                    </a:lnTo>
                    <a:lnTo>
                      <a:pt x="72" y="262"/>
                    </a:lnTo>
                    <a:lnTo>
                      <a:pt x="72" y="262"/>
                    </a:lnTo>
                    <a:close/>
                    <a:moveTo>
                      <a:pt x="136" y="225"/>
                    </a:moveTo>
                    <a:lnTo>
                      <a:pt x="9" y="225"/>
                    </a:lnTo>
                    <a:lnTo>
                      <a:pt x="9" y="45"/>
                    </a:lnTo>
                    <a:lnTo>
                      <a:pt x="136" y="45"/>
                    </a:lnTo>
                    <a:lnTo>
                      <a:pt x="136" y="225"/>
                    </a:lnTo>
                    <a:close/>
                  </a:path>
                </a:pathLst>
              </a:custGeom>
              <a:solidFill>
                <a:schemeClr val="accent2"/>
              </a:solidFill>
              <a:ln>
                <a:noFill/>
              </a:ln>
              <a:extLst/>
            </p:spPr>
            <p:txBody>
              <a:bodyPr vert="horz" wrap="square" lIns="68580" tIns="34290" rIns="68580" bIns="3429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Calibri"/>
                  <a:ea typeface="宋体" panose="02010600030101010101" pitchFamily="2" charset="-122"/>
                  <a:cs typeface="+mn-cs"/>
                </a:endParaRPr>
              </a:p>
            </p:txBody>
          </p:sp>
          <p:grpSp>
            <p:nvGrpSpPr>
              <p:cNvPr id="84" name="组合 83"/>
              <p:cNvGrpSpPr/>
              <p:nvPr/>
            </p:nvGrpSpPr>
            <p:grpSpPr>
              <a:xfrm>
                <a:off x="3464118" y="2877150"/>
                <a:ext cx="307073" cy="248371"/>
                <a:chOff x="5337176" y="1504950"/>
                <a:chExt cx="215900" cy="174626"/>
              </a:xfrm>
              <a:solidFill>
                <a:schemeClr val="accent2"/>
              </a:solidFill>
            </p:grpSpPr>
            <p:sp>
              <p:nvSpPr>
                <p:cNvPr id="100" name="Freeform 90"/>
                <p:cNvSpPr>
                  <a:spLocks noEditPoints="1"/>
                </p:cNvSpPr>
                <p:nvPr/>
              </p:nvSpPr>
              <p:spPr bwMode="auto">
                <a:xfrm>
                  <a:off x="5337176" y="1617663"/>
                  <a:ext cx="215900" cy="61913"/>
                </a:xfrm>
                <a:custGeom>
                  <a:avLst/>
                  <a:gdLst>
                    <a:gd name="T0" fmla="*/ 272 w 273"/>
                    <a:gd name="T1" fmla="*/ 66 h 79"/>
                    <a:gd name="T2" fmla="*/ 272 w 273"/>
                    <a:gd name="T3" fmla="*/ 66 h 79"/>
                    <a:gd name="T4" fmla="*/ 266 w 273"/>
                    <a:gd name="T5" fmla="*/ 55 h 79"/>
                    <a:gd name="T6" fmla="*/ 255 w 273"/>
                    <a:gd name="T7" fmla="*/ 36 h 79"/>
                    <a:gd name="T8" fmla="*/ 233 w 273"/>
                    <a:gd name="T9" fmla="*/ 2 h 79"/>
                    <a:gd name="T10" fmla="*/ 233 w 273"/>
                    <a:gd name="T11" fmla="*/ 2 h 79"/>
                    <a:gd name="T12" fmla="*/ 232 w 273"/>
                    <a:gd name="T13" fmla="*/ 0 h 79"/>
                    <a:gd name="T14" fmla="*/ 231 w 273"/>
                    <a:gd name="T15" fmla="*/ 0 h 79"/>
                    <a:gd name="T16" fmla="*/ 44 w 273"/>
                    <a:gd name="T17" fmla="*/ 0 h 79"/>
                    <a:gd name="T18" fmla="*/ 44 w 273"/>
                    <a:gd name="T19" fmla="*/ 0 h 79"/>
                    <a:gd name="T20" fmla="*/ 41 w 273"/>
                    <a:gd name="T21" fmla="*/ 0 h 79"/>
                    <a:gd name="T22" fmla="*/ 39 w 273"/>
                    <a:gd name="T23" fmla="*/ 2 h 79"/>
                    <a:gd name="T24" fmla="*/ 39 w 273"/>
                    <a:gd name="T25" fmla="*/ 2 h 79"/>
                    <a:gd name="T26" fmla="*/ 18 w 273"/>
                    <a:gd name="T27" fmla="*/ 36 h 79"/>
                    <a:gd name="T28" fmla="*/ 7 w 273"/>
                    <a:gd name="T29" fmla="*/ 55 h 79"/>
                    <a:gd name="T30" fmla="*/ 1 w 273"/>
                    <a:gd name="T31" fmla="*/ 66 h 79"/>
                    <a:gd name="T32" fmla="*/ 1 w 273"/>
                    <a:gd name="T33" fmla="*/ 66 h 79"/>
                    <a:gd name="T34" fmla="*/ 0 w 273"/>
                    <a:gd name="T35" fmla="*/ 71 h 79"/>
                    <a:gd name="T36" fmla="*/ 1 w 273"/>
                    <a:gd name="T37" fmla="*/ 74 h 79"/>
                    <a:gd name="T38" fmla="*/ 1 w 273"/>
                    <a:gd name="T39" fmla="*/ 74 h 79"/>
                    <a:gd name="T40" fmla="*/ 4 w 273"/>
                    <a:gd name="T41" fmla="*/ 77 h 79"/>
                    <a:gd name="T42" fmla="*/ 8 w 273"/>
                    <a:gd name="T43" fmla="*/ 78 h 79"/>
                    <a:gd name="T44" fmla="*/ 19 w 273"/>
                    <a:gd name="T45" fmla="*/ 79 h 79"/>
                    <a:gd name="T46" fmla="*/ 255 w 273"/>
                    <a:gd name="T47" fmla="*/ 79 h 79"/>
                    <a:gd name="T48" fmla="*/ 255 w 273"/>
                    <a:gd name="T49" fmla="*/ 79 h 79"/>
                    <a:gd name="T50" fmla="*/ 266 w 273"/>
                    <a:gd name="T51" fmla="*/ 78 h 79"/>
                    <a:gd name="T52" fmla="*/ 269 w 273"/>
                    <a:gd name="T53" fmla="*/ 77 h 79"/>
                    <a:gd name="T54" fmla="*/ 272 w 273"/>
                    <a:gd name="T55" fmla="*/ 74 h 79"/>
                    <a:gd name="T56" fmla="*/ 272 w 273"/>
                    <a:gd name="T57" fmla="*/ 74 h 79"/>
                    <a:gd name="T58" fmla="*/ 273 w 273"/>
                    <a:gd name="T59" fmla="*/ 71 h 79"/>
                    <a:gd name="T60" fmla="*/ 272 w 273"/>
                    <a:gd name="T61" fmla="*/ 66 h 79"/>
                    <a:gd name="T62" fmla="*/ 272 w 273"/>
                    <a:gd name="T63" fmla="*/ 66 h 79"/>
                    <a:gd name="T64" fmla="*/ 266 w 273"/>
                    <a:gd name="T65" fmla="*/ 70 h 79"/>
                    <a:gd name="T66" fmla="*/ 266 w 273"/>
                    <a:gd name="T67" fmla="*/ 70 h 79"/>
                    <a:gd name="T68" fmla="*/ 263 w 273"/>
                    <a:gd name="T69" fmla="*/ 71 h 79"/>
                    <a:gd name="T70" fmla="*/ 255 w 273"/>
                    <a:gd name="T71" fmla="*/ 71 h 79"/>
                    <a:gd name="T72" fmla="*/ 19 w 273"/>
                    <a:gd name="T73" fmla="*/ 71 h 79"/>
                    <a:gd name="T74" fmla="*/ 19 w 273"/>
                    <a:gd name="T75" fmla="*/ 71 h 79"/>
                    <a:gd name="T76" fmla="*/ 9 w 273"/>
                    <a:gd name="T77" fmla="*/ 71 h 79"/>
                    <a:gd name="T78" fmla="*/ 8 w 273"/>
                    <a:gd name="T79" fmla="*/ 70 h 79"/>
                    <a:gd name="T80" fmla="*/ 8 w 273"/>
                    <a:gd name="T81" fmla="*/ 70 h 79"/>
                    <a:gd name="T82" fmla="*/ 8 w 273"/>
                    <a:gd name="T83" fmla="*/ 68 h 79"/>
                    <a:gd name="T84" fmla="*/ 8 w 273"/>
                    <a:gd name="T85" fmla="*/ 68 h 79"/>
                    <a:gd name="T86" fmla="*/ 8 w 273"/>
                    <a:gd name="T87" fmla="*/ 68 h 79"/>
                    <a:gd name="T88" fmla="*/ 8 w 273"/>
                    <a:gd name="T89" fmla="*/ 68 h 79"/>
                    <a:gd name="T90" fmla="*/ 15 w 273"/>
                    <a:gd name="T91" fmla="*/ 53 h 79"/>
                    <a:gd name="T92" fmla="*/ 31 w 273"/>
                    <a:gd name="T93" fmla="*/ 29 h 79"/>
                    <a:gd name="T94" fmla="*/ 241 w 273"/>
                    <a:gd name="T95" fmla="*/ 29 h 79"/>
                    <a:gd name="T96" fmla="*/ 241 w 273"/>
                    <a:gd name="T97" fmla="*/ 29 h 79"/>
                    <a:gd name="T98" fmla="*/ 258 w 273"/>
                    <a:gd name="T99" fmla="*/ 53 h 79"/>
                    <a:gd name="T100" fmla="*/ 265 w 273"/>
                    <a:gd name="T101" fmla="*/ 68 h 79"/>
                    <a:gd name="T102" fmla="*/ 265 w 273"/>
                    <a:gd name="T103" fmla="*/ 68 h 79"/>
                    <a:gd name="T104" fmla="*/ 265 w 273"/>
                    <a:gd name="T105" fmla="*/ 68 h 79"/>
                    <a:gd name="T106" fmla="*/ 265 w 273"/>
                    <a:gd name="T107" fmla="*/ 68 h 79"/>
                    <a:gd name="T108" fmla="*/ 266 w 273"/>
                    <a:gd name="T109" fmla="*/ 70 h 79"/>
                    <a:gd name="T110" fmla="*/ 266 w 273"/>
                    <a:gd name="T111" fmla="*/ 70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73" h="79">
                      <a:moveTo>
                        <a:pt x="272" y="66"/>
                      </a:moveTo>
                      <a:lnTo>
                        <a:pt x="272" y="66"/>
                      </a:lnTo>
                      <a:lnTo>
                        <a:pt x="266" y="55"/>
                      </a:lnTo>
                      <a:lnTo>
                        <a:pt x="255" y="36"/>
                      </a:lnTo>
                      <a:lnTo>
                        <a:pt x="233" y="2"/>
                      </a:lnTo>
                      <a:lnTo>
                        <a:pt x="233" y="2"/>
                      </a:lnTo>
                      <a:lnTo>
                        <a:pt x="232" y="0"/>
                      </a:lnTo>
                      <a:lnTo>
                        <a:pt x="231" y="0"/>
                      </a:lnTo>
                      <a:lnTo>
                        <a:pt x="44" y="0"/>
                      </a:lnTo>
                      <a:lnTo>
                        <a:pt x="44" y="0"/>
                      </a:lnTo>
                      <a:lnTo>
                        <a:pt x="41" y="0"/>
                      </a:lnTo>
                      <a:lnTo>
                        <a:pt x="39" y="2"/>
                      </a:lnTo>
                      <a:lnTo>
                        <a:pt x="39" y="2"/>
                      </a:lnTo>
                      <a:lnTo>
                        <a:pt x="18" y="36"/>
                      </a:lnTo>
                      <a:lnTo>
                        <a:pt x="7" y="55"/>
                      </a:lnTo>
                      <a:lnTo>
                        <a:pt x="1" y="66"/>
                      </a:lnTo>
                      <a:lnTo>
                        <a:pt x="1" y="66"/>
                      </a:lnTo>
                      <a:lnTo>
                        <a:pt x="0" y="71"/>
                      </a:lnTo>
                      <a:lnTo>
                        <a:pt x="1" y="74"/>
                      </a:lnTo>
                      <a:lnTo>
                        <a:pt x="1" y="74"/>
                      </a:lnTo>
                      <a:lnTo>
                        <a:pt x="4" y="77"/>
                      </a:lnTo>
                      <a:lnTo>
                        <a:pt x="8" y="78"/>
                      </a:lnTo>
                      <a:lnTo>
                        <a:pt x="19" y="79"/>
                      </a:lnTo>
                      <a:lnTo>
                        <a:pt x="255" y="79"/>
                      </a:lnTo>
                      <a:lnTo>
                        <a:pt x="255" y="79"/>
                      </a:lnTo>
                      <a:lnTo>
                        <a:pt x="266" y="78"/>
                      </a:lnTo>
                      <a:lnTo>
                        <a:pt x="269" y="77"/>
                      </a:lnTo>
                      <a:lnTo>
                        <a:pt x="272" y="74"/>
                      </a:lnTo>
                      <a:lnTo>
                        <a:pt x="272" y="74"/>
                      </a:lnTo>
                      <a:lnTo>
                        <a:pt x="273" y="71"/>
                      </a:lnTo>
                      <a:lnTo>
                        <a:pt x="272" y="66"/>
                      </a:lnTo>
                      <a:lnTo>
                        <a:pt x="272" y="66"/>
                      </a:lnTo>
                      <a:close/>
                      <a:moveTo>
                        <a:pt x="266" y="70"/>
                      </a:moveTo>
                      <a:lnTo>
                        <a:pt x="266" y="70"/>
                      </a:lnTo>
                      <a:lnTo>
                        <a:pt x="263" y="71"/>
                      </a:lnTo>
                      <a:lnTo>
                        <a:pt x="255" y="71"/>
                      </a:lnTo>
                      <a:lnTo>
                        <a:pt x="19" y="71"/>
                      </a:lnTo>
                      <a:lnTo>
                        <a:pt x="19" y="71"/>
                      </a:lnTo>
                      <a:lnTo>
                        <a:pt x="9" y="71"/>
                      </a:lnTo>
                      <a:lnTo>
                        <a:pt x="8" y="70"/>
                      </a:lnTo>
                      <a:lnTo>
                        <a:pt x="8" y="70"/>
                      </a:lnTo>
                      <a:lnTo>
                        <a:pt x="8" y="68"/>
                      </a:lnTo>
                      <a:lnTo>
                        <a:pt x="8" y="68"/>
                      </a:lnTo>
                      <a:lnTo>
                        <a:pt x="8" y="68"/>
                      </a:lnTo>
                      <a:lnTo>
                        <a:pt x="8" y="68"/>
                      </a:lnTo>
                      <a:lnTo>
                        <a:pt x="15" y="53"/>
                      </a:lnTo>
                      <a:lnTo>
                        <a:pt x="31" y="29"/>
                      </a:lnTo>
                      <a:lnTo>
                        <a:pt x="241" y="29"/>
                      </a:lnTo>
                      <a:lnTo>
                        <a:pt x="241" y="29"/>
                      </a:lnTo>
                      <a:lnTo>
                        <a:pt x="258" y="53"/>
                      </a:lnTo>
                      <a:lnTo>
                        <a:pt x="265" y="68"/>
                      </a:lnTo>
                      <a:lnTo>
                        <a:pt x="265" y="68"/>
                      </a:lnTo>
                      <a:lnTo>
                        <a:pt x="265" y="68"/>
                      </a:lnTo>
                      <a:lnTo>
                        <a:pt x="265" y="68"/>
                      </a:lnTo>
                      <a:lnTo>
                        <a:pt x="266" y="70"/>
                      </a:lnTo>
                      <a:lnTo>
                        <a:pt x="266" y="7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Calibri"/>
                    <a:ea typeface="宋体" panose="02010600030101010101" pitchFamily="2" charset="-122"/>
                    <a:cs typeface="+mn-cs"/>
                  </a:endParaRPr>
                </a:p>
              </p:txBody>
            </p:sp>
            <p:sp>
              <p:nvSpPr>
                <p:cNvPr id="101" name="Freeform 91"/>
                <p:cNvSpPr>
                  <a:spLocks/>
                </p:cNvSpPr>
                <p:nvPr/>
              </p:nvSpPr>
              <p:spPr bwMode="auto">
                <a:xfrm>
                  <a:off x="5434013" y="1646238"/>
                  <a:ext cx="23813" cy="15875"/>
                </a:xfrm>
                <a:custGeom>
                  <a:avLst/>
                  <a:gdLst>
                    <a:gd name="T0" fmla="*/ 29 w 32"/>
                    <a:gd name="T1" fmla="*/ 0 h 21"/>
                    <a:gd name="T2" fmla="*/ 3 w 32"/>
                    <a:gd name="T3" fmla="*/ 0 h 21"/>
                    <a:gd name="T4" fmla="*/ 3 w 32"/>
                    <a:gd name="T5" fmla="*/ 0 h 21"/>
                    <a:gd name="T6" fmla="*/ 0 w 32"/>
                    <a:gd name="T7" fmla="*/ 1 h 21"/>
                    <a:gd name="T8" fmla="*/ 0 w 32"/>
                    <a:gd name="T9" fmla="*/ 3 h 21"/>
                    <a:gd name="T10" fmla="*/ 0 w 32"/>
                    <a:gd name="T11" fmla="*/ 19 h 21"/>
                    <a:gd name="T12" fmla="*/ 0 w 32"/>
                    <a:gd name="T13" fmla="*/ 19 h 21"/>
                    <a:gd name="T14" fmla="*/ 0 w 32"/>
                    <a:gd name="T15" fmla="*/ 21 h 21"/>
                    <a:gd name="T16" fmla="*/ 3 w 32"/>
                    <a:gd name="T17" fmla="*/ 21 h 21"/>
                    <a:gd name="T18" fmla="*/ 29 w 32"/>
                    <a:gd name="T19" fmla="*/ 21 h 21"/>
                    <a:gd name="T20" fmla="*/ 29 w 32"/>
                    <a:gd name="T21" fmla="*/ 21 h 21"/>
                    <a:gd name="T22" fmla="*/ 32 w 32"/>
                    <a:gd name="T23" fmla="*/ 21 h 21"/>
                    <a:gd name="T24" fmla="*/ 32 w 32"/>
                    <a:gd name="T25" fmla="*/ 19 h 21"/>
                    <a:gd name="T26" fmla="*/ 32 w 32"/>
                    <a:gd name="T27" fmla="*/ 3 h 21"/>
                    <a:gd name="T28" fmla="*/ 32 w 32"/>
                    <a:gd name="T29" fmla="*/ 3 h 21"/>
                    <a:gd name="T30" fmla="*/ 32 w 32"/>
                    <a:gd name="T31" fmla="*/ 1 h 21"/>
                    <a:gd name="T32" fmla="*/ 29 w 32"/>
                    <a:gd name="T33" fmla="*/ 0 h 21"/>
                    <a:gd name="T34" fmla="*/ 29 w 32"/>
                    <a:gd name="T35" fmla="*/ 0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2" h="21">
                      <a:moveTo>
                        <a:pt x="29" y="0"/>
                      </a:moveTo>
                      <a:lnTo>
                        <a:pt x="3" y="0"/>
                      </a:lnTo>
                      <a:lnTo>
                        <a:pt x="3" y="0"/>
                      </a:lnTo>
                      <a:lnTo>
                        <a:pt x="0" y="1"/>
                      </a:lnTo>
                      <a:lnTo>
                        <a:pt x="0" y="3"/>
                      </a:lnTo>
                      <a:lnTo>
                        <a:pt x="0" y="19"/>
                      </a:lnTo>
                      <a:lnTo>
                        <a:pt x="0" y="19"/>
                      </a:lnTo>
                      <a:lnTo>
                        <a:pt x="0" y="21"/>
                      </a:lnTo>
                      <a:lnTo>
                        <a:pt x="3" y="21"/>
                      </a:lnTo>
                      <a:lnTo>
                        <a:pt x="29" y="21"/>
                      </a:lnTo>
                      <a:lnTo>
                        <a:pt x="29" y="21"/>
                      </a:lnTo>
                      <a:lnTo>
                        <a:pt x="32" y="21"/>
                      </a:lnTo>
                      <a:lnTo>
                        <a:pt x="32" y="19"/>
                      </a:lnTo>
                      <a:lnTo>
                        <a:pt x="32" y="3"/>
                      </a:lnTo>
                      <a:lnTo>
                        <a:pt x="32" y="3"/>
                      </a:lnTo>
                      <a:lnTo>
                        <a:pt x="32" y="1"/>
                      </a:lnTo>
                      <a:lnTo>
                        <a:pt x="29" y="0"/>
                      </a:lnTo>
                      <a:lnTo>
                        <a:pt x="2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Calibri"/>
                    <a:ea typeface="宋体" panose="02010600030101010101" pitchFamily="2" charset="-122"/>
                    <a:cs typeface="+mn-cs"/>
                  </a:endParaRPr>
                </a:p>
              </p:txBody>
            </p:sp>
            <p:sp>
              <p:nvSpPr>
                <p:cNvPr id="102" name="Freeform 92"/>
                <p:cNvSpPr>
                  <a:spLocks noEditPoints="1"/>
                </p:cNvSpPr>
                <p:nvPr/>
              </p:nvSpPr>
              <p:spPr bwMode="auto">
                <a:xfrm>
                  <a:off x="5370513" y="1504950"/>
                  <a:ext cx="149225" cy="106363"/>
                </a:xfrm>
                <a:custGeom>
                  <a:avLst/>
                  <a:gdLst>
                    <a:gd name="T0" fmla="*/ 176 w 189"/>
                    <a:gd name="T1" fmla="*/ 132 h 132"/>
                    <a:gd name="T2" fmla="*/ 189 w 189"/>
                    <a:gd name="T3" fmla="*/ 132 h 132"/>
                    <a:gd name="T4" fmla="*/ 189 w 189"/>
                    <a:gd name="T5" fmla="*/ 118 h 132"/>
                    <a:gd name="T6" fmla="*/ 189 w 189"/>
                    <a:gd name="T7" fmla="*/ 118 h 132"/>
                    <a:gd name="T8" fmla="*/ 189 w 189"/>
                    <a:gd name="T9" fmla="*/ 12 h 132"/>
                    <a:gd name="T10" fmla="*/ 189 w 189"/>
                    <a:gd name="T11" fmla="*/ 12 h 132"/>
                    <a:gd name="T12" fmla="*/ 189 w 189"/>
                    <a:gd name="T13" fmla="*/ 8 h 132"/>
                    <a:gd name="T14" fmla="*/ 186 w 189"/>
                    <a:gd name="T15" fmla="*/ 2 h 132"/>
                    <a:gd name="T16" fmla="*/ 180 w 189"/>
                    <a:gd name="T17" fmla="*/ 0 h 132"/>
                    <a:gd name="T18" fmla="*/ 176 w 189"/>
                    <a:gd name="T19" fmla="*/ 0 h 132"/>
                    <a:gd name="T20" fmla="*/ 12 w 189"/>
                    <a:gd name="T21" fmla="*/ 0 h 132"/>
                    <a:gd name="T22" fmla="*/ 12 w 189"/>
                    <a:gd name="T23" fmla="*/ 0 h 132"/>
                    <a:gd name="T24" fmla="*/ 8 w 189"/>
                    <a:gd name="T25" fmla="*/ 0 h 132"/>
                    <a:gd name="T26" fmla="*/ 3 w 189"/>
                    <a:gd name="T27" fmla="*/ 2 h 132"/>
                    <a:gd name="T28" fmla="*/ 0 w 189"/>
                    <a:gd name="T29" fmla="*/ 8 h 132"/>
                    <a:gd name="T30" fmla="*/ 0 w 189"/>
                    <a:gd name="T31" fmla="*/ 12 h 132"/>
                    <a:gd name="T32" fmla="*/ 0 w 189"/>
                    <a:gd name="T33" fmla="*/ 118 h 132"/>
                    <a:gd name="T34" fmla="*/ 0 w 189"/>
                    <a:gd name="T35" fmla="*/ 118 h 132"/>
                    <a:gd name="T36" fmla="*/ 0 w 189"/>
                    <a:gd name="T37" fmla="*/ 118 h 132"/>
                    <a:gd name="T38" fmla="*/ 0 w 189"/>
                    <a:gd name="T39" fmla="*/ 132 h 132"/>
                    <a:gd name="T40" fmla="*/ 12 w 189"/>
                    <a:gd name="T41" fmla="*/ 132 h 132"/>
                    <a:gd name="T42" fmla="*/ 176 w 189"/>
                    <a:gd name="T43" fmla="*/ 132 h 132"/>
                    <a:gd name="T44" fmla="*/ 10 w 189"/>
                    <a:gd name="T45" fmla="*/ 8 h 132"/>
                    <a:gd name="T46" fmla="*/ 179 w 189"/>
                    <a:gd name="T47" fmla="*/ 8 h 132"/>
                    <a:gd name="T48" fmla="*/ 179 w 189"/>
                    <a:gd name="T49" fmla="*/ 118 h 132"/>
                    <a:gd name="T50" fmla="*/ 10 w 189"/>
                    <a:gd name="T51" fmla="*/ 118 h 132"/>
                    <a:gd name="T52" fmla="*/ 10 w 189"/>
                    <a:gd name="T53" fmla="*/ 8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89" h="132">
                      <a:moveTo>
                        <a:pt x="176" y="132"/>
                      </a:moveTo>
                      <a:lnTo>
                        <a:pt x="189" y="132"/>
                      </a:lnTo>
                      <a:lnTo>
                        <a:pt x="189" y="118"/>
                      </a:lnTo>
                      <a:lnTo>
                        <a:pt x="189" y="118"/>
                      </a:lnTo>
                      <a:lnTo>
                        <a:pt x="189" y="12"/>
                      </a:lnTo>
                      <a:lnTo>
                        <a:pt x="189" y="12"/>
                      </a:lnTo>
                      <a:lnTo>
                        <a:pt x="189" y="8"/>
                      </a:lnTo>
                      <a:lnTo>
                        <a:pt x="186" y="2"/>
                      </a:lnTo>
                      <a:lnTo>
                        <a:pt x="180" y="0"/>
                      </a:lnTo>
                      <a:lnTo>
                        <a:pt x="176" y="0"/>
                      </a:lnTo>
                      <a:lnTo>
                        <a:pt x="12" y="0"/>
                      </a:lnTo>
                      <a:lnTo>
                        <a:pt x="12" y="0"/>
                      </a:lnTo>
                      <a:lnTo>
                        <a:pt x="8" y="0"/>
                      </a:lnTo>
                      <a:lnTo>
                        <a:pt x="3" y="2"/>
                      </a:lnTo>
                      <a:lnTo>
                        <a:pt x="0" y="8"/>
                      </a:lnTo>
                      <a:lnTo>
                        <a:pt x="0" y="12"/>
                      </a:lnTo>
                      <a:lnTo>
                        <a:pt x="0" y="118"/>
                      </a:lnTo>
                      <a:lnTo>
                        <a:pt x="0" y="118"/>
                      </a:lnTo>
                      <a:lnTo>
                        <a:pt x="0" y="118"/>
                      </a:lnTo>
                      <a:lnTo>
                        <a:pt x="0" y="132"/>
                      </a:lnTo>
                      <a:lnTo>
                        <a:pt x="12" y="132"/>
                      </a:lnTo>
                      <a:lnTo>
                        <a:pt x="176" y="132"/>
                      </a:lnTo>
                      <a:close/>
                      <a:moveTo>
                        <a:pt x="10" y="8"/>
                      </a:moveTo>
                      <a:lnTo>
                        <a:pt x="179" y="8"/>
                      </a:lnTo>
                      <a:lnTo>
                        <a:pt x="179" y="118"/>
                      </a:lnTo>
                      <a:lnTo>
                        <a:pt x="10" y="118"/>
                      </a:lnTo>
                      <a:lnTo>
                        <a:pt x="10"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Calibri"/>
                    <a:ea typeface="宋体" panose="02010600030101010101" pitchFamily="2" charset="-122"/>
                    <a:cs typeface="+mn-cs"/>
                  </a:endParaRPr>
                </a:p>
              </p:txBody>
            </p:sp>
          </p:grpSp>
          <p:grpSp>
            <p:nvGrpSpPr>
              <p:cNvPr id="85" name="组合 84"/>
              <p:cNvGrpSpPr/>
              <p:nvPr/>
            </p:nvGrpSpPr>
            <p:grpSpPr>
              <a:xfrm>
                <a:off x="4558422" y="1387159"/>
                <a:ext cx="307073" cy="295781"/>
                <a:chOff x="4903788" y="1471613"/>
                <a:chExt cx="215900" cy="207963"/>
              </a:xfrm>
              <a:solidFill>
                <a:schemeClr val="accent2"/>
              </a:solidFill>
            </p:grpSpPr>
            <p:sp>
              <p:nvSpPr>
                <p:cNvPr id="98" name="Freeform 226"/>
                <p:cNvSpPr>
                  <a:spLocks noEditPoints="1"/>
                </p:cNvSpPr>
                <p:nvPr/>
              </p:nvSpPr>
              <p:spPr bwMode="auto">
                <a:xfrm>
                  <a:off x="4926013" y="1471613"/>
                  <a:ext cx="171450" cy="146050"/>
                </a:xfrm>
                <a:custGeom>
                  <a:avLst/>
                  <a:gdLst>
                    <a:gd name="T0" fmla="*/ 15 w 215"/>
                    <a:gd name="T1" fmla="*/ 164 h 183"/>
                    <a:gd name="T2" fmla="*/ 83 w 215"/>
                    <a:gd name="T3" fmla="*/ 164 h 183"/>
                    <a:gd name="T4" fmla="*/ 80 w 215"/>
                    <a:gd name="T5" fmla="*/ 183 h 183"/>
                    <a:gd name="T6" fmla="*/ 135 w 215"/>
                    <a:gd name="T7" fmla="*/ 183 h 183"/>
                    <a:gd name="T8" fmla="*/ 132 w 215"/>
                    <a:gd name="T9" fmla="*/ 164 h 183"/>
                    <a:gd name="T10" fmla="*/ 200 w 215"/>
                    <a:gd name="T11" fmla="*/ 164 h 183"/>
                    <a:gd name="T12" fmla="*/ 200 w 215"/>
                    <a:gd name="T13" fmla="*/ 164 h 183"/>
                    <a:gd name="T14" fmla="*/ 206 w 215"/>
                    <a:gd name="T15" fmla="*/ 163 h 183"/>
                    <a:gd name="T16" fmla="*/ 211 w 215"/>
                    <a:gd name="T17" fmla="*/ 160 h 183"/>
                    <a:gd name="T18" fmla="*/ 214 w 215"/>
                    <a:gd name="T19" fmla="*/ 155 h 183"/>
                    <a:gd name="T20" fmla="*/ 215 w 215"/>
                    <a:gd name="T21" fmla="*/ 149 h 183"/>
                    <a:gd name="T22" fmla="*/ 215 w 215"/>
                    <a:gd name="T23" fmla="*/ 15 h 183"/>
                    <a:gd name="T24" fmla="*/ 215 w 215"/>
                    <a:gd name="T25" fmla="*/ 15 h 183"/>
                    <a:gd name="T26" fmla="*/ 214 w 215"/>
                    <a:gd name="T27" fmla="*/ 10 h 183"/>
                    <a:gd name="T28" fmla="*/ 211 w 215"/>
                    <a:gd name="T29" fmla="*/ 4 h 183"/>
                    <a:gd name="T30" fmla="*/ 206 w 215"/>
                    <a:gd name="T31" fmla="*/ 2 h 183"/>
                    <a:gd name="T32" fmla="*/ 200 w 215"/>
                    <a:gd name="T33" fmla="*/ 0 h 183"/>
                    <a:gd name="T34" fmla="*/ 15 w 215"/>
                    <a:gd name="T35" fmla="*/ 0 h 183"/>
                    <a:gd name="T36" fmla="*/ 15 w 215"/>
                    <a:gd name="T37" fmla="*/ 0 h 183"/>
                    <a:gd name="T38" fmla="*/ 9 w 215"/>
                    <a:gd name="T39" fmla="*/ 2 h 183"/>
                    <a:gd name="T40" fmla="*/ 4 w 215"/>
                    <a:gd name="T41" fmla="*/ 4 h 183"/>
                    <a:gd name="T42" fmla="*/ 1 w 215"/>
                    <a:gd name="T43" fmla="*/ 10 h 183"/>
                    <a:gd name="T44" fmla="*/ 0 w 215"/>
                    <a:gd name="T45" fmla="*/ 15 h 183"/>
                    <a:gd name="T46" fmla="*/ 0 w 215"/>
                    <a:gd name="T47" fmla="*/ 149 h 183"/>
                    <a:gd name="T48" fmla="*/ 0 w 215"/>
                    <a:gd name="T49" fmla="*/ 149 h 183"/>
                    <a:gd name="T50" fmla="*/ 1 w 215"/>
                    <a:gd name="T51" fmla="*/ 155 h 183"/>
                    <a:gd name="T52" fmla="*/ 4 w 215"/>
                    <a:gd name="T53" fmla="*/ 160 h 183"/>
                    <a:gd name="T54" fmla="*/ 9 w 215"/>
                    <a:gd name="T55" fmla="*/ 163 h 183"/>
                    <a:gd name="T56" fmla="*/ 15 w 215"/>
                    <a:gd name="T57" fmla="*/ 164 h 183"/>
                    <a:gd name="T58" fmla="*/ 15 w 215"/>
                    <a:gd name="T59" fmla="*/ 164 h 183"/>
                    <a:gd name="T60" fmla="*/ 11 w 215"/>
                    <a:gd name="T61" fmla="*/ 10 h 183"/>
                    <a:gd name="T62" fmla="*/ 203 w 215"/>
                    <a:gd name="T63" fmla="*/ 10 h 183"/>
                    <a:gd name="T64" fmla="*/ 203 w 215"/>
                    <a:gd name="T65" fmla="*/ 149 h 183"/>
                    <a:gd name="T66" fmla="*/ 11 w 215"/>
                    <a:gd name="T67" fmla="*/ 149 h 183"/>
                    <a:gd name="T68" fmla="*/ 11 w 215"/>
                    <a:gd name="T69" fmla="*/ 10 h 1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15" h="183">
                      <a:moveTo>
                        <a:pt x="15" y="164"/>
                      </a:moveTo>
                      <a:lnTo>
                        <a:pt x="83" y="164"/>
                      </a:lnTo>
                      <a:lnTo>
                        <a:pt x="80" y="183"/>
                      </a:lnTo>
                      <a:lnTo>
                        <a:pt x="135" y="183"/>
                      </a:lnTo>
                      <a:lnTo>
                        <a:pt x="132" y="164"/>
                      </a:lnTo>
                      <a:lnTo>
                        <a:pt x="200" y="164"/>
                      </a:lnTo>
                      <a:lnTo>
                        <a:pt x="200" y="164"/>
                      </a:lnTo>
                      <a:lnTo>
                        <a:pt x="206" y="163"/>
                      </a:lnTo>
                      <a:lnTo>
                        <a:pt x="211" y="160"/>
                      </a:lnTo>
                      <a:lnTo>
                        <a:pt x="214" y="155"/>
                      </a:lnTo>
                      <a:lnTo>
                        <a:pt x="215" y="149"/>
                      </a:lnTo>
                      <a:lnTo>
                        <a:pt x="215" y="15"/>
                      </a:lnTo>
                      <a:lnTo>
                        <a:pt x="215" y="15"/>
                      </a:lnTo>
                      <a:lnTo>
                        <a:pt x="214" y="10"/>
                      </a:lnTo>
                      <a:lnTo>
                        <a:pt x="211" y="4"/>
                      </a:lnTo>
                      <a:lnTo>
                        <a:pt x="206" y="2"/>
                      </a:lnTo>
                      <a:lnTo>
                        <a:pt x="200" y="0"/>
                      </a:lnTo>
                      <a:lnTo>
                        <a:pt x="15" y="0"/>
                      </a:lnTo>
                      <a:lnTo>
                        <a:pt x="15" y="0"/>
                      </a:lnTo>
                      <a:lnTo>
                        <a:pt x="9" y="2"/>
                      </a:lnTo>
                      <a:lnTo>
                        <a:pt x="4" y="4"/>
                      </a:lnTo>
                      <a:lnTo>
                        <a:pt x="1" y="10"/>
                      </a:lnTo>
                      <a:lnTo>
                        <a:pt x="0" y="15"/>
                      </a:lnTo>
                      <a:lnTo>
                        <a:pt x="0" y="149"/>
                      </a:lnTo>
                      <a:lnTo>
                        <a:pt x="0" y="149"/>
                      </a:lnTo>
                      <a:lnTo>
                        <a:pt x="1" y="155"/>
                      </a:lnTo>
                      <a:lnTo>
                        <a:pt x="4" y="160"/>
                      </a:lnTo>
                      <a:lnTo>
                        <a:pt x="9" y="163"/>
                      </a:lnTo>
                      <a:lnTo>
                        <a:pt x="15" y="164"/>
                      </a:lnTo>
                      <a:lnTo>
                        <a:pt x="15" y="164"/>
                      </a:lnTo>
                      <a:close/>
                      <a:moveTo>
                        <a:pt x="11" y="10"/>
                      </a:moveTo>
                      <a:lnTo>
                        <a:pt x="203" y="10"/>
                      </a:lnTo>
                      <a:lnTo>
                        <a:pt x="203" y="149"/>
                      </a:lnTo>
                      <a:lnTo>
                        <a:pt x="11" y="149"/>
                      </a:lnTo>
                      <a:lnTo>
                        <a:pt x="11" y="1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Calibri"/>
                    <a:ea typeface="宋体" panose="02010600030101010101" pitchFamily="2" charset="-122"/>
                    <a:cs typeface="+mn-cs"/>
                  </a:endParaRPr>
                </a:p>
              </p:txBody>
            </p:sp>
            <p:sp>
              <p:nvSpPr>
                <p:cNvPr id="99" name="Freeform 227"/>
                <p:cNvSpPr>
                  <a:spLocks noEditPoints="1"/>
                </p:cNvSpPr>
                <p:nvPr/>
              </p:nvSpPr>
              <p:spPr bwMode="auto">
                <a:xfrm>
                  <a:off x="4903788" y="1625601"/>
                  <a:ext cx="215900" cy="53975"/>
                </a:xfrm>
                <a:custGeom>
                  <a:avLst/>
                  <a:gdLst>
                    <a:gd name="T0" fmla="*/ 272 w 273"/>
                    <a:gd name="T1" fmla="*/ 56 h 68"/>
                    <a:gd name="T2" fmla="*/ 272 w 273"/>
                    <a:gd name="T3" fmla="*/ 56 h 68"/>
                    <a:gd name="T4" fmla="*/ 270 w 273"/>
                    <a:gd name="T5" fmla="*/ 51 h 68"/>
                    <a:gd name="T6" fmla="*/ 266 w 273"/>
                    <a:gd name="T7" fmla="*/ 45 h 68"/>
                    <a:gd name="T8" fmla="*/ 255 w 273"/>
                    <a:gd name="T9" fmla="*/ 30 h 68"/>
                    <a:gd name="T10" fmla="*/ 233 w 273"/>
                    <a:gd name="T11" fmla="*/ 1 h 68"/>
                    <a:gd name="T12" fmla="*/ 233 w 273"/>
                    <a:gd name="T13" fmla="*/ 1 h 68"/>
                    <a:gd name="T14" fmla="*/ 232 w 273"/>
                    <a:gd name="T15" fmla="*/ 1 h 68"/>
                    <a:gd name="T16" fmla="*/ 229 w 273"/>
                    <a:gd name="T17" fmla="*/ 0 h 68"/>
                    <a:gd name="T18" fmla="*/ 44 w 273"/>
                    <a:gd name="T19" fmla="*/ 0 h 68"/>
                    <a:gd name="T20" fmla="*/ 44 w 273"/>
                    <a:gd name="T21" fmla="*/ 0 h 68"/>
                    <a:gd name="T22" fmla="*/ 41 w 273"/>
                    <a:gd name="T23" fmla="*/ 1 h 68"/>
                    <a:gd name="T24" fmla="*/ 40 w 273"/>
                    <a:gd name="T25" fmla="*/ 1 h 68"/>
                    <a:gd name="T26" fmla="*/ 40 w 273"/>
                    <a:gd name="T27" fmla="*/ 1 h 68"/>
                    <a:gd name="T28" fmla="*/ 30 w 273"/>
                    <a:gd name="T29" fmla="*/ 15 h 68"/>
                    <a:gd name="T30" fmla="*/ 18 w 273"/>
                    <a:gd name="T31" fmla="*/ 30 h 68"/>
                    <a:gd name="T32" fmla="*/ 7 w 273"/>
                    <a:gd name="T33" fmla="*/ 45 h 68"/>
                    <a:gd name="T34" fmla="*/ 3 w 273"/>
                    <a:gd name="T35" fmla="*/ 51 h 68"/>
                    <a:gd name="T36" fmla="*/ 1 w 273"/>
                    <a:gd name="T37" fmla="*/ 56 h 68"/>
                    <a:gd name="T38" fmla="*/ 1 w 273"/>
                    <a:gd name="T39" fmla="*/ 56 h 68"/>
                    <a:gd name="T40" fmla="*/ 0 w 273"/>
                    <a:gd name="T41" fmla="*/ 60 h 68"/>
                    <a:gd name="T42" fmla="*/ 1 w 273"/>
                    <a:gd name="T43" fmla="*/ 63 h 68"/>
                    <a:gd name="T44" fmla="*/ 1 w 273"/>
                    <a:gd name="T45" fmla="*/ 63 h 68"/>
                    <a:gd name="T46" fmla="*/ 4 w 273"/>
                    <a:gd name="T47" fmla="*/ 66 h 68"/>
                    <a:gd name="T48" fmla="*/ 8 w 273"/>
                    <a:gd name="T49" fmla="*/ 67 h 68"/>
                    <a:gd name="T50" fmla="*/ 19 w 273"/>
                    <a:gd name="T51" fmla="*/ 68 h 68"/>
                    <a:gd name="T52" fmla="*/ 255 w 273"/>
                    <a:gd name="T53" fmla="*/ 68 h 68"/>
                    <a:gd name="T54" fmla="*/ 255 w 273"/>
                    <a:gd name="T55" fmla="*/ 68 h 68"/>
                    <a:gd name="T56" fmla="*/ 265 w 273"/>
                    <a:gd name="T57" fmla="*/ 67 h 68"/>
                    <a:gd name="T58" fmla="*/ 269 w 273"/>
                    <a:gd name="T59" fmla="*/ 66 h 68"/>
                    <a:gd name="T60" fmla="*/ 272 w 273"/>
                    <a:gd name="T61" fmla="*/ 63 h 68"/>
                    <a:gd name="T62" fmla="*/ 272 w 273"/>
                    <a:gd name="T63" fmla="*/ 63 h 68"/>
                    <a:gd name="T64" fmla="*/ 273 w 273"/>
                    <a:gd name="T65" fmla="*/ 60 h 68"/>
                    <a:gd name="T66" fmla="*/ 272 w 273"/>
                    <a:gd name="T67" fmla="*/ 56 h 68"/>
                    <a:gd name="T68" fmla="*/ 272 w 273"/>
                    <a:gd name="T69" fmla="*/ 56 h 68"/>
                    <a:gd name="T70" fmla="*/ 265 w 273"/>
                    <a:gd name="T71" fmla="*/ 59 h 68"/>
                    <a:gd name="T72" fmla="*/ 265 w 273"/>
                    <a:gd name="T73" fmla="*/ 59 h 68"/>
                    <a:gd name="T74" fmla="*/ 263 w 273"/>
                    <a:gd name="T75" fmla="*/ 60 h 68"/>
                    <a:gd name="T76" fmla="*/ 255 w 273"/>
                    <a:gd name="T77" fmla="*/ 60 h 68"/>
                    <a:gd name="T78" fmla="*/ 19 w 273"/>
                    <a:gd name="T79" fmla="*/ 60 h 68"/>
                    <a:gd name="T80" fmla="*/ 19 w 273"/>
                    <a:gd name="T81" fmla="*/ 60 h 68"/>
                    <a:gd name="T82" fmla="*/ 11 w 273"/>
                    <a:gd name="T83" fmla="*/ 60 h 68"/>
                    <a:gd name="T84" fmla="*/ 8 w 273"/>
                    <a:gd name="T85" fmla="*/ 60 h 68"/>
                    <a:gd name="T86" fmla="*/ 8 w 273"/>
                    <a:gd name="T87" fmla="*/ 60 h 68"/>
                    <a:gd name="T88" fmla="*/ 8 w 273"/>
                    <a:gd name="T89" fmla="*/ 57 h 68"/>
                    <a:gd name="T90" fmla="*/ 8 w 273"/>
                    <a:gd name="T91" fmla="*/ 57 h 68"/>
                    <a:gd name="T92" fmla="*/ 8 w 273"/>
                    <a:gd name="T93" fmla="*/ 57 h 68"/>
                    <a:gd name="T94" fmla="*/ 8 w 273"/>
                    <a:gd name="T95" fmla="*/ 57 h 68"/>
                    <a:gd name="T96" fmla="*/ 12 w 273"/>
                    <a:gd name="T97" fmla="*/ 49 h 68"/>
                    <a:gd name="T98" fmla="*/ 22 w 273"/>
                    <a:gd name="T99" fmla="*/ 36 h 68"/>
                    <a:gd name="T100" fmla="*/ 251 w 273"/>
                    <a:gd name="T101" fmla="*/ 36 h 68"/>
                    <a:gd name="T102" fmla="*/ 251 w 273"/>
                    <a:gd name="T103" fmla="*/ 36 h 68"/>
                    <a:gd name="T104" fmla="*/ 261 w 273"/>
                    <a:gd name="T105" fmla="*/ 49 h 68"/>
                    <a:gd name="T106" fmla="*/ 265 w 273"/>
                    <a:gd name="T107" fmla="*/ 57 h 68"/>
                    <a:gd name="T108" fmla="*/ 265 w 273"/>
                    <a:gd name="T109" fmla="*/ 57 h 68"/>
                    <a:gd name="T110" fmla="*/ 265 w 273"/>
                    <a:gd name="T111" fmla="*/ 57 h 68"/>
                    <a:gd name="T112" fmla="*/ 265 w 273"/>
                    <a:gd name="T113" fmla="*/ 57 h 68"/>
                    <a:gd name="T114" fmla="*/ 265 w 273"/>
                    <a:gd name="T115" fmla="*/ 59 h 68"/>
                    <a:gd name="T116" fmla="*/ 265 w 273"/>
                    <a:gd name="T117" fmla="*/ 59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73" h="68">
                      <a:moveTo>
                        <a:pt x="272" y="56"/>
                      </a:moveTo>
                      <a:lnTo>
                        <a:pt x="272" y="56"/>
                      </a:lnTo>
                      <a:lnTo>
                        <a:pt x="270" y="51"/>
                      </a:lnTo>
                      <a:lnTo>
                        <a:pt x="266" y="45"/>
                      </a:lnTo>
                      <a:lnTo>
                        <a:pt x="255" y="30"/>
                      </a:lnTo>
                      <a:lnTo>
                        <a:pt x="233" y="1"/>
                      </a:lnTo>
                      <a:lnTo>
                        <a:pt x="233" y="1"/>
                      </a:lnTo>
                      <a:lnTo>
                        <a:pt x="232" y="1"/>
                      </a:lnTo>
                      <a:lnTo>
                        <a:pt x="229" y="0"/>
                      </a:lnTo>
                      <a:lnTo>
                        <a:pt x="44" y="0"/>
                      </a:lnTo>
                      <a:lnTo>
                        <a:pt x="44" y="0"/>
                      </a:lnTo>
                      <a:lnTo>
                        <a:pt x="41" y="1"/>
                      </a:lnTo>
                      <a:lnTo>
                        <a:pt x="40" y="1"/>
                      </a:lnTo>
                      <a:lnTo>
                        <a:pt x="40" y="1"/>
                      </a:lnTo>
                      <a:lnTo>
                        <a:pt x="30" y="15"/>
                      </a:lnTo>
                      <a:lnTo>
                        <a:pt x="18" y="30"/>
                      </a:lnTo>
                      <a:lnTo>
                        <a:pt x="7" y="45"/>
                      </a:lnTo>
                      <a:lnTo>
                        <a:pt x="3" y="51"/>
                      </a:lnTo>
                      <a:lnTo>
                        <a:pt x="1" y="56"/>
                      </a:lnTo>
                      <a:lnTo>
                        <a:pt x="1" y="56"/>
                      </a:lnTo>
                      <a:lnTo>
                        <a:pt x="0" y="60"/>
                      </a:lnTo>
                      <a:lnTo>
                        <a:pt x="1" y="63"/>
                      </a:lnTo>
                      <a:lnTo>
                        <a:pt x="1" y="63"/>
                      </a:lnTo>
                      <a:lnTo>
                        <a:pt x="4" y="66"/>
                      </a:lnTo>
                      <a:lnTo>
                        <a:pt x="8" y="67"/>
                      </a:lnTo>
                      <a:lnTo>
                        <a:pt x="19" y="68"/>
                      </a:lnTo>
                      <a:lnTo>
                        <a:pt x="255" y="68"/>
                      </a:lnTo>
                      <a:lnTo>
                        <a:pt x="255" y="68"/>
                      </a:lnTo>
                      <a:lnTo>
                        <a:pt x="265" y="67"/>
                      </a:lnTo>
                      <a:lnTo>
                        <a:pt x="269" y="66"/>
                      </a:lnTo>
                      <a:lnTo>
                        <a:pt x="272" y="63"/>
                      </a:lnTo>
                      <a:lnTo>
                        <a:pt x="272" y="63"/>
                      </a:lnTo>
                      <a:lnTo>
                        <a:pt x="273" y="60"/>
                      </a:lnTo>
                      <a:lnTo>
                        <a:pt x="272" y="56"/>
                      </a:lnTo>
                      <a:lnTo>
                        <a:pt x="272" y="56"/>
                      </a:lnTo>
                      <a:close/>
                      <a:moveTo>
                        <a:pt x="265" y="59"/>
                      </a:moveTo>
                      <a:lnTo>
                        <a:pt x="265" y="59"/>
                      </a:lnTo>
                      <a:lnTo>
                        <a:pt x="263" y="60"/>
                      </a:lnTo>
                      <a:lnTo>
                        <a:pt x="255" y="60"/>
                      </a:lnTo>
                      <a:lnTo>
                        <a:pt x="19" y="60"/>
                      </a:lnTo>
                      <a:lnTo>
                        <a:pt x="19" y="60"/>
                      </a:lnTo>
                      <a:lnTo>
                        <a:pt x="11" y="60"/>
                      </a:lnTo>
                      <a:lnTo>
                        <a:pt x="8" y="60"/>
                      </a:lnTo>
                      <a:lnTo>
                        <a:pt x="8" y="60"/>
                      </a:lnTo>
                      <a:lnTo>
                        <a:pt x="8" y="57"/>
                      </a:lnTo>
                      <a:lnTo>
                        <a:pt x="8" y="57"/>
                      </a:lnTo>
                      <a:lnTo>
                        <a:pt x="8" y="57"/>
                      </a:lnTo>
                      <a:lnTo>
                        <a:pt x="8" y="57"/>
                      </a:lnTo>
                      <a:lnTo>
                        <a:pt x="12" y="49"/>
                      </a:lnTo>
                      <a:lnTo>
                        <a:pt x="22" y="36"/>
                      </a:lnTo>
                      <a:lnTo>
                        <a:pt x="251" y="36"/>
                      </a:lnTo>
                      <a:lnTo>
                        <a:pt x="251" y="36"/>
                      </a:lnTo>
                      <a:lnTo>
                        <a:pt x="261" y="49"/>
                      </a:lnTo>
                      <a:lnTo>
                        <a:pt x="265" y="57"/>
                      </a:lnTo>
                      <a:lnTo>
                        <a:pt x="265" y="57"/>
                      </a:lnTo>
                      <a:lnTo>
                        <a:pt x="265" y="57"/>
                      </a:lnTo>
                      <a:lnTo>
                        <a:pt x="265" y="57"/>
                      </a:lnTo>
                      <a:lnTo>
                        <a:pt x="265" y="59"/>
                      </a:lnTo>
                      <a:lnTo>
                        <a:pt x="265" y="5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Calibri"/>
                    <a:ea typeface="宋体" panose="02010600030101010101" pitchFamily="2" charset="-122"/>
                    <a:cs typeface="+mn-cs"/>
                  </a:endParaRPr>
                </a:p>
              </p:txBody>
            </p:sp>
          </p:grpSp>
          <p:grpSp>
            <p:nvGrpSpPr>
              <p:cNvPr id="86" name="组合 85"/>
              <p:cNvGrpSpPr/>
              <p:nvPr/>
            </p:nvGrpSpPr>
            <p:grpSpPr>
              <a:xfrm>
                <a:off x="3616440" y="1766118"/>
                <a:ext cx="307073" cy="282238"/>
                <a:chOff x="4470401" y="1481138"/>
                <a:chExt cx="215900" cy="198438"/>
              </a:xfrm>
              <a:solidFill>
                <a:schemeClr val="accent2"/>
              </a:solidFill>
            </p:grpSpPr>
            <p:sp>
              <p:nvSpPr>
                <p:cNvPr id="87" name="Freeform 355"/>
                <p:cNvSpPr>
                  <a:spLocks/>
                </p:cNvSpPr>
                <p:nvPr/>
              </p:nvSpPr>
              <p:spPr bwMode="auto">
                <a:xfrm>
                  <a:off x="4546601" y="1651001"/>
                  <a:ext cx="65088" cy="28575"/>
                </a:xfrm>
                <a:custGeom>
                  <a:avLst/>
                  <a:gdLst>
                    <a:gd name="T0" fmla="*/ 10 w 81"/>
                    <a:gd name="T1" fmla="*/ 0 h 37"/>
                    <a:gd name="T2" fmla="*/ 0 w 81"/>
                    <a:gd name="T3" fmla="*/ 33 h 37"/>
                    <a:gd name="T4" fmla="*/ 0 w 81"/>
                    <a:gd name="T5" fmla="*/ 33 h 37"/>
                    <a:gd name="T6" fmla="*/ 1 w 81"/>
                    <a:gd name="T7" fmla="*/ 36 h 37"/>
                    <a:gd name="T8" fmla="*/ 5 w 81"/>
                    <a:gd name="T9" fmla="*/ 37 h 37"/>
                    <a:gd name="T10" fmla="*/ 76 w 81"/>
                    <a:gd name="T11" fmla="*/ 37 h 37"/>
                    <a:gd name="T12" fmla="*/ 76 w 81"/>
                    <a:gd name="T13" fmla="*/ 37 h 37"/>
                    <a:gd name="T14" fmla="*/ 79 w 81"/>
                    <a:gd name="T15" fmla="*/ 36 h 37"/>
                    <a:gd name="T16" fmla="*/ 81 w 81"/>
                    <a:gd name="T17" fmla="*/ 33 h 37"/>
                    <a:gd name="T18" fmla="*/ 70 w 81"/>
                    <a:gd name="T19" fmla="*/ 0 h 37"/>
                    <a:gd name="T20" fmla="*/ 10 w 81"/>
                    <a:gd name="T21" fmla="*/ 0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1" h="37">
                      <a:moveTo>
                        <a:pt x="10" y="0"/>
                      </a:moveTo>
                      <a:lnTo>
                        <a:pt x="0" y="33"/>
                      </a:lnTo>
                      <a:lnTo>
                        <a:pt x="0" y="33"/>
                      </a:lnTo>
                      <a:lnTo>
                        <a:pt x="1" y="36"/>
                      </a:lnTo>
                      <a:lnTo>
                        <a:pt x="5" y="37"/>
                      </a:lnTo>
                      <a:lnTo>
                        <a:pt x="76" y="37"/>
                      </a:lnTo>
                      <a:lnTo>
                        <a:pt x="76" y="37"/>
                      </a:lnTo>
                      <a:lnTo>
                        <a:pt x="79" y="36"/>
                      </a:lnTo>
                      <a:lnTo>
                        <a:pt x="81" y="33"/>
                      </a:lnTo>
                      <a:lnTo>
                        <a:pt x="70" y="0"/>
                      </a:lnTo>
                      <a:lnTo>
                        <a:pt x="1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Calibri"/>
                    <a:ea typeface="宋体" panose="02010600030101010101" pitchFamily="2" charset="-122"/>
                    <a:cs typeface="+mn-cs"/>
                  </a:endParaRPr>
                </a:p>
              </p:txBody>
            </p:sp>
            <p:sp>
              <p:nvSpPr>
                <p:cNvPr id="88" name="Freeform 356"/>
                <p:cNvSpPr>
                  <a:spLocks noEditPoints="1"/>
                </p:cNvSpPr>
                <p:nvPr/>
              </p:nvSpPr>
              <p:spPr bwMode="auto">
                <a:xfrm>
                  <a:off x="4470401" y="1481138"/>
                  <a:ext cx="215900" cy="163513"/>
                </a:xfrm>
                <a:custGeom>
                  <a:avLst/>
                  <a:gdLst>
                    <a:gd name="T0" fmla="*/ 252 w 272"/>
                    <a:gd name="T1" fmla="*/ 0 h 206"/>
                    <a:gd name="T2" fmla="*/ 19 w 272"/>
                    <a:gd name="T3" fmla="*/ 0 h 206"/>
                    <a:gd name="T4" fmla="*/ 19 w 272"/>
                    <a:gd name="T5" fmla="*/ 0 h 206"/>
                    <a:gd name="T6" fmla="*/ 12 w 272"/>
                    <a:gd name="T7" fmla="*/ 2 h 206"/>
                    <a:gd name="T8" fmla="*/ 5 w 272"/>
                    <a:gd name="T9" fmla="*/ 6 h 206"/>
                    <a:gd name="T10" fmla="*/ 1 w 272"/>
                    <a:gd name="T11" fmla="*/ 13 h 206"/>
                    <a:gd name="T12" fmla="*/ 0 w 272"/>
                    <a:gd name="T13" fmla="*/ 21 h 206"/>
                    <a:gd name="T14" fmla="*/ 0 w 272"/>
                    <a:gd name="T15" fmla="*/ 187 h 206"/>
                    <a:gd name="T16" fmla="*/ 0 w 272"/>
                    <a:gd name="T17" fmla="*/ 187 h 206"/>
                    <a:gd name="T18" fmla="*/ 1 w 272"/>
                    <a:gd name="T19" fmla="*/ 195 h 206"/>
                    <a:gd name="T20" fmla="*/ 5 w 272"/>
                    <a:gd name="T21" fmla="*/ 201 h 206"/>
                    <a:gd name="T22" fmla="*/ 12 w 272"/>
                    <a:gd name="T23" fmla="*/ 205 h 206"/>
                    <a:gd name="T24" fmla="*/ 19 w 272"/>
                    <a:gd name="T25" fmla="*/ 206 h 206"/>
                    <a:gd name="T26" fmla="*/ 252 w 272"/>
                    <a:gd name="T27" fmla="*/ 206 h 206"/>
                    <a:gd name="T28" fmla="*/ 252 w 272"/>
                    <a:gd name="T29" fmla="*/ 206 h 206"/>
                    <a:gd name="T30" fmla="*/ 259 w 272"/>
                    <a:gd name="T31" fmla="*/ 205 h 206"/>
                    <a:gd name="T32" fmla="*/ 266 w 272"/>
                    <a:gd name="T33" fmla="*/ 201 h 206"/>
                    <a:gd name="T34" fmla="*/ 270 w 272"/>
                    <a:gd name="T35" fmla="*/ 195 h 206"/>
                    <a:gd name="T36" fmla="*/ 272 w 272"/>
                    <a:gd name="T37" fmla="*/ 187 h 206"/>
                    <a:gd name="T38" fmla="*/ 272 w 272"/>
                    <a:gd name="T39" fmla="*/ 21 h 206"/>
                    <a:gd name="T40" fmla="*/ 272 w 272"/>
                    <a:gd name="T41" fmla="*/ 21 h 206"/>
                    <a:gd name="T42" fmla="*/ 270 w 272"/>
                    <a:gd name="T43" fmla="*/ 13 h 206"/>
                    <a:gd name="T44" fmla="*/ 266 w 272"/>
                    <a:gd name="T45" fmla="*/ 6 h 206"/>
                    <a:gd name="T46" fmla="*/ 259 w 272"/>
                    <a:gd name="T47" fmla="*/ 2 h 206"/>
                    <a:gd name="T48" fmla="*/ 252 w 272"/>
                    <a:gd name="T49" fmla="*/ 0 h 206"/>
                    <a:gd name="T50" fmla="*/ 252 w 272"/>
                    <a:gd name="T51" fmla="*/ 0 h 206"/>
                    <a:gd name="T52" fmla="*/ 257 w 272"/>
                    <a:gd name="T53" fmla="*/ 189 h 206"/>
                    <a:gd name="T54" fmla="*/ 15 w 272"/>
                    <a:gd name="T55" fmla="*/ 189 h 206"/>
                    <a:gd name="T56" fmla="*/ 15 w 272"/>
                    <a:gd name="T57" fmla="*/ 14 h 206"/>
                    <a:gd name="T58" fmla="*/ 257 w 272"/>
                    <a:gd name="T59" fmla="*/ 14 h 206"/>
                    <a:gd name="T60" fmla="*/ 257 w 272"/>
                    <a:gd name="T61" fmla="*/ 189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72" h="206">
                      <a:moveTo>
                        <a:pt x="252" y="0"/>
                      </a:moveTo>
                      <a:lnTo>
                        <a:pt x="19" y="0"/>
                      </a:lnTo>
                      <a:lnTo>
                        <a:pt x="19" y="0"/>
                      </a:lnTo>
                      <a:lnTo>
                        <a:pt x="12" y="2"/>
                      </a:lnTo>
                      <a:lnTo>
                        <a:pt x="5" y="6"/>
                      </a:lnTo>
                      <a:lnTo>
                        <a:pt x="1" y="13"/>
                      </a:lnTo>
                      <a:lnTo>
                        <a:pt x="0" y="21"/>
                      </a:lnTo>
                      <a:lnTo>
                        <a:pt x="0" y="187"/>
                      </a:lnTo>
                      <a:lnTo>
                        <a:pt x="0" y="187"/>
                      </a:lnTo>
                      <a:lnTo>
                        <a:pt x="1" y="195"/>
                      </a:lnTo>
                      <a:lnTo>
                        <a:pt x="5" y="201"/>
                      </a:lnTo>
                      <a:lnTo>
                        <a:pt x="12" y="205"/>
                      </a:lnTo>
                      <a:lnTo>
                        <a:pt x="19" y="206"/>
                      </a:lnTo>
                      <a:lnTo>
                        <a:pt x="252" y="206"/>
                      </a:lnTo>
                      <a:lnTo>
                        <a:pt x="252" y="206"/>
                      </a:lnTo>
                      <a:lnTo>
                        <a:pt x="259" y="205"/>
                      </a:lnTo>
                      <a:lnTo>
                        <a:pt x="266" y="201"/>
                      </a:lnTo>
                      <a:lnTo>
                        <a:pt x="270" y="195"/>
                      </a:lnTo>
                      <a:lnTo>
                        <a:pt x="272" y="187"/>
                      </a:lnTo>
                      <a:lnTo>
                        <a:pt x="272" y="21"/>
                      </a:lnTo>
                      <a:lnTo>
                        <a:pt x="272" y="21"/>
                      </a:lnTo>
                      <a:lnTo>
                        <a:pt x="270" y="13"/>
                      </a:lnTo>
                      <a:lnTo>
                        <a:pt x="266" y="6"/>
                      </a:lnTo>
                      <a:lnTo>
                        <a:pt x="259" y="2"/>
                      </a:lnTo>
                      <a:lnTo>
                        <a:pt x="252" y="0"/>
                      </a:lnTo>
                      <a:lnTo>
                        <a:pt x="252" y="0"/>
                      </a:lnTo>
                      <a:close/>
                      <a:moveTo>
                        <a:pt x="257" y="189"/>
                      </a:moveTo>
                      <a:lnTo>
                        <a:pt x="15" y="189"/>
                      </a:lnTo>
                      <a:lnTo>
                        <a:pt x="15" y="14"/>
                      </a:lnTo>
                      <a:lnTo>
                        <a:pt x="257" y="14"/>
                      </a:lnTo>
                      <a:lnTo>
                        <a:pt x="257" y="18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Calibri"/>
                    <a:ea typeface="宋体" panose="02010600030101010101" pitchFamily="2" charset="-122"/>
                    <a:cs typeface="+mn-cs"/>
                  </a:endParaRPr>
                </a:p>
              </p:txBody>
            </p:sp>
            <p:sp>
              <p:nvSpPr>
                <p:cNvPr id="89" name="Freeform 357"/>
                <p:cNvSpPr>
                  <a:spLocks noEditPoints="1"/>
                </p:cNvSpPr>
                <p:nvPr/>
              </p:nvSpPr>
              <p:spPr bwMode="auto">
                <a:xfrm>
                  <a:off x="4554538" y="1519238"/>
                  <a:ext cx="44450" cy="46038"/>
                </a:xfrm>
                <a:custGeom>
                  <a:avLst/>
                  <a:gdLst>
                    <a:gd name="T0" fmla="*/ 29 w 57"/>
                    <a:gd name="T1" fmla="*/ 59 h 59"/>
                    <a:gd name="T2" fmla="*/ 40 w 57"/>
                    <a:gd name="T3" fmla="*/ 56 h 59"/>
                    <a:gd name="T4" fmla="*/ 49 w 57"/>
                    <a:gd name="T5" fmla="*/ 51 h 59"/>
                    <a:gd name="T6" fmla="*/ 56 w 57"/>
                    <a:gd name="T7" fmla="*/ 41 h 59"/>
                    <a:gd name="T8" fmla="*/ 57 w 57"/>
                    <a:gd name="T9" fmla="*/ 29 h 59"/>
                    <a:gd name="T10" fmla="*/ 57 w 57"/>
                    <a:gd name="T11" fmla="*/ 23 h 59"/>
                    <a:gd name="T12" fmla="*/ 53 w 57"/>
                    <a:gd name="T13" fmla="*/ 12 h 59"/>
                    <a:gd name="T14" fmla="*/ 45 w 57"/>
                    <a:gd name="T15" fmla="*/ 4 h 59"/>
                    <a:gd name="T16" fmla="*/ 36 w 57"/>
                    <a:gd name="T17" fmla="*/ 0 h 59"/>
                    <a:gd name="T18" fmla="*/ 29 w 57"/>
                    <a:gd name="T19" fmla="*/ 0 h 59"/>
                    <a:gd name="T20" fmla="*/ 16 w 57"/>
                    <a:gd name="T21" fmla="*/ 3 h 59"/>
                    <a:gd name="T22" fmla="*/ 7 w 57"/>
                    <a:gd name="T23" fmla="*/ 11 h 59"/>
                    <a:gd name="T24" fmla="*/ 6 w 57"/>
                    <a:gd name="T25" fmla="*/ 11 h 59"/>
                    <a:gd name="T26" fmla="*/ 6 w 57"/>
                    <a:gd name="T27" fmla="*/ 12 h 59"/>
                    <a:gd name="T28" fmla="*/ 1 w 57"/>
                    <a:gd name="T29" fmla="*/ 20 h 59"/>
                    <a:gd name="T30" fmla="*/ 0 w 57"/>
                    <a:gd name="T31" fmla="*/ 29 h 59"/>
                    <a:gd name="T32" fmla="*/ 3 w 57"/>
                    <a:gd name="T33" fmla="*/ 41 h 59"/>
                    <a:gd name="T34" fmla="*/ 8 w 57"/>
                    <a:gd name="T35" fmla="*/ 51 h 59"/>
                    <a:gd name="T36" fmla="*/ 18 w 57"/>
                    <a:gd name="T37" fmla="*/ 56 h 59"/>
                    <a:gd name="T38" fmla="*/ 29 w 57"/>
                    <a:gd name="T39" fmla="*/ 59 h 59"/>
                    <a:gd name="T40" fmla="*/ 29 w 57"/>
                    <a:gd name="T41" fmla="*/ 5 h 59"/>
                    <a:gd name="T42" fmla="*/ 36 w 57"/>
                    <a:gd name="T43" fmla="*/ 7 h 59"/>
                    <a:gd name="T44" fmla="*/ 41 w 57"/>
                    <a:gd name="T45" fmla="*/ 10 h 59"/>
                    <a:gd name="T46" fmla="*/ 29 w 57"/>
                    <a:gd name="T47" fmla="*/ 15 h 59"/>
                    <a:gd name="T48" fmla="*/ 23 w 57"/>
                    <a:gd name="T49" fmla="*/ 16 h 59"/>
                    <a:gd name="T50" fmla="*/ 12 w 57"/>
                    <a:gd name="T51" fmla="*/ 14 h 59"/>
                    <a:gd name="T52" fmla="*/ 16 w 57"/>
                    <a:gd name="T53" fmla="*/ 11 h 59"/>
                    <a:gd name="T54" fmla="*/ 25 w 57"/>
                    <a:gd name="T55" fmla="*/ 7 h 59"/>
                    <a:gd name="T56" fmla="*/ 29 w 57"/>
                    <a:gd name="T57" fmla="*/ 5 h 59"/>
                    <a:gd name="T58" fmla="*/ 10 w 57"/>
                    <a:gd name="T59" fmla="*/ 18 h 59"/>
                    <a:gd name="T60" fmla="*/ 22 w 57"/>
                    <a:gd name="T61" fmla="*/ 22 h 59"/>
                    <a:gd name="T62" fmla="*/ 26 w 57"/>
                    <a:gd name="T63" fmla="*/ 20 h 59"/>
                    <a:gd name="T64" fmla="*/ 30 w 57"/>
                    <a:gd name="T65" fmla="*/ 19 h 59"/>
                    <a:gd name="T66" fmla="*/ 44 w 57"/>
                    <a:gd name="T67" fmla="*/ 15 h 59"/>
                    <a:gd name="T68" fmla="*/ 46 w 57"/>
                    <a:gd name="T69" fmla="*/ 16 h 59"/>
                    <a:gd name="T70" fmla="*/ 48 w 57"/>
                    <a:gd name="T71" fmla="*/ 16 h 59"/>
                    <a:gd name="T72" fmla="*/ 52 w 57"/>
                    <a:gd name="T73" fmla="*/ 29 h 59"/>
                    <a:gd name="T74" fmla="*/ 51 w 57"/>
                    <a:gd name="T75" fmla="*/ 34 h 59"/>
                    <a:gd name="T76" fmla="*/ 48 w 57"/>
                    <a:gd name="T77" fmla="*/ 42 h 59"/>
                    <a:gd name="T78" fmla="*/ 41 w 57"/>
                    <a:gd name="T79" fmla="*/ 48 h 59"/>
                    <a:gd name="T80" fmla="*/ 34 w 57"/>
                    <a:gd name="T81" fmla="*/ 52 h 59"/>
                    <a:gd name="T82" fmla="*/ 29 w 57"/>
                    <a:gd name="T83" fmla="*/ 52 h 59"/>
                    <a:gd name="T84" fmla="*/ 21 w 57"/>
                    <a:gd name="T85" fmla="*/ 51 h 59"/>
                    <a:gd name="T86" fmla="*/ 14 w 57"/>
                    <a:gd name="T87" fmla="*/ 45 h 59"/>
                    <a:gd name="T88" fmla="*/ 8 w 57"/>
                    <a:gd name="T89" fmla="*/ 38 h 59"/>
                    <a:gd name="T90" fmla="*/ 7 w 57"/>
                    <a:gd name="T91" fmla="*/ 29 h 59"/>
                    <a:gd name="T92" fmla="*/ 7 w 57"/>
                    <a:gd name="T93" fmla="*/ 23 h 59"/>
                    <a:gd name="T94" fmla="*/ 10 w 57"/>
                    <a:gd name="T95" fmla="*/ 18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57" h="59">
                      <a:moveTo>
                        <a:pt x="29" y="59"/>
                      </a:moveTo>
                      <a:lnTo>
                        <a:pt x="29" y="59"/>
                      </a:lnTo>
                      <a:lnTo>
                        <a:pt x="36" y="57"/>
                      </a:lnTo>
                      <a:lnTo>
                        <a:pt x="40" y="56"/>
                      </a:lnTo>
                      <a:lnTo>
                        <a:pt x="45" y="53"/>
                      </a:lnTo>
                      <a:lnTo>
                        <a:pt x="49" y="51"/>
                      </a:lnTo>
                      <a:lnTo>
                        <a:pt x="53" y="45"/>
                      </a:lnTo>
                      <a:lnTo>
                        <a:pt x="56" y="41"/>
                      </a:lnTo>
                      <a:lnTo>
                        <a:pt x="57" y="36"/>
                      </a:lnTo>
                      <a:lnTo>
                        <a:pt x="57" y="29"/>
                      </a:lnTo>
                      <a:lnTo>
                        <a:pt x="57" y="29"/>
                      </a:lnTo>
                      <a:lnTo>
                        <a:pt x="57" y="23"/>
                      </a:lnTo>
                      <a:lnTo>
                        <a:pt x="56" y="18"/>
                      </a:lnTo>
                      <a:lnTo>
                        <a:pt x="53" y="12"/>
                      </a:lnTo>
                      <a:lnTo>
                        <a:pt x="49" y="8"/>
                      </a:lnTo>
                      <a:lnTo>
                        <a:pt x="45" y="4"/>
                      </a:lnTo>
                      <a:lnTo>
                        <a:pt x="40" y="1"/>
                      </a:lnTo>
                      <a:lnTo>
                        <a:pt x="36" y="0"/>
                      </a:lnTo>
                      <a:lnTo>
                        <a:pt x="29" y="0"/>
                      </a:lnTo>
                      <a:lnTo>
                        <a:pt x="29" y="0"/>
                      </a:lnTo>
                      <a:lnTo>
                        <a:pt x="22" y="0"/>
                      </a:lnTo>
                      <a:lnTo>
                        <a:pt x="16" y="3"/>
                      </a:lnTo>
                      <a:lnTo>
                        <a:pt x="11" y="7"/>
                      </a:lnTo>
                      <a:lnTo>
                        <a:pt x="7" y="11"/>
                      </a:lnTo>
                      <a:lnTo>
                        <a:pt x="7" y="11"/>
                      </a:lnTo>
                      <a:lnTo>
                        <a:pt x="6" y="11"/>
                      </a:lnTo>
                      <a:lnTo>
                        <a:pt x="6" y="11"/>
                      </a:lnTo>
                      <a:lnTo>
                        <a:pt x="6" y="12"/>
                      </a:lnTo>
                      <a:lnTo>
                        <a:pt x="6" y="12"/>
                      </a:lnTo>
                      <a:lnTo>
                        <a:pt x="1" y="20"/>
                      </a:lnTo>
                      <a:lnTo>
                        <a:pt x="0" y="29"/>
                      </a:lnTo>
                      <a:lnTo>
                        <a:pt x="0" y="29"/>
                      </a:lnTo>
                      <a:lnTo>
                        <a:pt x="1" y="36"/>
                      </a:lnTo>
                      <a:lnTo>
                        <a:pt x="3" y="41"/>
                      </a:lnTo>
                      <a:lnTo>
                        <a:pt x="6" y="45"/>
                      </a:lnTo>
                      <a:lnTo>
                        <a:pt x="8" y="51"/>
                      </a:lnTo>
                      <a:lnTo>
                        <a:pt x="14" y="53"/>
                      </a:lnTo>
                      <a:lnTo>
                        <a:pt x="18" y="56"/>
                      </a:lnTo>
                      <a:lnTo>
                        <a:pt x="23" y="57"/>
                      </a:lnTo>
                      <a:lnTo>
                        <a:pt x="29" y="59"/>
                      </a:lnTo>
                      <a:lnTo>
                        <a:pt x="29" y="59"/>
                      </a:lnTo>
                      <a:close/>
                      <a:moveTo>
                        <a:pt x="29" y="5"/>
                      </a:moveTo>
                      <a:lnTo>
                        <a:pt x="29" y="5"/>
                      </a:lnTo>
                      <a:lnTo>
                        <a:pt x="36" y="7"/>
                      </a:lnTo>
                      <a:lnTo>
                        <a:pt x="41" y="10"/>
                      </a:lnTo>
                      <a:lnTo>
                        <a:pt x="41" y="10"/>
                      </a:lnTo>
                      <a:lnTo>
                        <a:pt x="36" y="11"/>
                      </a:lnTo>
                      <a:lnTo>
                        <a:pt x="29" y="15"/>
                      </a:lnTo>
                      <a:lnTo>
                        <a:pt x="29" y="15"/>
                      </a:lnTo>
                      <a:lnTo>
                        <a:pt x="23" y="16"/>
                      </a:lnTo>
                      <a:lnTo>
                        <a:pt x="19" y="16"/>
                      </a:lnTo>
                      <a:lnTo>
                        <a:pt x="12" y="14"/>
                      </a:lnTo>
                      <a:lnTo>
                        <a:pt x="12" y="14"/>
                      </a:lnTo>
                      <a:lnTo>
                        <a:pt x="16" y="11"/>
                      </a:lnTo>
                      <a:lnTo>
                        <a:pt x="21" y="8"/>
                      </a:lnTo>
                      <a:lnTo>
                        <a:pt x="25" y="7"/>
                      </a:lnTo>
                      <a:lnTo>
                        <a:pt x="29" y="5"/>
                      </a:lnTo>
                      <a:lnTo>
                        <a:pt x="29" y="5"/>
                      </a:lnTo>
                      <a:close/>
                      <a:moveTo>
                        <a:pt x="10" y="18"/>
                      </a:moveTo>
                      <a:lnTo>
                        <a:pt x="10" y="18"/>
                      </a:lnTo>
                      <a:lnTo>
                        <a:pt x="15" y="20"/>
                      </a:lnTo>
                      <a:lnTo>
                        <a:pt x="22" y="22"/>
                      </a:lnTo>
                      <a:lnTo>
                        <a:pt x="22" y="22"/>
                      </a:lnTo>
                      <a:lnTo>
                        <a:pt x="26" y="20"/>
                      </a:lnTo>
                      <a:lnTo>
                        <a:pt x="30" y="19"/>
                      </a:lnTo>
                      <a:lnTo>
                        <a:pt x="30" y="19"/>
                      </a:lnTo>
                      <a:lnTo>
                        <a:pt x="41" y="15"/>
                      </a:lnTo>
                      <a:lnTo>
                        <a:pt x="44" y="15"/>
                      </a:lnTo>
                      <a:lnTo>
                        <a:pt x="46" y="16"/>
                      </a:lnTo>
                      <a:lnTo>
                        <a:pt x="46" y="16"/>
                      </a:lnTo>
                      <a:lnTo>
                        <a:pt x="48" y="16"/>
                      </a:lnTo>
                      <a:lnTo>
                        <a:pt x="48" y="16"/>
                      </a:lnTo>
                      <a:lnTo>
                        <a:pt x="51" y="22"/>
                      </a:lnTo>
                      <a:lnTo>
                        <a:pt x="52" y="29"/>
                      </a:lnTo>
                      <a:lnTo>
                        <a:pt x="52" y="29"/>
                      </a:lnTo>
                      <a:lnTo>
                        <a:pt x="51" y="34"/>
                      </a:lnTo>
                      <a:lnTo>
                        <a:pt x="49" y="38"/>
                      </a:lnTo>
                      <a:lnTo>
                        <a:pt x="48" y="42"/>
                      </a:lnTo>
                      <a:lnTo>
                        <a:pt x="45" y="45"/>
                      </a:lnTo>
                      <a:lnTo>
                        <a:pt x="41" y="48"/>
                      </a:lnTo>
                      <a:lnTo>
                        <a:pt x="38" y="51"/>
                      </a:lnTo>
                      <a:lnTo>
                        <a:pt x="34" y="52"/>
                      </a:lnTo>
                      <a:lnTo>
                        <a:pt x="29" y="52"/>
                      </a:lnTo>
                      <a:lnTo>
                        <a:pt x="29" y="52"/>
                      </a:lnTo>
                      <a:lnTo>
                        <a:pt x="25" y="52"/>
                      </a:lnTo>
                      <a:lnTo>
                        <a:pt x="21" y="51"/>
                      </a:lnTo>
                      <a:lnTo>
                        <a:pt x="16" y="48"/>
                      </a:lnTo>
                      <a:lnTo>
                        <a:pt x="14" y="45"/>
                      </a:lnTo>
                      <a:lnTo>
                        <a:pt x="11" y="42"/>
                      </a:lnTo>
                      <a:lnTo>
                        <a:pt x="8" y="38"/>
                      </a:lnTo>
                      <a:lnTo>
                        <a:pt x="7" y="34"/>
                      </a:lnTo>
                      <a:lnTo>
                        <a:pt x="7" y="29"/>
                      </a:lnTo>
                      <a:lnTo>
                        <a:pt x="7" y="29"/>
                      </a:lnTo>
                      <a:lnTo>
                        <a:pt x="7" y="23"/>
                      </a:lnTo>
                      <a:lnTo>
                        <a:pt x="10" y="18"/>
                      </a:lnTo>
                      <a:lnTo>
                        <a:pt x="10" y="1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Calibri"/>
                    <a:ea typeface="宋体" panose="02010600030101010101" pitchFamily="2" charset="-122"/>
                    <a:cs typeface="+mn-cs"/>
                  </a:endParaRPr>
                </a:p>
              </p:txBody>
            </p:sp>
            <p:sp>
              <p:nvSpPr>
                <p:cNvPr id="90" name="Freeform 358"/>
                <p:cNvSpPr>
                  <a:spLocks/>
                </p:cNvSpPr>
                <p:nvPr/>
              </p:nvSpPr>
              <p:spPr bwMode="auto">
                <a:xfrm>
                  <a:off x="4603751" y="1552576"/>
                  <a:ext cx="22225" cy="34925"/>
                </a:xfrm>
                <a:custGeom>
                  <a:avLst/>
                  <a:gdLst>
                    <a:gd name="T0" fmla="*/ 24 w 29"/>
                    <a:gd name="T1" fmla="*/ 43 h 43"/>
                    <a:gd name="T2" fmla="*/ 24 w 29"/>
                    <a:gd name="T3" fmla="*/ 43 h 43"/>
                    <a:gd name="T4" fmla="*/ 24 w 29"/>
                    <a:gd name="T5" fmla="*/ 42 h 43"/>
                    <a:gd name="T6" fmla="*/ 29 w 29"/>
                    <a:gd name="T7" fmla="*/ 19 h 43"/>
                    <a:gd name="T8" fmla="*/ 29 w 29"/>
                    <a:gd name="T9" fmla="*/ 19 h 43"/>
                    <a:gd name="T10" fmla="*/ 29 w 29"/>
                    <a:gd name="T11" fmla="*/ 17 h 43"/>
                    <a:gd name="T12" fmla="*/ 29 w 29"/>
                    <a:gd name="T13" fmla="*/ 17 h 43"/>
                    <a:gd name="T14" fmla="*/ 27 w 29"/>
                    <a:gd name="T15" fmla="*/ 15 h 43"/>
                    <a:gd name="T16" fmla="*/ 26 w 29"/>
                    <a:gd name="T17" fmla="*/ 12 h 43"/>
                    <a:gd name="T18" fmla="*/ 26 w 29"/>
                    <a:gd name="T19" fmla="*/ 12 h 43"/>
                    <a:gd name="T20" fmla="*/ 26 w 29"/>
                    <a:gd name="T21" fmla="*/ 9 h 43"/>
                    <a:gd name="T22" fmla="*/ 29 w 29"/>
                    <a:gd name="T23" fmla="*/ 7 h 43"/>
                    <a:gd name="T24" fmla="*/ 29 w 29"/>
                    <a:gd name="T25" fmla="*/ 7 h 43"/>
                    <a:gd name="T26" fmla="*/ 29 w 29"/>
                    <a:gd name="T27" fmla="*/ 5 h 43"/>
                    <a:gd name="T28" fmla="*/ 29 w 29"/>
                    <a:gd name="T29" fmla="*/ 5 h 43"/>
                    <a:gd name="T30" fmla="*/ 29 w 29"/>
                    <a:gd name="T31" fmla="*/ 5 h 43"/>
                    <a:gd name="T32" fmla="*/ 29 w 29"/>
                    <a:gd name="T33" fmla="*/ 5 h 43"/>
                    <a:gd name="T34" fmla="*/ 23 w 29"/>
                    <a:gd name="T35" fmla="*/ 2 h 43"/>
                    <a:gd name="T36" fmla="*/ 18 w 29"/>
                    <a:gd name="T37" fmla="*/ 0 h 43"/>
                    <a:gd name="T38" fmla="*/ 18 w 29"/>
                    <a:gd name="T39" fmla="*/ 0 h 43"/>
                    <a:gd name="T40" fmla="*/ 16 w 29"/>
                    <a:gd name="T41" fmla="*/ 0 h 43"/>
                    <a:gd name="T42" fmla="*/ 16 w 29"/>
                    <a:gd name="T43" fmla="*/ 0 h 43"/>
                    <a:gd name="T44" fmla="*/ 11 w 29"/>
                    <a:gd name="T45" fmla="*/ 2 h 43"/>
                    <a:gd name="T46" fmla="*/ 7 w 29"/>
                    <a:gd name="T47" fmla="*/ 7 h 43"/>
                    <a:gd name="T48" fmla="*/ 3 w 29"/>
                    <a:gd name="T49" fmla="*/ 12 h 43"/>
                    <a:gd name="T50" fmla="*/ 0 w 29"/>
                    <a:gd name="T51" fmla="*/ 17 h 43"/>
                    <a:gd name="T52" fmla="*/ 0 w 29"/>
                    <a:gd name="T53" fmla="*/ 17 h 43"/>
                    <a:gd name="T54" fmla="*/ 5 w 29"/>
                    <a:gd name="T55" fmla="*/ 23 h 43"/>
                    <a:gd name="T56" fmla="*/ 9 w 29"/>
                    <a:gd name="T57" fmla="*/ 28 h 43"/>
                    <a:gd name="T58" fmla="*/ 13 w 29"/>
                    <a:gd name="T59" fmla="*/ 35 h 43"/>
                    <a:gd name="T60" fmla="*/ 16 w 29"/>
                    <a:gd name="T61" fmla="*/ 43 h 43"/>
                    <a:gd name="T62" fmla="*/ 24 w 29"/>
                    <a:gd name="T63" fmla="*/ 43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9" h="43">
                      <a:moveTo>
                        <a:pt x="24" y="43"/>
                      </a:moveTo>
                      <a:lnTo>
                        <a:pt x="24" y="43"/>
                      </a:lnTo>
                      <a:lnTo>
                        <a:pt x="24" y="42"/>
                      </a:lnTo>
                      <a:lnTo>
                        <a:pt x="29" y="19"/>
                      </a:lnTo>
                      <a:lnTo>
                        <a:pt x="29" y="19"/>
                      </a:lnTo>
                      <a:lnTo>
                        <a:pt x="29" y="17"/>
                      </a:lnTo>
                      <a:lnTo>
                        <a:pt x="29" y="17"/>
                      </a:lnTo>
                      <a:lnTo>
                        <a:pt x="27" y="15"/>
                      </a:lnTo>
                      <a:lnTo>
                        <a:pt x="26" y="12"/>
                      </a:lnTo>
                      <a:lnTo>
                        <a:pt x="26" y="12"/>
                      </a:lnTo>
                      <a:lnTo>
                        <a:pt x="26" y="9"/>
                      </a:lnTo>
                      <a:lnTo>
                        <a:pt x="29" y="7"/>
                      </a:lnTo>
                      <a:lnTo>
                        <a:pt x="29" y="7"/>
                      </a:lnTo>
                      <a:lnTo>
                        <a:pt x="29" y="5"/>
                      </a:lnTo>
                      <a:lnTo>
                        <a:pt x="29" y="5"/>
                      </a:lnTo>
                      <a:lnTo>
                        <a:pt x="29" y="5"/>
                      </a:lnTo>
                      <a:lnTo>
                        <a:pt x="29" y="5"/>
                      </a:lnTo>
                      <a:lnTo>
                        <a:pt x="23" y="2"/>
                      </a:lnTo>
                      <a:lnTo>
                        <a:pt x="18" y="0"/>
                      </a:lnTo>
                      <a:lnTo>
                        <a:pt x="18" y="0"/>
                      </a:lnTo>
                      <a:lnTo>
                        <a:pt x="16" y="0"/>
                      </a:lnTo>
                      <a:lnTo>
                        <a:pt x="16" y="0"/>
                      </a:lnTo>
                      <a:lnTo>
                        <a:pt x="11" y="2"/>
                      </a:lnTo>
                      <a:lnTo>
                        <a:pt x="7" y="7"/>
                      </a:lnTo>
                      <a:lnTo>
                        <a:pt x="3" y="12"/>
                      </a:lnTo>
                      <a:lnTo>
                        <a:pt x="0" y="17"/>
                      </a:lnTo>
                      <a:lnTo>
                        <a:pt x="0" y="17"/>
                      </a:lnTo>
                      <a:lnTo>
                        <a:pt x="5" y="23"/>
                      </a:lnTo>
                      <a:lnTo>
                        <a:pt x="9" y="28"/>
                      </a:lnTo>
                      <a:lnTo>
                        <a:pt x="13" y="35"/>
                      </a:lnTo>
                      <a:lnTo>
                        <a:pt x="16" y="43"/>
                      </a:lnTo>
                      <a:lnTo>
                        <a:pt x="24" y="4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Calibri"/>
                    <a:ea typeface="宋体" panose="02010600030101010101" pitchFamily="2" charset="-122"/>
                    <a:cs typeface="+mn-cs"/>
                  </a:endParaRPr>
                </a:p>
              </p:txBody>
            </p:sp>
            <p:sp>
              <p:nvSpPr>
                <p:cNvPr id="91" name="Freeform 359"/>
                <p:cNvSpPr>
                  <a:spLocks/>
                </p:cNvSpPr>
                <p:nvPr/>
              </p:nvSpPr>
              <p:spPr bwMode="auto">
                <a:xfrm>
                  <a:off x="4632326" y="1552576"/>
                  <a:ext cx="26988" cy="34925"/>
                </a:xfrm>
                <a:custGeom>
                  <a:avLst/>
                  <a:gdLst>
                    <a:gd name="T0" fmla="*/ 11 w 34"/>
                    <a:gd name="T1" fmla="*/ 0 h 43"/>
                    <a:gd name="T2" fmla="*/ 11 w 34"/>
                    <a:gd name="T3" fmla="*/ 0 h 43"/>
                    <a:gd name="T4" fmla="*/ 7 w 34"/>
                    <a:gd name="T5" fmla="*/ 2 h 43"/>
                    <a:gd name="T6" fmla="*/ 1 w 34"/>
                    <a:gd name="T7" fmla="*/ 5 h 43"/>
                    <a:gd name="T8" fmla="*/ 1 w 34"/>
                    <a:gd name="T9" fmla="*/ 5 h 43"/>
                    <a:gd name="T10" fmla="*/ 0 w 34"/>
                    <a:gd name="T11" fmla="*/ 5 h 43"/>
                    <a:gd name="T12" fmla="*/ 0 w 34"/>
                    <a:gd name="T13" fmla="*/ 5 h 43"/>
                    <a:gd name="T14" fmla="*/ 0 w 34"/>
                    <a:gd name="T15" fmla="*/ 7 h 43"/>
                    <a:gd name="T16" fmla="*/ 0 w 34"/>
                    <a:gd name="T17" fmla="*/ 7 h 43"/>
                    <a:gd name="T18" fmla="*/ 2 w 34"/>
                    <a:gd name="T19" fmla="*/ 9 h 43"/>
                    <a:gd name="T20" fmla="*/ 2 w 34"/>
                    <a:gd name="T21" fmla="*/ 12 h 43"/>
                    <a:gd name="T22" fmla="*/ 2 w 34"/>
                    <a:gd name="T23" fmla="*/ 12 h 43"/>
                    <a:gd name="T24" fmla="*/ 2 w 34"/>
                    <a:gd name="T25" fmla="*/ 15 h 43"/>
                    <a:gd name="T26" fmla="*/ 0 w 34"/>
                    <a:gd name="T27" fmla="*/ 17 h 43"/>
                    <a:gd name="T28" fmla="*/ 0 w 34"/>
                    <a:gd name="T29" fmla="*/ 17 h 43"/>
                    <a:gd name="T30" fmla="*/ 0 w 34"/>
                    <a:gd name="T31" fmla="*/ 19 h 43"/>
                    <a:gd name="T32" fmla="*/ 4 w 34"/>
                    <a:gd name="T33" fmla="*/ 42 h 43"/>
                    <a:gd name="T34" fmla="*/ 4 w 34"/>
                    <a:gd name="T35" fmla="*/ 42 h 43"/>
                    <a:gd name="T36" fmla="*/ 4 w 34"/>
                    <a:gd name="T37" fmla="*/ 43 h 43"/>
                    <a:gd name="T38" fmla="*/ 34 w 34"/>
                    <a:gd name="T39" fmla="*/ 43 h 43"/>
                    <a:gd name="T40" fmla="*/ 34 w 34"/>
                    <a:gd name="T41" fmla="*/ 43 h 43"/>
                    <a:gd name="T42" fmla="*/ 34 w 34"/>
                    <a:gd name="T43" fmla="*/ 43 h 43"/>
                    <a:gd name="T44" fmla="*/ 34 w 34"/>
                    <a:gd name="T45" fmla="*/ 43 h 43"/>
                    <a:gd name="T46" fmla="*/ 34 w 34"/>
                    <a:gd name="T47" fmla="*/ 42 h 43"/>
                    <a:gd name="T48" fmla="*/ 34 w 34"/>
                    <a:gd name="T49" fmla="*/ 42 h 43"/>
                    <a:gd name="T50" fmla="*/ 32 w 34"/>
                    <a:gd name="T51" fmla="*/ 28 h 43"/>
                    <a:gd name="T52" fmla="*/ 28 w 34"/>
                    <a:gd name="T53" fmla="*/ 16 h 43"/>
                    <a:gd name="T54" fmla="*/ 24 w 34"/>
                    <a:gd name="T55" fmla="*/ 11 h 43"/>
                    <a:gd name="T56" fmla="*/ 22 w 34"/>
                    <a:gd name="T57" fmla="*/ 7 h 43"/>
                    <a:gd name="T58" fmla="*/ 17 w 34"/>
                    <a:gd name="T59" fmla="*/ 2 h 43"/>
                    <a:gd name="T60" fmla="*/ 12 w 34"/>
                    <a:gd name="T61" fmla="*/ 0 h 43"/>
                    <a:gd name="T62" fmla="*/ 12 w 34"/>
                    <a:gd name="T63" fmla="*/ 0 h 43"/>
                    <a:gd name="T64" fmla="*/ 11 w 34"/>
                    <a:gd name="T65" fmla="*/ 0 h 43"/>
                    <a:gd name="T66" fmla="*/ 11 w 34"/>
                    <a:gd name="T6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4" h="43">
                      <a:moveTo>
                        <a:pt x="11" y="0"/>
                      </a:moveTo>
                      <a:lnTo>
                        <a:pt x="11" y="0"/>
                      </a:lnTo>
                      <a:lnTo>
                        <a:pt x="7" y="2"/>
                      </a:lnTo>
                      <a:lnTo>
                        <a:pt x="1" y="5"/>
                      </a:lnTo>
                      <a:lnTo>
                        <a:pt x="1" y="5"/>
                      </a:lnTo>
                      <a:lnTo>
                        <a:pt x="0" y="5"/>
                      </a:lnTo>
                      <a:lnTo>
                        <a:pt x="0" y="5"/>
                      </a:lnTo>
                      <a:lnTo>
                        <a:pt x="0" y="7"/>
                      </a:lnTo>
                      <a:lnTo>
                        <a:pt x="0" y="7"/>
                      </a:lnTo>
                      <a:lnTo>
                        <a:pt x="2" y="9"/>
                      </a:lnTo>
                      <a:lnTo>
                        <a:pt x="2" y="12"/>
                      </a:lnTo>
                      <a:lnTo>
                        <a:pt x="2" y="12"/>
                      </a:lnTo>
                      <a:lnTo>
                        <a:pt x="2" y="15"/>
                      </a:lnTo>
                      <a:lnTo>
                        <a:pt x="0" y="17"/>
                      </a:lnTo>
                      <a:lnTo>
                        <a:pt x="0" y="17"/>
                      </a:lnTo>
                      <a:lnTo>
                        <a:pt x="0" y="19"/>
                      </a:lnTo>
                      <a:lnTo>
                        <a:pt x="4" y="42"/>
                      </a:lnTo>
                      <a:lnTo>
                        <a:pt x="4" y="42"/>
                      </a:lnTo>
                      <a:lnTo>
                        <a:pt x="4" y="43"/>
                      </a:lnTo>
                      <a:lnTo>
                        <a:pt x="34" y="43"/>
                      </a:lnTo>
                      <a:lnTo>
                        <a:pt x="34" y="43"/>
                      </a:lnTo>
                      <a:lnTo>
                        <a:pt x="34" y="43"/>
                      </a:lnTo>
                      <a:lnTo>
                        <a:pt x="34" y="43"/>
                      </a:lnTo>
                      <a:lnTo>
                        <a:pt x="34" y="42"/>
                      </a:lnTo>
                      <a:lnTo>
                        <a:pt x="34" y="42"/>
                      </a:lnTo>
                      <a:lnTo>
                        <a:pt x="32" y="28"/>
                      </a:lnTo>
                      <a:lnTo>
                        <a:pt x="28" y="16"/>
                      </a:lnTo>
                      <a:lnTo>
                        <a:pt x="24" y="11"/>
                      </a:lnTo>
                      <a:lnTo>
                        <a:pt x="22" y="7"/>
                      </a:lnTo>
                      <a:lnTo>
                        <a:pt x="17" y="2"/>
                      </a:lnTo>
                      <a:lnTo>
                        <a:pt x="12" y="0"/>
                      </a:lnTo>
                      <a:lnTo>
                        <a:pt x="12" y="0"/>
                      </a:lnTo>
                      <a:lnTo>
                        <a:pt x="11" y="0"/>
                      </a:lnTo>
                      <a:lnTo>
                        <a:pt x="1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Calibri"/>
                    <a:ea typeface="宋体" panose="02010600030101010101" pitchFamily="2" charset="-122"/>
                    <a:cs typeface="+mn-cs"/>
                  </a:endParaRPr>
                </a:p>
              </p:txBody>
            </p:sp>
            <p:sp>
              <p:nvSpPr>
                <p:cNvPr id="92" name="Freeform 360"/>
                <p:cNvSpPr>
                  <a:spLocks noEditPoints="1"/>
                </p:cNvSpPr>
                <p:nvPr/>
              </p:nvSpPr>
              <p:spPr bwMode="auto">
                <a:xfrm>
                  <a:off x="4611688" y="1516063"/>
                  <a:ext cx="36513" cy="36513"/>
                </a:xfrm>
                <a:custGeom>
                  <a:avLst/>
                  <a:gdLst>
                    <a:gd name="T0" fmla="*/ 22 w 45"/>
                    <a:gd name="T1" fmla="*/ 47 h 47"/>
                    <a:gd name="T2" fmla="*/ 30 w 45"/>
                    <a:gd name="T3" fmla="*/ 45 h 47"/>
                    <a:gd name="T4" fmla="*/ 38 w 45"/>
                    <a:gd name="T5" fmla="*/ 40 h 47"/>
                    <a:gd name="T6" fmla="*/ 42 w 45"/>
                    <a:gd name="T7" fmla="*/ 33 h 47"/>
                    <a:gd name="T8" fmla="*/ 45 w 45"/>
                    <a:gd name="T9" fmla="*/ 23 h 47"/>
                    <a:gd name="T10" fmla="*/ 43 w 45"/>
                    <a:gd name="T11" fmla="*/ 19 h 47"/>
                    <a:gd name="T12" fmla="*/ 41 w 45"/>
                    <a:gd name="T13" fmla="*/ 11 h 47"/>
                    <a:gd name="T14" fmla="*/ 34 w 45"/>
                    <a:gd name="T15" fmla="*/ 4 h 47"/>
                    <a:gd name="T16" fmla="*/ 26 w 45"/>
                    <a:gd name="T17" fmla="*/ 2 h 47"/>
                    <a:gd name="T18" fmla="*/ 22 w 45"/>
                    <a:gd name="T19" fmla="*/ 0 h 47"/>
                    <a:gd name="T20" fmla="*/ 12 w 45"/>
                    <a:gd name="T21" fmla="*/ 3 h 47"/>
                    <a:gd name="T22" fmla="*/ 4 w 45"/>
                    <a:gd name="T23" fmla="*/ 10 h 47"/>
                    <a:gd name="T24" fmla="*/ 4 w 45"/>
                    <a:gd name="T25" fmla="*/ 10 h 47"/>
                    <a:gd name="T26" fmla="*/ 4 w 45"/>
                    <a:gd name="T27" fmla="*/ 10 h 47"/>
                    <a:gd name="T28" fmla="*/ 0 w 45"/>
                    <a:gd name="T29" fmla="*/ 17 h 47"/>
                    <a:gd name="T30" fmla="*/ 0 w 45"/>
                    <a:gd name="T31" fmla="*/ 23 h 47"/>
                    <a:gd name="T32" fmla="*/ 1 w 45"/>
                    <a:gd name="T33" fmla="*/ 33 h 47"/>
                    <a:gd name="T34" fmla="*/ 5 w 45"/>
                    <a:gd name="T35" fmla="*/ 40 h 47"/>
                    <a:gd name="T36" fmla="*/ 13 w 45"/>
                    <a:gd name="T37" fmla="*/ 45 h 47"/>
                    <a:gd name="T38" fmla="*/ 22 w 45"/>
                    <a:gd name="T39" fmla="*/ 47 h 47"/>
                    <a:gd name="T40" fmla="*/ 22 w 45"/>
                    <a:gd name="T41" fmla="*/ 6 h 47"/>
                    <a:gd name="T42" fmla="*/ 27 w 45"/>
                    <a:gd name="T43" fmla="*/ 6 h 47"/>
                    <a:gd name="T44" fmla="*/ 31 w 45"/>
                    <a:gd name="T45" fmla="*/ 8 h 47"/>
                    <a:gd name="T46" fmla="*/ 22 w 45"/>
                    <a:gd name="T47" fmla="*/ 13 h 47"/>
                    <a:gd name="T48" fmla="*/ 18 w 45"/>
                    <a:gd name="T49" fmla="*/ 14 h 47"/>
                    <a:gd name="T50" fmla="*/ 9 w 45"/>
                    <a:gd name="T51" fmla="*/ 11 h 47"/>
                    <a:gd name="T52" fmla="*/ 15 w 45"/>
                    <a:gd name="T53" fmla="*/ 7 h 47"/>
                    <a:gd name="T54" fmla="*/ 22 w 45"/>
                    <a:gd name="T55" fmla="*/ 6 h 47"/>
                    <a:gd name="T56" fmla="*/ 7 w 45"/>
                    <a:gd name="T57" fmla="*/ 14 h 47"/>
                    <a:gd name="T58" fmla="*/ 11 w 45"/>
                    <a:gd name="T59" fmla="*/ 17 h 47"/>
                    <a:gd name="T60" fmla="*/ 16 w 45"/>
                    <a:gd name="T61" fmla="*/ 18 h 47"/>
                    <a:gd name="T62" fmla="*/ 23 w 45"/>
                    <a:gd name="T63" fmla="*/ 15 h 47"/>
                    <a:gd name="T64" fmla="*/ 31 w 45"/>
                    <a:gd name="T65" fmla="*/ 13 h 47"/>
                    <a:gd name="T66" fmla="*/ 35 w 45"/>
                    <a:gd name="T67" fmla="*/ 13 h 47"/>
                    <a:gd name="T68" fmla="*/ 37 w 45"/>
                    <a:gd name="T69" fmla="*/ 13 h 47"/>
                    <a:gd name="T70" fmla="*/ 38 w 45"/>
                    <a:gd name="T71" fmla="*/ 18 h 47"/>
                    <a:gd name="T72" fmla="*/ 39 w 45"/>
                    <a:gd name="T73" fmla="*/ 23 h 47"/>
                    <a:gd name="T74" fmla="*/ 34 w 45"/>
                    <a:gd name="T75" fmla="*/ 36 h 47"/>
                    <a:gd name="T76" fmla="*/ 22 w 45"/>
                    <a:gd name="T77" fmla="*/ 41 h 47"/>
                    <a:gd name="T78" fmla="*/ 15 w 45"/>
                    <a:gd name="T79" fmla="*/ 40 h 47"/>
                    <a:gd name="T80" fmla="*/ 5 w 45"/>
                    <a:gd name="T81" fmla="*/ 30 h 47"/>
                    <a:gd name="T82" fmla="*/ 4 w 45"/>
                    <a:gd name="T83" fmla="*/ 23 h 47"/>
                    <a:gd name="T84" fmla="*/ 7 w 45"/>
                    <a:gd name="T85" fmla="*/ 14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45" h="47">
                      <a:moveTo>
                        <a:pt x="22" y="47"/>
                      </a:moveTo>
                      <a:lnTo>
                        <a:pt x="22" y="47"/>
                      </a:lnTo>
                      <a:lnTo>
                        <a:pt x="26" y="47"/>
                      </a:lnTo>
                      <a:lnTo>
                        <a:pt x="30" y="45"/>
                      </a:lnTo>
                      <a:lnTo>
                        <a:pt x="34" y="43"/>
                      </a:lnTo>
                      <a:lnTo>
                        <a:pt x="38" y="40"/>
                      </a:lnTo>
                      <a:lnTo>
                        <a:pt x="41" y="36"/>
                      </a:lnTo>
                      <a:lnTo>
                        <a:pt x="42" y="33"/>
                      </a:lnTo>
                      <a:lnTo>
                        <a:pt x="43" y="28"/>
                      </a:lnTo>
                      <a:lnTo>
                        <a:pt x="45" y="23"/>
                      </a:lnTo>
                      <a:lnTo>
                        <a:pt x="45" y="23"/>
                      </a:lnTo>
                      <a:lnTo>
                        <a:pt x="43" y="19"/>
                      </a:lnTo>
                      <a:lnTo>
                        <a:pt x="42" y="14"/>
                      </a:lnTo>
                      <a:lnTo>
                        <a:pt x="41" y="11"/>
                      </a:lnTo>
                      <a:lnTo>
                        <a:pt x="38" y="7"/>
                      </a:lnTo>
                      <a:lnTo>
                        <a:pt x="34" y="4"/>
                      </a:lnTo>
                      <a:lnTo>
                        <a:pt x="30" y="3"/>
                      </a:lnTo>
                      <a:lnTo>
                        <a:pt x="26" y="2"/>
                      </a:lnTo>
                      <a:lnTo>
                        <a:pt x="22" y="0"/>
                      </a:lnTo>
                      <a:lnTo>
                        <a:pt x="22" y="0"/>
                      </a:lnTo>
                      <a:lnTo>
                        <a:pt x="16" y="2"/>
                      </a:lnTo>
                      <a:lnTo>
                        <a:pt x="12" y="3"/>
                      </a:lnTo>
                      <a:lnTo>
                        <a:pt x="8" y="6"/>
                      </a:lnTo>
                      <a:lnTo>
                        <a:pt x="4" y="10"/>
                      </a:lnTo>
                      <a:lnTo>
                        <a:pt x="4" y="10"/>
                      </a:lnTo>
                      <a:lnTo>
                        <a:pt x="4" y="10"/>
                      </a:lnTo>
                      <a:lnTo>
                        <a:pt x="4" y="10"/>
                      </a:lnTo>
                      <a:lnTo>
                        <a:pt x="4" y="10"/>
                      </a:lnTo>
                      <a:lnTo>
                        <a:pt x="4" y="10"/>
                      </a:lnTo>
                      <a:lnTo>
                        <a:pt x="0" y="17"/>
                      </a:lnTo>
                      <a:lnTo>
                        <a:pt x="0" y="23"/>
                      </a:lnTo>
                      <a:lnTo>
                        <a:pt x="0" y="23"/>
                      </a:lnTo>
                      <a:lnTo>
                        <a:pt x="0" y="28"/>
                      </a:lnTo>
                      <a:lnTo>
                        <a:pt x="1" y="33"/>
                      </a:lnTo>
                      <a:lnTo>
                        <a:pt x="2" y="36"/>
                      </a:lnTo>
                      <a:lnTo>
                        <a:pt x="5" y="40"/>
                      </a:lnTo>
                      <a:lnTo>
                        <a:pt x="9" y="43"/>
                      </a:lnTo>
                      <a:lnTo>
                        <a:pt x="13" y="45"/>
                      </a:lnTo>
                      <a:lnTo>
                        <a:pt x="18" y="47"/>
                      </a:lnTo>
                      <a:lnTo>
                        <a:pt x="22" y="47"/>
                      </a:lnTo>
                      <a:lnTo>
                        <a:pt x="22" y="47"/>
                      </a:lnTo>
                      <a:close/>
                      <a:moveTo>
                        <a:pt x="22" y="6"/>
                      </a:moveTo>
                      <a:lnTo>
                        <a:pt x="22" y="6"/>
                      </a:lnTo>
                      <a:lnTo>
                        <a:pt x="27" y="6"/>
                      </a:lnTo>
                      <a:lnTo>
                        <a:pt x="31" y="8"/>
                      </a:lnTo>
                      <a:lnTo>
                        <a:pt x="31" y="8"/>
                      </a:lnTo>
                      <a:lnTo>
                        <a:pt x="27" y="10"/>
                      </a:lnTo>
                      <a:lnTo>
                        <a:pt x="22" y="13"/>
                      </a:lnTo>
                      <a:lnTo>
                        <a:pt x="22" y="13"/>
                      </a:lnTo>
                      <a:lnTo>
                        <a:pt x="18" y="14"/>
                      </a:lnTo>
                      <a:lnTo>
                        <a:pt x="15" y="14"/>
                      </a:lnTo>
                      <a:lnTo>
                        <a:pt x="9" y="11"/>
                      </a:lnTo>
                      <a:lnTo>
                        <a:pt x="9" y="11"/>
                      </a:lnTo>
                      <a:lnTo>
                        <a:pt x="15" y="7"/>
                      </a:lnTo>
                      <a:lnTo>
                        <a:pt x="18" y="6"/>
                      </a:lnTo>
                      <a:lnTo>
                        <a:pt x="22" y="6"/>
                      </a:lnTo>
                      <a:lnTo>
                        <a:pt x="22" y="6"/>
                      </a:lnTo>
                      <a:close/>
                      <a:moveTo>
                        <a:pt x="7" y="14"/>
                      </a:moveTo>
                      <a:lnTo>
                        <a:pt x="7" y="14"/>
                      </a:lnTo>
                      <a:lnTo>
                        <a:pt x="11" y="17"/>
                      </a:lnTo>
                      <a:lnTo>
                        <a:pt x="16" y="18"/>
                      </a:lnTo>
                      <a:lnTo>
                        <a:pt x="16" y="18"/>
                      </a:lnTo>
                      <a:lnTo>
                        <a:pt x="20" y="17"/>
                      </a:lnTo>
                      <a:lnTo>
                        <a:pt x="23" y="15"/>
                      </a:lnTo>
                      <a:lnTo>
                        <a:pt x="23" y="15"/>
                      </a:lnTo>
                      <a:lnTo>
                        <a:pt x="31" y="13"/>
                      </a:lnTo>
                      <a:lnTo>
                        <a:pt x="34" y="13"/>
                      </a:lnTo>
                      <a:lnTo>
                        <a:pt x="35" y="13"/>
                      </a:lnTo>
                      <a:lnTo>
                        <a:pt x="35" y="13"/>
                      </a:lnTo>
                      <a:lnTo>
                        <a:pt x="37" y="13"/>
                      </a:lnTo>
                      <a:lnTo>
                        <a:pt x="37" y="13"/>
                      </a:lnTo>
                      <a:lnTo>
                        <a:pt x="38" y="18"/>
                      </a:lnTo>
                      <a:lnTo>
                        <a:pt x="39" y="23"/>
                      </a:lnTo>
                      <a:lnTo>
                        <a:pt x="39" y="23"/>
                      </a:lnTo>
                      <a:lnTo>
                        <a:pt x="38" y="30"/>
                      </a:lnTo>
                      <a:lnTo>
                        <a:pt x="34" y="36"/>
                      </a:lnTo>
                      <a:lnTo>
                        <a:pt x="28" y="40"/>
                      </a:lnTo>
                      <a:lnTo>
                        <a:pt x="22" y="41"/>
                      </a:lnTo>
                      <a:lnTo>
                        <a:pt x="22" y="41"/>
                      </a:lnTo>
                      <a:lnTo>
                        <a:pt x="15" y="40"/>
                      </a:lnTo>
                      <a:lnTo>
                        <a:pt x="9" y="36"/>
                      </a:lnTo>
                      <a:lnTo>
                        <a:pt x="5" y="30"/>
                      </a:lnTo>
                      <a:lnTo>
                        <a:pt x="4" y="23"/>
                      </a:lnTo>
                      <a:lnTo>
                        <a:pt x="4" y="23"/>
                      </a:lnTo>
                      <a:lnTo>
                        <a:pt x="5" y="19"/>
                      </a:lnTo>
                      <a:lnTo>
                        <a:pt x="7" y="14"/>
                      </a:lnTo>
                      <a:lnTo>
                        <a:pt x="7" y="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Calibri"/>
                    <a:ea typeface="宋体" panose="02010600030101010101" pitchFamily="2" charset="-122"/>
                    <a:cs typeface="+mn-cs"/>
                  </a:endParaRPr>
                </a:p>
              </p:txBody>
            </p:sp>
            <p:sp>
              <p:nvSpPr>
                <p:cNvPr id="93" name="Freeform 361"/>
                <p:cNvSpPr>
                  <a:spLocks/>
                </p:cNvSpPr>
                <p:nvPr/>
              </p:nvSpPr>
              <p:spPr bwMode="auto">
                <a:xfrm>
                  <a:off x="4495801" y="1552576"/>
                  <a:ext cx="28575" cy="34925"/>
                </a:xfrm>
                <a:custGeom>
                  <a:avLst/>
                  <a:gdLst>
                    <a:gd name="T0" fmla="*/ 1 w 35"/>
                    <a:gd name="T1" fmla="*/ 43 h 43"/>
                    <a:gd name="T2" fmla="*/ 30 w 35"/>
                    <a:gd name="T3" fmla="*/ 43 h 43"/>
                    <a:gd name="T4" fmla="*/ 30 w 35"/>
                    <a:gd name="T5" fmla="*/ 43 h 43"/>
                    <a:gd name="T6" fmla="*/ 31 w 35"/>
                    <a:gd name="T7" fmla="*/ 42 h 43"/>
                    <a:gd name="T8" fmla="*/ 35 w 35"/>
                    <a:gd name="T9" fmla="*/ 19 h 43"/>
                    <a:gd name="T10" fmla="*/ 35 w 35"/>
                    <a:gd name="T11" fmla="*/ 19 h 43"/>
                    <a:gd name="T12" fmla="*/ 35 w 35"/>
                    <a:gd name="T13" fmla="*/ 17 h 43"/>
                    <a:gd name="T14" fmla="*/ 35 w 35"/>
                    <a:gd name="T15" fmla="*/ 17 h 43"/>
                    <a:gd name="T16" fmla="*/ 32 w 35"/>
                    <a:gd name="T17" fmla="*/ 15 h 43"/>
                    <a:gd name="T18" fmla="*/ 32 w 35"/>
                    <a:gd name="T19" fmla="*/ 12 h 43"/>
                    <a:gd name="T20" fmla="*/ 32 w 35"/>
                    <a:gd name="T21" fmla="*/ 12 h 43"/>
                    <a:gd name="T22" fmla="*/ 32 w 35"/>
                    <a:gd name="T23" fmla="*/ 9 h 43"/>
                    <a:gd name="T24" fmla="*/ 34 w 35"/>
                    <a:gd name="T25" fmla="*/ 7 h 43"/>
                    <a:gd name="T26" fmla="*/ 34 w 35"/>
                    <a:gd name="T27" fmla="*/ 7 h 43"/>
                    <a:gd name="T28" fmla="*/ 35 w 35"/>
                    <a:gd name="T29" fmla="*/ 5 h 43"/>
                    <a:gd name="T30" fmla="*/ 35 w 35"/>
                    <a:gd name="T31" fmla="*/ 5 h 43"/>
                    <a:gd name="T32" fmla="*/ 34 w 35"/>
                    <a:gd name="T33" fmla="*/ 5 h 43"/>
                    <a:gd name="T34" fmla="*/ 34 w 35"/>
                    <a:gd name="T35" fmla="*/ 5 h 43"/>
                    <a:gd name="T36" fmla="*/ 28 w 35"/>
                    <a:gd name="T37" fmla="*/ 2 h 43"/>
                    <a:gd name="T38" fmla="*/ 23 w 35"/>
                    <a:gd name="T39" fmla="*/ 0 h 43"/>
                    <a:gd name="T40" fmla="*/ 23 w 35"/>
                    <a:gd name="T41" fmla="*/ 0 h 43"/>
                    <a:gd name="T42" fmla="*/ 23 w 35"/>
                    <a:gd name="T43" fmla="*/ 0 h 43"/>
                    <a:gd name="T44" fmla="*/ 23 w 35"/>
                    <a:gd name="T45" fmla="*/ 0 h 43"/>
                    <a:gd name="T46" fmla="*/ 17 w 35"/>
                    <a:gd name="T47" fmla="*/ 2 h 43"/>
                    <a:gd name="T48" fmla="*/ 13 w 35"/>
                    <a:gd name="T49" fmla="*/ 7 h 43"/>
                    <a:gd name="T50" fmla="*/ 9 w 35"/>
                    <a:gd name="T51" fmla="*/ 11 h 43"/>
                    <a:gd name="T52" fmla="*/ 7 w 35"/>
                    <a:gd name="T53" fmla="*/ 16 h 43"/>
                    <a:gd name="T54" fmla="*/ 2 w 35"/>
                    <a:gd name="T55" fmla="*/ 28 h 43"/>
                    <a:gd name="T56" fmla="*/ 0 w 35"/>
                    <a:gd name="T57" fmla="*/ 42 h 43"/>
                    <a:gd name="T58" fmla="*/ 0 w 35"/>
                    <a:gd name="T59" fmla="*/ 42 h 43"/>
                    <a:gd name="T60" fmla="*/ 1 w 35"/>
                    <a:gd name="T61" fmla="*/ 43 h 43"/>
                    <a:gd name="T62" fmla="*/ 1 w 35"/>
                    <a:gd name="T63" fmla="*/ 43 h 43"/>
                    <a:gd name="T64" fmla="*/ 1 w 35"/>
                    <a:gd name="T65" fmla="*/ 43 h 43"/>
                    <a:gd name="T66" fmla="*/ 1 w 35"/>
                    <a:gd name="T67" fmla="*/ 43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5" h="43">
                      <a:moveTo>
                        <a:pt x="1" y="43"/>
                      </a:moveTo>
                      <a:lnTo>
                        <a:pt x="30" y="43"/>
                      </a:lnTo>
                      <a:lnTo>
                        <a:pt x="30" y="43"/>
                      </a:lnTo>
                      <a:lnTo>
                        <a:pt x="31" y="42"/>
                      </a:lnTo>
                      <a:lnTo>
                        <a:pt x="35" y="19"/>
                      </a:lnTo>
                      <a:lnTo>
                        <a:pt x="35" y="19"/>
                      </a:lnTo>
                      <a:lnTo>
                        <a:pt x="35" y="17"/>
                      </a:lnTo>
                      <a:lnTo>
                        <a:pt x="35" y="17"/>
                      </a:lnTo>
                      <a:lnTo>
                        <a:pt x="32" y="15"/>
                      </a:lnTo>
                      <a:lnTo>
                        <a:pt x="32" y="12"/>
                      </a:lnTo>
                      <a:lnTo>
                        <a:pt x="32" y="12"/>
                      </a:lnTo>
                      <a:lnTo>
                        <a:pt x="32" y="9"/>
                      </a:lnTo>
                      <a:lnTo>
                        <a:pt x="34" y="7"/>
                      </a:lnTo>
                      <a:lnTo>
                        <a:pt x="34" y="7"/>
                      </a:lnTo>
                      <a:lnTo>
                        <a:pt x="35" y="5"/>
                      </a:lnTo>
                      <a:lnTo>
                        <a:pt x="35" y="5"/>
                      </a:lnTo>
                      <a:lnTo>
                        <a:pt x="34" y="5"/>
                      </a:lnTo>
                      <a:lnTo>
                        <a:pt x="34" y="5"/>
                      </a:lnTo>
                      <a:lnTo>
                        <a:pt x="28" y="2"/>
                      </a:lnTo>
                      <a:lnTo>
                        <a:pt x="23" y="0"/>
                      </a:lnTo>
                      <a:lnTo>
                        <a:pt x="23" y="0"/>
                      </a:lnTo>
                      <a:lnTo>
                        <a:pt x="23" y="0"/>
                      </a:lnTo>
                      <a:lnTo>
                        <a:pt x="23" y="0"/>
                      </a:lnTo>
                      <a:lnTo>
                        <a:pt x="17" y="2"/>
                      </a:lnTo>
                      <a:lnTo>
                        <a:pt x="13" y="7"/>
                      </a:lnTo>
                      <a:lnTo>
                        <a:pt x="9" y="11"/>
                      </a:lnTo>
                      <a:lnTo>
                        <a:pt x="7" y="16"/>
                      </a:lnTo>
                      <a:lnTo>
                        <a:pt x="2" y="28"/>
                      </a:lnTo>
                      <a:lnTo>
                        <a:pt x="0" y="42"/>
                      </a:lnTo>
                      <a:lnTo>
                        <a:pt x="0" y="42"/>
                      </a:lnTo>
                      <a:lnTo>
                        <a:pt x="1" y="43"/>
                      </a:lnTo>
                      <a:lnTo>
                        <a:pt x="1" y="43"/>
                      </a:lnTo>
                      <a:lnTo>
                        <a:pt x="1" y="43"/>
                      </a:lnTo>
                      <a:lnTo>
                        <a:pt x="1" y="4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Calibri"/>
                    <a:ea typeface="宋体" panose="02010600030101010101" pitchFamily="2" charset="-122"/>
                    <a:cs typeface="+mn-cs"/>
                  </a:endParaRPr>
                </a:p>
              </p:txBody>
            </p:sp>
            <p:sp>
              <p:nvSpPr>
                <p:cNvPr id="94" name="Freeform 362"/>
                <p:cNvSpPr>
                  <a:spLocks/>
                </p:cNvSpPr>
                <p:nvPr/>
              </p:nvSpPr>
              <p:spPr bwMode="auto">
                <a:xfrm>
                  <a:off x="4530726" y="1552576"/>
                  <a:ext cx="22225" cy="34925"/>
                </a:xfrm>
                <a:custGeom>
                  <a:avLst/>
                  <a:gdLst>
                    <a:gd name="T0" fmla="*/ 12 w 29"/>
                    <a:gd name="T1" fmla="*/ 0 h 43"/>
                    <a:gd name="T2" fmla="*/ 12 w 29"/>
                    <a:gd name="T3" fmla="*/ 0 h 43"/>
                    <a:gd name="T4" fmla="*/ 7 w 29"/>
                    <a:gd name="T5" fmla="*/ 2 h 43"/>
                    <a:gd name="T6" fmla="*/ 1 w 29"/>
                    <a:gd name="T7" fmla="*/ 5 h 43"/>
                    <a:gd name="T8" fmla="*/ 1 w 29"/>
                    <a:gd name="T9" fmla="*/ 5 h 43"/>
                    <a:gd name="T10" fmla="*/ 1 w 29"/>
                    <a:gd name="T11" fmla="*/ 5 h 43"/>
                    <a:gd name="T12" fmla="*/ 1 w 29"/>
                    <a:gd name="T13" fmla="*/ 5 h 43"/>
                    <a:gd name="T14" fmla="*/ 1 w 29"/>
                    <a:gd name="T15" fmla="*/ 7 h 43"/>
                    <a:gd name="T16" fmla="*/ 1 w 29"/>
                    <a:gd name="T17" fmla="*/ 7 h 43"/>
                    <a:gd name="T18" fmla="*/ 3 w 29"/>
                    <a:gd name="T19" fmla="*/ 9 h 43"/>
                    <a:gd name="T20" fmla="*/ 4 w 29"/>
                    <a:gd name="T21" fmla="*/ 12 h 43"/>
                    <a:gd name="T22" fmla="*/ 4 w 29"/>
                    <a:gd name="T23" fmla="*/ 12 h 43"/>
                    <a:gd name="T24" fmla="*/ 3 w 29"/>
                    <a:gd name="T25" fmla="*/ 15 h 43"/>
                    <a:gd name="T26" fmla="*/ 1 w 29"/>
                    <a:gd name="T27" fmla="*/ 17 h 43"/>
                    <a:gd name="T28" fmla="*/ 1 w 29"/>
                    <a:gd name="T29" fmla="*/ 17 h 43"/>
                    <a:gd name="T30" fmla="*/ 0 w 29"/>
                    <a:gd name="T31" fmla="*/ 19 h 43"/>
                    <a:gd name="T32" fmla="*/ 4 w 29"/>
                    <a:gd name="T33" fmla="*/ 42 h 43"/>
                    <a:gd name="T34" fmla="*/ 4 w 29"/>
                    <a:gd name="T35" fmla="*/ 42 h 43"/>
                    <a:gd name="T36" fmla="*/ 5 w 29"/>
                    <a:gd name="T37" fmla="*/ 43 h 43"/>
                    <a:gd name="T38" fmla="*/ 8 w 29"/>
                    <a:gd name="T39" fmla="*/ 43 h 43"/>
                    <a:gd name="T40" fmla="*/ 8 w 29"/>
                    <a:gd name="T41" fmla="*/ 43 h 43"/>
                    <a:gd name="T42" fmla="*/ 12 w 29"/>
                    <a:gd name="T43" fmla="*/ 35 h 43"/>
                    <a:gd name="T44" fmla="*/ 16 w 29"/>
                    <a:gd name="T45" fmla="*/ 27 h 43"/>
                    <a:gd name="T46" fmla="*/ 22 w 29"/>
                    <a:gd name="T47" fmla="*/ 20 h 43"/>
                    <a:gd name="T48" fmla="*/ 29 w 29"/>
                    <a:gd name="T49" fmla="*/ 15 h 43"/>
                    <a:gd name="T50" fmla="*/ 29 w 29"/>
                    <a:gd name="T51" fmla="*/ 15 h 43"/>
                    <a:gd name="T52" fmla="*/ 22 w 29"/>
                    <a:gd name="T53" fmla="*/ 7 h 43"/>
                    <a:gd name="T54" fmla="*/ 18 w 29"/>
                    <a:gd name="T55" fmla="*/ 2 h 43"/>
                    <a:gd name="T56" fmla="*/ 14 w 29"/>
                    <a:gd name="T57" fmla="*/ 0 h 43"/>
                    <a:gd name="T58" fmla="*/ 14 w 29"/>
                    <a:gd name="T59" fmla="*/ 0 h 43"/>
                    <a:gd name="T60" fmla="*/ 12 w 29"/>
                    <a:gd name="T61" fmla="*/ 0 h 43"/>
                    <a:gd name="T62" fmla="*/ 12 w 29"/>
                    <a:gd name="T63"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9" h="43">
                      <a:moveTo>
                        <a:pt x="12" y="0"/>
                      </a:moveTo>
                      <a:lnTo>
                        <a:pt x="12" y="0"/>
                      </a:lnTo>
                      <a:lnTo>
                        <a:pt x="7" y="2"/>
                      </a:lnTo>
                      <a:lnTo>
                        <a:pt x="1" y="5"/>
                      </a:lnTo>
                      <a:lnTo>
                        <a:pt x="1" y="5"/>
                      </a:lnTo>
                      <a:lnTo>
                        <a:pt x="1" y="5"/>
                      </a:lnTo>
                      <a:lnTo>
                        <a:pt x="1" y="5"/>
                      </a:lnTo>
                      <a:lnTo>
                        <a:pt x="1" y="7"/>
                      </a:lnTo>
                      <a:lnTo>
                        <a:pt x="1" y="7"/>
                      </a:lnTo>
                      <a:lnTo>
                        <a:pt x="3" y="9"/>
                      </a:lnTo>
                      <a:lnTo>
                        <a:pt x="4" y="12"/>
                      </a:lnTo>
                      <a:lnTo>
                        <a:pt x="4" y="12"/>
                      </a:lnTo>
                      <a:lnTo>
                        <a:pt x="3" y="15"/>
                      </a:lnTo>
                      <a:lnTo>
                        <a:pt x="1" y="17"/>
                      </a:lnTo>
                      <a:lnTo>
                        <a:pt x="1" y="17"/>
                      </a:lnTo>
                      <a:lnTo>
                        <a:pt x="0" y="19"/>
                      </a:lnTo>
                      <a:lnTo>
                        <a:pt x="4" y="42"/>
                      </a:lnTo>
                      <a:lnTo>
                        <a:pt x="4" y="42"/>
                      </a:lnTo>
                      <a:lnTo>
                        <a:pt x="5" y="43"/>
                      </a:lnTo>
                      <a:lnTo>
                        <a:pt x="8" y="43"/>
                      </a:lnTo>
                      <a:lnTo>
                        <a:pt x="8" y="43"/>
                      </a:lnTo>
                      <a:lnTo>
                        <a:pt x="12" y="35"/>
                      </a:lnTo>
                      <a:lnTo>
                        <a:pt x="16" y="27"/>
                      </a:lnTo>
                      <a:lnTo>
                        <a:pt x="22" y="20"/>
                      </a:lnTo>
                      <a:lnTo>
                        <a:pt x="29" y="15"/>
                      </a:lnTo>
                      <a:lnTo>
                        <a:pt x="29" y="15"/>
                      </a:lnTo>
                      <a:lnTo>
                        <a:pt x="22" y="7"/>
                      </a:lnTo>
                      <a:lnTo>
                        <a:pt x="18" y="2"/>
                      </a:lnTo>
                      <a:lnTo>
                        <a:pt x="14" y="0"/>
                      </a:lnTo>
                      <a:lnTo>
                        <a:pt x="14" y="0"/>
                      </a:lnTo>
                      <a:lnTo>
                        <a:pt x="12" y="0"/>
                      </a:lnTo>
                      <a:lnTo>
                        <a:pt x="1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Calibri"/>
                    <a:ea typeface="宋体" panose="02010600030101010101" pitchFamily="2" charset="-122"/>
                    <a:cs typeface="+mn-cs"/>
                  </a:endParaRPr>
                </a:p>
              </p:txBody>
            </p:sp>
            <p:sp>
              <p:nvSpPr>
                <p:cNvPr id="95" name="Freeform 363"/>
                <p:cNvSpPr>
                  <a:spLocks noEditPoints="1"/>
                </p:cNvSpPr>
                <p:nvPr/>
              </p:nvSpPr>
              <p:spPr bwMode="auto">
                <a:xfrm>
                  <a:off x="4510088" y="1516063"/>
                  <a:ext cx="34925" cy="36513"/>
                </a:xfrm>
                <a:custGeom>
                  <a:avLst/>
                  <a:gdLst>
                    <a:gd name="T0" fmla="*/ 23 w 45"/>
                    <a:gd name="T1" fmla="*/ 47 h 47"/>
                    <a:gd name="T2" fmla="*/ 31 w 45"/>
                    <a:gd name="T3" fmla="*/ 45 h 47"/>
                    <a:gd name="T4" fmla="*/ 38 w 45"/>
                    <a:gd name="T5" fmla="*/ 40 h 47"/>
                    <a:gd name="T6" fmla="*/ 44 w 45"/>
                    <a:gd name="T7" fmla="*/ 33 h 47"/>
                    <a:gd name="T8" fmla="*/ 45 w 45"/>
                    <a:gd name="T9" fmla="*/ 23 h 47"/>
                    <a:gd name="T10" fmla="*/ 45 w 45"/>
                    <a:gd name="T11" fmla="*/ 19 h 47"/>
                    <a:gd name="T12" fmla="*/ 41 w 45"/>
                    <a:gd name="T13" fmla="*/ 11 h 47"/>
                    <a:gd name="T14" fmla="*/ 36 w 45"/>
                    <a:gd name="T15" fmla="*/ 4 h 47"/>
                    <a:gd name="T16" fmla="*/ 27 w 45"/>
                    <a:gd name="T17" fmla="*/ 2 h 47"/>
                    <a:gd name="T18" fmla="*/ 23 w 45"/>
                    <a:gd name="T19" fmla="*/ 0 h 47"/>
                    <a:gd name="T20" fmla="*/ 12 w 45"/>
                    <a:gd name="T21" fmla="*/ 3 h 47"/>
                    <a:gd name="T22" fmla="*/ 6 w 45"/>
                    <a:gd name="T23" fmla="*/ 10 h 47"/>
                    <a:gd name="T24" fmla="*/ 4 w 45"/>
                    <a:gd name="T25" fmla="*/ 10 h 47"/>
                    <a:gd name="T26" fmla="*/ 4 w 45"/>
                    <a:gd name="T27" fmla="*/ 10 h 47"/>
                    <a:gd name="T28" fmla="*/ 1 w 45"/>
                    <a:gd name="T29" fmla="*/ 17 h 47"/>
                    <a:gd name="T30" fmla="*/ 0 w 45"/>
                    <a:gd name="T31" fmla="*/ 23 h 47"/>
                    <a:gd name="T32" fmla="*/ 1 w 45"/>
                    <a:gd name="T33" fmla="*/ 33 h 47"/>
                    <a:gd name="T34" fmla="*/ 7 w 45"/>
                    <a:gd name="T35" fmla="*/ 40 h 47"/>
                    <a:gd name="T36" fmla="*/ 14 w 45"/>
                    <a:gd name="T37" fmla="*/ 45 h 47"/>
                    <a:gd name="T38" fmla="*/ 23 w 45"/>
                    <a:gd name="T39" fmla="*/ 47 h 47"/>
                    <a:gd name="T40" fmla="*/ 23 w 45"/>
                    <a:gd name="T41" fmla="*/ 6 h 47"/>
                    <a:gd name="T42" fmla="*/ 27 w 45"/>
                    <a:gd name="T43" fmla="*/ 6 h 47"/>
                    <a:gd name="T44" fmla="*/ 33 w 45"/>
                    <a:gd name="T45" fmla="*/ 8 h 47"/>
                    <a:gd name="T46" fmla="*/ 22 w 45"/>
                    <a:gd name="T47" fmla="*/ 13 h 47"/>
                    <a:gd name="T48" fmla="*/ 19 w 45"/>
                    <a:gd name="T49" fmla="*/ 14 h 47"/>
                    <a:gd name="T50" fmla="*/ 10 w 45"/>
                    <a:gd name="T51" fmla="*/ 11 h 47"/>
                    <a:gd name="T52" fmla="*/ 15 w 45"/>
                    <a:gd name="T53" fmla="*/ 7 h 47"/>
                    <a:gd name="T54" fmla="*/ 23 w 45"/>
                    <a:gd name="T55" fmla="*/ 6 h 47"/>
                    <a:gd name="T56" fmla="*/ 8 w 45"/>
                    <a:gd name="T57" fmla="*/ 14 h 47"/>
                    <a:gd name="T58" fmla="*/ 12 w 45"/>
                    <a:gd name="T59" fmla="*/ 17 h 47"/>
                    <a:gd name="T60" fmla="*/ 18 w 45"/>
                    <a:gd name="T61" fmla="*/ 18 h 47"/>
                    <a:gd name="T62" fmla="*/ 23 w 45"/>
                    <a:gd name="T63" fmla="*/ 15 h 47"/>
                    <a:gd name="T64" fmla="*/ 33 w 45"/>
                    <a:gd name="T65" fmla="*/ 13 h 47"/>
                    <a:gd name="T66" fmla="*/ 37 w 45"/>
                    <a:gd name="T67" fmla="*/ 13 h 47"/>
                    <a:gd name="T68" fmla="*/ 37 w 45"/>
                    <a:gd name="T69" fmla="*/ 13 h 47"/>
                    <a:gd name="T70" fmla="*/ 40 w 45"/>
                    <a:gd name="T71" fmla="*/ 18 h 47"/>
                    <a:gd name="T72" fmla="*/ 40 w 45"/>
                    <a:gd name="T73" fmla="*/ 23 h 47"/>
                    <a:gd name="T74" fmla="*/ 36 w 45"/>
                    <a:gd name="T75" fmla="*/ 36 h 47"/>
                    <a:gd name="T76" fmla="*/ 23 w 45"/>
                    <a:gd name="T77" fmla="*/ 41 h 47"/>
                    <a:gd name="T78" fmla="*/ 16 w 45"/>
                    <a:gd name="T79" fmla="*/ 40 h 47"/>
                    <a:gd name="T80" fmla="*/ 7 w 45"/>
                    <a:gd name="T81" fmla="*/ 30 h 47"/>
                    <a:gd name="T82" fmla="*/ 6 w 45"/>
                    <a:gd name="T83" fmla="*/ 23 h 47"/>
                    <a:gd name="T84" fmla="*/ 8 w 45"/>
                    <a:gd name="T85" fmla="*/ 14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45" h="47">
                      <a:moveTo>
                        <a:pt x="23" y="47"/>
                      </a:moveTo>
                      <a:lnTo>
                        <a:pt x="23" y="47"/>
                      </a:lnTo>
                      <a:lnTo>
                        <a:pt x="27" y="47"/>
                      </a:lnTo>
                      <a:lnTo>
                        <a:pt x="31" y="45"/>
                      </a:lnTo>
                      <a:lnTo>
                        <a:pt x="36" y="43"/>
                      </a:lnTo>
                      <a:lnTo>
                        <a:pt x="38" y="40"/>
                      </a:lnTo>
                      <a:lnTo>
                        <a:pt x="41" y="36"/>
                      </a:lnTo>
                      <a:lnTo>
                        <a:pt x="44" y="33"/>
                      </a:lnTo>
                      <a:lnTo>
                        <a:pt x="45" y="28"/>
                      </a:lnTo>
                      <a:lnTo>
                        <a:pt x="45" y="23"/>
                      </a:lnTo>
                      <a:lnTo>
                        <a:pt x="45" y="23"/>
                      </a:lnTo>
                      <a:lnTo>
                        <a:pt x="45" y="19"/>
                      </a:lnTo>
                      <a:lnTo>
                        <a:pt x="44" y="14"/>
                      </a:lnTo>
                      <a:lnTo>
                        <a:pt x="41" y="11"/>
                      </a:lnTo>
                      <a:lnTo>
                        <a:pt x="38" y="7"/>
                      </a:lnTo>
                      <a:lnTo>
                        <a:pt x="36" y="4"/>
                      </a:lnTo>
                      <a:lnTo>
                        <a:pt x="31" y="3"/>
                      </a:lnTo>
                      <a:lnTo>
                        <a:pt x="27" y="2"/>
                      </a:lnTo>
                      <a:lnTo>
                        <a:pt x="23" y="0"/>
                      </a:lnTo>
                      <a:lnTo>
                        <a:pt x="23" y="0"/>
                      </a:lnTo>
                      <a:lnTo>
                        <a:pt x="18" y="2"/>
                      </a:lnTo>
                      <a:lnTo>
                        <a:pt x="12" y="3"/>
                      </a:lnTo>
                      <a:lnTo>
                        <a:pt x="8" y="6"/>
                      </a:lnTo>
                      <a:lnTo>
                        <a:pt x="6" y="10"/>
                      </a:lnTo>
                      <a:lnTo>
                        <a:pt x="6" y="10"/>
                      </a:lnTo>
                      <a:lnTo>
                        <a:pt x="4" y="10"/>
                      </a:lnTo>
                      <a:lnTo>
                        <a:pt x="4" y="10"/>
                      </a:lnTo>
                      <a:lnTo>
                        <a:pt x="4" y="10"/>
                      </a:lnTo>
                      <a:lnTo>
                        <a:pt x="4" y="10"/>
                      </a:lnTo>
                      <a:lnTo>
                        <a:pt x="1" y="17"/>
                      </a:lnTo>
                      <a:lnTo>
                        <a:pt x="0" y="23"/>
                      </a:lnTo>
                      <a:lnTo>
                        <a:pt x="0" y="23"/>
                      </a:lnTo>
                      <a:lnTo>
                        <a:pt x="1" y="28"/>
                      </a:lnTo>
                      <a:lnTo>
                        <a:pt x="1" y="33"/>
                      </a:lnTo>
                      <a:lnTo>
                        <a:pt x="4" y="36"/>
                      </a:lnTo>
                      <a:lnTo>
                        <a:pt x="7" y="40"/>
                      </a:lnTo>
                      <a:lnTo>
                        <a:pt x="10" y="43"/>
                      </a:lnTo>
                      <a:lnTo>
                        <a:pt x="14" y="45"/>
                      </a:lnTo>
                      <a:lnTo>
                        <a:pt x="18" y="47"/>
                      </a:lnTo>
                      <a:lnTo>
                        <a:pt x="23" y="47"/>
                      </a:lnTo>
                      <a:lnTo>
                        <a:pt x="23" y="47"/>
                      </a:lnTo>
                      <a:close/>
                      <a:moveTo>
                        <a:pt x="23" y="6"/>
                      </a:moveTo>
                      <a:lnTo>
                        <a:pt x="23" y="6"/>
                      </a:lnTo>
                      <a:lnTo>
                        <a:pt x="27" y="6"/>
                      </a:lnTo>
                      <a:lnTo>
                        <a:pt x="33" y="8"/>
                      </a:lnTo>
                      <a:lnTo>
                        <a:pt x="33" y="8"/>
                      </a:lnTo>
                      <a:lnTo>
                        <a:pt x="27" y="10"/>
                      </a:lnTo>
                      <a:lnTo>
                        <a:pt x="22" y="13"/>
                      </a:lnTo>
                      <a:lnTo>
                        <a:pt x="22" y="13"/>
                      </a:lnTo>
                      <a:lnTo>
                        <a:pt x="19" y="14"/>
                      </a:lnTo>
                      <a:lnTo>
                        <a:pt x="15" y="14"/>
                      </a:lnTo>
                      <a:lnTo>
                        <a:pt x="10" y="11"/>
                      </a:lnTo>
                      <a:lnTo>
                        <a:pt x="10" y="11"/>
                      </a:lnTo>
                      <a:lnTo>
                        <a:pt x="15" y="7"/>
                      </a:lnTo>
                      <a:lnTo>
                        <a:pt x="19" y="6"/>
                      </a:lnTo>
                      <a:lnTo>
                        <a:pt x="23" y="6"/>
                      </a:lnTo>
                      <a:lnTo>
                        <a:pt x="23" y="6"/>
                      </a:lnTo>
                      <a:close/>
                      <a:moveTo>
                        <a:pt x="8" y="14"/>
                      </a:moveTo>
                      <a:lnTo>
                        <a:pt x="8" y="14"/>
                      </a:lnTo>
                      <a:lnTo>
                        <a:pt x="12" y="17"/>
                      </a:lnTo>
                      <a:lnTo>
                        <a:pt x="18" y="18"/>
                      </a:lnTo>
                      <a:lnTo>
                        <a:pt x="18" y="18"/>
                      </a:lnTo>
                      <a:lnTo>
                        <a:pt x="21" y="17"/>
                      </a:lnTo>
                      <a:lnTo>
                        <a:pt x="23" y="15"/>
                      </a:lnTo>
                      <a:lnTo>
                        <a:pt x="23" y="15"/>
                      </a:lnTo>
                      <a:lnTo>
                        <a:pt x="33" y="13"/>
                      </a:lnTo>
                      <a:lnTo>
                        <a:pt x="34" y="13"/>
                      </a:lnTo>
                      <a:lnTo>
                        <a:pt x="37" y="13"/>
                      </a:lnTo>
                      <a:lnTo>
                        <a:pt x="37" y="13"/>
                      </a:lnTo>
                      <a:lnTo>
                        <a:pt x="37" y="13"/>
                      </a:lnTo>
                      <a:lnTo>
                        <a:pt x="37" y="13"/>
                      </a:lnTo>
                      <a:lnTo>
                        <a:pt x="40" y="18"/>
                      </a:lnTo>
                      <a:lnTo>
                        <a:pt x="40" y="23"/>
                      </a:lnTo>
                      <a:lnTo>
                        <a:pt x="40" y="23"/>
                      </a:lnTo>
                      <a:lnTo>
                        <a:pt x="38" y="30"/>
                      </a:lnTo>
                      <a:lnTo>
                        <a:pt x="36" y="36"/>
                      </a:lnTo>
                      <a:lnTo>
                        <a:pt x="30" y="40"/>
                      </a:lnTo>
                      <a:lnTo>
                        <a:pt x="23" y="41"/>
                      </a:lnTo>
                      <a:lnTo>
                        <a:pt x="23" y="41"/>
                      </a:lnTo>
                      <a:lnTo>
                        <a:pt x="16" y="40"/>
                      </a:lnTo>
                      <a:lnTo>
                        <a:pt x="11" y="36"/>
                      </a:lnTo>
                      <a:lnTo>
                        <a:pt x="7" y="30"/>
                      </a:lnTo>
                      <a:lnTo>
                        <a:pt x="6" y="23"/>
                      </a:lnTo>
                      <a:lnTo>
                        <a:pt x="6" y="23"/>
                      </a:lnTo>
                      <a:lnTo>
                        <a:pt x="6" y="19"/>
                      </a:lnTo>
                      <a:lnTo>
                        <a:pt x="8" y="14"/>
                      </a:lnTo>
                      <a:lnTo>
                        <a:pt x="8" y="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Calibri"/>
                    <a:ea typeface="宋体" panose="02010600030101010101" pitchFamily="2" charset="-122"/>
                    <a:cs typeface="+mn-cs"/>
                  </a:endParaRPr>
                </a:p>
              </p:txBody>
            </p:sp>
            <p:sp>
              <p:nvSpPr>
                <p:cNvPr id="96" name="Freeform 364"/>
                <p:cNvSpPr>
                  <a:spLocks/>
                </p:cNvSpPr>
                <p:nvPr/>
              </p:nvSpPr>
              <p:spPr bwMode="auto">
                <a:xfrm>
                  <a:off x="4537076" y="1565276"/>
                  <a:ext cx="36513" cy="44450"/>
                </a:xfrm>
                <a:custGeom>
                  <a:avLst/>
                  <a:gdLst>
                    <a:gd name="T0" fmla="*/ 41 w 45"/>
                    <a:gd name="T1" fmla="*/ 16 h 56"/>
                    <a:gd name="T2" fmla="*/ 41 w 45"/>
                    <a:gd name="T3" fmla="*/ 16 h 56"/>
                    <a:gd name="T4" fmla="*/ 41 w 45"/>
                    <a:gd name="T5" fmla="*/ 12 h 56"/>
                    <a:gd name="T6" fmla="*/ 43 w 45"/>
                    <a:gd name="T7" fmla="*/ 9 h 56"/>
                    <a:gd name="T8" fmla="*/ 43 w 45"/>
                    <a:gd name="T9" fmla="*/ 9 h 56"/>
                    <a:gd name="T10" fmla="*/ 45 w 45"/>
                    <a:gd name="T11" fmla="*/ 8 h 56"/>
                    <a:gd name="T12" fmla="*/ 45 w 45"/>
                    <a:gd name="T13" fmla="*/ 8 h 56"/>
                    <a:gd name="T14" fmla="*/ 43 w 45"/>
                    <a:gd name="T15" fmla="*/ 7 h 56"/>
                    <a:gd name="T16" fmla="*/ 43 w 45"/>
                    <a:gd name="T17" fmla="*/ 7 h 56"/>
                    <a:gd name="T18" fmla="*/ 36 w 45"/>
                    <a:gd name="T19" fmla="*/ 4 h 56"/>
                    <a:gd name="T20" fmla="*/ 30 w 45"/>
                    <a:gd name="T21" fmla="*/ 0 h 56"/>
                    <a:gd name="T22" fmla="*/ 30 w 45"/>
                    <a:gd name="T23" fmla="*/ 0 h 56"/>
                    <a:gd name="T24" fmla="*/ 28 w 45"/>
                    <a:gd name="T25" fmla="*/ 0 h 56"/>
                    <a:gd name="T26" fmla="*/ 28 w 45"/>
                    <a:gd name="T27" fmla="*/ 0 h 56"/>
                    <a:gd name="T28" fmla="*/ 21 w 45"/>
                    <a:gd name="T29" fmla="*/ 4 h 56"/>
                    <a:gd name="T30" fmla="*/ 16 w 45"/>
                    <a:gd name="T31" fmla="*/ 8 h 56"/>
                    <a:gd name="T32" fmla="*/ 12 w 45"/>
                    <a:gd name="T33" fmla="*/ 15 h 56"/>
                    <a:gd name="T34" fmla="*/ 8 w 45"/>
                    <a:gd name="T35" fmla="*/ 22 h 56"/>
                    <a:gd name="T36" fmla="*/ 5 w 45"/>
                    <a:gd name="T37" fmla="*/ 28 h 56"/>
                    <a:gd name="T38" fmla="*/ 2 w 45"/>
                    <a:gd name="T39" fmla="*/ 37 h 56"/>
                    <a:gd name="T40" fmla="*/ 1 w 45"/>
                    <a:gd name="T41" fmla="*/ 45 h 56"/>
                    <a:gd name="T42" fmla="*/ 0 w 45"/>
                    <a:gd name="T43" fmla="*/ 54 h 56"/>
                    <a:gd name="T44" fmla="*/ 0 w 45"/>
                    <a:gd name="T45" fmla="*/ 54 h 56"/>
                    <a:gd name="T46" fmla="*/ 0 w 45"/>
                    <a:gd name="T47" fmla="*/ 56 h 56"/>
                    <a:gd name="T48" fmla="*/ 0 w 45"/>
                    <a:gd name="T49" fmla="*/ 56 h 56"/>
                    <a:gd name="T50" fmla="*/ 1 w 45"/>
                    <a:gd name="T51" fmla="*/ 56 h 56"/>
                    <a:gd name="T52" fmla="*/ 38 w 45"/>
                    <a:gd name="T53" fmla="*/ 56 h 56"/>
                    <a:gd name="T54" fmla="*/ 38 w 45"/>
                    <a:gd name="T55" fmla="*/ 56 h 56"/>
                    <a:gd name="T56" fmla="*/ 39 w 45"/>
                    <a:gd name="T57" fmla="*/ 54 h 56"/>
                    <a:gd name="T58" fmla="*/ 45 w 45"/>
                    <a:gd name="T59" fmla="*/ 24 h 56"/>
                    <a:gd name="T60" fmla="*/ 45 w 45"/>
                    <a:gd name="T61" fmla="*/ 24 h 56"/>
                    <a:gd name="T62" fmla="*/ 45 w 45"/>
                    <a:gd name="T63" fmla="*/ 23 h 56"/>
                    <a:gd name="T64" fmla="*/ 45 w 45"/>
                    <a:gd name="T65" fmla="*/ 23 h 56"/>
                    <a:gd name="T66" fmla="*/ 41 w 45"/>
                    <a:gd name="T67" fmla="*/ 20 h 56"/>
                    <a:gd name="T68" fmla="*/ 41 w 45"/>
                    <a:gd name="T69" fmla="*/ 16 h 56"/>
                    <a:gd name="T70" fmla="*/ 41 w 45"/>
                    <a:gd name="T71" fmla="*/ 16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5" h="56">
                      <a:moveTo>
                        <a:pt x="41" y="16"/>
                      </a:moveTo>
                      <a:lnTo>
                        <a:pt x="41" y="16"/>
                      </a:lnTo>
                      <a:lnTo>
                        <a:pt x="41" y="12"/>
                      </a:lnTo>
                      <a:lnTo>
                        <a:pt x="43" y="9"/>
                      </a:lnTo>
                      <a:lnTo>
                        <a:pt x="43" y="9"/>
                      </a:lnTo>
                      <a:lnTo>
                        <a:pt x="45" y="8"/>
                      </a:lnTo>
                      <a:lnTo>
                        <a:pt x="45" y="8"/>
                      </a:lnTo>
                      <a:lnTo>
                        <a:pt x="43" y="7"/>
                      </a:lnTo>
                      <a:lnTo>
                        <a:pt x="43" y="7"/>
                      </a:lnTo>
                      <a:lnTo>
                        <a:pt x="36" y="4"/>
                      </a:lnTo>
                      <a:lnTo>
                        <a:pt x="30" y="0"/>
                      </a:lnTo>
                      <a:lnTo>
                        <a:pt x="30" y="0"/>
                      </a:lnTo>
                      <a:lnTo>
                        <a:pt x="28" y="0"/>
                      </a:lnTo>
                      <a:lnTo>
                        <a:pt x="28" y="0"/>
                      </a:lnTo>
                      <a:lnTo>
                        <a:pt x="21" y="4"/>
                      </a:lnTo>
                      <a:lnTo>
                        <a:pt x="16" y="8"/>
                      </a:lnTo>
                      <a:lnTo>
                        <a:pt x="12" y="15"/>
                      </a:lnTo>
                      <a:lnTo>
                        <a:pt x="8" y="22"/>
                      </a:lnTo>
                      <a:lnTo>
                        <a:pt x="5" y="28"/>
                      </a:lnTo>
                      <a:lnTo>
                        <a:pt x="2" y="37"/>
                      </a:lnTo>
                      <a:lnTo>
                        <a:pt x="1" y="45"/>
                      </a:lnTo>
                      <a:lnTo>
                        <a:pt x="0" y="54"/>
                      </a:lnTo>
                      <a:lnTo>
                        <a:pt x="0" y="54"/>
                      </a:lnTo>
                      <a:lnTo>
                        <a:pt x="0" y="56"/>
                      </a:lnTo>
                      <a:lnTo>
                        <a:pt x="0" y="56"/>
                      </a:lnTo>
                      <a:lnTo>
                        <a:pt x="1" y="56"/>
                      </a:lnTo>
                      <a:lnTo>
                        <a:pt x="38" y="56"/>
                      </a:lnTo>
                      <a:lnTo>
                        <a:pt x="38" y="56"/>
                      </a:lnTo>
                      <a:lnTo>
                        <a:pt x="39" y="54"/>
                      </a:lnTo>
                      <a:lnTo>
                        <a:pt x="45" y="24"/>
                      </a:lnTo>
                      <a:lnTo>
                        <a:pt x="45" y="24"/>
                      </a:lnTo>
                      <a:lnTo>
                        <a:pt x="45" y="23"/>
                      </a:lnTo>
                      <a:lnTo>
                        <a:pt x="45" y="23"/>
                      </a:lnTo>
                      <a:lnTo>
                        <a:pt x="41" y="20"/>
                      </a:lnTo>
                      <a:lnTo>
                        <a:pt x="41" y="16"/>
                      </a:lnTo>
                      <a:lnTo>
                        <a:pt x="41"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Calibri"/>
                    <a:ea typeface="宋体" panose="02010600030101010101" pitchFamily="2" charset="-122"/>
                    <a:cs typeface="+mn-cs"/>
                  </a:endParaRPr>
                </a:p>
              </p:txBody>
            </p:sp>
            <p:sp>
              <p:nvSpPr>
                <p:cNvPr id="97" name="Freeform 365"/>
                <p:cNvSpPr>
                  <a:spLocks/>
                </p:cNvSpPr>
                <p:nvPr/>
              </p:nvSpPr>
              <p:spPr bwMode="auto">
                <a:xfrm>
                  <a:off x="4581526" y="1565276"/>
                  <a:ext cx="33338" cy="44450"/>
                </a:xfrm>
                <a:custGeom>
                  <a:avLst/>
                  <a:gdLst>
                    <a:gd name="T0" fmla="*/ 15 w 44"/>
                    <a:gd name="T1" fmla="*/ 0 h 56"/>
                    <a:gd name="T2" fmla="*/ 15 w 44"/>
                    <a:gd name="T3" fmla="*/ 0 h 56"/>
                    <a:gd name="T4" fmla="*/ 8 w 44"/>
                    <a:gd name="T5" fmla="*/ 4 h 56"/>
                    <a:gd name="T6" fmla="*/ 2 w 44"/>
                    <a:gd name="T7" fmla="*/ 7 h 56"/>
                    <a:gd name="T8" fmla="*/ 2 w 44"/>
                    <a:gd name="T9" fmla="*/ 7 h 56"/>
                    <a:gd name="T10" fmla="*/ 0 w 44"/>
                    <a:gd name="T11" fmla="*/ 8 h 56"/>
                    <a:gd name="T12" fmla="*/ 0 w 44"/>
                    <a:gd name="T13" fmla="*/ 8 h 56"/>
                    <a:gd name="T14" fmla="*/ 0 w 44"/>
                    <a:gd name="T15" fmla="*/ 9 h 56"/>
                    <a:gd name="T16" fmla="*/ 0 w 44"/>
                    <a:gd name="T17" fmla="*/ 9 h 56"/>
                    <a:gd name="T18" fmla="*/ 3 w 44"/>
                    <a:gd name="T19" fmla="*/ 12 h 56"/>
                    <a:gd name="T20" fmla="*/ 4 w 44"/>
                    <a:gd name="T21" fmla="*/ 16 h 56"/>
                    <a:gd name="T22" fmla="*/ 4 w 44"/>
                    <a:gd name="T23" fmla="*/ 16 h 56"/>
                    <a:gd name="T24" fmla="*/ 3 w 44"/>
                    <a:gd name="T25" fmla="*/ 20 h 56"/>
                    <a:gd name="T26" fmla="*/ 0 w 44"/>
                    <a:gd name="T27" fmla="*/ 23 h 56"/>
                    <a:gd name="T28" fmla="*/ 0 w 44"/>
                    <a:gd name="T29" fmla="*/ 23 h 56"/>
                    <a:gd name="T30" fmla="*/ 0 w 44"/>
                    <a:gd name="T31" fmla="*/ 24 h 56"/>
                    <a:gd name="T32" fmla="*/ 6 w 44"/>
                    <a:gd name="T33" fmla="*/ 54 h 56"/>
                    <a:gd name="T34" fmla="*/ 6 w 44"/>
                    <a:gd name="T35" fmla="*/ 54 h 56"/>
                    <a:gd name="T36" fmla="*/ 6 w 44"/>
                    <a:gd name="T37" fmla="*/ 56 h 56"/>
                    <a:gd name="T38" fmla="*/ 44 w 44"/>
                    <a:gd name="T39" fmla="*/ 56 h 56"/>
                    <a:gd name="T40" fmla="*/ 44 w 44"/>
                    <a:gd name="T41" fmla="*/ 56 h 56"/>
                    <a:gd name="T42" fmla="*/ 44 w 44"/>
                    <a:gd name="T43" fmla="*/ 56 h 56"/>
                    <a:gd name="T44" fmla="*/ 44 w 44"/>
                    <a:gd name="T45" fmla="*/ 56 h 56"/>
                    <a:gd name="T46" fmla="*/ 44 w 44"/>
                    <a:gd name="T47" fmla="*/ 54 h 56"/>
                    <a:gd name="T48" fmla="*/ 44 w 44"/>
                    <a:gd name="T49" fmla="*/ 54 h 56"/>
                    <a:gd name="T50" fmla="*/ 44 w 44"/>
                    <a:gd name="T51" fmla="*/ 45 h 56"/>
                    <a:gd name="T52" fmla="*/ 42 w 44"/>
                    <a:gd name="T53" fmla="*/ 37 h 56"/>
                    <a:gd name="T54" fmla="*/ 40 w 44"/>
                    <a:gd name="T55" fmla="*/ 28 h 56"/>
                    <a:gd name="T56" fmla="*/ 37 w 44"/>
                    <a:gd name="T57" fmla="*/ 22 h 56"/>
                    <a:gd name="T58" fmla="*/ 33 w 44"/>
                    <a:gd name="T59" fmla="*/ 15 h 56"/>
                    <a:gd name="T60" fmla="*/ 27 w 44"/>
                    <a:gd name="T61" fmla="*/ 8 h 56"/>
                    <a:gd name="T62" fmla="*/ 22 w 44"/>
                    <a:gd name="T63" fmla="*/ 4 h 56"/>
                    <a:gd name="T64" fmla="*/ 17 w 44"/>
                    <a:gd name="T65" fmla="*/ 0 h 56"/>
                    <a:gd name="T66" fmla="*/ 17 w 44"/>
                    <a:gd name="T67" fmla="*/ 0 h 56"/>
                    <a:gd name="T68" fmla="*/ 15 w 44"/>
                    <a:gd name="T69" fmla="*/ 0 h 56"/>
                    <a:gd name="T70" fmla="*/ 15 w 44"/>
                    <a:gd name="T71" fmla="*/ 0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4" h="56">
                      <a:moveTo>
                        <a:pt x="15" y="0"/>
                      </a:moveTo>
                      <a:lnTo>
                        <a:pt x="15" y="0"/>
                      </a:lnTo>
                      <a:lnTo>
                        <a:pt x="8" y="4"/>
                      </a:lnTo>
                      <a:lnTo>
                        <a:pt x="2" y="7"/>
                      </a:lnTo>
                      <a:lnTo>
                        <a:pt x="2" y="7"/>
                      </a:lnTo>
                      <a:lnTo>
                        <a:pt x="0" y="8"/>
                      </a:lnTo>
                      <a:lnTo>
                        <a:pt x="0" y="8"/>
                      </a:lnTo>
                      <a:lnTo>
                        <a:pt x="0" y="9"/>
                      </a:lnTo>
                      <a:lnTo>
                        <a:pt x="0" y="9"/>
                      </a:lnTo>
                      <a:lnTo>
                        <a:pt x="3" y="12"/>
                      </a:lnTo>
                      <a:lnTo>
                        <a:pt x="4" y="16"/>
                      </a:lnTo>
                      <a:lnTo>
                        <a:pt x="4" y="16"/>
                      </a:lnTo>
                      <a:lnTo>
                        <a:pt x="3" y="20"/>
                      </a:lnTo>
                      <a:lnTo>
                        <a:pt x="0" y="23"/>
                      </a:lnTo>
                      <a:lnTo>
                        <a:pt x="0" y="23"/>
                      </a:lnTo>
                      <a:lnTo>
                        <a:pt x="0" y="24"/>
                      </a:lnTo>
                      <a:lnTo>
                        <a:pt x="6" y="54"/>
                      </a:lnTo>
                      <a:lnTo>
                        <a:pt x="6" y="54"/>
                      </a:lnTo>
                      <a:lnTo>
                        <a:pt x="6" y="56"/>
                      </a:lnTo>
                      <a:lnTo>
                        <a:pt x="44" y="56"/>
                      </a:lnTo>
                      <a:lnTo>
                        <a:pt x="44" y="56"/>
                      </a:lnTo>
                      <a:lnTo>
                        <a:pt x="44" y="56"/>
                      </a:lnTo>
                      <a:lnTo>
                        <a:pt x="44" y="56"/>
                      </a:lnTo>
                      <a:lnTo>
                        <a:pt x="44" y="54"/>
                      </a:lnTo>
                      <a:lnTo>
                        <a:pt x="44" y="54"/>
                      </a:lnTo>
                      <a:lnTo>
                        <a:pt x="44" y="45"/>
                      </a:lnTo>
                      <a:lnTo>
                        <a:pt x="42" y="37"/>
                      </a:lnTo>
                      <a:lnTo>
                        <a:pt x="40" y="28"/>
                      </a:lnTo>
                      <a:lnTo>
                        <a:pt x="37" y="22"/>
                      </a:lnTo>
                      <a:lnTo>
                        <a:pt x="33" y="15"/>
                      </a:lnTo>
                      <a:lnTo>
                        <a:pt x="27" y="8"/>
                      </a:lnTo>
                      <a:lnTo>
                        <a:pt x="22" y="4"/>
                      </a:lnTo>
                      <a:lnTo>
                        <a:pt x="17" y="0"/>
                      </a:lnTo>
                      <a:lnTo>
                        <a:pt x="17" y="0"/>
                      </a:lnTo>
                      <a:lnTo>
                        <a:pt x="15" y="0"/>
                      </a:lnTo>
                      <a:lnTo>
                        <a:pt x="1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Calibri"/>
                    <a:ea typeface="宋体" panose="02010600030101010101" pitchFamily="2" charset="-122"/>
                    <a:cs typeface="+mn-cs"/>
                  </a:endParaRPr>
                </a:p>
              </p:txBody>
            </p:sp>
          </p:grpSp>
        </p:grpSp>
      </p:grpSp>
      <p:grpSp>
        <p:nvGrpSpPr>
          <p:cNvPr id="108" name="组合 107"/>
          <p:cNvGrpSpPr/>
          <p:nvPr/>
        </p:nvGrpSpPr>
        <p:grpSpPr>
          <a:xfrm>
            <a:off x="5096307" y="1419622"/>
            <a:ext cx="3359597" cy="2919616"/>
            <a:chOff x="5257568" y="1134377"/>
            <a:chExt cx="3359597" cy="2919616"/>
          </a:xfrm>
        </p:grpSpPr>
        <p:cxnSp>
          <p:nvCxnSpPr>
            <p:cNvPr id="109" name="直接连接符 108"/>
            <p:cNvCxnSpPr/>
            <p:nvPr/>
          </p:nvCxnSpPr>
          <p:spPr bwMode="auto">
            <a:xfrm flipH="1">
              <a:off x="5591779" y="2567696"/>
              <a:ext cx="685487" cy="0"/>
            </a:xfrm>
            <a:prstGeom prst="line">
              <a:avLst/>
            </a:prstGeom>
            <a:noFill/>
            <a:ln w="12700" cap="flat" cmpd="sng" algn="ctr">
              <a:solidFill>
                <a:schemeClr val="bg2"/>
              </a:solidFill>
              <a:prstDash val="solid"/>
              <a:miter lim="800000"/>
            </a:ln>
            <a:effectLst/>
          </p:spPr>
        </p:cxnSp>
        <p:cxnSp>
          <p:nvCxnSpPr>
            <p:cNvPr id="110" name="直接连接符 109"/>
            <p:cNvCxnSpPr/>
            <p:nvPr/>
          </p:nvCxnSpPr>
          <p:spPr bwMode="auto">
            <a:xfrm flipH="1">
              <a:off x="5257568" y="1462668"/>
              <a:ext cx="1014009" cy="0"/>
            </a:xfrm>
            <a:prstGeom prst="line">
              <a:avLst/>
            </a:prstGeom>
            <a:noFill/>
            <a:ln w="12700" cap="flat" cmpd="sng" algn="ctr">
              <a:solidFill>
                <a:schemeClr val="tx1"/>
              </a:solidFill>
              <a:prstDash val="solid"/>
              <a:miter lim="800000"/>
            </a:ln>
            <a:effectLst/>
          </p:spPr>
        </p:cxnSp>
        <p:cxnSp>
          <p:nvCxnSpPr>
            <p:cNvPr id="111" name="直接连接符 110"/>
            <p:cNvCxnSpPr/>
            <p:nvPr/>
          </p:nvCxnSpPr>
          <p:spPr bwMode="auto">
            <a:xfrm flipH="1">
              <a:off x="5263256" y="3651391"/>
              <a:ext cx="1014009" cy="0"/>
            </a:xfrm>
            <a:prstGeom prst="line">
              <a:avLst/>
            </a:prstGeom>
            <a:noFill/>
            <a:ln w="12700" cap="flat" cmpd="sng" algn="ctr">
              <a:solidFill>
                <a:schemeClr val="tx2"/>
              </a:solidFill>
              <a:prstDash val="solid"/>
              <a:miter lim="800000"/>
            </a:ln>
            <a:effectLst/>
          </p:spPr>
        </p:cxnSp>
        <p:cxnSp>
          <p:nvCxnSpPr>
            <p:cNvPr id="112" name="直接连接符 111"/>
            <p:cNvCxnSpPr/>
            <p:nvPr/>
          </p:nvCxnSpPr>
          <p:spPr bwMode="auto">
            <a:xfrm>
              <a:off x="6277266" y="2333038"/>
              <a:ext cx="0" cy="489227"/>
            </a:xfrm>
            <a:prstGeom prst="line">
              <a:avLst/>
            </a:prstGeom>
            <a:noFill/>
            <a:ln w="76200" cap="flat" cmpd="sng" algn="ctr">
              <a:solidFill>
                <a:schemeClr val="bg2"/>
              </a:solidFill>
              <a:prstDash val="solid"/>
              <a:miter lim="800000"/>
            </a:ln>
            <a:effectLst/>
          </p:spPr>
        </p:cxnSp>
        <p:cxnSp>
          <p:nvCxnSpPr>
            <p:cNvPr id="113" name="直接连接符 112"/>
            <p:cNvCxnSpPr/>
            <p:nvPr/>
          </p:nvCxnSpPr>
          <p:spPr bwMode="auto">
            <a:xfrm>
              <a:off x="6277265" y="1228009"/>
              <a:ext cx="0" cy="489227"/>
            </a:xfrm>
            <a:prstGeom prst="line">
              <a:avLst/>
            </a:prstGeom>
            <a:noFill/>
            <a:ln w="76200" cap="flat" cmpd="sng" algn="ctr">
              <a:solidFill>
                <a:schemeClr val="tx1"/>
              </a:solidFill>
              <a:prstDash val="solid"/>
              <a:miter lim="800000"/>
            </a:ln>
            <a:effectLst/>
          </p:spPr>
        </p:cxnSp>
        <p:cxnSp>
          <p:nvCxnSpPr>
            <p:cNvPr id="114" name="直接连接符 113"/>
            <p:cNvCxnSpPr/>
            <p:nvPr/>
          </p:nvCxnSpPr>
          <p:spPr bwMode="auto">
            <a:xfrm>
              <a:off x="6277265" y="3416734"/>
              <a:ext cx="0" cy="489227"/>
            </a:xfrm>
            <a:prstGeom prst="line">
              <a:avLst/>
            </a:prstGeom>
            <a:noFill/>
            <a:ln w="76200" cap="flat" cmpd="sng" algn="ctr">
              <a:solidFill>
                <a:schemeClr val="tx2"/>
              </a:solidFill>
              <a:prstDash val="solid"/>
              <a:miter lim="800000"/>
            </a:ln>
            <a:effectLst/>
          </p:spPr>
        </p:cxnSp>
        <p:sp>
          <p:nvSpPr>
            <p:cNvPr id="115" name="文本框 49"/>
            <p:cNvSpPr txBox="1"/>
            <p:nvPr/>
          </p:nvSpPr>
          <p:spPr>
            <a:xfrm>
              <a:off x="6402162" y="1134377"/>
              <a:ext cx="2215003" cy="687368"/>
            </a:xfrm>
            <a:prstGeom prst="rect">
              <a:avLst/>
            </a:prstGeom>
            <a:noFill/>
          </p:spPr>
          <p:txBody>
            <a:bodyPr wrap="square" lIns="68580" tIns="34290" rIns="68580" bIns="34290" rtlCol="0">
              <a:spAutoFit/>
            </a:bodyPr>
            <a:lstStyle/>
            <a:p>
              <a:pPr marL="0" marR="0" lvl="0" indent="0" algn="l" defTabSz="914400" rtl="0" eaLnBrk="1" fontAlgn="auto" latinLnBrk="0" hangingPunct="1">
                <a:lnSpc>
                  <a:spcPct val="100000"/>
                </a:lnSpc>
                <a:spcBef>
                  <a:spcPts val="450"/>
                </a:spcBef>
                <a:spcAft>
                  <a:spcPts val="0"/>
                </a:spcAft>
                <a:buClrTx/>
                <a:buSzTx/>
                <a:buFontTx/>
                <a:buNone/>
                <a:tabLst/>
                <a:defRPr/>
              </a:pPr>
              <a:r>
                <a:rPr kumimoji="0" lang="zh-CN" altLang="en-US" sz="1600" b="0" i="0" u="none" strike="noStrike" kern="120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cs typeface="+mn-cs"/>
                </a:rPr>
                <a:t>添加标题</a:t>
              </a:r>
              <a:endParaRPr kumimoji="0" lang="en-US" altLang="zh-CN" sz="1600" b="0" i="0" u="none" strike="noStrike" kern="120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cs typeface="+mn-cs"/>
              </a:endParaRPr>
            </a:p>
            <a:p>
              <a:pPr marL="0" marR="0" lvl="0" indent="0" algn="l" defTabSz="914400" rtl="0" eaLnBrk="1" fontAlgn="auto" latinLnBrk="0" hangingPunct="1">
                <a:lnSpc>
                  <a:spcPct val="100000"/>
                </a:lnSpc>
                <a:spcBef>
                  <a:spcPts val="450"/>
                </a:spcBef>
                <a:spcAft>
                  <a:spcPts val="0"/>
                </a:spcAft>
                <a:buClrTx/>
                <a:buSzTx/>
                <a:buFontTx/>
                <a:buNone/>
                <a:tabLst/>
                <a:defRPr/>
              </a:pPr>
              <a:r>
                <a:rPr kumimoji="0" lang="zh-CN" altLang="en-US" sz="10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rPr>
                <a:t>在此处添加文字在此处添加</a:t>
              </a:r>
              <a:r>
                <a:rPr kumimoji="0" lang="zh-CN" altLang="en-US" sz="1000" b="0" i="0" u="none" strike="noStrike" kern="120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cs typeface="+mn-cs"/>
                </a:rPr>
                <a:t>文字在</a:t>
              </a:r>
              <a:r>
                <a:rPr kumimoji="0" lang="zh-CN" altLang="en-US" sz="10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rPr>
                <a:t>此处添加</a:t>
              </a:r>
              <a:r>
                <a:rPr kumimoji="0" lang="zh-CN" altLang="en-US" sz="1000" b="0" i="0" u="none" strike="noStrike" kern="120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cs typeface="+mn-cs"/>
                </a:rPr>
                <a:t>文字</a:t>
              </a:r>
              <a:endParaRPr kumimoji="0" lang="zh-CN" altLang="en-US" sz="10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116" name="文本框 50"/>
            <p:cNvSpPr txBox="1"/>
            <p:nvPr/>
          </p:nvSpPr>
          <p:spPr>
            <a:xfrm>
              <a:off x="6402162" y="2247209"/>
              <a:ext cx="2215003" cy="687368"/>
            </a:xfrm>
            <a:prstGeom prst="rect">
              <a:avLst/>
            </a:prstGeom>
            <a:noFill/>
          </p:spPr>
          <p:txBody>
            <a:bodyPr wrap="square" lIns="68580" tIns="34290" rIns="68580" bIns="34290" rtlCol="0">
              <a:spAutoFit/>
            </a:bodyPr>
            <a:lstStyle/>
            <a:p>
              <a:pPr marL="0" marR="0" lvl="0" indent="0" algn="l" defTabSz="914400" rtl="0" eaLnBrk="1" fontAlgn="auto" latinLnBrk="0" hangingPunct="1">
                <a:lnSpc>
                  <a:spcPct val="100000"/>
                </a:lnSpc>
                <a:spcBef>
                  <a:spcPts val="450"/>
                </a:spcBef>
                <a:spcAft>
                  <a:spcPts val="0"/>
                </a:spcAft>
                <a:buClrTx/>
                <a:buSzTx/>
                <a:buFontTx/>
                <a:buNone/>
                <a:tabLst/>
                <a:defRPr/>
              </a:pPr>
              <a:r>
                <a:rPr kumimoji="0" lang="zh-CN" altLang="en-US" sz="1600" b="0" i="0" u="none" strike="noStrike" kern="120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cs typeface="+mn-cs"/>
                </a:rPr>
                <a:t>添加标题</a:t>
              </a:r>
              <a:endParaRPr kumimoji="0" lang="en-US" altLang="zh-CN" sz="1600" b="0" i="0" u="none" strike="noStrike" kern="120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cs typeface="+mn-cs"/>
              </a:endParaRPr>
            </a:p>
            <a:p>
              <a:pPr marL="0" marR="0" lvl="0" indent="0" algn="l" defTabSz="914400" rtl="0" eaLnBrk="1" fontAlgn="auto" latinLnBrk="0" hangingPunct="1">
                <a:lnSpc>
                  <a:spcPct val="100000"/>
                </a:lnSpc>
                <a:spcBef>
                  <a:spcPts val="450"/>
                </a:spcBef>
                <a:spcAft>
                  <a:spcPts val="0"/>
                </a:spcAft>
                <a:buClrTx/>
                <a:buSzTx/>
                <a:buFontTx/>
                <a:buNone/>
                <a:tabLst/>
                <a:defRPr/>
              </a:pPr>
              <a:r>
                <a:rPr kumimoji="0" lang="zh-CN" altLang="en-US" sz="10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rPr>
                <a:t>在此处添加文字在此处添加</a:t>
              </a:r>
              <a:r>
                <a:rPr kumimoji="0" lang="zh-CN" altLang="en-US" sz="1000" b="0" i="0" u="none" strike="noStrike" kern="120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cs typeface="+mn-cs"/>
                </a:rPr>
                <a:t>文字在</a:t>
              </a:r>
              <a:r>
                <a:rPr kumimoji="0" lang="zh-CN" altLang="en-US" sz="10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rPr>
                <a:t>此处添加</a:t>
              </a:r>
              <a:r>
                <a:rPr kumimoji="0" lang="zh-CN" altLang="en-US" sz="1000" b="0" i="0" u="none" strike="noStrike" kern="120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cs typeface="+mn-cs"/>
                </a:rPr>
                <a:t>文字</a:t>
              </a:r>
              <a:endParaRPr kumimoji="0" lang="zh-CN" altLang="en-US" sz="10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117" name="文本框 51"/>
            <p:cNvSpPr txBox="1"/>
            <p:nvPr/>
          </p:nvSpPr>
          <p:spPr>
            <a:xfrm>
              <a:off x="6402162" y="3366625"/>
              <a:ext cx="2215003" cy="687368"/>
            </a:xfrm>
            <a:prstGeom prst="rect">
              <a:avLst/>
            </a:prstGeom>
            <a:noFill/>
          </p:spPr>
          <p:txBody>
            <a:bodyPr wrap="square" lIns="68580" tIns="34290" rIns="68580" bIns="34290" rtlCol="0">
              <a:spAutoFit/>
            </a:bodyPr>
            <a:lstStyle/>
            <a:p>
              <a:pPr marL="0" marR="0" lvl="0" indent="0" algn="l" defTabSz="914400" rtl="0" eaLnBrk="1" fontAlgn="auto" latinLnBrk="0" hangingPunct="1">
                <a:lnSpc>
                  <a:spcPct val="100000"/>
                </a:lnSpc>
                <a:spcBef>
                  <a:spcPts val="450"/>
                </a:spcBef>
                <a:spcAft>
                  <a:spcPts val="0"/>
                </a:spcAft>
                <a:buClrTx/>
                <a:buSzTx/>
                <a:buFontTx/>
                <a:buNone/>
                <a:tabLst/>
                <a:defRPr/>
              </a:pPr>
              <a:r>
                <a:rPr kumimoji="0" lang="zh-CN" altLang="en-US" sz="1600" b="0" i="0" u="none" strike="noStrike" kern="120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cs typeface="+mn-cs"/>
                </a:rPr>
                <a:t>添加标题</a:t>
              </a:r>
              <a:endParaRPr kumimoji="0" lang="en-US" altLang="zh-CN" sz="1600" b="0" i="0" u="none" strike="noStrike" kern="120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cs typeface="+mn-cs"/>
              </a:endParaRPr>
            </a:p>
            <a:p>
              <a:pPr marL="0" marR="0" lvl="0" indent="0" algn="l" defTabSz="914400" rtl="0" eaLnBrk="1" fontAlgn="auto" latinLnBrk="0" hangingPunct="1">
                <a:lnSpc>
                  <a:spcPct val="100000"/>
                </a:lnSpc>
                <a:spcBef>
                  <a:spcPts val="450"/>
                </a:spcBef>
                <a:spcAft>
                  <a:spcPts val="0"/>
                </a:spcAft>
                <a:buClrTx/>
                <a:buSzTx/>
                <a:buFontTx/>
                <a:buNone/>
                <a:tabLst/>
                <a:defRPr/>
              </a:pPr>
              <a:r>
                <a:rPr kumimoji="0" lang="zh-CN" altLang="en-US" sz="10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rPr>
                <a:t>在此处添加文字在此处添加</a:t>
              </a:r>
              <a:r>
                <a:rPr kumimoji="0" lang="zh-CN" altLang="en-US" sz="1000" b="0" i="0" u="none" strike="noStrike" kern="120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cs typeface="+mn-cs"/>
                </a:rPr>
                <a:t>文字在</a:t>
              </a:r>
              <a:r>
                <a:rPr kumimoji="0" lang="zh-CN" altLang="en-US" sz="10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rPr>
                <a:t>此处添加</a:t>
              </a:r>
              <a:r>
                <a:rPr kumimoji="0" lang="zh-CN" altLang="en-US" sz="1000" b="0" i="0" u="none" strike="noStrike" kern="120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cs typeface="+mn-cs"/>
                </a:rPr>
                <a:t>文字</a:t>
              </a:r>
              <a:endParaRPr kumimoji="0" lang="zh-CN" altLang="en-US" sz="10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grpSp>
      <p:grpSp>
        <p:nvGrpSpPr>
          <p:cNvPr id="118" name="组合 117"/>
          <p:cNvGrpSpPr/>
          <p:nvPr/>
        </p:nvGrpSpPr>
        <p:grpSpPr>
          <a:xfrm>
            <a:off x="467544" y="1419622"/>
            <a:ext cx="3308987" cy="2880320"/>
            <a:chOff x="628805" y="1134377"/>
            <a:chExt cx="3308987" cy="2880320"/>
          </a:xfrm>
        </p:grpSpPr>
        <p:cxnSp>
          <p:nvCxnSpPr>
            <p:cNvPr id="119" name="直接连接符 118"/>
            <p:cNvCxnSpPr/>
            <p:nvPr/>
          </p:nvCxnSpPr>
          <p:spPr bwMode="auto">
            <a:xfrm>
              <a:off x="2925205" y="3651391"/>
              <a:ext cx="1012587" cy="0"/>
            </a:xfrm>
            <a:prstGeom prst="line">
              <a:avLst/>
            </a:prstGeom>
            <a:noFill/>
            <a:ln w="12700" cap="flat" cmpd="sng" algn="ctr">
              <a:solidFill>
                <a:schemeClr val="bg1"/>
              </a:solidFill>
              <a:prstDash val="solid"/>
              <a:miter lim="800000"/>
            </a:ln>
            <a:effectLst/>
          </p:spPr>
        </p:cxnSp>
        <p:cxnSp>
          <p:nvCxnSpPr>
            <p:cNvPr id="120" name="直接连接符 119"/>
            <p:cNvCxnSpPr/>
            <p:nvPr/>
          </p:nvCxnSpPr>
          <p:spPr bwMode="auto">
            <a:xfrm>
              <a:off x="2925206" y="2567696"/>
              <a:ext cx="685487" cy="0"/>
            </a:xfrm>
            <a:prstGeom prst="line">
              <a:avLst/>
            </a:prstGeom>
            <a:noFill/>
            <a:ln w="12700" cap="flat" cmpd="sng" algn="ctr">
              <a:solidFill>
                <a:schemeClr val="tx1"/>
              </a:solidFill>
              <a:prstDash val="solid"/>
              <a:miter lim="800000"/>
            </a:ln>
            <a:effectLst/>
          </p:spPr>
        </p:cxnSp>
        <p:cxnSp>
          <p:nvCxnSpPr>
            <p:cNvPr id="121" name="直接连接符 120"/>
            <p:cNvCxnSpPr/>
            <p:nvPr/>
          </p:nvCxnSpPr>
          <p:spPr bwMode="auto">
            <a:xfrm>
              <a:off x="2925205" y="1462668"/>
              <a:ext cx="1012587" cy="0"/>
            </a:xfrm>
            <a:prstGeom prst="line">
              <a:avLst/>
            </a:prstGeom>
            <a:noFill/>
            <a:ln w="12700" cap="flat" cmpd="sng" algn="ctr">
              <a:solidFill>
                <a:schemeClr val="bg1"/>
              </a:solidFill>
              <a:prstDash val="solid"/>
              <a:miter lim="800000"/>
            </a:ln>
            <a:effectLst/>
          </p:spPr>
        </p:cxnSp>
        <p:cxnSp>
          <p:nvCxnSpPr>
            <p:cNvPr id="122" name="直接连接符 121"/>
            <p:cNvCxnSpPr/>
            <p:nvPr/>
          </p:nvCxnSpPr>
          <p:spPr bwMode="auto">
            <a:xfrm flipH="1">
              <a:off x="2925205" y="3416734"/>
              <a:ext cx="0" cy="489227"/>
            </a:xfrm>
            <a:prstGeom prst="line">
              <a:avLst/>
            </a:prstGeom>
            <a:noFill/>
            <a:ln w="76200" cap="flat" cmpd="sng" algn="ctr">
              <a:solidFill>
                <a:schemeClr val="bg1"/>
              </a:solidFill>
              <a:prstDash val="solid"/>
              <a:miter lim="800000"/>
            </a:ln>
            <a:effectLst/>
          </p:spPr>
        </p:cxnSp>
        <p:cxnSp>
          <p:nvCxnSpPr>
            <p:cNvPr id="123" name="直接连接符 122"/>
            <p:cNvCxnSpPr/>
            <p:nvPr/>
          </p:nvCxnSpPr>
          <p:spPr bwMode="auto">
            <a:xfrm flipH="1">
              <a:off x="2925206" y="2333038"/>
              <a:ext cx="0" cy="489227"/>
            </a:xfrm>
            <a:prstGeom prst="line">
              <a:avLst/>
            </a:prstGeom>
            <a:noFill/>
            <a:ln w="76200" cap="flat" cmpd="sng" algn="ctr">
              <a:solidFill>
                <a:schemeClr val="tx1"/>
              </a:solidFill>
              <a:prstDash val="solid"/>
              <a:miter lim="800000"/>
            </a:ln>
            <a:effectLst/>
          </p:spPr>
        </p:cxnSp>
        <p:cxnSp>
          <p:nvCxnSpPr>
            <p:cNvPr id="124" name="直接连接符 123"/>
            <p:cNvCxnSpPr/>
            <p:nvPr/>
          </p:nvCxnSpPr>
          <p:spPr bwMode="auto">
            <a:xfrm flipH="1">
              <a:off x="2925205" y="1228009"/>
              <a:ext cx="0" cy="489227"/>
            </a:xfrm>
            <a:prstGeom prst="line">
              <a:avLst/>
            </a:prstGeom>
            <a:noFill/>
            <a:ln w="76200" cap="flat" cmpd="sng" algn="ctr">
              <a:solidFill>
                <a:schemeClr val="bg1"/>
              </a:solidFill>
              <a:prstDash val="solid"/>
              <a:miter lim="800000"/>
            </a:ln>
            <a:effectLst/>
          </p:spPr>
        </p:cxnSp>
        <p:sp>
          <p:nvSpPr>
            <p:cNvPr id="125" name="文本框 52"/>
            <p:cNvSpPr txBox="1"/>
            <p:nvPr/>
          </p:nvSpPr>
          <p:spPr>
            <a:xfrm>
              <a:off x="641134" y="1134377"/>
              <a:ext cx="2215003" cy="687368"/>
            </a:xfrm>
            <a:prstGeom prst="rect">
              <a:avLst/>
            </a:prstGeom>
            <a:noFill/>
          </p:spPr>
          <p:txBody>
            <a:bodyPr wrap="square" lIns="68580" tIns="34290" rIns="68580" bIns="34290" rtlCol="0">
              <a:spAutoFit/>
            </a:bodyPr>
            <a:lstStyle/>
            <a:p>
              <a:pPr marL="0" marR="0" lvl="0" indent="0" algn="r" defTabSz="914400" rtl="0" eaLnBrk="1" fontAlgn="auto" latinLnBrk="0" hangingPunct="1">
                <a:lnSpc>
                  <a:spcPct val="100000"/>
                </a:lnSpc>
                <a:spcBef>
                  <a:spcPts val="450"/>
                </a:spcBef>
                <a:spcAft>
                  <a:spcPts val="0"/>
                </a:spcAft>
                <a:buClrTx/>
                <a:buSzTx/>
                <a:buFontTx/>
                <a:buNone/>
                <a:tabLst/>
                <a:defRPr/>
              </a:pPr>
              <a:r>
                <a:rPr kumimoji="0" lang="zh-CN" altLang="en-US" sz="1600" b="0" i="0" u="none" strike="noStrike" kern="120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cs typeface="+mn-cs"/>
                </a:rPr>
                <a:t>添加标题</a:t>
              </a:r>
              <a:endParaRPr kumimoji="0" lang="en-US" altLang="zh-CN" sz="1600" b="0" i="0" u="none" strike="noStrike" kern="120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cs typeface="+mn-cs"/>
              </a:endParaRPr>
            </a:p>
            <a:p>
              <a:pPr marL="0" marR="0" lvl="0" indent="0" algn="r" defTabSz="914400" rtl="0" eaLnBrk="1" fontAlgn="auto" latinLnBrk="0" hangingPunct="1">
                <a:lnSpc>
                  <a:spcPct val="100000"/>
                </a:lnSpc>
                <a:spcBef>
                  <a:spcPts val="450"/>
                </a:spcBef>
                <a:spcAft>
                  <a:spcPts val="0"/>
                </a:spcAft>
                <a:buClrTx/>
                <a:buSzTx/>
                <a:buFontTx/>
                <a:buNone/>
                <a:tabLst/>
                <a:defRPr/>
              </a:pPr>
              <a:r>
                <a:rPr kumimoji="0" lang="zh-CN" altLang="en-US" sz="10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rPr>
                <a:t>在此处添加文字在此处添加</a:t>
              </a:r>
              <a:r>
                <a:rPr kumimoji="0" lang="zh-CN" altLang="en-US" sz="1000" b="0" i="0" u="none" strike="noStrike" kern="120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cs typeface="+mn-cs"/>
                </a:rPr>
                <a:t>文字在</a:t>
              </a:r>
              <a:r>
                <a:rPr kumimoji="0" lang="zh-CN" altLang="en-US" sz="10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rPr>
                <a:t>此处添加</a:t>
              </a:r>
              <a:r>
                <a:rPr kumimoji="0" lang="zh-CN" altLang="en-US" sz="1000" b="0" i="0" u="none" strike="noStrike" kern="120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cs typeface="+mn-cs"/>
                </a:rPr>
                <a:t>文字</a:t>
              </a:r>
              <a:endParaRPr kumimoji="0" lang="zh-CN" altLang="en-US" sz="10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126" name="文本框 53"/>
            <p:cNvSpPr txBox="1"/>
            <p:nvPr/>
          </p:nvSpPr>
          <p:spPr>
            <a:xfrm>
              <a:off x="641134" y="2214497"/>
              <a:ext cx="2215003" cy="687368"/>
            </a:xfrm>
            <a:prstGeom prst="rect">
              <a:avLst/>
            </a:prstGeom>
            <a:noFill/>
          </p:spPr>
          <p:txBody>
            <a:bodyPr wrap="square" lIns="68580" tIns="34290" rIns="68580" bIns="34290" rtlCol="0">
              <a:spAutoFit/>
            </a:bodyPr>
            <a:lstStyle/>
            <a:p>
              <a:pPr marL="0" marR="0" lvl="0" indent="0" algn="r" defTabSz="914400" rtl="0" eaLnBrk="1" fontAlgn="auto" latinLnBrk="0" hangingPunct="1">
                <a:lnSpc>
                  <a:spcPct val="100000"/>
                </a:lnSpc>
                <a:spcBef>
                  <a:spcPts val="450"/>
                </a:spcBef>
                <a:spcAft>
                  <a:spcPts val="0"/>
                </a:spcAft>
                <a:buClrTx/>
                <a:buSzTx/>
                <a:buFontTx/>
                <a:buNone/>
                <a:tabLst/>
                <a:defRPr/>
              </a:pPr>
              <a:r>
                <a:rPr kumimoji="0" lang="zh-CN" altLang="en-US" sz="1600" b="0" i="0" u="none" strike="noStrike" kern="120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cs typeface="+mn-cs"/>
                </a:rPr>
                <a:t>添加标题</a:t>
              </a:r>
              <a:endParaRPr kumimoji="0" lang="en-US" altLang="zh-CN" sz="1600" b="0" i="0" u="none" strike="noStrike" kern="120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cs typeface="+mn-cs"/>
              </a:endParaRPr>
            </a:p>
            <a:p>
              <a:pPr marL="0" marR="0" lvl="0" indent="0" algn="r" defTabSz="914400" rtl="0" eaLnBrk="1" fontAlgn="auto" latinLnBrk="0" hangingPunct="1">
                <a:lnSpc>
                  <a:spcPct val="100000"/>
                </a:lnSpc>
                <a:spcBef>
                  <a:spcPts val="450"/>
                </a:spcBef>
                <a:spcAft>
                  <a:spcPts val="0"/>
                </a:spcAft>
                <a:buClrTx/>
                <a:buSzTx/>
                <a:buFontTx/>
                <a:buNone/>
                <a:tabLst/>
                <a:defRPr/>
              </a:pPr>
              <a:r>
                <a:rPr kumimoji="0" lang="zh-CN" altLang="en-US" sz="10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rPr>
                <a:t>在此处添加文字在此处添加</a:t>
              </a:r>
              <a:r>
                <a:rPr kumimoji="0" lang="zh-CN" altLang="en-US" sz="1000" b="0" i="0" u="none" strike="noStrike" kern="120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cs typeface="+mn-cs"/>
                </a:rPr>
                <a:t>文字在</a:t>
              </a:r>
              <a:r>
                <a:rPr kumimoji="0" lang="zh-CN" altLang="en-US" sz="10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rPr>
                <a:t>此处添加</a:t>
              </a:r>
              <a:r>
                <a:rPr kumimoji="0" lang="zh-CN" altLang="en-US" sz="1000" b="0" i="0" u="none" strike="noStrike" kern="120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cs typeface="+mn-cs"/>
                </a:rPr>
                <a:t>文字</a:t>
              </a:r>
              <a:endParaRPr kumimoji="0" lang="zh-CN" altLang="en-US" sz="10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127" name="文本框 54"/>
            <p:cNvSpPr txBox="1"/>
            <p:nvPr/>
          </p:nvSpPr>
          <p:spPr>
            <a:xfrm>
              <a:off x="628805" y="3327329"/>
              <a:ext cx="2215003" cy="687368"/>
            </a:xfrm>
            <a:prstGeom prst="rect">
              <a:avLst/>
            </a:prstGeom>
            <a:noFill/>
          </p:spPr>
          <p:txBody>
            <a:bodyPr wrap="square" lIns="68580" tIns="34290" rIns="68580" bIns="34290" rtlCol="0">
              <a:spAutoFit/>
            </a:bodyPr>
            <a:lstStyle/>
            <a:p>
              <a:pPr marL="0" marR="0" lvl="0" indent="0" algn="r" defTabSz="914400" rtl="0" eaLnBrk="1" fontAlgn="auto" latinLnBrk="0" hangingPunct="1">
                <a:lnSpc>
                  <a:spcPct val="100000"/>
                </a:lnSpc>
                <a:spcBef>
                  <a:spcPts val="450"/>
                </a:spcBef>
                <a:spcAft>
                  <a:spcPts val="0"/>
                </a:spcAft>
                <a:buClrTx/>
                <a:buSzTx/>
                <a:buFontTx/>
                <a:buNone/>
                <a:tabLst/>
                <a:defRPr/>
              </a:pPr>
              <a:r>
                <a:rPr kumimoji="0" lang="zh-CN" altLang="en-US" sz="1600" b="0" i="0" u="none" strike="noStrike" kern="120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cs typeface="+mn-cs"/>
                </a:rPr>
                <a:t>添加标题</a:t>
              </a:r>
              <a:endParaRPr kumimoji="0" lang="en-US" altLang="zh-CN" sz="1600" b="0" i="0" u="none" strike="noStrike" kern="120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cs typeface="+mn-cs"/>
              </a:endParaRPr>
            </a:p>
            <a:p>
              <a:pPr marL="0" marR="0" lvl="0" indent="0" algn="r" defTabSz="914400" rtl="0" eaLnBrk="1" fontAlgn="auto" latinLnBrk="0" hangingPunct="1">
                <a:lnSpc>
                  <a:spcPct val="100000"/>
                </a:lnSpc>
                <a:spcBef>
                  <a:spcPts val="450"/>
                </a:spcBef>
                <a:spcAft>
                  <a:spcPts val="0"/>
                </a:spcAft>
                <a:buClrTx/>
                <a:buSzTx/>
                <a:buFontTx/>
                <a:buNone/>
                <a:tabLst/>
                <a:defRPr/>
              </a:pPr>
              <a:r>
                <a:rPr kumimoji="0" lang="zh-CN" altLang="en-US" sz="10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rPr>
                <a:t>在此处添加文字在此处添加</a:t>
              </a:r>
              <a:r>
                <a:rPr kumimoji="0" lang="zh-CN" altLang="en-US" sz="1000" b="0" i="0" u="none" strike="noStrike" kern="120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cs typeface="+mn-cs"/>
                </a:rPr>
                <a:t>文字在</a:t>
              </a:r>
              <a:r>
                <a:rPr kumimoji="0" lang="zh-CN" altLang="en-US" sz="10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rPr>
                <a:t>此处添加</a:t>
              </a:r>
              <a:r>
                <a:rPr kumimoji="0" lang="zh-CN" altLang="en-US" sz="1000" b="0" i="0" u="none" strike="noStrike" kern="120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cs typeface="+mn-cs"/>
                </a:rPr>
                <a:t>文字</a:t>
              </a:r>
              <a:endParaRPr kumimoji="0" lang="zh-CN" altLang="en-US" sz="10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grpSp>
      <p:sp>
        <p:nvSpPr>
          <p:cNvPr id="63" name="Text Box 18"/>
          <p:cNvSpPr txBox="1">
            <a:spLocks noChangeArrowheads="1"/>
          </p:cNvSpPr>
          <p:nvPr/>
        </p:nvSpPr>
        <p:spPr bwMode="gray">
          <a:xfrm>
            <a:off x="3707904" y="195486"/>
            <a:ext cx="1584175" cy="4770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marL="0" marR="0" lvl="0" indent="0" algn="ctr" defTabSz="914400" rtl="0" eaLnBrk="0" fontAlgn="auto" latinLnBrk="0" hangingPunct="0">
              <a:lnSpc>
                <a:spcPct val="100000"/>
              </a:lnSpc>
              <a:spcBef>
                <a:spcPts val="0"/>
              </a:spcBef>
              <a:spcAft>
                <a:spcPts val="0"/>
              </a:spcAft>
              <a:buClrTx/>
              <a:buSzTx/>
              <a:buFontTx/>
              <a:buNone/>
              <a:tabLst/>
              <a:defRPr/>
            </a:pPr>
            <a:r>
              <a:rPr kumimoji="0" lang="zh-CN" altLang="en-US" sz="2500" b="0" i="0" u="none" strike="noStrike" kern="120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cs typeface="+mn-cs"/>
              </a:rPr>
              <a:t>标题内容</a:t>
            </a:r>
            <a:endParaRPr kumimoji="0" lang="zh-CN" altLang="en-US" sz="25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cxnSp>
        <p:nvCxnSpPr>
          <p:cNvPr id="64" name="直接连接符​​ 14"/>
          <p:cNvCxnSpPr/>
          <p:nvPr/>
        </p:nvCxnSpPr>
        <p:spPr>
          <a:xfrm>
            <a:off x="5647418" y="468660"/>
            <a:ext cx="3057760" cy="0"/>
          </a:xfrm>
          <a:prstGeom prst="line">
            <a:avLst/>
          </a:prstGeom>
          <a:ln w="9525">
            <a:solidFill>
              <a:schemeClr val="accent3"/>
            </a:solidFill>
            <a:prstDash val="solid"/>
          </a:ln>
        </p:spPr>
        <p:style>
          <a:lnRef idx="1">
            <a:schemeClr val="accent1"/>
          </a:lnRef>
          <a:fillRef idx="0">
            <a:schemeClr val="accent1"/>
          </a:fillRef>
          <a:effectRef idx="0">
            <a:schemeClr val="accent1"/>
          </a:effectRef>
          <a:fontRef idx="minor">
            <a:schemeClr val="tx1"/>
          </a:fontRef>
        </p:style>
      </p:cxnSp>
      <p:cxnSp>
        <p:nvCxnSpPr>
          <p:cNvPr id="65" name="直接连接符​​ 14"/>
          <p:cNvCxnSpPr/>
          <p:nvPr/>
        </p:nvCxnSpPr>
        <p:spPr>
          <a:xfrm>
            <a:off x="362112" y="468660"/>
            <a:ext cx="3057760" cy="0"/>
          </a:xfrm>
          <a:prstGeom prst="line">
            <a:avLst/>
          </a:prstGeom>
          <a:ln w="9525">
            <a:solidFill>
              <a:schemeClr val="accent3"/>
            </a:solidFill>
            <a:prstDash val="soli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87116969"/>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72"/>
                                        </p:tgtEl>
                                        <p:attrNameLst>
                                          <p:attrName>style.visibility</p:attrName>
                                        </p:attrNameLst>
                                      </p:cBhvr>
                                      <p:to>
                                        <p:strVal val="visible"/>
                                      </p:to>
                                    </p:set>
                                    <p:anim calcmode="lin" valueType="num">
                                      <p:cBhvr>
                                        <p:cTn id="7" dur="500" fill="hold"/>
                                        <p:tgtEl>
                                          <p:spTgt spid="72"/>
                                        </p:tgtEl>
                                        <p:attrNameLst>
                                          <p:attrName>ppt_w</p:attrName>
                                        </p:attrNameLst>
                                      </p:cBhvr>
                                      <p:tavLst>
                                        <p:tav tm="0">
                                          <p:val>
                                            <p:fltVal val="0"/>
                                          </p:val>
                                        </p:tav>
                                        <p:tav tm="100000">
                                          <p:val>
                                            <p:strVal val="#ppt_w"/>
                                          </p:val>
                                        </p:tav>
                                      </p:tavLst>
                                    </p:anim>
                                    <p:anim calcmode="lin" valueType="num">
                                      <p:cBhvr>
                                        <p:cTn id="8" dur="500" fill="hold"/>
                                        <p:tgtEl>
                                          <p:spTgt spid="72"/>
                                        </p:tgtEl>
                                        <p:attrNameLst>
                                          <p:attrName>ppt_h</p:attrName>
                                        </p:attrNameLst>
                                      </p:cBhvr>
                                      <p:tavLst>
                                        <p:tav tm="0">
                                          <p:val>
                                            <p:fltVal val="0"/>
                                          </p:val>
                                        </p:tav>
                                        <p:tav tm="100000">
                                          <p:val>
                                            <p:strVal val="#ppt_h"/>
                                          </p:val>
                                        </p:tav>
                                      </p:tavLst>
                                    </p:anim>
                                    <p:animEffect transition="in" filter="fade">
                                      <p:cBhvr>
                                        <p:cTn id="9" dur="500"/>
                                        <p:tgtEl>
                                          <p:spTgt spid="72"/>
                                        </p:tgtEl>
                                      </p:cBhvr>
                                    </p:animEffect>
                                  </p:childTnLst>
                                </p:cTn>
                              </p:par>
                            </p:childTnLst>
                          </p:cTn>
                        </p:par>
                      </p:childTnLst>
                    </p:cTn>
                  </p:par>
                  <p:par>
                    <p:cTn id="10" fill="hold">
                      <p:stCondLst>
                        <p:cond delay="indefinite"/>
                      </p:stCondLst>
                      <p:childTnLst>
                        <p:par>
                          <p:cTn id="11" fill="hold">
                            <p:stCondLst>
                              <p:cond delay="0"/>
                            </p:stCondLst>
                            <p:childTnLst>
                              <p:par>
                                <p:cTn id="12" presetID="2" presetClass="entr" presetSubtype="8" fill="hold" nodeType="clickEffect">
                                  <p:stCondLst>
                                    <p:cond delay="0"/>
                                  </p:stCondLst>
                                  <p:childTnLst>
                                    <p:set>
                                      <p:cBhvr>
                                        <p:cTn id="13" dur="1" fill="hold">
                                          <p:stCondLst>
                                            <p:cond delay="0"/>
                                          </p:stCondLst>
                                        </p:cTn>
                                        <p:tgtEl>
                                          <p:spTgt spid="118"/>
                                        </p:tgtEl>
                                        <p:attrNameLst>
                                          <p:attrName>style.visibility</p:attrName>
                                        </p:attrNameLst>
                                      </p:cBhvr>
                                      <p:to>
                                        <p:strVal val="visible"/>
                                      </p:to>
                                    </p:set>
                                    <p:anim calcmode="lin" valueType="num">
                                      <p:cBhvr additive="base">
                                        <p:cTn id="14" dur="500" fill="hold"/>
                                        <p:tgtEl>
                                          <p:spTgt spid="118"/>
                                        </p:tgtEl>
                                        <p:attrNameLst>
                                          <p:attrName>ppt_x</p:attrName>
                                        </p:attrNameLst>
                                      </p:cBhvr>
                                      <p:tavLst>
                                        <p:tav tm="0">
                                          <p:val>
                                            <p:strVal val="0-#ppt_w/2"/>
                                          </p:val>
                                        </p:tav>
                                        <p:tav tm="100000">
                                          <p:val>
                                            <p:strVal val="#ppt_x"/>
                                          </p:val>
                                        </p:tav>
                                      </p:tavLst>
                                    </p:anim>
                                    <p:anim calcmode="lin" valueType="num">
                                      <p:cBhvr additive="base">
                                        <p:cTn id="15" dur="500" fill="hold"/>
                                        <p:tgtEl>
                                          <p:spTgt spid="118"/>
                                        </p:tgtEl>
                                        <p:attrNameLst>
                                          <p:attrName>ppt_y</p:attrName>
                                        </p:attrNameLst>
                                      </p:cBhvr>
                                      <p:tavLst>
                                        <p:tav tm="0">
                                          <p:val>
                                            <p:strVal val="#ppt_y"/>
                                          </p:val>
                                        </p:tav>
                                        <p:tav tm="100000">
                                          <p:val>
                                            <p:strVal val="#ppt_y"/>
                                          </p:val>
                                        </p:tav>
                                      </p:tavLst>
                                    </p:anim>
                                  </p:childTnLst>
                                </p:cTn>
                              </p:par>
                              <p:par>
                                <p:cTn id="16" presetID="2" presetClass="entr" presetSubtype="2" fill="hold" nodeType="withEffect">
                                  <p:stCondLst>
                                    <p:cond delay="0"/>
                                  </p:stCondLst>
                                  <p:childTnLst>
                                    <p:set>
                                      <p:cBhvr>
                                        <p:cTn id="17" dur="1" fill="hold">
                                          <p:stCondLst>
                                            <p:cond delay="0"/>
                                          </p:stCondLst>
                                        </p:cTn>
                                        <p:tgtEl>
                                          <p:spTgt spid="108"/>
                                        </p:tgtEl>
                                        <p:attrNameLst>
                                          <p:attrName>style.visibility</p:attrName>
                                        </p:attrNameLst>
                                      </p:cBhvr>
                                      <p:to>
                                        <p:strVal val="visible"/>
                                      </p:to>
                                    </p:set>
                                    <p:anim calcmode="lin" valueType="num">
                                      <p:cBhvr additive="base">
                                        <p:cTn id="18" dur="500" fill="hold"/>
                                        <p:tgtEl>
                                          <p:spTgt spid="108"/>
                                        </p:tgtEl>
                                        <p:attrNameLst>
                                          <p:attrName>ppt_x</p:attrName>
                                        </p:attrNameLst>
                                      </p:cBhvr>
                                      <p:tavLst>
                                        <p:tav tm="0">
                                          <p:val>
                                            <p:strVal val="1+#ppt_w/2"/>
                                          </p:val>
                                        </p:tav>
                                        <p:tav tm="100000">
                                          <p:val>
                                            <p:strVal val="#ppt_x"/>
                                          </p:val>
                                        </p:tav>
                                      </p:tavLst>
                                    </p:anim>
                                    <p:anim calcmode="lin" valueType="num">
                                      <p:cBhvr additive="base">
                                        <p:cTn id="19" dur="500" fill="hold"/>
                                        <p:tgtEl>
                                          <p:spTgt spid="10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p:cNvGrpSpPr/>
          <p:nvPr/>
        </p:nvGrpSpPr>
        <p:grpSpPr>
          <a:xfrm>
            <a:off x="5354564" y="1717179"/>
            <a:ext cx="319318" cy="858257"/>
            <a:chOff x="7148948" y="2531570"/>
            <a:chExt cx="425757" cy="1144342"/>
          </a:xfrm>
        </p:grpSpPr>
        <p:cxnSp>
          <p:nvCxnSpPr>
            <p:cNvPr id="8" name="直接连接符 7"/>
            <p:cNvCxnSpPr/>
            <p:nvPr/>
          </p:nvCxnSpPr>
          <p:spPr>
            <a:xfrm flipH="1">
              <a:off x="7354129" y="2913430"/>
              <a:ext cx="1" cy="762482"/>
            </a:xfrm>
            <a:prstGeom prst="line">
              <a:avLst/>
            </a:prstGeom>
            <a:ln w="19050">
              <a:solidFill>
                <a:schemeClr val="bg2"/>
              </a:solidFill>
            </a:ln>
          </p:spPr>
          <p:style>
            <a:lnRef idx="1">
              <a:schemeClr val="accent1"/>
            </a:lnRef>
            <a:fillRef idx="0">
              <a:schemeClr val="accent1"/>
            </a:fillRef>
            <a:effectRef idx="0">
              <a:schemeClr val="accent1"/>
            </a:effectRef>
            <a:fontRef idx="minor">
              <a:schemeClr val="tx1"/>
            </a:fontRef>
          </p:style>
        </p:cxnSp>
        <p:grpSp>
          <p:nvGrpSpPr>
            <p:cNvPr id="9" name="组合 8"/>
            <p:cNvGrpSpPr/>
            <p:nvPr/>
          </p:nvGrpSpPr>
          <p:grpSpPr>
            <a:xfrm>
              <a:off x="7148948" y="2531570"/>
              <a:ext cx="425757" cy="492442"/>
              <a:chOff x="7148948" y="2531570"/>
              <a:chExt cx="425757" cy="492442"/>
            </a:xfrm>
          </p:grpSpPr>
          <p:sp>
            <p:nvSpPr>
              <p:cNvPr id="10" name="椭圆 9"/>
              <p:cNvSpPr/>
              <p:nvPr/>
            </p:nvSpPr>
            <p:spPr>
              <a:xfrm>
                <a:off x="7159500" y="2576506"/>
                <a:ext cx="387795" cy="387795"/>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564B45"/>
                  </a:solidFill>
                  <a:effectLst/>
                  <a:uLnTx/>
                  <a:uFillTx/>
                  <a:latin typeface="微软雅黑" panose="020B0503020204020204" pitchFamily="34" charset="-122"/>
                  <a:ea typeface="微软雅黑" panose="020B0503020204020204" pitchFamily="34" charset="-122"/>
                  <a:cs typeface="+mn-cs"/>
                </a:endParaRPr>
              </a:p>
            </p:txBody>
          </p:sp>
          <p:sp>
            <p:nvSpPr>
              <p:cNvPr id="11" name="文本框 44"/>
              <p:cNvSpPr txBox="1"/>
              <p:nvPr/>
            </p:nvSpPr>
            <p:spPr>
              <a:xfrm>
                <a:off x="7148948" y="2531570"/>
                <a:ext cx="425757" cy="49244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8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3</a:t>
                </a:r>
                <a:endParaRPr kumimoji="0" lang="zh-CN" altLang="en-US" sz="18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grpSp>
      </p:grpSp>
      <p:grpSp>
        <p:nvGrpSpPr>
          <p:cNvPr id="12" name="组合 11"/>
          <p:cNvGrpSpPr/>
          <p:nvPr/>
        </p:nvGrpSpPr>
        <p:grpSpPr>
          <a:xfrm>
            <a:off x="3472837" y="3100589"/>
            <a:ext cx="319319" cy="866695"/>
            <a:chOff x="4630439" y="3891279"/>
            <a:chExt cx="425757" cy="1155593"/>
          </a:xfrm>
        </p:grpSpPr>
        <p:cxnSp>
          <p:nvCxnSpPr>
            <p:cNvPr id="13" name="直接连接符 12"/>
            <p:cNvCxnSpPr/>
            <p:nvPr/>
          </p:nvCxnSpPr>
          <p:spPr>
            <a:xfrm flipV="1">
              <a:off x="4832837" y="3891279"/>
              <a:ext cx="0" cy="762730"/>
            </a:xfrm>
            <a:prstGeom prst="line">
              <a:avLst/>
            </a:prstGeom>
            <a:solidFill>
              <a:srgbClr val="375BA5"/>
            </a:solidFill>
            <a:ln w="19050">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4" name="组合 13"/>
            <p:cNvGrpSpPr/>
            <p:nvPr/>
          </p:nvGrpSpPr>
          <p:grpSpPr>
            <a:xfrm>
              <a:off x="4630439" y="4554429"/>
              <a:ext cx="425757" cy="492443"/>
              <a:chOff x="4630439" y="4554429"/>
              <a:chExt cx="425757" cy="492443"/>
            </a:xfrm>
          </p:grpSpPr>
          <p:sp>
            <p:nvSpPr>
              <p:cNvPr id="15" name="椭圆 14"/>
              <p:cNvSpPr/>
              <p:nvPr/>
            </p:nvSpPr>
            <p:spPr>
              <a:xfrm flipV="1">
                <a:off x="4638208" y="4603137"/>
                <a:ext cx="387795" cy="387795"/>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564B45"/>
                  </a:solidFill>
                  <a:effectLst/>
                  <a:uLnTx/>
                  <a:uFillTx/>
                  <a:latin typeface="微软雅黑" panose="020B0503020204020204" pitchFamily="34" charset="-122"/>
                  <a:ea typeface="微软雅黑" panose="020B0503020204020204" pitchFamily="34" charset="-122"/>
                  <a:cs typeface="+mn-cs"/>
                </a:endParaRPr>
              </a:p>
            </p:txBody>
          </p:sp>
          <p:sp>
            <p:nvSpPr>
              <p:cNvPr id="16" name="文本框 43"/>
              <p:cNvSpPr txBox="1"/>
              <p:nvPr/>
            </p:nvSpPr>
            <p:spPr>
              <a:xfrm>
                <a:off x="4630439" y="4554429"/>
                <a:ext cx="425757" cy="492443"/>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8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2</a:t>
                </a:r>
                <a:endParaRPr kumimoji="0" lang="zh-CN" altLang="en-US" sz="18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grpSp>
      </p:grpSp>
      <p:grpSp>
        <p:nvGrpSpPr>
          <p:cNvPr id="17" name="组合 16"/>
          <p:cNvGrpSpPr/>
          <p:nvPr/>
        </p:nvGrpSpPr>
        <p:grpSpPr>
          <a:xfrm>
            <a:off x="1573678" y="1698442"/>
            <a:ext cx="319319" cy="876991"/>
            <a:chOff x="2098242" y="2506590"/>
            <a:chExt cx="425759" cy="1169322"/>
          </a:xfrm>
        </p:grpSpPr>
        <p:cxnSp>
          <p:nvCxnSpPr>
            <p:cNvPr id="18" name="直接连接符 17"/>
            <p:cNvCxnSpPr/>
            <p:nvPr/>
          </p:nvCxnSpPr>
          <p:spPr>
            <a:xfrm flipH="1">
              <a:off x="2320424" y="2913430"/>
              <a:ext cx="1" cy="762482"/>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grpSp>
          <p:nvGrpSpPr>
            <p:cNvPr id="19" name="组合 18"/>
            <p:cNvGrpSpPr/>
            <p:nvPr/>
          </p:nvGrpSpPr>
          <p:grpSpPr>
            <a:xfrm>
              <a:off x="2098242" y="2506590"/>
              <a:ext cx="425759" cy="492443"/>
              <a:chOff x="2098242" y="2506590"/>
              <a:chExt cx="425759" cy="492443"/>
            </a:xfrm>
          </p:grpSpPr>
          <p:sp>
            <p:nvSpPr>
              <p:cNvPr id="20" name="椭圆 19"/>
              <p:cNvSpPr/>
              <p:nvPr/>
            </p:nvSpPr>
            <p:spPr>
              <a:xfrm>
                <a:off x="2125795" y="2576506"/>
                <a:ext cx="387795" cy="387795"/>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564B45"/>
                  </a:solidFill>
                  <a:effectLst/>
                  <a:uLnTx/>
                  <a:uFillTx/>
                  <a:latin typeface="微软雅黑" panose="020B0503020204020204" pitchFamily="34" charset="-122"/>
                  <a:ea typeface="微软雅黑" panose="020B0503020204020204" pitchFamily="34" charset="-122"/>
                  <a:cs typeface="+mn-cs"/>
                </a:endParaRPr>
              </a:p>
            </p:txBody>
          </p:sp>
          <p:sp>
            <p:nvSpPr>
              <p:cNvPr id="21" name="文本框 42"/>
              <p:cNvSpPr txBox="1"/>
              <p:nvPr/>
            </p:nvSpPr>
            <p:spPr>
              <a:xfrm>
                <a:off x="2098242" y="2506590"/>
                <a:ext cx="425759" cy="492443"/>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8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1</a:t>
                </a:r>
                <a:endParaRPr kumimoji="0" lang="zh-CN" altLang="en-US" sz="18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grpSp>
      </p:grpSp>
      <p:sp>
        <p:nvSpPr>
          <p:cNvPr id="22" name="矩形 21"/>
          <p:cNvSpPr/>
          <p:nvPr/>
        </p:nvSpPr>
        <p:spPr>
          <a:xfrm>
            <a:off x="794769" y="4365662"/>
            <a:ext cx="1890001" cy="405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564B45"/>
              </a:solidFill>
              <a:effectLst/>
              <a:uLnTx/>
              <a:uFillTx/>
              <a:latin typeface="微软雅黑" panose="020B0503020204020204" pitchFamily="34" charset="-122"/>
              <a:ea typeface="微软雅黑" panose="020B0503020204020204" pitchFamily="34" charset="-122"/>
              <a:cs typeface="+mn-cs"/>
            </a:endParaRPr>
          </a:p>
        </p:txBody>
      </p:sp>
      <p:sp>
        <p:nvSpPr>
          <p:cNvPr id="23" name="矩形 22"/>
          <p:cNvSpPr/>
          <p:nvPr/>
        </p:nvSpPr>
        <p:spPr>
          <a:xfrm flipV="1">
            <a:off x="2679079" y="1269416"/>
            <a:ext cx="1890001" cy="40500"/>
          </a:xfrm>
          <a:prstGeom prst="rect">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564B45"/>
              </a:solidFill>
              <a:effectLst/>
              <a:uLnTx/>
              <a:uFillTx/>
              <a:latin typeface="微软雅黑" panose="020B0503020204020204" pitchFamily="34" charset="-122"/>
              <a:ea typeface="微软雅黑" panose="020B0503020204020204" pitchFamily="34" charset="-122"/>
              <a:cs typeface="+mn-cs"/>
            </a:endParaRPr>
          </a:p>
        </p:txBody>
      </p:sp>
      <p:sp>
        <p:nvSpPr>
          <p:cNvPr id="24" name="矩形 23"/>
          <p:cNvSpPr/>
          <p:nvPr/>
        </p:nvSpPr>
        <p:spPr>
          <a:xfrm>
            <a:off x="4562904" y="4365662"/>
            <a:ext cx="1890001" cy="405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564B45"/>
              </a:solidFill>
              <a:effectLst/>
              <a:uLnTx/>
              <a:uFillTx/>
              <a:latin typeface="微软雅黑" panose="020B0503020204020204" pitchFamily="34" charset="-122"/>
              <a:ea typeface="微软雅黑" panose="020B0503020204020204" pitchFamily="34" charset="-122"/>
              <a:cs typeface="+mn-cs"/>
            </a:endParaRPr>
          </a:p>
        </p:txBody>
      </p:sp>
      <p:sp>
        <p:nvSpPr>
          <p:cNvPr id="25" name="矩形 24"/>
          <p:cNvSpPr/>
          <p:nvPr/>
        </p:nvSpPr>
        <p:spPr>
          <a:xfrm flipV="1">
            <a:off x="6452088" y="1269416"/>
            <a:ext cx="1890001" cy="405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564B45"/>
              </a:solidFill>
              <a:effectLst/>
              <a:uLnTx/>
              <a:uFillTx/>
              <a:latin typeface="微软雅黑" panose="020B0503020204020204" pitchFamily="34" charset="-122"/>
              <a:ea typeface="微软雅黑" panose="020B0503020204020204" pitchFamily="34" charset="-122"/>
              <a:cs typeface="+mn-cs"/>
            </a:endParaRPr>
          </a:p>
        </p:txBody>
      </p:sp>
      <p:grpSp>
        <p:nvGrpSpPr>
          <p:cNvPr id="26" name="组合 25"/>
          <p:cNvGrpSpPr/>
          <p:nvPr/>
        </p:nvGrpSpPr>
        <p:grpSpPr>
          <a:xfrm>
            <a:off x="794771" y="2454743"/>
            <a:ext cx="1890000" cy="515726"/>
            <a:chOff x="1059694" y="3272990"/>
            <a:chExt cx="2519999" cy="687635"/>
          </a:xfrm>
          <a:solidFill>
            <a:schemeClr val="bg1"/>
          </a:solidFill>
        </p:grpSpPr>
        <p:sp>
          <p:nvSpPr>
            <p:cNvPr id="27" name="五边形 26"/>
            <p:cNvSpPr/>
            <p:nvPr/>
          </p:nvSpPr>
          <p:spPr>
            <a:xfrm rot="16200000">
              <a:off x="1975876" y="2356808"/>
              <a:ext cx="687635" cy="2519999"/>
            </a:xfrm>
            <a:prstGeom prst="homePlate">
              <a:avLst>
                <a:gd name="adj" fmla="val 48709"/>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564B45"/>
                </a:solidFill>
                <a:effectLst/>
                <a:uLnTx/>
                <a:uFillTx/>
                <a:latin typeface="微软雅黑" panose="020B0503020204020204" pitchFamily="34" charset="-122"/>
                <a:ea typeface="微软雅黑" panose="020B0503020204020204" pitchFamily="34" charset="-122"/>
                <a:cs typeface="+mn-cs"/>
              </a:endParaRPr>
            </a:p>
          </p:txBody>
        </p:sp>
        <p:sp>
          <p:nvSpPr>
            <p:cNvPr id="28" name="文本框 34"/>
            <p:cNvSpPr txBox="1"/>
            <p:nvPr/>
          </p:nvSpPr>
          <p:spPr>
            <a:xfrm>
              <a:off x="1259246" y="3502009"/>
              <a:ext cx="2120892" cy="418576"/>
            </a:xfrm>
            <a:prstGeom prst="rect">
              <a:avLst/>
            </a:prstGeom>
            <a:noFill/>
          </p:spPr>
          <p:txBody>
            <a:bodyPr wrap="square" rtlCol="0">
              <a:spAutoFit/>
            </a:bodyPr>
            <a:lstStyle/>
            <a:p>
              <a:pPr marL="0" marR="0" lvl="0" indent="0" algn="ctr" defTabSz="914400" rtl="0" eaLnBrk="1" fontAlgn="auto" latinLnBrk="0" hangingPunct="1">
                <a:lnSpc>
                  <a:spcPct val="90000"/>
                </a:lnSpc>
                <a:spcBef>
                  <a:spcPts val="750"/>
                </a:spcBef>
                <a:spcAft>
                  <a:spcPts val="0"/>
                </a:spcAft>
                <a:buClrTx/>
                <a:buSzTx/>
                <a:buFontTx/>
                <a:buNone/>
                <a:tabLst/>
                <a:defRPr/>
              </a:pPr>
              <a:r>
                <a:rPr kumimoji="0" lang="zh-CN" altLang="en-US" sz="16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添加标题</a:t>
              </a:r>
            </a:p>
          </p:txBody>
        </p:sp>
      </p:grpSp>
      <p:sp>
        <p:nvSpPr>
          <p:cNvPr id="29" name="文本框 35"/>
          <p:cNvSpPr txBox="1"/>
          <p:nvPr/>
        </p:nvSpPr>
        <p:spPr>
          <a:xfrm>
            <a:off x="827584" y="3020886"/>
            <a:ext cx="1881095" cy="1269578"/>
          </a:xfrm>
          <a:prstGeom prst="rect">
            <a:avLst/>
          </a:prstGeom>
          <a:noFill/>
        </p:spPr>
        <p:txBody>
          <a:bodyPr wrap="square" lIns="68580" tIns="34290" rIns="68580" bIns="34290" rtlCol="0">
            <a:spAutoFit/>
          </a:bodyP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0" lang="zh-CN" altLang="en-US" sz="10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rPr>
              <a:t>单击添加文本单击添加文本单击添加文本单击添加文本单击添加文本单击添加文本单击添加文本单击添加文本单击添加文本单击添加文本单击添加文本单击添加文本单击添加文本</a:t>
            </a:r>
            <a:endParaRPr kumimoji="0" lang="en-US" altLang="zh-CN" sz="10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grpSp>
        <p:nvGrpSpPr>
          <p:cNvPr id="30" name="组合 29"/>
          <p:cNvGrpSpPr/>
          <p:nvPr/>
        </p:nvGrpSpPr>
        <p:grpSpPr>
          <a:xfrm>
            <a:off x="4562905" y="2454744"/>
            <a:ext cx="1890000" cy="551486"/>
            <a:chOff x="6093398" y="3272991"/>
            <a:chExt cx="2520000" cy="735315"/>
          </a:xfrm>
        </p:grpSpPr>
        <p:sp>
          <p:nvSpPr>
            <p:cNvPr id="32" name="五边形 31"/>
            <p:cNvSpPr/>
            <p:nvPr/>
          </p:nvSpPr>
          <p:spPr>
            <a:xfrm rot="16200000">
              <a:off x="7009580" y="2356809"/>
              <a:ext cx="687635" cy="2520000"/>
            </a:xfrm>
            <a:prstGeom prst="homePlate">
              <a:avLst>
                <a:gd name="adj" fmla="val 48709"/>
              </a:avLst>
            </a:prstGeom>
            <a:solidFill>
              <a:schemeClr val="bg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564B45"/>
                </a:solidFill>
                <a:effectLst/>
                <a:uLnTx/>
                <a:uFillTx/>
                <a:latin typeface="微软雅黑" panose="020B0503020204020204" pitchFamily="34" charset="-122"/>
                <a:ea typeface="微软雅黑" panose="020B0503020204020204" pitchFamily="34" charset="-122"/>
                <a:cs typeface="+mn-cs"/>
              </a:endParaRPr>
            </a:p>
          </p:txBody>
        </p:sp>
        <p:sp>
          <p:nvSpPr>
            <p:cNvPr id="34" name="文本框 36"/>
            <p:cNvSpPr txBox="1"/>
            <p:nvPr/>
          </p:nvSpPr>
          <p:spPr>
            <a:xfrm>
              <a:off x="6292951" y="3552796"/>
              <a:ext cx="2120892" cy="455510"/>
            </a:xfrm>
            <a:prstGeom prst="rect">
              <a:avLst/>
            </a:prstGeom>
            <a:noFill/>
          </p:spPr>
          <p:txBody>
            <a:bodyPr wrap="square" rtlCol="0">
              <a:spAutoFit/>
            </a:bodyPr>
            <a:lstStyle/>
            <a:p>
              <a:pPr marL="0" marR="0" lvl="0" indent="0" algn="ctr" defTabSz="914400" rtl="0" eaLnBrk="1" fontAlgn="auto" latinLnBrk="0" hangingPunct="1">
                <a:lnSpc>
                  <a:spcPct val="90000"/>
                </a:lnSpc>
                <a:spcBef>
                  <a:spcPts val="750"/>
                </a:spcBef>
                <a:spcAft>
                  <a:spcPts val="0"/>
                </a:spcAft>
                <a:buClrTx/>
                <a:buSzTx/>
                <a:buFontTx/>
                <a:buNone/>
                <a:tabLst/>
                <a:defRPr/>
              </a:pPr>
              <a:r>
                <a:rPr kumimoji="0" lang="zh-CN" altLang="en-US" sz="18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添加标题</a:t>
              </a:r>
            </a:p>
          </p:txBody>
        </p:sp>
      </p:grpSp>
      <p:grpSp>
        <p:nvGrpSpPr>
          <p:cNvPr id="35" name="组合 34"/>
          <p:cNvGrpSpPr/>
          <p:nvPr/>
        </p:nvGrpSpPr>
        <p:grpSpPr>
          <a:xfrm>
            <a:off x="2679080" y="2705109"/>
            <a:ext cx="1890000" cy="515726"/>
            <a:chOff x="3572106" y="3606811"/>
            <a:chExt cx="2520000" cy="687635"/>
          </a:xfrm>
        </p:grpSpPr>
        <p:sp>
          <p:nvSpPr>
            <p:cNvPr id="36" name="五边形 35"/>
            <p:cNvSpPr/>
            <p:nvPr/>
          </p:nvSpPr>
          <p:spPr>
            <a:xfrm rot="5400000" flipV="1">
              <a:off x="4488288" y="2690629"/>
              <a:ext cx="687635" cy="2520000"/>
            </a:xfrm>
            <a:prstGeom prst="homePlate">
              <a:avLst>
                <a:gd name="adj" fmla="val 48709"/>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564B45"/>
                </a:solidFill>
                <a:effectLst/>
                <a:uLnTx/>
                <a:uFillTx/>
                <a:latin typeface="微软雅黑" panose="020B0503020204020204" pitchFamily="34" charset="-122"/>
                <a:ea typeface="微软雅黑" panose="020B0503020204020204" pitchFamily="34" charset="-122"/>
                <a:cs typeface="+mn-cs"/>
              </a:endParaRPr>
            </a:p>
          </p:txBody>
        </p:sp>
        <p:sp>
          <p:nvSpPr>
            <p:cNvPr id="37" name="文本框 37"/>
            <p:cNvSpPr txBox="1"/>
            <p:nvPr/>
          </p:nvSpPr>
          <p:spPr>
            <a:xfrm>
              <a:off x="3778158" y="3671070"/>
              <a:ext cx="2120892" cy="418576"/>
            </a:xfrm>
            <a:prstGeom prst="rect">
              <a:avLst/>
            </a:prstGeom>
            <a:noFill/>
          </p:spPr>
          <p:txBody>
            <a:bodyPr wrap="square" rtlCol="0">
              <a:spAutoFit/>
            </a:bodyPr>
            <a:lstStyle/>
            <a:p>
              <a:pPr marL="0" marR="0" lvl="0" indent="0" algn="ctr" defTabSz="914400" rtl="0" eaLnBrk="1" fontAlgn="auto" latinLnBrk="0" hangingPunct="1">
                <a:lnSpc>
                  <a:spcPct val="90000"/>
                </a:lnSpc>
                <a:spcBef>
                  <a:spcPts val="750"/>
                </a:spcBef>
                <a:spcAft>
                  <a:spcPts val="0"/>
                </a:spcAft>
                <a:buClrTx/>
                <a:buSzTx/>
                <a:buFontTx/>
                <a:buNone/>
                <a:tabLst/>
                <a:defRPr/>
              </a:pPr>
              <a:r>
                <a:rPr kumimoji="0" lang="zh-CN" altLang="en-US" sz="16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添加标题</a:t>
              </a:r>
            </a:p>
          </p:txBody>
        </p:sp>
      </p:grpSp>
      <p:grpSp>
        <p:nvGrpSpPr>
          <p:cNvPr id="38" name="组合 37"/>
          <p:cNvGrpSpPr/>
          <p:nvPr/>
        </p:nvGrpSpPr>
        <p:grpSpPr>
          <a:xfrm>
            <a:off x="6452088" y="2705109"/>
            <a:ext cx="1890000" cy="515726"/>
            <a:chOff x="8612309" y="3606811"/>
            <a:chExt cx="2520000" cy="687635"/>
          </a:xfrm>
        </p:grpSpPr>
        <p:sp>
          <p:nvSpPr>
            <p:cNvPr id="39" name="五边形 38"/>
            <p:cNvSpPr/>
            <p:nvPr/>
          </p:nvSpPr>
          <p:spPr>
            <a:xfrm rot="5400000" flipV="1">
              <a:off x="9528491" y="2690629"/>
              <a:ext cx="687635" cy="2520000"/>
            </a:xfrm>
            <a:prstGeom prst="homePlate">
              <a:avLst>
                <a:gd name="adj" fmla="val 48709"/>
              </a:avLst>
            </a:prstGeom>
            <a:solidFill>
              <a:schemeClr val="tx2">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564B45"/>
                </a:solidFill>
                <a:effectLst/>
                <a:uLnTx/>
                <a:uFillTx/>
                <a:latin typeface="微软雅黑" panose="020B0503020204020204" pitchFamily="34" charset="-122"/>
                <a:ea typeface="微软雅黑" panose="020B0503020204020204" pitchFamily="34" charset="-122"/>
                <a:cs typeface="+mn-cs"/>
              </a:endParaRPr>
            </a:p>
          </p:txBody>
        </p:sp>
        <p:sp>
          <p:nvSpPr>
            <p:cNvPr id="40" name="文本框 38"/>
            <p:cNvSpPr txBox="1"/>
            <p:nvPr/>
          </p:nvSpPr>
          <p:spPr>
            <a:xfrm>
              <a:off x="8811864" y="3671070"/>
              <a:ext cx="2120892" cy="455510"/>
            </a:xfrm>
            <a:prstGeom prst="rect">
              <a:avLst/>
            </a:prstGeom>
            <a:noFill/>
          </p:spPr>
          <p:txBody>
            <a:bodyPr wrap="square" rtlCol="0">
              <a:spAutoFit/>
            </a:bodyPr>
            <a:lstStyle/>
            <a:p>
              <a:pPr marL="0" marR="0" lvl="0" indent="0" algn="ctr" defTabSz="914400" rtl="0" eaLnBrk="1" fontAlgn="auto" latinLnBrk="0" hangingPunct="1">
                <a:lnSpc>
                  <a:spcPct val="90000"/>
                </a:lnSpc>
                <a:spcBef>
                  <a:spcPts val="750"/>
                </a:spcBef>
                <a:spcAft>
                  <a:spcPts val="0"/>
                </a:spcAft>
                <a:buClrTx/>
                <a:buSzTx/>
                <a:buFontTx/>
                <a:buNone/>
                <a:tabLst/>
                <a:defRPr/>
              </a:pPr>
              <a:r>
                <a:rPr kumimoji="0" lang="zh-CN" altLang="en-US" sz="18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添加标题</a:t>
              </a:r>
            </a:p>
          </p:txBody>
        </p:sp>
      </p:grpSp>
      <p:sp>
        <p:nvSpPr>
          <p:cNvPr id="43" name="文本框 39"/>
          <p:cNvSpPr txBox="1"/>
          <p:nvPr/>
        </p:nvSpPr>
        <p:spPr>
          <a:xfrm>
            <a:off x="4635121" y="3020886"/>
            <a:ext cx="1881095" cy="1269578"/>
          </a:xfrm>
          <a:prstGeom prst="rect">
            <a:avLst/>
          </a:prstGeom>
          <a:noFill/>
        </p:spPr>
        <p:txBody>
          <a:bodyPr wrap="square" lIns="68580" tIns="34290" rIns="68580" bIns="34290" rtlCol="0">
            <a:spAutoFit/>
          </a:bodyP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0" lang="zh-CN" altLang="en-US" sz="10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rPr>
              <a:t>单击添加文本单击添加文本单击添加文本单击添加文本单击添加文本单击添加文本单击添加文本单击添加文本单击添加文本单击添加文本单击添加文本单击添加文本单击添加文本</a:t>
            </a:r>
            <a:endParaRPr kumimoji="0" lang="en-US" altLang="zh-CN" sz="10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44" name="文本框 40"/>
          <p:cNvSpPr txBox="1"/>
          <p:nvPr/>
        </p:nvSpPr>
        <p:spPr>
          <a:xfrm>
            <a:off x="2691369" y="1357416"/>
            <a:ext cx="1881095" cy="1269578"/>
          </a:xfrm>
          <a:prstGeom prst="rect">
            <a:avLst/>
          </a:prstGeom>
          <a:noFill/>
        </p:spPr>
        <p:txBody>
          <a:bodyPr wrap="square" lIns="68580" tIns="34290" rIns="68580" bIns="34290" rtlCol="0">
            <a:spAutoFit/>
          </a:bodyP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0" lang="zh-CN" altLang="en-US" sz="10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rPr>
              <a:t>单击添加文本单击添加文本单击添加文本单击添加文本单击添加文本单击添加文本单击添加文本单击添加文本单击添加文本单击添加文本单击添加文本单击添加文本单击添加文本</a:t>
            </a:r>
            <a:endParaRPr kumimoji="0" lang="en-US" altLang="zh-CN" sz="10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45" name="文本框 41"/>
          <p:cNvSpPr txBox="1"/>
          <p:nvPr/>
        </p:nvSpPr>
        <p:spPr>
          <a:xfrm>
            <a:off x="6507329" y="1357416"/>
            <a:ext cx="1881095" cy="1269578"/>
          </a:xfrm>
          <a:prstGeom prst="rect">
            <a:avLst/>
          </a:prstGeom>
          <a:noFill/>
        </p:spPr>
        <p:txBody>
          <a:bodyPr wrap="square" lIns="68580" tIns="34290" rIns="68580" bIns="34290" rtlCol="0">
            <a:spAutoFit/>
          </a:bodyP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0" lang="zh-CN" altLang="en-US" sz="10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rPr>
              <a:t>单击添加文本单击添加文本单击添加文本单击添加文本单击添加文本单击添加文本单击添加文本单击添加文本单击添加文本单击添加文本单击添加文本单击添加文本单击添加文本</a:t>
            </a:r>
            <a:endParaRPr kumimoji="0" lang="en-US" altLang="zh-CN" sz="10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grpSp>
        <p:nvGrpSpPr>
          <p:cNvPr id="46" name="组合 45"/>
          <p:cNvGrpSpPr/>
          <p:nvPr/>
        </p:nvGrpSpPr>
        <p:grpSpPr>
          <a:xfrm>
            <a:off x="7236292" y="3100589"/>
            <a:ext cx="319318" cy="849214"/>
            <a:chOff x="9657920" y="3891279"/>
            <a:chExt cx="425757" cy="1132285"/>
          </a:xfrm>
        </p:grpSpPr>
        <p:cxnSp>
          <p:nvCxnSpPr>
            <p:cNvPr id="47" name="直接连接符 46"/>
            <p:cNvCxnSpPr/>
            <p:nvPr/>
          </p:nvCxnSpPr>
          <p:spPr>
            <a:xfrm flipH="1" flipV="1">
              <a:off x="9873040" y="3891279"/>
              <a:ext cx="1" cy="762730"/>
            </a:xfrm>
            <a:prstGeom prst="line">
              <a:avLst/>
            </a:prstGeom>
            <a:solidFill>
              <a:srgbClr val="375BA5"/>
            </a:solidFill>
            <a:ln w="19050">
              <a:solidFill>
                <a:schemeClr val="tx2"/>
              </a:solidFill>
            </a:ln>
          </p:spPr>
          <p:style>
            <a:lnRef idx="1">
              <a:schemeClr val="accent1"/>
            </a:lnRef>
            <a:fillRef idx="0">
              <a:schemeClr val="accent1"/>
            </a:fillRef>
            <a:effectRef idx="0">
              <a:schemeClr val="accent1"/>
            </a:effectRef>
            <a:fontRef idx="minor">
              <a:schemeClr val="tx1"/>
            </a:fontRef>
          </p:style>
        </p:cxnSp>
        <p:grpSp>
          <p:nvGrpSpPr>
            <p:cNvPr id="48" name="组合 47"/>
            <p:cNvGrpSpPr/>
            <p:nvPr/>
          </p:nvGrpSpPr>
          <p:grpSpPr>
            <a:xfrm>
              <a:off x="9657920" y="4531121"/>
              <a:ext cx="425757" cy="492443"/>
              <a:chOff x="9657920" y="4531121"/>
              <a:chExt cx="425757" cy="492443"/>
            </a:xfrm>
          </p:grpSpPr>
          <p:sp>
            <p:nvSpPr>
              <p:cNvPr id="49" name="椭圆 48"/>
              <p:cNvSpPr/>
              <p:nvPr/>
            </p:nvSpPr>
            <p:spPr>
              <a:xfrm flipV="1">
                <a:off x="9678411" y="4603137"/>
                <a:ext cx="387795" cy="387795"/>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564B45"/>
                  </a:solidFill>
                  <a:effectLst/>
                  <a:uLnTx/>
                  <a:uFillTx/>
                  <a:latin typeface="微软雅黑" panose="020B0503020204020204" pitchFamily="34" charset="-122"/>
                  <a:ea typeface="微软雅黑" panose="020B0503020204020204" pitchFamily="34" charset="-122"/>
                  <a:cs typeface="+mn-cs"/>
                </a:endParaRPr>
              </a:p>
            </p:txBody>
          </p:sp>
          <p:sp>
            <p:nvSpPr>
              <p:cNvPr id="50" name="文本框 45"/>
              <p:cNvSpPr txBox="1"/>
              <p:nvPr/>
            </p:nvSpPr>
            <p:spPr>
              <a:xfrm>
                <a:off x="9657920" y="4531121"/>
                <a:ext cx="425757" cy="492443"/>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8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4</a:t>
                </a:r>
                <a:endParaRPr kumimoji="0" lang="zh-CN" altLang="en-US" sz="18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grpSp>
      </p:grpSp>
      <p:sp>
        <p:nvSpPr>
          <p:cNvPr id="51" name="Text Box 18"/>
          <p:cNvSpPr txBox="1">
            <a:spLocks noChangeArrowheads="1"/>
          </p:cNvSpPr>
          <p:nvPr/>
        </p:nvSpPr>
        <p:spPr bwMode="gray">
          <a:xfrm>
            <a:off x="3707904" y="195486"/>
            <a:ext cx="1584175" cy="4770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marL="0" marR="0" lvl="0" indent="0" algn="ctr" defTabSz="914400" rtl="0" eaLnBrk="0" fontAlgn="auto" latinLnBrk="0" hangingPunct="0">
              <a:lnSpc>
                <a:spcPct val="100000"/>
              </a:lnSpc>
              <a:spcBef>
                <a:spcPts val="0"/>
              </a:spcBef>
              <a:spcAft>
                <a:spcPts val="0"/>
              </a:spcAft>
              <a:buClrTx/>
              <a:buSzTx/>
              <a:buFontTx/>
              <a:buNone/>
              <a:tabLst/>
              <a:defRPr/>
            </a:pPr>
            <a:r>
              <a:rPr kumimoji="0" lang="zh-CN" altLang="en-US" sz="2500" b="0" i="0" u="none" strike="noStrike" kern="120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cs typeface="+mn-cs"/>
              </a:rPr>
              <a:t>标题内容</a:t>
            </a:r>
            <a:endParaRPr kumimoji="0" lang="zh-CN" altLang="en-US" sz="25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cxnSp>
        <p:nvCxnSpPr>
          <p:cNvPr id="52" name="直接连接符​​ 14"/>
          <p:cNvCxnSpPr/>
          <p:nvPr/>
        </p:nvCxnSpPr>
        <p:spPr>
          <a:xfrm>
            <a:off x="5647418" y="468660"/>
            <a:ext cx="3057760" cy="0"/>
          </a:xfrm>
          <a:prstGeom prst="line">
            <a:avLst/>
          </a:prstGeom>
          <a:ln w="9525">
            <a:solidFill>
              <a:schemeClr val="accent3"/>
            </a:solidFill>
            <a:prstDash val="solid"/>
          </a:ln>
        </p:spPr>
        <p:style>
          <a:lnRef idx="1">
            <a:schemeClr val="accent1"/>
          </a:lnRef>
          <a:fillRef idx="0">
            <a:schemeClr val="accent1"/>
          </a:fillRef>
          <a:effectRef idx="0">
            <a:schemeClr val="accent1"/>
          </a:effectRef>
          <a:fontRef idx="minor">
            <a:schemeClr val="tx1"/>
          </a:fontRef>
        </p:style>
      </p:cxnSp>
      <p:cxnSp>
        <p:nvCxnSpPr>
          <p:cNvPr id="53" name="直接连接符​​ 14"/>
          <p:cNvCxnSpPr/>
          <p:nvPr/>
        </p:nvCxnSpPr>
        <p:spPr>
          <a:xfrm>
            <a:off x="362112" y="468660"/>
            <a:ext cx="3057760" cy="0"/>
          </a:xfrm>
          <a:prstGeom prst="line">
            <a:avLst/>
          </a:prstGeom>
          <a:ln w="9525">
            <a:solidFill>
              <a:schemeClr val="accent3"/>
            </a:solidFill>
            <a:prstDash val="soli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72180152"/>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cBhvr additive="base">
                                        <p:cTn id="7" dur="500" fill="hold"/>
                                        <p:tgtEl>
                                          <p:spTgt spid="26"/>
                                        </p:tgtEl>
                                        <p:attrNameLst>
                                          <p:attrName>ppt_x</p:attrName>
                                        </p:attrNameLst>
                                      </p:cBhvr>
                                      <p:tavLst>
                                        <p:tav tm="0">
                                          <p:val>
                                            <p:strVal val="#ppt_x"/>
                                          </p:val>
                                        </p:tav>
                                        <p:tav tm="100000">
                                          <p:val>
                                            <p:strVal val="#ppt_x"/>
                                          </p:val>
                                        </p:tav>
                                      </p:tavLst>
                                    </p:anim>
                                    <p:anim calcmode="lin" valueType="num">
                                      <p:cBhvr additive="base">
                                        <p:cTn id="8" dur="500" fill="hold"/>
                                        <p:tgtEl>
                                          <p:spTgt spid="26"/>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2" presetClass="entr" presetSubtype="1" fill="hold" grpId="0" nodeType="afterEffect">
                                  <p:stCondLst>
                                    <p:cond delay="250"/>
                                  </p:stCondLst>
                                  <p:childTnLst>
                                    <p:set>
                                      <p:cBhvr>
                                        <p:cTn id="11" dur="1" fill="hold">
                                          <p:stCondLst>
                                            <p:cond delay="0"/>
                                          </p:stCondLst>
                                        </p:cTn>
                                        <p:tgtEl>
                                          <p:spTgt spid="29"/>
                                        </p:tgtEl>
                                        <p:attrNameLst>
                                          <p:attrName>style.visibility</p:attrName>
                                        </p:attrNameLst>
                                      </p:cBhvr>
                                      <p:to>
                                        <p:strVal val="visible"/>
                                      </p:to>
                                    </p:set>
                                    <p:animEffect transition="in" filter="wipe(up)">
                                      <p:cBhvr>
                                        <p:cTn id="12" dur="500"/>
                                        <p:tgtEl>
                                          <p:spTgt spid="29"/>
                                        </p:tgtEl>
                                      </p:cBhvr>
                                    </p:animEffect>
                                  </p:childTnLst>
                                </p:cTn>
                              </p:par>
                              <p:par>
                                <p:cTn id="13" presetID="1" presetClass="entr" presetSubtype="0" fill="hold" grpId="1" nodeType="withEffect">
                                  <p:stCondLst>
                                    <p:cond delay="0"/>
                                  </p:stCondLst>
                                  <p:childTnLst>
                                    <p:set>
                                      <p:cBhvr>
                                        <p:cTn id="14" dur="1" fill="hold">
                                          <p:stCondLst>
                                            <p:cond delay="499"/>
                                          </p:stCondLst>
                                        </p:cTn>
                                        <p:tgtEl>
                                          <p:spTgt spid="22"/>
                                        </p:tgtEl>
                                        <p:attrNameLst>
                                          <p:attrName>style.visibility</p:attrName>
                                        </p:attrNameLst>
                                      </p:cBhvr>
                                      <p:to>
                                        <p:strVal val="visible"/>
                                      </p:to>
                                    </p:set>
                                  </p:childTnLst>
                                </p:cTn>
                              </p:par>
                              <p:par>
                                <p:cTn id="15" presetID="42" presetClass="path" presetSubtype="0" accel="50000" decel="50000" fill="hold" grpId="0" nodeType="withEffect">
                                  <p:stCondLst>
                                    <p:cond delay="0"/>
                                  </p:stCondLst>
                                  <p:childTnLst>
                                    <p:animMotion origin="layout" path="M -4.375E-6 -0.27917 L -4.375E-6 2.22222E-6 " pathEditMode="relative" rAng="0" ptsTypes="AA">
                                      <p:cBhvr>
                                        <p:cTn id="16" dur="500" fill="hold"/>
                                        <p:tgtEl>
                                          <p:spTgt spid="22"/>
                                        </p:tgtEl>
                                        <p:attrNameLst>
                                          <p:attrName>ppt_x</p:attrName>
                                          <p:attrName>ppt_y</p:attrName>
                                        </p:attrNameLst>
                                      </p:cBhvr>
                                      <p:rCtr x="0" y="13958"/>
                                    </p:animMotion>
                                  </p:childTnLst>
                                </p:cTn>
                              </p:par>
                              <p:par>
                                <p:cTn id="17" presetID="12" presetClass="entr" presetSubtype="4" fill="hold" nodeType="withEffect">
                                  <p:stCondLst>
                                    <p:cond delay="250"/>
                                  </p:stCondLst>
                                  <p:childTnLst>
                                    <p:set>
                                      <p:cBhvr>
                                        <p:cTn id="18" dur="1" fill="hold">
                                          <p:stCondLst>
                                            <p:cond delay="0"/>
                                          </p:stCondLst>
                                        </p:cTn>
                                        <p:tgtEl>
                                          <p:spTgt spid="17"/>
                                        </p:tgtEl>
                                        <p:attrNameLst>
                                          <p:attrName>style.visibility</p:attrName>
                                        </p:attrNameLst>
                                      </p:cBhvr>
                                      <p:to>
                                        <p:strVal val="visible"/>
                                      </p:to>
                                    </p:set>
                                    <p:anim calcmode="lin" valueType="num">
                                      <p:cBhvr additive="base">
                                        <p:cTn id="19" dur="500"/>
                                        <p:tgtEl>
                                          <p:spTgt spid="17"/>
                                        </p:tgtEl>
                                        <p:attrNameLst>
                                          <p:attrName>ppt_y</p:attrName>
                                        </p:attrNameLst>
                                      </p:cBhvr>
                                      <p:tavLst>
                                        <p:tav tm="0">
                                          <p:val>
                                            <p:strVal val="#ppt_y+#ppt_h*1.125000"/>
                                          </p:val>
                                        </p:tav>
                                        <p:tav tm="100000">
                                          <p:val>
                                            <p:strVal val="#ppt_y"/>
                                          </p:val>
                                        </p:tav>
                                      </p:tavLst>
                                    </p:anim>
                                    <p:animEffect transition="in" filter="wipe(up)">
                                      <p:cBhvr>
                                        <p:cTn id="20" dur="500"/>
                                        <p:tgtEl>
                                          <p:spTgt spid="17"/>
                                        </p:tgtEl>
                                      </p:cBhvr>
                                    </p:animEffect>
                                  </p:childTnLst>
                                </p:cTn>
                              </p:par>
                            </p:childTnLst>
                          </p:cTn>
                        </p:par>
                        <p:par>
                          <p:cTn id="21" fill="hold">
                            <p:stCondLst>
                              <p:cond delay="1250"/>
                            </p:stCondLst>
                            <p:childTnLst>
                              <p:par>
                                <p:cTn id="22" presetID="2" presetClass="entr" presetSubtype="1" fill="hold" nodeType="afterEffect">
                                  <p:stCondLst>
                                    <p:cond delay="0"/>
                                  </p:stCondLst>
                                  <p:childTnLst>
                                    <p:set>
                                      <p:cBhvr>
                                        <p:cTn id="23" dur="1" fill="hold">
                                          <p:stCondLst>
                                            <p:cond delay="0"/>
                                          </p:stCondLst>
                                        </p:cTn>
                                        <p:tgtEl>
                                          <p:spTgt spid="35"/>
                                        </p:tgtEl>
                                        <p:attrNameLst>
                                          <p:attrName>style.visibility</p:attrName>
                                        </p:attrNameLst>
                                      </p:cBhvr>
                                      <p:to>
                                        <p:strVal val="visible"/>
                                      </p:to>
                                    </p:set>
                                    <p:anim calcmode="lin" valueType="num">
                                      <p:cBhvr additive="base">
                                        <p:cTn id="24" dur="500" fill="hold"/>
                                        <p:tgtEl>
                                          <p:spTgt spid="35"/>
                                        </p:tgtEl>
                                        <p:attrNameLst>
                                          <p:attrName>ppt_x</p:attrName>
                                        </p:attrNameLst>
                                      </p:cBhvr>
                                      <p:tavLst>
                                        <p:tav tm="0">
                                          <p:val>
                                            <p:strVal val="#ppt_x"/>
                                          </p:val>
                                        </p:tav>
                                        <p:tav tm="100000">
                                          <p:val>
                                            <p:strVal val="#ppt_x"/>
                                          </p:val>
                                        </p:tav>
                                      </p:tavLst>
                                    </p:anim>
                                    <p:anim calcmode="lin" valueType="num">
                                      <p:cBhvr additive="base">
                                        <p:cTn id="25" dur="500" fill="hold"/>
                                        <p:tgtEl>
                                          <p:spTgt spid="35"/>
                                        </p:tgtEl>
                                        <p:attrNameLst>
                                          <p:attrName>ppt_y</p:attrName>
                                        </p:attrNameLst>
                                      </p:cBhvr>
                                      <p:tavLst>
                                        <p:tav tm="0">
                                          <p:val>
                                            <p:strVal val="0-#ppt_h/2"/>
                                          </p:val>
                                        </p:tav>
                                        <p:tav tm="100000">
                                          <p:val>
                                            <p:strVal val="#ppt_y"/>
                                          </p:val>
                                        </p:tav>
                                      </p:tavLst>
                                    </p:anim>
                                  </p:childTnLst>
                                </p:cTn>
                              </p:par>
                            </p:childTnLst>
                          </p:cTn>
                        </p:par>
                        <p:par>
                          <p:cTn id="26" fill="hold">
                            <p:stCondLst>
                              <p:cond delay="1750"/>
                            </p:stCondLst>
                            <p:childTnLst>
                              <p:par>
                                <p:cTn id="27" presetID="22" presetClass="entr" presetSubtype="4" fill="hold" grpId="0" nodeType="afterEffect">
                                  <p:stCondLst>
                                    <p:cond delay="250"/>
                                  </p:stCondLst>
                                  <p:childTnLst>
                                    <p:set>
                                      <p:cBhvr>
                                        <p:cTn id="28" dur="1" fill="hold">
                                          <p:stCondLst>
                                            <p:cond delay="0"/>
                                          </p:stCondLst>
                                        </p:cTn>
                                        <p:tgtEl>
                                          <p:spTgt spid="44"/>
                                        </p:tgtEl>
                                        <p:attrNameLst>
                                          <p:attrName>style.visibility</p:attrName>
                                        </p:attrNameLst>
                                      </p:cBhvr>
                                      <p:to>
                                        <p:strVal val="visible"/>
                                      </p:to>
                                    </p:set>
                                    <p:animEffect transition="in" filter="wipe(down)">
                                      <p:cBhvr>
                                        <p:cTn id="29" dur="500"/>
                                        <p:tgtEl>
                                          <p:spTgt spid="44"/>
                                        </p:tgtEl>
                                      </p:cBhvr>
                                    </p:animEffect>
                                  </p:childTnLst>
                                </p:cTn>
                              </p:par>
                              <p:par>
                                <p:cTn id="30" presetID="1" presetClass="entr" presetSubtype="0" fill="hold" grpId="1" nodeType="withEffect">
                                  <p:stCondLst>
                                    <p:cond delay="0"/>
                                  </p:stCondLst>
                                  <p:childTnLst>
                                    <p:set>
                                      <p:cBhvr>
                                        <p:cTn id="31" dur="1" fill="hold">
                                          <p:stCondLst>
                                            <p:cond delay="499"/>
                                          </p:stCondLst>
                                        </p:cTn>
                                        <p:tgtEl>
                                          <p:spTgt spid="23"/>
                                        </p:tgtEl>
                                        <p:attrNameLst>
                                          <p:attrName>style.visibility</p:attrName>
                                        </p:attrNameLst>
                                      </p:cBhvr>
                                      <p:to>
                                        <p:strVal val="visible"/>
                                      </p:to>
                                    </p:set>
                                  </p:childTnLst>
                                </p:cTn>
                              </p:par>
                              <p:par>
                                <p:cTn id="32" presetID="64" presetClass="path" presetSubtype="0" accel="50000" decel="50000" fill="hold" grpId="0" nodeType="withEffect">
                                  <p:stCondLst>
                                    <p:cond delay="0"/>
                                  </p:stCondLst>
                                  <p:childTnLst>
                                    <p:animMotion origin="layout" path="M -4.16667E-6 0.2801 L -4.16667E-6 -2.96296E-6 " pathEditMode="relative" rAng="0" ptsTypes="AA">
                                      <p:cBhvr>
                                        <p:cTn id="33" dur="500" fill="hold"/>
                                        <p:tgtEl>
                                          <p:spTgt spid="23"/>
                                        </p:tgtEl>
                                        <p:attrNameLst>
                                          <p:attrName>ppt_x</p:attrName>
                                          <p:attrName>ppt_y</p:attrName>
                                        </p:attrNameLst>
                                      </p:cBhvr>
                                      <p:rCtr x="0" y="-14028"/>
                                    </p:animMotion>
                                  </p:childTnLst>
                                </p:cTn>
                              </p:par>
                              <p:par>
                                <p:cTn id="34" presetID="12" presetClass="entr" presetSubtype="1" fill="hold" nodeType="withEffect">
                                  <p:stCondLst>
                                    <p:cond delay="250"/>
                                  </p:stCondLst>
                                  <p:childTnLst>
                                    <p:set>
                                      <p:cBhvr>
                                        <p:cTn id="35" dur="1" fill="hold">
                                          <p:stCondLst>
                                            <p:cond delay="0"/>
                                          </p:stCondLst>
                                        </p:cTn>
                                        <p:tgtEl>
                                          <p:spTgt spid="12"/>
                                        </p:tgtEl>
                                        <p:attrNameLst>
                                          <p:attrName>style.visibility</p:attrName>
                                        </p:attrNameLst>
                                      </p:cBhvr>
                                      <p:to>
                                        <p:strVal val="visible"/>
                                      </p:to>
                                    </p:set>
                                    <p:anim calcmode="lin" valueType="num">
                                      <p:cBhvr additive="base">
                                        <p:cTn id="36" dur="500"/>
                                        <p:tgtEl>
                                          <p:spTgt spid="12"/>
                                        </p:tgtEl>
                                        <p:attrNameLst>
                                          <p:attrName>ppt_y</p:attrName>
                                        </p:attrNameLst>
                                      </p:cBhvr>
                                      <p:tavLst>
                                        <p:tav tm="0">
                                          <p:val>
                                            <p:strVal val="#ppt_y-#ppt_h*1.125000"/>
                                          </p:val>
                                        </p:tav>
                                        <p:tav tm="100000">
                                          <p:val>
                                            <p:strVal val="#ppt_y"/>
                                          </p:val>
                                        </p:tav>
                                      </p:tavLst>
                                    </p:anim>
                                    <p:animEffect transition="in" filter="wipe(down)">
                                      <p:cBhvr>
                                        <p:cTn id="37" dur="500"/>
                                        <p:tgtEl>
                                          <p:spTgt spid="12"/>
                                        </p:tgtEl>
                                      </p:cBhvr>
                                    </p:animEffect>
                                  </p:childTnLst>
                                </p:cTn>
                              </p:par>
                            </p:childTnLst>
                          </p:cTn>
                        </p:par>
                        <p:par>
                          <p:cTn id="38" fill="hold">
                            <p:stCondLst>
                              <p:cond delay="2500"/>
                            </p:stCondLst>
                            <p:childTnLst>
                              <p:par>
                                <p:cTn id="39" presetID="2" presetClass="entr" presetSubtype="4" fill="hold" nodeType="afterEffect">
                                  <p:stCondLst>
                                    <p:cond delay="0"/>
                                  </p:stCondLst>
                                  <p:childTnLst>
                                    <p:set>
                                      <p:cBhvr>
                                        <p:cTn id="40" dur="1" fill="hold">
                                          <p:stCondLst>
                                            <p:cond delay="0"/>
                                          </p:stCondLst>
                                        </p:cTn>
                                        <p:tgtEl>
                                          <p:spTgt spid="30"/>
                                        </p:tgtEl>
                                        <p:attrNameLst>
                                          <p:attrName>style.visibility</p:attrName>
                                        </p:attrNameLst>
                                      </p:cBhvr>
                                      <p:to>
                                        <p:strVal val="visible"/>
                                      </p:to>
                                    </p:set>
                                    <p:anim calcmode="lin" valueType="num">
                                      <p:cBhvr additive="base">
                                        <p:cTn id="41" dur="500" fill="hold"/>
                                        <p:tgtEl>
                                          <p:spTgt spid="30"/>
                                        </p:tgtEl>
                                        <p:attrNameLst>
                                          <p:attrName>ppt_x</p:attrName>
                                        </p:attrNameLst>
                                      </p:cBhvr>
                                      <p:tavLst>
                                        <p:tav tm="0">
                                          <p:val>
                                            <p:strVal val="#ppt_x"/>
                                          </p:val>
                                        </p:tav>
                                        <p:tav tm="100000">
                                          <p:val>
                                            <p:strVal val="#ppt_x"/>
                                          </p:val>
                                        </p:tav>
                                      </p:tavLst>
                                    </p:anim>
                                    <p:anim calcmode="lin" valueType="num">
                                      <p:cBhvr additive="base">
                                        <p:cTn id="42" dur="500" fill="hold"/>
                                        <p:tgtEl>
                                          <p:spTgt spid="30"/>
                                        </p:tgtEl>
                                        <p:attrNameLst>
                                          <p:attrName>ppt_y</p:attrName>
                                        </p:attrNameLst>
                                      </p:cBhvr>
                                      <p:tavLst>
                                        <p:tav tm="0">
                                          <p:val>
                                            <p:strVal val="1+#ppt_h/2"/>
                                          </p:val>
                                        </p:tav>
                                        <p:tav tm="100000">
                                          <p:val>
                                            <p:strVal val="#ppt_y"/>
                                          </p:val>
                                        </p:tav>
                                      </p:tavLst>
                                    </p:anim>
                                  </p:childTnLst>
                                </p:cTn>
                              </p:par>
                            </p:childTnLst>
                          </p:cTn>
                        </p:par>
                        <p:par>
                          <p:cTn id="43" fill="hold">
                            <p:stCondLst>
                              <p:cond delay="3000"/>
                            </p:stCondLst>
                            <p:childTnLst>
                              <p:par>
                                <p:cTn id="44" presetID="22" presetClass="entr" presetSubtype="1" fill="hold" grpId="0" nodeType="afterEffect">
                                  <p:stCondLst>
                                    <p:cond delay="250"/>
                                  </p:stCondLst>
                                  <p:childTnLst>
                                    <p:set>
                                      <p:cBhvr>
                                        <p:cTn id="45" dur="1" fill="hold">
                                          <p:stCondLst>
                                            <p:cond delay="0"/>
                                          </p:stCondLst>
                                        </p:cTn>
                                        <p:tgtEl>
                                          <p:spTgt spid="43"/>
                                        </p:tgtEl>
                                        <p:attrNameLst>
                                          <p:attrName>style.visibility</p:attrName>
                                        </p:attrNameLst>
                                      </p:cBhvr>
                                      <p:to>
                                        <p:strVal val="visible"/>
                                      </p:to>
                                    </p:set>
                                    <p:animEffect transition="in" filter="wipe(up)">
                                      <p:cBhvr>
                                        <p:cTn id="46" dur="500"/>
                                        <p:tgtEl>
                                          <p:spTgt spid="43"/>
                                        </p:tgtEl>
                                      </p:cBhvr>
                                    </p:animEffect>
                                  </p:childTnLst>
                                </p:cTn>
                              </p:par>
                              <p:par>
                                <p:cTn id="47" presetID="1" presetClass="entr" presetSubtype="0" fill="hold" grpId="0" nodeType="withEffect">
                                  <p:stCondLst>
                                    <p:cond delay="0"/>
                                  </p:stCondLst>
                                  <p:childTnLst>
                                    <p:set>
                                      <p:cBhvr>
                                        <p:cTn id="48" dur="1" fill="hold">
                                          <p:stCondLst>
                                            <p:cond delay="499"/>
                                          </p:stCondLst>
                                        </p:cTn>
                                        <p:tgtEl>
                                          <p:spTgt spid="24"/>
                                        </p:tgtEl>
                                        <p:attrNameLst>
                                          <p:attrName>style.visibility</p:attrName>
                                        </p:attrNameLst>
                                      </p:cBhvr>
                                      <p:to>
                                        <p:strVal val="visible"/>
                                      </p:to>
                                    </p:set>
                                  </p:childTnLst>
                                </p:cTn>
                              </p:par>
                              <p:par>
                                <p:cTn id="49" presetID="42" presetClass="path" presetSubtype="0" accel="50000" decel="50000" fill="hold" grpId="1" nodeType="withEffect">
                                  <p:stCondLst>
                                    <p:cond delay="0"/>
                                  </p:stCondLst>
                                  <p:childTnLst>
                                    <p:animMotion origin="layout" path="M -3.75E-6 -0.27917 L -3.75E-6 2.22222E-6 " pathEditMode="relative" rAng="0" ptsTypes="AA">
                                      <p:cBhvr>
                                        <p:cTn id="50" dur="500" fill="hold"/>
                                        <p:tgtEl>
                                          <p:spTgt spid="24"/>
                                        </p:tgtEl>
                                        <p:attrNameLst>
                                          <p:attrName>ppt_x</p:attrName>
                                          <p:attrName>ppt_y</p:attrName>
                                        </p:attrNameLst>
                                      </p:cBhvr>
                                      <p:rCtr x="0" y="13958"/>
                                    </p:animMotion>
                                  </p:childTnLst>
                                </p:cTn>
                              </p:par>
                              <p:par>
                                <p:cTn id="51" presetID="12" presetClass="entr" presetSubtype="4" fill="hold" nodeType="withEffect">
                                  <p:stCondLst>
                                    <p:cond delay="250"/>
                                  </p:stCondLst>
                                  <p:childTnLst>
                                    <p:set>
                                      <p:cBhvr>
                                        <p:cTn id="52" dur="1" fill="hold">
                                          <p:stCondLst>
                                            <p:cond delay="0"/>
                                          </p:stCondLst>
                                        </p:cTn>
                                        <p:tgtEl>
                                          <p:spTgt spid="7"/>
                                        </p:tgtEl>
                                        <p:attrNameLst>
                                          <p:attrName>style.visibility</p:attrName>
                                        </p:attrNameLst>
                                      </p:cBhvr>
                                      <p:to>
                                        <p:strVal val="visible"/>
                                      </p:to>
                                    </p:set>
                                    <p:anim calcmode="lin" valueType="num">
                                      <p:cBhvr additive="base">
                                        <p:cTn id="53" dur="500"/>
                                        <p:tgtEl>
                                          <p:spTgt spid="7"/>
                                        </p:tgtEl>
                                        <p:attrNameLst>
                                          <p:attrName>ppt_y</p:attrName>
                                        </p:attrNameLst>
                                      </p:cBhvr>
                                      <p:tavLst>
                                        <p:tav tm="0">
                                          <p:val>
                                            <p:strVal val="#ppt_y+#ppt_h*1.125000"/>
                                          </p:val>
                                        </p:tav>
                                        <p:tav tm="100000">
                                          <p:val>
                                            <p:strVal val="#ppt_y"/>
                                          </p:val>
                                        </p:tav>
                                      </p:tavLst>
                                    </p:anim>
                                    <p:animEffect transition="in" filter="wipe(up)">
                                      <p:cBhvr>
                                        <p:cTn id="54" dur="500"/>
                                        <p:tgtEl>
                                          <p:spTgt spid="7"/>
                                        </p:tgtEl>
                                      </p:cBhvr>
                                    </p:animEffect>
                                  </p:childTnLst>
                                </p:cTn>
                              </p:par>
                            </p:childTnLst>
                          </p:cTn>
                        </p:par>
                        <p:par>
                          <p:cTn id="55" fill="hold">
                            <p:stCondLst>
                              <p:cond delay="3750"/>
                            </p:stCondLst>
                            <p:childTnLst>
                              <p:par>
                                <p:cTn id="56" presetID="2" presetClass="entr" presetSubtype="1" fill="hold" nodeType="afterEffect">
                                  <p:stCondLst>
                                    <p:cond delay="0"/>
                                  </p:stCondLst>
                                  <p:childTnLst>
                                    <p:set>
                                      <p:cBhvr>
                                        <p:cTn id="57" dur="1" fill="hold">
                                          <p:stCondLst>
                                            <p:cond delay="0"/>
                                          </p:stCondLst>
                                        </p:cTn>
                                        <p:tgtEl>
                                          <p:spTgt spid="38"/>
                                        </p:tgtEl>
                                        <p:attrNameLst>
                                          <p:attrName>style.visibility</p:attrName>
                                        </p:attrNameLst>
                                      </p:cBhvr>
                                      <p:to>
                                        <p:strVal val="visible"/>
                                      </p:to>
                                    </p:set>
                                    <p:anim calcmode="lin" valueType="num">
                                      <p:cBhvr additive="base">
                                        <p:cTn id="58" dur="500" fill="hold"/>
                                        <p:tgtEl>
                                          <p:spTgt spid="38"/>
                                        </p:tgtEl>
                                        <p:attrNameLst>
                                          <p:attrName>ppt_x</p:attrName>
                                        </p:attrNameLst>
                                      </p:cBhvr>
                                      <p:tavLst>
                                        <p:tav tm="0">
                                          <p:val>
                                            <p:strVal val="#ppt_x"/>
                                          </p:val>
                                        </p:tav>
                                        <p:tav tm="100000">
                                          <p:val>
                                            <p:strVal val="#ppt_x"/>
                                          </p:val>
                                        </p:tav>
                                      </p:tavLst>
                                    </p:anim>
                                    <p:anim calcmode="lin" valueType="num">
                                      <p:cBhvr additive="base">
                                        <p:cTn id="59" dur="500" fill="hold"/>
                                        <p:tgtEl>
                                          <p:spTgt spid="38"/>
                                        </p:tgtEl>
                                        <p:attrNameLst>
                                          <p:attrName>ppt_y</p:attrName>
                                        </p:attrNameLst>
                                      </p:cBhvr>
                                      <p:tavLst>
                                        <p:tav tm="0">
                                          <p:val>
                                            <p:strVal val="0-#ppt_h/2"/>
                                          </p:val>
                                        </p:tav>
                                        <p:tav tm="100000">
                                          <p:val>
                                            <p:strVal val="#ppt_y"/>
                                          </p:val>
                                        </p:tav>
                                      </p:tavLst>
                                    </p:anim>
                                  </p:childTnLst>
                                </p:cTn>
                              </p:par>
                            </p:childTnLst>
                          </p:cTn>
                        </p:par>
                        <p:par>
                          <p:cTn id="60" fill="hold">
                            <p:stCondLst>
                              <p:cond delay="4250"/>
                            </p:stCondLst>
                            <p:childTnLst>
                              <p:par>
                                <p:cTn id="61" presetID="22" presetClass="entr" presetSubtype="4" fill="hold" grpId="0" nodeType="afterEffect">
                                  <p:stCondLst>
                                    <p:cond delay="250"/>
                                  </p:stCondLst>
                                  <p:childTnLst>
                                    <p:set>
                                      <p:cBhvr>
                                        <p:cTn id="62" dur="1" fill="hold">
                                          <p:stCondLst>
                                            <p:cond delay="0"/>
                                          </p:stCondLst>
                                        </p:cTn>
                                        <p:tgtEl>
                                          <p:spTgt spid="45"/>
                                        </p:tgtEl>
                                        <p:attrNameLst>
                                          <p:attrName>style.visibility</p:attrName>
                                        </p:attrNameLst>
                                      </p:cBhvr>
                                      <p:to>
                                        <p:strVal val="visible"/>
                                      </p:to>
                                    </p:set>
                                    <p:animEffect transition="in" filter="wipe(down)">
                                      <p:cBhvr>
                                        <p:cTn id="63" dur="500"/>
                                        <p:tgtEl>
                                          <p:spTgt spid="45"/>
                                        </p:tgtEl>
                                      </p:cBhvr>
                                    </p:animEffect>
                                  </p:childTnLst>
                                </p:cTn>
                              </p:par>
                              <p:par>
                                <p:cTn id="64" presetID="1" presetClass="entr" presetSubtype="0" fill="hold" grpId="0" nodeType="withEffect">
                                  <p:stCondLst>
                                    <p:cond delay="0"/>
                                  </p:stCondLst>
                                  <p:childTnLst>
                                    <p:set>
                                      <p:cBhvr>
                                        <p:cTn id="65" dur="1" fill="hold">
                                          <p:stCondLst>
                                            <p:cond delay="499"/>
                                          </p:stCondLst>
                                        </p:cTn>
                                        <p:tgtEl>
                                          <p:spTgt spid="25"/>
                                        </p:tgtEl>
                                        <p:attrNameLst>
                                          <p:attrName>style.visibility</p:attrName>
                                        </p:attrNameLst>
                                      </p:cBhvr>
                                      <p:to>
                                        <p:strVal val="visible"/>
                                      </p:to>
                                    </p:set>
                                  </p:childTnLst>
                                </p:cTn>
                              </p:par>
                              <p:par>
                                <p:cTn id="66" presetID="64" presetClass="path" presetSubtype="0" accel="50000" decel="50000" fill="hold" grpId="1" nodeType="withEffect">
                                  <p:stCondLst>
                                    <p:cond delay="0"/>
                                  </p:stCondLst>
                                  <p:childTnLst>
                                    <p:animMotion origin="layout" path="M -4.16667E-6 0.2801 L -4.16667E-6 -4.44444E-6 " pathEditMode="relative" rAng="0" ptsTypes="AA">
                                      <p:cBhvr>
                                        <p:cTn id="67" dur="500" fill="hold"/>
                                        <p:tgtEl>
                                          <p:spTgt spid="25"/>
                                        </p:tgtEl>
                                        <p:attrNameLst>
                                          <p:attrName>ppt_x</p:attrName>
                                          <p:attrName>ppt_y</p:attrName>
                                        </p:attrNameLst>
                                      </p:cBhvr>
                                      <p:rCtr x="0" y="-14005"/>
                                    </p:animMotion>
                                  </p:childTnLst>
                                </p:cTn>
                              </p:par>
                              <p:par>
                                <p:cTn id="68" presetID="12" presetClass="entr" presetSubtype="1" fill="hold" nodeType="withEffect">
                                  <p:stCondLst>
                                    <p:cond delay="250"/>
                                  </p:stCondLst>
                                  <p:childTnLst>
                                    <p:set>
                                      <p:cBhvr>
                                        <p:cTn id="69" dur="1" fill="hold">
                                          <p:stCondLst>
                                            <p:cond delay="0"/>
                                          </p:stCondLst>
                                        </p:cTn>
                                        <p:tgtEl>
                                          <p:spTgt spid="46"/>
                                        </p:tgtEl>
                                        <p:attrNameLst>
                                          <p:attrName>style.visibility</p:attrName>
                                        </p:attrNameLst>
                                      </p:cBhvr>
                                      <p:to>
                                        <p:strVal val="visible"/>
                                      </p:to>
                                    </p:set>
                                    <p:anim calcmode="lin" valueType="num">
                                      <p:cBhvr additive="base">
                                        <p:cTn id="70" dur="500"/>
                                        <p:tgtEl>
                                          <p:spTgt spid="46"/>
                                        </p:tgtEl>
                                        <p:attrNameLst>
                                          <p:attrName>ppt_y</p:attrName>
                                        </p:attrNameLst>
                                      </p:cBhvr>
                                      <p:tavLst>
                                        <p:tav tm="0">
                                          <p:val>
                                            <p:strVal val="#ppt_y-#ppt_h*1.125000"/>
                                          </p:val>
                                        </p:tav>
                                        <p:tav tm="100000">
                                          <p:val>
                                            <p:strVal val="#ppt_y"/>
                                          </p:val>
                                        </p:tav>
                                      </p:tavLst>
                                    </p:anim>
                                    <p:animEffect transition="in" filter="wipe(down)">
                                      <p:cBhvr>
                                        <p:cTn id="71"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2" grpId="1" animBg="1"/>
      <p:bldP spid="23" grpId="0" animBg="1"/>
      <p:bldP spid="23" grpId="1" animBg="1"/>
      <p:bldP spid="24" grpId="0" animBg="1"/>
      <p:bldP spid="24" grpId="1" animBg="1"/>
      <p:bldP spid="25" grpId="0" animBg="1"/>
      <p:bldP spid="25" grpId="1" animBg="1"/>
      <p:bldP spid="29" grpId="0"/>
      <p:bldP spid="43" grpId="0"/>
      <p:bldP spid="44" grpId="0"/>
      <p:bldP spid="45"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 name="椭圆 9"/>
          <p:cNvSpPr/>
          <p:nvPr/>
        </p:nvSpPr>
        <p:spPr>
          <a:xfrm>
            <a:off x="2105710" y="2493524"/>
            <a:ext cx="4675914" cy="1558567"/>
          </a:xfrm>
          <a:custGeom>
            <a:avLst/>
            <a:gdLst>
              <a:gd name="connsiteX0" fmla="*/ 0 w 6234551"/>
              <a:gd name="connsiteY0" fmla="*/ 1750412 h 3500824"/>
              <a:gd name="connsiteX1" fmla="*/ 3117276 w 6234551"/>
              <a:gd name="connsiteY1" fmla="*/ 0 h 3500824"/>
              <a:gd name="connsiteX2" fmla="*/ 6234552 w 6234551"/>
              <a:gd name="connsiteY2" fmla="*/ 1750412 h 3500824"/>
              <a:gd name="connsiteX3" fmla="*/ 3117276 w 6234551"/>
              <a:gd name="connsiteY3" fmla="*/ 3500824 h 3500824"/>
              <a:gd name="connsiteX4" fmla="*/ 0 w 6234551"/>
              <a:gd name="connsiteY4" fmla="*/ 1750412 h 3500824"/>
              <a:gd name="connsiteX0" fmla="*/ 3117276 w 6234552"/>
              <a:gd name="connsiteY0" fmla="*/ 0 h 3500824"/>
              <a:gd name="connsiteX1" fmla="*/ 6234552 w 6234552"/>
              <a:gd name="connsiteY1" fmla="*/ 1750412 h 3500824"/>
              <a:gd name="connsiteX2" fmla="*/ 3117276 w 6234552"/>
              <a:gd name="connsiteY2" fmla="*/ 3500824 h 3500824"/>
              <a:gd name="connsiteX3" fmla="*/ 0 w 6234552"/>
              <a:gd name="connsiteY3" fmla="*/ 1750412 h 3500824"/>
              <a:gd name="connsiteX4" fmla="*/ 3208716 w 6234552"/>
              <a:gd name="connsiteY4" fmla="*/ 91440 h 3500824"/>
              <a:gd name="connsiteX0" fmla="*/ 3117276 w 6234552"/>
              <a:gd name="connsiteY0" fmla="*/ 0 h 3500824"/>
              <a:gd name="connsiteX1" fmla="*/ 6234552 w 6234552"/>
              <a:gd name="connsiteY1" fmla="*/ 1750412 h 3500824"/>
              <a:gd name="connsiteX2" fmla="*/ 3117276 w 6234552"/>
              <a:gd name="connsiteY2" fmla="*/ 3500824 h 3500824"/>
              <a:gd name="connsiteX3" fmla="*/ 0 w 6234552"/>
              <a:gd name="connsiteY3" fmla="*/ 1750412 h 3500824"/>
              <a:gd name="connsiteX0" fmla="*/ 6234552 w 6234552"/>
              <a:gd name="connsiteY0" fmla="*/ 0 h 1750412"/>
              <a:gd name="connsiteX1" fmla="*/ 3117276 w 6234552"/>
              <a:gd name="connsiteY1" fmla="*/ 1750412 h 1750412"/>
              <a:gd name="connsiteX2" fmla="*/ 0 w 6234552"/>
              <a:gd name="connsiteY2" fmla="*/ 0 h 1750412"/>
            </a:gdLst>
            <a:ahLst/>
            <a:cxnLst>
              <a:cxn ang="0">
                <a:pos x="connsiteX0" y="connsiteY0"/>
              </a:cxn>
              <a:cxn ang="0">
                <a:pos x="connsiteX1" y="connsiteY1"/>
              </a:cxn>
              <a:cxn ang="0">
                <a:pos x="connsiteX2" y="connsiteY2"/>
              </a:cxn>
            </a:cxnLst>
            <a:rect l="l" t="t" r="r" b="b"/>
            <a:pathLst>
              <a:path w="6234552" h="1750412">
                <a:moveTo>
                  <a:pt x="6234552" y="0"/>
                </a:moveTo>
                <a:cubicBezTo>
                  <a:pt x="6234552" y="966726"/>
                  <a:pt x="4838900" y="1750412"/>
                  <a:pt x="3117276" y="1750412"/>
                </a:cubicBezTo>
                <a:cubicBezTo>
                  <a:pt x="1395652" y="1750412"/>
                  <a:pt x="0" y="966726"/>
                  <a:pt x="0" y="0"/>
                </a:cubicBezTo>
              </a:path>
            </a:pathLst>
          </a:custGeom>
          <a:noFill/>
          <a:ln w="12700">
            <a:solidFill>
              <a:schemeClr val="accent3"/>
            </a:solidFill>
            <a:headEnd type="triangle"/>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grpSp>
        <p:nvGrpSpPr>
          <p:cNvPr id="40" name="组合 39"/>
          <p:cNvGrpSpPr/>
          <p:nvPr/>
        </p:nvGrpSpPr>
        <p:grpSpPr>
          <a:xfrm>
            <a:off x="1619672" y="1419623"/>
            <a:ext cx="1304591" cy="1059614"/>
            <a:chOff x="3237545" y="4561747"/>
            <a:chExt cx="1146960" cy="1146960"/>
          </a:xfrm>
        </p:grpSpPr>
        <p:sp>
          <p:nvSpPr>
            <p:cNvPr id="43" name="圆角矩形 42"/>
            <p:cNvSpPr/>
            <p:nvPr/>
          </p:nvSpPr>
          <p:spPr>
            <a:xfrm>
              <a:off x="3237545" y="4561747"/>
              <a:ext cx="1146960" cy="1146960"/>
            </a:xfrm>
            <a:prstGeom prst="roundRect">
              <a:avLst>
                <a:gd name="adj" fmla="val 0"/>
              </a:avLst>
            </a:prstGeom>
            <a:noFill/>
            <a:ln w="3175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44" name="圆角矩形 43"/>
            <p:cNvSpPr/>
            <p:nvPr/>
          </p:nvSpPr>
          <p:spPr>
            <a:xfrm>
              <a:off x="3305008" y="4637099"/>
              <a:ext cx="1012026" cy="996251"/>
            </a:xfrm>
            <a:prstGeom prst="roundRect">
              <a:avLst>
                <a:gd name="adj" fmla="val 0"/>
              </a:avLst>
            </a:prstGeom>
            <a:solidFill>
              <a:schemeClr val="bg1">
                <a:alpha val="50000"/>
              </a:schemeClr>
            </a:solidFill>
            <a:ln w="508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grpSp>
      <p:grpSp>
        <p:nvGrpSpPr>
          <p:cNvPr id="45" name="组合 44"/>
          <p:cNvGrpSpPr/>
          <p:nvPr/>
        </p:nvGrpSpPr>
        <p:grpSpPr>
          <a:xfrm>
            <a:off x="5963073" y="1419622"/>
            <a:ext cx="1304591" cy="1059614"/>
            <a:chOff x="3237546" y="4561746"/>
            <a:chExt cx="1146960" cy="1146960"/>
          </a:xfrm>
        </p:grpSpPr>
        <p:sp>
          <p:nvSpPr>
            <p:cNvPr id="46" name="圆角矩形 45"/>
            <p:cNvSpPr/>
            <p:nvPr/>
          </p:nvSpPr>
          <p:spPr>
            <a:xfrm>
              <a:off x="3237546" y="4561746"/>
              <a:ext cx="1146960" cy="1146960"/>
            </a:xfrm>
            <a:prstGeom prst="roundRect">
              <a:avLst>
                <a:gd name="adj" fmla="val 0"/>
              </a:avLst>
            </a:prstGeom>
            <a:noFill/>
            <a:ln w="3175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47" name="圆角矩形 46"/>
            <p:cNvSpPr/>
            <p:nvPr/>
          </p:nvSpPr>
          <p:spPr>
            <a:xfrm>
              <a:off x="3305009" y="4637100"/>
              <a:ext cx="1012027" cy="996251"/>
            </a:xfrm>
            <a:prstGeom prst="roundRect">
              <a:avLst>
                <a:gd name="adj" fmla="val 0"/>
              </a:avLst>
            </a:prstGeom>
            <a:solidFill>
              <a:schemeClr val="bg1">
                <a:alpha val="50000"/>
              </a:schemeClr>
            </a:solidFill>
            <a:ln w="508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grpSp>
      <p:cxnSp>
        <p:nvCxnSpPr>
          <p:cNvPr id="48" name="直接箭头连接符 47"/>
          <p:cNvCxnSpPr/>
          <p:nvPr/>
        </p:nvCxnSpPr>
        <p:spPr>
          <a:xfrm>
            <a:off x="3114929" y="1956251"/>
            <a:ext cx="2643188" cy="0"/>
          </a:xfrm>
          <a:prstGeom prst="straightConnector1">
            <a:avLst/>
          </a:prstGeom>
          <a:ln w="19050">
            <a:solidFill>
              <a:schemeClr val="accent3"/>
            </a:solidFill>
            <a:prstDash val="sysDot"/>
            <a:headEnd w="lg" len="lg"/>
            <a:tailEnd type="triangle" w="lg" len="lg"/>
          </a:ln>
        </p:spPr>
        <p:style>
          <a:lnRef idx="1">
            <a:schemeClr val="accent1"/>
          </a:lnRef>
          <a:fillRef idx="0">
            <a:schemeClr val="accent1"/>
          </a:fillRef>
          <a:effectRef idx="0">
            <a:schemeClr val="accent1"/>
          </a:effectRef>
          <a:fontRef idx="minor">
            <a:schemeClr val="tx1"/>
          </a:fontRef>
        </p:style>
      </p:cxnSp>
      <p:sp>
        <p:nvSpPr>
          <p:cNvPr id="49" name="椭圆 48"/>
          <p:cNvSpPr/>
          <p:nvPr/>
        </p:nvSpPr>
        <p:spPr>
          <a:xfrm>
            <a:off x="2426346" y="3092484"/>
            <a:ext cx="919089" cy="919089"/>
          </a:xfrm>
          <a:prstGeom prst="ellipse">
            <a:avLst/>
          </a:prstGeom>
          <a:solidFill>
            <a:schemeClr val="tx1">
              <a:alpha val="50000"/>
            </a:schemeClr>
          </a:solidFill>
          <a:ln w="50800">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50" name="椭圆 49"/>
          <p:cNvSpPr/>
          <p:nvPr/>
        </p:nvSpPr>
        <p:spPr>
          <a:xfrm>
            <a:off x="5541900" y="3092484"/>
            <a:ext cx="919089" cy="919089"/>
          </a:xfrm>
          <a:prstGeom prst="ellipse">
            <a:avLst/>
          </a:prstGeom>
          <a:solidFill>
            <a:schemeClr val="tx2">
              <a:alpha val="50000"/>
            </a:schemeClr>
          </a:solidFill>
          <a:ln w="50800">
            <a:noFill/>
          </a:ln>
          <a:effectLst>
            <a:outerShdw blurRad="177800" dist="63500" dir="2700000" algn="tl"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51" name="椭圆 50"/>
          <p:cNvSpPr/>
          <p:nvPr/>
        </p:nvSpPr>
        <p:spPr>
          <a:xfrm>
            <a:off x="3984123" y="3528252"/>
            <a:ext cx="919089" cy="919089"/>
          </a:xfrm>
          <a:prstGeom prst="ellipse">
            <a:avLst/>
          </a:prstGeom>
          <a:solidFill>
            <a:schemeClr val="bg2">
              <a:alpha val="50000"/>
            </a:schemeClr>
          </a:solidFill>
          <a:ln w="50800">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52" name="文本框 24"/>
          <p:cNvSpPr txBox="1"/>
          <p:nvPr/>
        </p:nvSpPr>
        <p:spPr>
          <a:xfrm>
            <a:off x="3872167" y="1563639"/>
            <a:ext cx="1143000" cy="346249"/>
          </a:xfrm>
          <a:prstGeom prst="rect">
            <a:avLst/>
          </a:prstGeom>
          <a:noFill/>
        </p:spPr>
        <p:txBody>
          <a:bodyPr wrap="square" lIns="68580" tIns="34290" rIns="68580" bIns="3429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20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cs typeface="+mn-cs"/>
              </a:rPr>
              <a:t>标题文字</a:t>
            </a:r>
            <a:endParaRPr kumimoji="0" lang="zh-CN" altLang="en-US" sz="18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53" name="文本框 27"/>
          <p:cNvSpPr txBox="1"/>
          <p:nvPr/>
        </p:nvSpPr>
        <p:spPr>
          <a:xfrm>
            <a:off x="1818696" y="1707655"/>
            <a:ext cx="906534" cy="377026"/>
          </a:xfrm>
          <a:prstGeom prst="rect">
            <a:avLst/>
          </a:prstGeom>
          <a:noFill/>
        </p:spPr>
        <p:txBody>
          <a:bodyPr wrap="square" lIns="68580" tIns="34290" rIns="68580" bIns="34290"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000" b="0" i="0" u="none" strike="noStrike" kern="1200" cap="none" spc="0" normalizeH="0" baseline="0" noProof="0" dirty="0" smtClean="0">
                <a:ln>
                  <a:noFill/>
                </a:ln>
                <a:solidFill>
                  <a:srgbClr val="080808"/>
                </a:solidFill>
                <a:effectLst/>
                <a:uLnTx/>
                <a:uFillTx/>
                <a:latin typeface="微软雅黑" panose="020B0503020204020204" pitchFamily="34" charset="-122"/>
                <a:ea typeface="微软雅黑" panose="020B0503020204020204" pitchFamily="34" charset="-122"/>
                <a:cs typeface="+mn-cs"/>
              </a:rPr>
              <a:t>标题</a:t>
            </a:r>
            <a:endParaRPr kumimoji="0" lang="zh-CN" altLang="en-US" sz="20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54" name="文本框 30"/>
          <p:cNvSpPr txBox="1"/>
          <p:nvPr/>
        </p:nvSpPr>
        <p:spPr>
          <a:xfrm>
            <a:off x="6162096" y="1757741"/>
            <a:ext cx="906534" cy="377026"/>
          </a:xfrm>
          <a:prstGeom prst="rect">
            <a:avLst/>
          </a:prstGeom>
          <a:noFill/>
        </p:spPr>
        <p:txBody>
          <a:bodyPr wrap="square" lIns="68580" tIns="34290" rIns="68580" bIns="34290"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000" b="0" i="0" u="none" strike="noStrike" kern="1200" cap="none" spc="0" normalizeH="0" baseline="0" noProof="0" dirty="0" smtClean="0">
                <a:ln>
                  <a:noFill/>
                </a:ln>
                <a:solidFill>
                  <a:srgbClr val="080808"/>
                </a:solidFill>
                <a:effectLst/>
                <a:uLnTx/>
                <a:uFillTx/>
                <a:latin typeface="微软雅黑" panose="020B0503020204020204" pitchFamily="34" charset="-122"/>
                <a:ea typeface="微软雅黑" panose="020B0503020204020204" pitchFamily="34" charset="-122"/>
                <a:cs typeface="+mn-cs"/>
              </a:rPr>
              <a:t>标题</a:t>
            </a:r>
            <a:endParaRPr kumimoji="0" lang="zh-CN" altLang="en-US" sz="20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55" name="文本框 33"/>
          <p:cNvSpPr txBox="1"/>
          <p:nvPr/>
        </p:nvSpPr>
        <p:spPr>
          <a:xfrm>
            <a:off x="2499393" y="3377630"/>
            <a:ext cx="739605" cy="284693"/>
          </a:xfrm>
          <a:prstGeom prst="rect">
            <a:avLst/>
          </a:prstGeom>
          <a:noFill/>
        </p:spPr>
        <p:txBody>
          <a:bodyPr wrap="square" lIns="68580" tIns="34290" rIns="68580" bIns="34290"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400" b="0" i="0" u="none" strike="noStrike" kern="1200" cap="none" spc="0" normalizeH="0" baseline="0" noProof="0" dirty="0" smtClean="0">
                <a:ln>
                  <a:noFill/>
                </a:ln>
                <a:solidFill>
                  <a:srgbClr val="080808"/>
                </a:solidFill>
                <a:effectLst/>
                <a:uLnTx/>
                <a:uFillTx/>
                <a:latin typeface="微软雅黑" panose="020B0503020204020204" pitchFamily="34" charset="-122"/>
                <a:ea typeface="微软雅黑" panose="020B0503020204020204" pitchFamily="34" charset="-122"/>
                <a:cs typeface="+mn-cs"/>
              </a:rPr>
              <a:t>标题</a:t>
            </a:r>
            <a:endParaRPr kumimoji="0" lang="zh-CN" altLang="en-US" sz="14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56" name="文本框 34"/>
          <p:cNvSpPr txBox="1"/>
          <p:nvPr/>
        </p:nvSpPr>
        <p:spPr>
          <a:xfrm>
            <a:off x="4071483" y="3840456"/>
            <a:ext cx="739605" cy="284693"/>
          </a:xfrm>
          <a:prstGeom prst="rect">
            <a:avLst/>
          </a:prstGeom>
          <a:noFill/>
        </p:spPr>
        <p:txBody>
          <a:bodyPr wrap="square" lIns="68580" tIns="34290" rIns="68580" bIns="34290"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400" b="0" i="0" u="none" strike="noStrike" kern="1200" cap="none" spc="0" normalizeH="0" baseline="0" noProof="0" dirty="0" smtClean="0">
                <a:ln>
                  <a:noFill/>
                </a:ln>
                <a:solidFill>
                  <a:srgbClr val="080808"/>
                </a:solidFill>
                <a:effectLst/>
                <a:uLnTx/>
                <a:uFillTx/>
                <a:latin typeface="微软雅黑" panose="020B0503020204020204" pitchFamily="34" charset="-122"/>
                <a:ea typeface="微软雅黑" panose="020B0503020204020204" pitchFamily="34" charset="-122"/>
                <a:cs typeface="+mn-cs"/>
              </a:rPr>
              <a:t>标题</a:t>
            </a:r>
            <a:endParaRPr kumimoji="0" lang="zh-CN" altLang="en-US" sz="14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57" name="文本框 35"/>
          <p:cNvSpPr txBox="1"/>
          <p:nvPr/>
        </p:nvSpPr>
        <p:spPr>
          <a:xfrm>
            <a:off x="5631642" y="3408408"/>
            <a:ext cx="739605" cy="284693"/>
          </a:xfrm>
          <a:prstGeom prst="rect">
            <a:avLst/>
          </a:prstGeom>
          <a:noFill/>
        </p:spPr>
        <p:txBody>
          <a:bodyPr wrap="square" lIns="68580" tIns="34290" rIns="68580" bIns="34290"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400" b="0" i="0" u="none" strike="noStrike" kern="1200" cap="none" spc="0" normalizeH="0" baseline="0" noProof="0" dirty="0" smtClean="0">
                <a:ln>
                  <a:noFill/>
                </a:ln>
                <a:solidFill>
                  <a:srgbClr val="080808"/>
                </a:solidFill>
                <a:effectLst/>
                <a:uLnTx/>
                <a:uFillTx/>
                <a:latin typeface="微软雅黑" panose="020B0503020204020204" pitchFamily="34" charset="-122"/>
                <a:ea typeface="微软雅黑" panose="020B0503020204020204" pitchFamily="34" charset="-122"/>
                <a:cs typeface="+mn-cs"/>
              </a:rPr>
              <a:t>标题</a:t>
            </a:r>
            <a:endParaRPr kumimoji="0" lang="zh-CN" altLang="en-US" sz="14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58" name="矩形 1"/>
          <p:cNvSpPr>
            <a:spLocks noChangeArrowheads="1"/>
          </p:cNvSpPr>
          <p:nvPr/>
        </p:nvSpPr>
        <p:spPr bwMode="auto">
          <a:xfrm>
            <a:off x="3168506" y="2211711"/>
            <a:ext cx="2571305" cy="7848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0" marR="0" lvl="0" indent="0" algn="ctr" defTabSz="914400" rtl="0" eaLnBrk="1" fontAlgn="auto" latinLnBrk="0" hangingPunct="1">
              <a:lnSpc>
                <a:spcPct val="150000"/>
              </a:lnSpc>
              <a:spcBef>
                <a:spcPts val="0"/>
              </a:spcBef>
              <a:spcAft>
                <a:spcPts val="0"/>
              </a:spcAft>
              <a:buClrTx/>
              <a:buSzTx/>
              <a:buFontTx/>
              <a:buNone/>
              <a:tabLst/>
              <a:defRPr/>
            </a:pPr>
            <a:r>
              <a:rPr kumimoji="0" lang="zh-CN" altLang="en-US" sz="10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sym typeface="微软雅黑" pitchFamily="34" charset="-122"/>
              </a:rPr>
              <a:t>单击添加文本单击添加文本单击添加文本单击添加文本单击添加文本单击添加文本单击添加文本单击添加文本单击添加</a:t>
            </a:r>
            <a:r>
              <a:rPr kumimoji="0" lang="zh-CN" altLang="en-US" sz="1000" b="0" i="0" u="none" strike="noStrike" kern="120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cs typeface="+mn-cs"/>
                <a:sym typeface="微软雅黑" pitchFamily="34" charset="-122"/>
              </a:rPr>
              <a:t>文本</a:t>
            </a:r>
            <a:endParaRPr kumimoji="0" lang="zh-CN" altLang="en-US" sz="1000" b="0" i="0" u="none" strike="noStrike" kern="1200" cap="none" spc="0" normalizeH="0" baseline="0" noProof="0" dirty="0">
              <a:ln>
                <a:noFill/>
              </a:ln>
              <a:solidFill>
                <a:srgbClr val="FFFFFF"/>
              </a:solidFill>
              <a:effectLst/>
              <a:uLnTx/>
              <a:uFillTx/>
              <a:latin typeface="微软雅黑" pitchFamily="34" charset="-122"/>
              <a:ea typeface="微软雅黑" panose="020B0503020204020204" pitchFamily="34" charset="-122"/>
              <a:cs typeface="+mn-cs"/>
              <a:sym typeface="微软雅黑" pitchFamily="34" charset="-122"/>
            </a:endParaRPr>
          </a:p>
        </p:txBody>
      </p:sp>
      <p:sp>
        <p:nvSpPr>
          <p:cNvPr id="28" name="Text Box 18"/>
          <p:cNvSpPr txBox="1">
            <a:spLocks noChangeArrowheads="1"/>
          </p:cNvSpPr>
          <p:nvPr/>
        </p:nvSpPr>
        <p:spPr bwMode="gray">
          <a:xfrm>
            <a:off x="3707904" y="195486"/>
            <a:ext cx="1584175" cy="4770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marL="0" marR="0" lvl="0" indent="0" algn="ctr" defTabSz="914400" rtl="0" eaLnBrk="0" fontAlgn="auto" latinLnBrk="0" hangingPunct="0">
              <a:lnSpc>
                <a:spcPct val="100000"/>
              </a:lnSpc>
              <a:spcBef>
                <a:spcPts val="0"/>
              </a:spcBef>
              <a:spcAft>
                <a:spcPts val="0"/>
              </a:spcAft>
              <a:buClrTx/>
              <a:buSzTx/>
              <a:buFontTx/>
              <a:buNone/>
              <a:tabLst/>
              <a:defRPr/>
            </a:pPr>
            <a:r>
              <a:rPr kumimoji="0" lang="zh-CN" altLang="en-US" sz="2500" b="0" i="0" u="none" strike="noStrike" kern="120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cs typeface="+mn-cs"/>
              </a:rPr>
              <a:t>标题内容</a:t>
            </a:r>
            <a:endParaRPr kumimoji="0" lang="zh-CN" altLang="en-US" sz="25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cxnSp>
        <p:nvCxnSpPr>
          <p:cNvPr id="29" name="直接连接符​​ 14"/>
          <p:cNvCxnSpPr/>
          <p:nvPr/>
        </p:nvCxnSpPr>
        <p:spPr>
          <a:xfrm>
            <a:off x="5647418" y="468660"/>
            <a:ext cx="3057760" cy="0"/>
          </a:xfrm>
          <a:prstGeom prst="line">
            <a:avLst/>
          </a:prstGeom>
          <a:ln w="9525">
            <a:solidFill>
              <a:schemeClr val="accent3"/>
            </a:solidFill>
            <a:prstDash val="solid"/>
          </a:ln>
        </p:spPr>
        <p:style>
          <a:lnRef idx="1">
            <a:schemeClr val="accent1"/>
          </a:lnRef>
          <a:fillRef idx="0">
            <a:schemeClr val="accent1"/>
          </a:fillRef>
          <a:effectRef idx="0">
            <a:schemeClr val="accent1"/>
          </a:effectRef>
          <a:fontRef idx="minor">
            <a:schemeClr val="tx1"/>
          </a:fontRef>
        </p:style>
      </p:cxnSp>
      <p:cxnSp>
        <p:nvCxnSpPr>
          <p:cNvPr id="30" name="直接连接符​​ 14"/>
          <p:cNvCxnSpPr/>
          <p:nvPr/>
        </p:nvCxnSpPr>
        <p:spPr>
          <a:xfrm>
            <a:off x="362112" y="468660"/>
            <a:ext cx="3057760" cy="0"/>
          </a:xfrm>
          <a:prstGeom prst="line">
            <a:avLst/>
          </a:prstGeom>
          <a:ln w="9525">
            <a:solidFill>
              <a:schemeClr val="accent3"/>
            </a:solidFill>
            <a:prstDash val="soli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025184"/>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accel="60000" fill="hold" nodeType="afterEffect" p14:presetBounceEnd="40000">
                                      <p:stCondLst>
                                        <p:cond delay="0"/>
                                      </p:stCondLst>
                                      <p:childTnLst>
                                        <p:set>
                                          <p:cBhvr>
                                            <p:cTn id="6" dur="1" fill="hold">
                                              <p:stCondLst>
                                                <p:cond delay="0"/>
                                              </p:stCondLst>
                                            </p:cTn>
                                            <p:tgtEl>
                                              <p:spTgt spid="40"/>
                                            </p:tgtEl>
                                            <p:attrNameLst>
                                              <p:attrName>style.visibility</p:attrName>
                                            </p:attrNameLst>
                                          </p:cBhvr>
                                          <p:to>
                                            <p:strVal val="visible"/>
                                          </p:to>
                                        </p:set>
                                        <p:anim calcmode="lin" valueType="num" p14:bounceEnd="40000">
                                          <p:cBhvr additive="base">
                                            <p:cTn id="7" dur="500" fill="hold"/>
                                            <p:tgtEl>
                                              <p:spTgt spid="40"/>
                                            </p:tgtEl>
                                            <p:attrNameLst>
                                              <p:attrName>ppt_x</p:attrName>
                                            </p:attrNameLst>
                                          </p:cBhvr>
                                          <p:tavLst>
                                            <p:tav tm="0">
                                              <p:val>
                                                <p:strVal val="#ppt_x"/>
                                              </p:val>
                                            </p:tav>
                                            <p:tav tm="100000">
                                              <p:val>
                                                <p:strVal val="#ppt_x"/>
                                              </p:val>
                                            </p:tav>
                                          </p:tavLst>
                                        </p:anim>
                                        <p:anim calcmode="lin" valueType="num" p14:bounceEnd="40000">
                                          <p:cBhvr additive="base">
                                            <p:cTn id="8" dur="500" fill="hold"/>
                                            <p:tgtEl>
                                              <p:spTgt spid="40"/>
                                            </p:tgtEl>
                                            <p:attrNameLst>
                                              <p:attrName>ppt_y</p:attrName>
                                            </p:attrNameLst>
                                          </p:cBhvr>
                                          <p:tavLst>
                                            <p:tav tm="0">
                                              <p:val>
                                                <p:strVal val="1+#ppt_h/2"/>
                                              </p:val>
                                            </p:tav>
                                            <p:tav tm="100000">
                                              <p:val>
                                                <p:strVal val="#ppt_y"/>
                                              </p:val>
                                            </p:tav>
                                          </p:tavLst>
                                        </p:anim>
                                      </p:childTnLst>
                                    </p:cTn>
                                  </p:par>
                                  <p:par>
                                    <p:cTn id="9" presetID="2" presetClass="entr" presetSubtype="4" accel="60000" fill="hold" nodeType="withEffect" p14:presetBounceEnd="40000">
                                      <p:stCondLst>
                                        <p:cond delay="0"/>
                                      </p:stCondLst>
                                      <p:childTnLst>
                                        <p:set>
                                          <p:cBhvr>
                                            <p:cTn id="10" dur="1" fill="hold">
                                              <p:stCondLst>
                                                <p:cond delay="0"/>
                                              </p:stCondLst>
                                            </p:cTn>
                                            <p:tgtEl>
                                              <p:spTgt spid="45"/>
                                            </p:tgtEl>
                                            <p:attrNameLst>
                                              <p:attrName>style.visibility</p:attrName>
                                            </p:attrNameLst>
                                          </p:cBhvr>
                                          <p:to>
                                            <p:strVal val="visible"/>
                                          </p:to>
                                        </p:set>
                                        <p:anim calcmode="lin" valueType="num" p14:bounceEnd="40000">
                                          <p:cBhvr additive="base">
                                            <p:cTn id="11" dur="500" fill="hold"/>
                                            <p:tgtEl>
                                              <p:spTgt spid="45"/>
                                            </p:tgtEl>
                                            <p:attrNameLst>
                                              <p:attrName>ppt_x</p:attrName>
                                            </p:attrNameLst>
                                          </p:cBhvr>
                                          <p:tavLst>
                                            <p:tav tm="0">
                                              <p:val>
                                                <p:strVal val="#ppt_x"/>
                                              </p:val>
                                            </p:tav>
                                            <p:tav tm="100000">
                                              <p:val>
                                                <p:strVal val="#ppt_x"/>
                                              </p:val>
                                            </p:tav>
                                          </p:tavLst>
                                        </p:anim>
                                        <p:anim calcmode="lin" valueType="num" p14:bounceEnd="40000">
                                          <p:cBhvr additive="base">
                                            <p:cTn id="12" dur="500" fill="hold"/>
                                            <p:tgtEl>
                                              <p:spTgt spid="45"/>
                                            </p:tgtEl>
                                            <p:attrNameLst>
                                              <p:attrName>ppt_y</p:attrName>
                                            </p:attrNameLst>
                                          </p:cBhvr>
                                          <p:tavLst>
                                            <p:tav tm="0">
                                              <p:val>
                                                <p:strVal val="1+#ppt_h/2"/>
                                              </p:val>
                                            </p:tav>
                                            <p:tav tm="100000">
                                              <p:val>
                                                <p:strVal val="#ppt_y"/>
                                              </p:val>
                                            </p:tav>
                                          </p:tavLst>
                                        </p:anim>
                                      </p:childTnLst>
                                    </p:cTn>
                                  </p:par>
                                </p:childTnLst>
                              </p:cTn>
                            </p:par>
                            <p:par>
                              <p:cTn id="13" fill="hold">
                                <p:stCondLst>
                                  <p:cond delay="500"/>
                                </p:stCondLst>
                                <p:childTnLst>
                                  <p:par>
                                    <p:cTn id="14" presetID="53" presetClass="entr" presetSubtype="16" fill="hold" grpId="0" nodeType="afterEffect">
                                      <p:stCondLst>
                                        <p:cond delay="0"/>
                                      </p:stCondLst>
                                      <p:iterate type="lt">
                                        <p:tmPct val="10000"/>
                                      </p:iterate>
                                      <p:childTnLst>
                                        <p:set>
                                          <p:cBhvr>
                                            <p:cTn id="15" dur="1" fill="hold">
                                              <p:stCondLst>
                                                <p:cond delay="0"/>
                                              </p:stCondLst>
                                            </p:cTn>
                                            <p:tgtEl>
                                              <p:spTgt spid="53"/>
                                            </p:tgtEl>
                                            <p:attrNameLst>
                                              <p:attrName>style.visibility</p:attrName>
                                            </p:attrNameLst>
                                          </p:cBhvr>
                                          <p:to>
                                            <p:strVal val="visible"/>
                                          </p:to>
                                        </p:set>
                                        <p:anim calcmode="lin" valueType="num">
                                          <p:cBhvr>
                                            <p:cTn id="16" dur="500" fill="hold"/>
                                            <p:tgtEl>
                                              <p:spTgt spid="53"/>
                                            </p:tgtEl>
                                            <p:attrNameLst>
                                              <p:attrName>ppt_w</p:attrName>
                                            </p:attrNameLst>
                                          </p:cBhvr>
                                          <p:tavLst>
                                            <p:tav tm="0">
                                              <p:val>
                                                <p:fltVal val="0"/>
                                              </p:val>
                                            </p:tav>
                                            <p:tav tm="100000">
                                              <p:val>
                                                <p:strVal val="#ppt_w"/>
                                              </p:val>
                                            </p:tav>
                                          </p:tavLst>
                                        </p:anim>
                                        <p:anim calcmode="lin" valueType="num">
                                          <p:cBhvr>
                                            <p:cTn id="17" dur="500" fill="hold"/>
                                            <p:tgtEl>
                                              <p:spTgt spid="53"/>
                                            </p:tgtEl>
                                            <p:attrNameLst>
                                              <p:attrName>ppt_h</p:attrName>
                                            </p:attrNameLst>
                                          </p:cBhvr>
                                          <p:tavLst>
                                            <p:tav tm="0">
                                              <p:val>
                                                <p:fltVal val="0"/>
                                              </p:val>
                                            </p:tav>
                                            <p:tav tm="100000">
                                              <p:val>
                                                <p:strVal val="#ppt_h"/>
                                              </p:val>
                                            </p:tav>
                                          </p:tavLst>
                                        </p:anim>
                                        <p:animEffect transition="in" filter="fade">
                                          <p:cBhvr>
                                            <p:cTn id="18" dur="500"/>
                                            <p:tgtEl>
                                              <p:spTgt spid="53"/>
                                            </p:tgtEl>
                                          </p:cBhvr>
                                        </p:animEffect>
                                      </p:childTnLst>
                                    </p:cTn>
                                  </p:par>
                                </p:childTnLst>
                              </p:cTn>
                            </p:par>
                            <p:par>
                              <p:cTn id="19" fill="hold">
                                <p:stCondLst>
                                  <p:cond delay="1050"/>
                                </p:stCondLst>
                                <p:childTnLst>
                                  <p:par>
                                    <p:cTn id="20" presetID="22" presetClass="entr" presetSubtype="8" fill="hold" grpId="0" nodeType="afterEffect">
                                      <p:stCondLst>
                                        <p:cond delay="0"/>
                                      </p:stCondLst>
                                      <p:childTnLst>
                                        <p:set>
                                          <p:cBhvr>
                                            <p:cTn id="21" dur="1" fill="hold">
                                              <p:stCondLst>
                                                <p:cond delay="0"/>
                                              </p:stCondLst>
                                            </p:cTn>
                                            <p:tgtEl>
                                              <p:spTgt spid="39"/>
                                            </p:tgtEl>
                                            <p:attrNameLst>
                                              <p:attrName>style.visibility</p:attrName>
                                            </p:attrNameLst>
                                          </p:cBhvr>
                                          <p:to>
                                            <p:strVal val="visible"/>
                                          </p:to>
                                        </p:set>
                                        <p:animEffect transition="in" filter="wipe(left)">
                                          <p:cBhvr>
                                            <p:cTn id="22" dur="1000"/>
                                            <p:tgtEl>
                                              <p:spTgt spid="39"/>
                                            </p:tgtEl>
                                          </p:cBhvr>
                                        </p:animEffect>
                                      </p:childTnLst>
                                    </p:cTn>
                                  </p:par>
                                </p:childTnLst>
                              </p:cTn>
                            </p:par>
                            <p:par>
                              <p:cTn id="23" fill="hold">
                                <p:stCondLst>
                                  <p:cond delay="2050"/>
                                </p:stCondLst>
                                <p:childTnLst>
                                  <p:par>
                                    <p:cTn id="24" presetID="53" presetClass="entr" presetSubtype="16" fill="hold" grpId="0" nodeType="afterEffect">
                                      <p:stCondLst>
                                        <p:cond delay="0"/>
                                      </p:stCondLst>
                                      <p:iterate type="lt">
                                        <p:tmPct val="10000"/>
                                      </p:iterate>
                                      <p:childTnLst>
                                        <p:set>
                                          <p:cBhvr>
                                            <p:cTn id="25" dur="1" fill="hold">
                                              <p:stCondLst>
                                                <p:cond delay="0"/>
                                              </p:stCondLst>
                                            </p:cTn>
                                            <p:tgtEl>
                                              <p:spTgt spid="54"/>
                                            </p:tgtEl>
                                            <p:attrNameLst>
                                              <p:attrName>style.visibility</p:attrName>
                                            </p:attrNameLst>
                                          </p:cBhvr>
                                          <p:to>
                                            <p:strVal val="visible"/>
                                          </p:to>
                                        </p:set>
                                        <p:anim calcmode="lin" valueType="num">
                                          <p:cBhvr>
                                            <p:cTn id="26" dur="500" fill="hold"/>
                                            <p:tgtEl>
                                              <p:spTgt spid="54"/>
                                            </p:tgtEl>
                                            <p:attrNameLst>
                                              <p:attrName>ppt_w</p:attrName>
                                            </p:attrNameLst>
                                          </p:cBhvr>
                                          <p:tavLst>
                                            <p:tav tm="0">
                                              <p:val>
                                                <p:fltVal val="0"/>
                                              </p:val>
                                            </p:tav>
                                            <p:tav tm="100000">
                                              <p:val>
                                                <p:strVal val="#ppt_w"/>
                                              </p:val>
                                            </p:tav>
                                          </p:tavLst>
                                        </p:anim>
                                        <p:anim calcmode="lin" valueType="num">
                                          <p:cBhvr>
                                            <p:cTn id="27" dur="500" fill="hold"/>
                                            <p:tgtEl>
                                              <p:spTgt spid="54"/>
                                            </p:tgtEl>
                                            <p:attrNameLst>
                                              <p:attrName>ppt_h</p:attrName>
                                            </p:attrNameLst>
                                          </p:cBhvr>
                                          <p:tavLst>
                                            <p:tav tm="0">
                                              <p:val>
                                                <p:fltVal val="0"/>
                                              </p:val>
                                            </p:tav>
                                            <p:tav tm="100000">
                                              <p:val>
                                                <p:strVal val="#ppt_h"/>
                                              </p:val>
                                            </p:tav>
                                          </p:tavLst>
                                        </p:anim>
                                        <p:animEffect transition="in" filter="fade">
                                          <p:cBhvr>
                                            <p:cTn id="28" dur="500"/>
                                            <p:tgtEl>
                                              <p:spTgt spid="54"/>
                                            </p:tgtEl>
                                          </p:cBhvr>
                                        </p:animEffect>
                                      </p:childTnLst>
                                    </p:cTn>
                                  </p:par>
                                </p:childTnLst>
                              </p:cTn>
                            </p:par>
                            <p:par>
                              <p:cTn id="29" fill="hold">
                                <p:stCondLst>
                                  <p:cond delay="2600"/>
                                </p:stCondLst>
                                <p:childTnLst>
                                  <p:par>
                                    <p:cTn id="30" presetID="53" presetClass="entr" presetSubtype="16" fill="hold" grpId="0" nodeType="afterEffect">
                                      <p:stCondLst>
                                        <p:cond delay="0"/>
                                      </p:stCondLst>
                                      <p:childTnLst>
                                        <p:set>
                                          <p:cBhvr>
                                            <p:cTn id="31" dur="1" fill="hold">
                                              <p:stCondLst>
                                                <p:cond delay="0"/>
                                              </p:stCondLst>
                                            </p:cTn>
                                            <p:tgtEl>
                                              <p:spTgt spid="49"/>
                                            </p:tgtEl>
                                            <p:attrNameLst>
                                              <p:attrName>style.visibility</p:attrName>
                                            </p:attrNameLst>
                                          </p:cBhvr>
                                          <p:to>
                                            <p:strVal val="visible"/>
                                          </p:to>
                                        </p:set>
                                        <p:anim calcmode="lin" valueType="num">
                                          <p:cBhvr>
                                            <p:cTn id="32" dur="500" fill="hold"/>
                                            <p:tgtEl>
                                              <p:spTgt spid="49"/>
                                            </p:tgtEl>
                                            <p:attrNameLst>
                                              <p:attrName>ppt_w</p:attrName>
                                            </p:attrNameLst>
                                          </p:cBhvr>
                                          <p:tavLst>
                                            <p:tav tm="0">
                                              <p:val>
                                                <p:fltVal val="0"/>
                                              </p:val>
                                            </p:tav>
                                            <p:tav tm="100000">
                                              <p:val>
                                                <p:strVal val="#ppt_w"/>
                                              </p:val>
                                            </p:tav>
                                          </p:tavLst>
                                        </p:anim>
                                        <p:anim calcmode="lin" valueType="num">
                                          <p:cBhvr>
                                            <p:cTn id="33" dur="500" fill="hold"/>
                                            <p:tgtEl>
                                              <p:spTgt spid="49"/>
                                            </p:tgtEl>
                                            <p:attrNameLst>
                                              <p:attrName>ppt_h</p:attrName>
                                            </p:attrNameLst>
                                          </p:cBhvr>
                                          <p:tavLst>
                                            <p:tav tm="0">
                                              <p:val>
                                                <p:fltVal val="0"/>
                                              </p:val>
                                            </p:tav>
                                            <p:tav tm="100000">
                                              <p:val>
                                                <p:strVal val="#ppt_h"/>
                                              </p:val>
                                            </p:tav>
                                          </p:tavLst>
                                        </p:anim>
                                        <p:animEffect transition="in" filter="fade">
                                          <p:cBhvr>
                                            <p:cTn id="34" dur="500"/>
                                            <p:tgtEl>
                                              <p:spTgt spid="49"/>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51"/>
                                            </p:tgtEl>
                                            <p:attrNameLst>
                                              <p:attrName>style.visibility</p:attrName>
                                            </p:attrNameLst>
                                          </p:cBhvr>
                                          <p:to>
                                            <p:strVal val="visible"/>
                                          </p:to>
                                        </p:set>
                                        <p:anim calcmode="lin" valueType="num">
                                          <p:cBhvr>
                                            <p:cTn id="37" dur="500" fill="hold"/>
                                            <p:tgtEl>
                                              <p:spTgt spid="51"/>
                                            </p:tgtEl>
                                            <p:attrNameLst>
                                              <p:attrName>ppt_w</p:attrName>
                                            </p:attrNameLst>
                                          </p:cBhvr>
                                          <p:tavLst>
                                            <p:tav tm="0">
                                              <p:val>
                                                <p:fltVal val="0"/>
                                              </p:val>
                                            </p:tav>
                                            <p:tav tm="100000">
                                              <p:val>
                                                <p:strVal val="#ppt_w"/>
                                              </p:val>
                                            </p:tav>
                                          </p:tavLst>
                                        </p:anim>
                                        <p:anim calcmode="lin" valueType="num">
                                          <p:cBhvr>
                                            <p:cTn id="38" dur="500" fill="hold"/>
                                            <p:tgtEl>
                                              <p:spTgt spid="51"/>
                                            </p:tgtEl>
                                            <p:attrNameLst>
                                              <p:attrName>ppt_h</p:attrName>
                                            </p:attrNameLst>
                                          </p:cBhvr>
                                          <p:tavLst>
                                            <p:tav tm="0">
                                              <p:val>
                                                <p:fltVal val="0"/>
                                              </p:val>
                                            </p:tav>
                                            <p:tav tm="100000">
                                              <p:val>
                                                <p:strVal val="#ppt_h"/>
                                              </p:val>
                                            </p:tav>
                                          </p:tavLst>
                                        </p:anim>
                                        <p:animEffect transition="in" filter="fade">
                                          <p:cBhvr>
                                            <p:cTn id="39" dur="500"/>
                                            <p:tgtEl>
                                              <p:spTgt spid="51"/>
                                            </p:tgtEl>
                                          </p:cBhvr>
                                        </p:animEffect>
                                      </p:childTnLst>
                                    </p:cTn>
                                  </p:par>
                                  <p:par>
                                    <p:cTn id="40" presetID="53" presetClass="entr" presetSubtype="16" fill="hold" grpId="0" nodeType="withEffect">
                                      <p:stCondLst>
                                        <p:cond delay="0"/>
                                      </p:stCondLst>
                                      <p:childTnLst>
                                        <p:set>
                                          <p:cBhvr>
                                            <p:cTn id="41" dur="1" fill="hold">
                                              <p:stCondLst>
                                                <p:cond delay="0"/>
                                              </p:stCondLst>
                                            </p:cTn>
                                            <p:tgtEl>
                                              <p:spTgt spid="50"/>
                                            </p:tgtEl>
                                            <p:attrNameLst>
                                              <p:attrName>style.visibility</p:attrName>
                                            </p:attrNameLst>
                                          </p:cBhvr>
                                          <p:to>
                                            <p:strVal val="visible"/>
                                          </p:to>
                                        </p:set>
                                        <p:anim calcmode="lin" valueType="num">
                                          <p:cBhvr>
                                            <p:cTn id="42" dur="500" fill="hold"/>
                                            <p:tgtEl>
                                              <p:spTgt spid="50"/>
                                            </p:tgtEl>
                                            <p:attrNameLst>
                                              <p:attrName>ppt_w</p:attrName>
                                            </p:attrNameLst>
                                          </p:cBhvr>
                                          <p:tavLst>
                                            <p:tav tm="0">
                                              <p:val>
                                                <p:fltVal val="0"/>
                                              </p:val>
                                            </p:tav>
                                            <p:tav tm="100000">
                                              <p:val>
                                                <p:strVal val="#ppt_w"/>
                                              </p:val>
                                            </p:tav>
                                          </p:tavLst>
                                        </p:anim>
                                        <p:anim calcmode="lin" valueType="num">
                                          <p:cBhvr>
                                            <p:cTn id="43" dur="500" fill="hold"/>
                                            <p:tgtEl>
                                              <p:spTgt spid="50"/>
                                            </p:tgtEl>
                                            <p:attrNameLst>
                                              <p:attrName>ppt_h</p:attrName>
                                            </p:attrNameLst>
                                          </p:cBhvr>
                                          <p:tavLst>
                                            <p:tav tm="0">
                                              <p:val>
                                                <p:fltVal val="0"/>
                                              </p:val>
                                            </p:tav>
                                            <p:tav tm="100000">
                                              <p:val>
                                                <p:strVal val="#ppt_h"/>
                                              </p:val>
                                            </p:tav>
                                          </p:tavLst>
                                        </p:anim>
                                        <p:animEffect transition="in" filter="fade">
                                          <p:cBhvr>
                                            <p:cTn id="44" dur="500"/>
                                            <p:tgtEl>
                                              <p:spTgt spid="50"/>
                                            </p:tgtEl>
                                          </p:cBhvr>
                                        </p:animEffect>
                                      </p:childTnLst>
                                    </p:cTn>
                                  </p:par>
                                </p:childTnLst>
                              </p:cTn>
                            </p:par>
                            <p:par>
                              <p:cTn id="45" fill="hold">
                                <p:stCondLst>
                                  <p:cond delay="3100"/>
                                </p:stCondLst>
                                <p:childTnLst>
                                  <p:par>
                                    <p:cTn id="46" presetID="16" presetClass="entr" presetSubtype="37" fill="hold" grpId="0" nodeType="afterEffect">
                                      <p:stCondLst>
                                        <p:cond delay="0"/>
                                      </p:stCondLst>
                                      <p:childTnLst>
                                        <p:set>
                                          <p:cBhvr>
                                            <p:cTn id="47" dur="1" fill="hold">
                                              <p:stCondLst>
                                                <p:cond delay="0"/>
                                              </p:stCondLst>
                                            </p:cTn>
                                            <p:tgtEl>
                                              <p:spTgt spid="55"/>
                                            </p:tgtEl>
                                            <p:attrNameLst>
                                              <p:attrName>style.visibility</p:attrName>
                                            </p:attrNameLst>
                                          </p:cBhvr>
                                          <p:to>
                                            <p:strVal val="visible"/>
                                          </p:to>
                                        </p:set>
                                        <p:animEffect transition="in" filter="barn(outVertical)">
                                          <p:cBhvr>
                                            <p:cTn id="48" dur="500"/>
                                            <p:tgtEl>
                                              <p:spTgt spid="55"/>
                                            </p:tgtEl>
                                          </p:cBhvr>
                                        </p:animEffect>
                                      </p:childTnLst>
                                    </p:cTn>
                                  </p:par>
                                  <p:par>
                                    <p:cTn id="49" presetID="16" presetClass="entr" presetSubtype="37" fill="hold" grpId="0" nodeType="withEffect">
                                      <p:stCondLst>
                                        <p:cond delay="0"/>
                                      </p:stCondLst>
                                      <p:childTnLst>
                                        <p:set>
                                          <p:cBhvr>
                                            <p:cTn id="50" dur="1" fill="hold">
                                              <p:stCondLst>
                                                <p:cond delay="0"/>
                                              </p:stCondLst>
                                            </p:cTn>
                                            <p:tgtEl>
                                              <p:spTgt spid="56"/>
                                            </p:tgtEl>
                                            <p:attrNameLst>
                                              <p:attrName>style.visibility</p:attrName>
                                            </p:attrNameLst>
                                          </p:cBhvr>
                                          <p:to>
                                            <p:strVal val="visible"/>
                                          </p:to>
                                        </p:set>
                                        <p:animEffect transition="in" filter="barn(outVertical)">
                                          <p:cBhvr>
                                            <p:cTn id="51" dur="500"/>
                                            <p:tgtEl>
                                              <p:spTgt spid="56"/>
                                            </p:tgtEl>
                                          </p:cBhvr>
                                        </p:animEffect>
                                      </p:childTnLst>
                                    </p:cTn>
                                  </p:par>
                                  <p:par>
                                    <p:cTn id="52" presetID="16" presetClass="entr" presetSubtype="37" fill="hold" grpId="0" nodeType="withEffect">
                                      <p:stCondLst>
                                        <p:cond delay="0"/>
                                      </p:stCondLst>
                                      <p:childTnLst>
                                        <p:set>
                                          <p:cBhvr>
                                            <p:cTn id="53" dur="1" fill="hold">
                                              <p:stCondLst>
                                                <p:cond delay="0"/>
                                              </p:stCondLst>
                                            </p:cTn>
                                            <p:tgtEl>
                                              <p:spTgt spid="57"/>
                                            </p:tgtEl>
                                            <p:attrNameLst>
                                              <p:attrName>style.visibility</p:attrName>
                                            </p:attrNameLst>
                                          </p:cBhvr>
                                          <p:to>
                                            <p:strVal val="visible"/>
                                          </p:to>
                                        </p:set>
                                        <p:animEffect transition="in" filter="barn(outVertical)">
                                          <p:cBhvr>
                                            <p:cTn id="54" dur="500"/>
                                            <p:tgtEl>
                                              <p:spTgt spid="57"/>
                                            </p:tgtEl>
                                          </p:cBhvr>
                                        </p:animEffect>
                                      </p:childTnLst>
                                    </p:cTn>
                                  </p:par>
                                </p:childTnLst>
                              </p:cTn>
                            </p:par>
                            <p:par>
                              <p:cTn id="55" fill="hold">
                                <p:stCondLst>
                                  <p:cond delay="3600"/>
                                </p:stCondLst>
                                <p:childTnLst>
                                  <p:par>
                                    <p:cTn id="56" presetID="22" presetClass="entr" presetSubtype="8" fill="hold" nodeType="afterEffect">
                                      <p:stCondLst>
                                        <p:cond delay="0"/>
                                      </p:stCondLst>
                                      <p:childTnLst>
                                        <p:set>
                                          <p:cBhvr>
                                            <p:cTn id="57" dur="1" fill="hold">
                                              <p:stCondLst>
                                                <p:cond delay="0"/>
                                              </p:stCondLst>
                                            </p:cTn>
                                            <p:tgtEl>
                                              <p:spTgt spid="48"/>
                                            </p:tgtEl>
                                            <p:attrNameLst>
                                              <p:attrName>style.visibility</p:attrName>
                                            </p:attrNameLst>
                                          </p:cBhvr>
                                          <p:to>
                                            <p:strVal val="visible"/>
                                          </p:to>
                                        </p:set>
                                        <p:animEffect transition="in" filter="wipe(left)">
                                          <p:cBhvr>
                                            <p:cTn id="58" dur="500"/>
                                            <p:tgtEl>
                                              <p:spTgt spid="48"/>
                                            </p:tgtEl>
                                          </p:cBhvr>
                                        </p:animEffect>
                                      </p:childTnLst>
                                    </p:cTn>
                                  </p:par>
                                  <p:par>
                                    <p:cTn id="59" presetID="53" presetClass="entr" presetSubtype="16" fill="hold" grpId="0" nodeType="withEffect">
                                      <p:stCondLst>
                                        <p:cond delay="0"/>
                                      </p:stCondLst>
                                      <p:iterate type="lt">
                                        <p:tmPct val="10000"/>
                                      </p:iterate>
                                      <p:childTnLst>
                                        <p:set>
                                          <p:cBhvr>
                                            <p:cTn id="60" dur="1" fill="hold">
                                              <p:stCondLst>
                                                <p:cond delay="0"/>
                                              </p:stCondLst>
                                            </p:cTn>
                                            <p:tgtEl>
                                              <p:spTgt spid="52"/>
                                            </p:tgtEl>
                                            <p:attrNameLst>
                                              <p:attrName>style.visibility</p:attrName>
                                            </p:attrNameLst>
                                          </p:cBhvr>
                                          <p:to>
                                            <p:strVal val="visible"/>
                                          </p:to>
                                        </p:set>
                                        <p:anim calcmode="lin" valueType="num">
                                          <p:cBhvr>
                                            <p:cTn id="61" dur="500" fill="hold"/>
                                            <p:tgtEl>
                                              <p:spTgt spid="52"/>
                                            </p:tgtEl>
                                            <p:attrNameLst>
                                              <p:attrName>ppt_w</p:attrName>
                                            </p:attrNameLst>
                                          </p:cBhvr>
                                          <p:tavLst>
                                            <p:tav tm="0">
                                              <p:val>
                                                <p:fltVal val="0"/>
                                              </p:val>
                                            </p:tav>
                                            <p:tav tm="100000">
                                              <p:val>
                                                <p:strVal val="#ppt_w"/>
                                              </p:val>
                                            </p:tav>
                                          </p:tavLst>
                                        </p:anim>
                                        <p:anim calcmode="lin" valueType="num">
                                          <p:cBhvr>
                                            <p:cTn id="62" dur="500" fill="hold"/>
                                            <p:tgtEl>
                                              <p:spTgt spid="52"/>
                                            </p:tgtEl>
                                            <p:attrNameLst>
                                              <p:attrName>ppt_h</p:attrName>
                                            </p:attrNameLst>
                                          </p:cBhvr>
                                          <p:tavLst>
                                            <p:tav tm="0">
                                              <p:val>
                                                <p:fltVal val="0"/>
                                              </p:val>
                                            </p:tav>
                                            <p:tav tm="100000">
                                              <p:val>
                                                <p:strVal val="#ppt_h"/>
                                              </p:val>
                                            </p:tav>
                                          </p:tavLst>
                                        </p:anim>
                                        <p:animEffect transition="in" filter="fade">
                                          <p:cBhvr>
                                            <p:cTn id="63" dur="500"/>
                                            <p:tgtEl>
                                              <p:spTgt spid="52"/>
                                            </p:tgtEl>
                                          </p:cBhvr>
                                        </p:animEffect>
                                      </p:childTnLst>
                                    </p:cTn>
                                  </p:par>
                                </p:childTnLst>
                              </p:cTn>
                            </p:par>
                          </p:childTnLst>
                        </p:cTn>
                      </p:par>
                      <p:par>
                        <p:cTn id="64" fill="hold">
                          <p:stCondLst>
                            <p:cond delay="indefinite"/>
                          </p:stCondLst>
                          <p:childTnLst>
                            <p:par>
                              <p:cTn id="65" fill="hold">
                                <p:stCondLst>
                                  <p:cond delay="0"/>
                                </p:stCondLst>
                                <p:childTnLst>
                                  <p:par>
                                    <p:cTn id="66" presetID="42" presetClass="entr" presetSubtype="0" fill="hold" grpId="0" nodeType="clickEffect">
                                      <p:stCondLst>
                                        <p:cond delay="0"/>
                                      </p:stCondLst>
                                      <p:childTnLst>
                                        <p:set>
                                          <p:cBhvr>
                                            <p:cTn id="67" dur="1" fill="hold">
                                              <p:stCondLst>
                                                <p:cond delay="0"/>
                                              </p:stCondLst>
                                            </p:cTn>
                                            <p:tgtEl>
                                              <p:spTgt spid="58"/>
                                            </p:tgtEl>
                                            <p:attrNameLst>
                                              <p:attrName>style.visibility</p:attrName>
                                            </p:attrNameLst>
                                          </p:cBhvr>
                                          <p:to>
                                            <p:strVal val="visible"/>
                                          </p:to>
                                        </p:set>
                                        <p:animEffect transition="in" filter="fade">
                                          <p:cBhvr>
                                            <p:cTn id="68" dur="500"/>
                                            <p:tgtEl>
                                              <p:spTgt spid="58"/>
                                            </p:tgtEl>
                                          </p:cBhvr>
                                        </p:animEffect>
                                        <p:anim calcmode="lin" valueType="num">
                                          <p:cBhvr>
                                            <p:cTn id="69" dur="500" fill="hold"/>
                                            <p:tgtEl>
                                              <p:spTgt spid="58"/>
                                            </p:tgtEl>
                                            <p:attrNameLst>
                                              <p:attrName>ppt_x</p:attrName>
                                            </p:attrNameLst>
                                          </p:cBhvr>
                                          <p:tavLst>
                                            <p:tav tm="0">
                                              <p:val>
                                                <p:strVal val="#ppt_x"/>
                                              </p:val>
                                            </p:tav>
                                            <p:tav tm="100000">
                                              <p:val>
                                                <p:strVal val="#ppt_x"/>
                                              </p:val>
                                            </p:tav>
                                          </p:tavLst>
                                        </p:anim>
                                        <p:anim calcmode="lin" valueType="num">
                                          <p:cBhvr>
                                            <p:cTn id="70" dur="500" fill="hold"/>
                                            <p:tgtEl>
                                              <p:spTgt spid="5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animBg="1"/>
          <p:bldP spid="49" grpId="0" animBg="1"/>
          <p:bldP spid="50" grpId="0" animBg="1"/>
          <p:bldP spid="51" grpId="0" animBg="1"/>
          <p:bldP spid="52" grpId="0"/>
          <p:bldP spid="53" grpId="0"/>
          <p:bldP spid="54" grpId="0"/>
          <p:bldP spid="55" grpId="0"/>
          <p:bldP spid="56" grpId="0"/>
          <p:bldP spid="57" grpId="0"/>
          <p:bldP spid="58"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accel="60000" fill="hold" nodeType="afterEffect">
                                      <p:stCondLst>
                                        <p:cond delay="0"/>
                                      </p:stCondLst>
                                      <p:childTnLst>
                                        <p:set>
                                          <p:cBhvr>
                                            <p:cTn id="6" dur="1" fill="hold">
                                              <p:stCondLst>
                                                <p:cond delay="0"/>
                                              </p:stCondLst>
                                            </p:cTn>
                                            <p:tgtEl>
                                              <p:spTgt spid="40"/>
                                            </p:tgtEl>
                                            <p:attrNameLst>
                                              <p:attrName>style.visibility</p:attrName>
                                            </p:attrNameLst>
                                          </p:cBhvr>
                                          <p:to>
                                            <p:strVal val="visible"/>
                                          </p:to>
                                        </p:set>
                                        <p:anim calcmode="lin" valueType="num">
                                          <p:cBhvr additive="base">
                                            <p:cTn id="7" dur="500" fill="hold"/>
                                            <p:tgtEl>
                                              <p:spTgt spid="40"/>
                                            </p:tgtEl>
                                            <p:attrNameLst>
                                              <p:attrName>ppt_x</p:attrName>
                                            </p:attrNameLst>
                                          </p:cBhvr>
                                          <p:tavLst>
                                            <p:tav tm="0">
                                              <p:val>
                                                <p:strVal val="#ppt_x"/>
                                              </p:val>
                                            </p:tav>
                                            <p:tav tm="100000">
                                              <p:val>
                                                <p:strVal val="#ppt_x"/>
                                              </p:val>
                                            </p:tav>
                                          </p:tavLst>
                                        </p:anim>
                                        <p:anim calcmode="lin" valueType="num">
                                          <p:cBhvr additive="base">
                                            <p:cTn id="8" dur="500" fill="hold"/>
                                            <p:tgtEl>
                                              <p:spTgt spid="40"/>
                                            </p:tgtEl>
                                            <p:attrNameLst>
                                              <p:attrName>ppt_y</p:attrName>
                                            </p:attrNameLst>
                                          </p:cBhvr>
                                          <p:tavLst>
                                            <p:tav tm="0">
                                              <p:val>
                                                <p:strVal val="1+#ppt_h/2"/>
                                              </p:val>
                                            </p:tav>
                                            <p:tav tm="100000">
                                              <p:val>
                                                <p:strVal val="#ppt_y"/>
                                              </p:val>
                                            </p:tav>
                                          </p:tavLst>
                                        </p:anim>
                                      </p:childTnLst>
                                    </p:cTn>
                                  </p:par>
                                  <p:par>
                                    <p:cTn id="9" presetID="2" presetClass="entr" presetSubtype="4" accel="60000" fill="hold" nodeType="withEffect">
                                      <p:stCondLst>
                                        <p:cond delay="0"/>
                                      </p:stCondLst>
                                      <p:childTnLst>
                                        <p:set>
                                          <p:cBhvr>
                                            <p:cTn id="10" dur="1" fill="hold">
                                              <p:stCondLst>
                                                <p:cond delay="0"/>
                                              </p:stCondLst>
                                            </p:cTn>
                                            <p:tgtEl>
                                              <p:spTgt spid="45"/>
                                            </p:tgtEl>
                                            <p:attrNameLst>
                                              <p:attrName>style.visibility</p:attrName>
                                            </p:attrNameLst>
                                          </p:cBhvr>
                                          <p:to>
                                            <p:strVal val="visible"/>
                                          </p:to>
                                        </p:set>
                                        <p:anim calcmode="lin" valueType="num">
                                          <p:cBhvr additive="base">
                                            <p:cTn id="11" dur="500" fill="hold"/>
                                            <p:tgtEl>
                                              <p:spTgt spid="45"/>
                                            </p:tgtEl>
                                            <p:attrNameLst>
                                              <p:attrName>ppt_x</p:attrName>
                                            </p:attrNameLst>
                                          </p:cBhvr>
                                          <p:tavLst>
                                            <p:tav tm="0">
                                              <p:val>
                                                <p:strVal val="#ppt_x"/>
                                              </p:val>
                                            </p:tav>
                                            <p:tav tm="100000">
                                              <p:val>
                                                <p:strVal val="#ppt_x"/>
                                              </p:val>
                                            </p:tav>
                                          </p:tavLst>
                                        </p:anim>
                                        <p:anim calcmode="lin" valueType="num">
                                          <p:cBhvr additive="base">
                                            <p:cTn id="12" dur="500" fill="hold"/>
                                            <p:tgtEl>
                                              <p:spTgt spid="45"/>
                                            </p:tgtEl>
                                            <p:attrNameLst>
                                              <p:attrName>ppt_y</p:attrName>
                                            </p:attrNameLst>
                                          </p:cBhvr>
                                          <p:tavLst>
                                            <p:tav tm="0">
                                              <p:val>
                                                <p:strVal val="1+#ppt_h/2"/>
                                              </p:val>
                                            </p:tav>
                                            <p:tav tm="100000">
                                              <p:val>
                                                <p:strVal val="#ppt_y"/>
                                              </p:val>
                                            </p:tav>
                                          </p:tavLst>
                                        </p:anim>
                                      </p:childTnLst>
                                    </p:cTn>
                                  </p:par>
                                </p:childTnLst>
                              </p:cTn>
                            </p:par>
                            <p:par>
                              <p:cTn id="13" fill="hold">
                                <p:stCondLst>
                                  <p:cond delay="500"/>
                                </p:stCondLst>
                                <p:childTnLst>
                                  <p:par>
                                    <p:cTn id="14" presetID="53" presetClass="entr" presetSubtype="16" fill="hold" grpId="0" nodeType="afterEffect">
                                      <p:stCondLst>
                                        <p:cond delay="0"/>
                                      </p:stCondLst>
                                      <p:iterate type="lt">
                                        <p:tmPct val="10000"/>
                                      </p:iterate>
                                      <p:childTnLst>
                                        <p:set>
                                          <p:cBhvr>
                                            <p:cTn id="15" dur="1" fill="hold">
                                              <p:stCondLst>
                                                <p:cond delay="0"/>
                                              </p:stCondLst>
                                            </p:cTn>
                                            <p:tgtEl>
                                              <p:spTgt spid="53"/>
                                            </p:tgtEl>
                                            <p:attrNameLst>
                                              <p:attrName>style.visibility</p:attrName>
                                            </p:attrNameLst>
                                          </p:cBhvr>
                                          <p:to>
                                            <p:strVal val="visible"/>
                                          </p:to>
                                        </p:set>
                                        <p:anim calcmode="lin" valueType="num">
                                          <p:cBhvr>
                                            <p:cTn id="16" dur="500" fill="hold"/>
                                            <p:tgtEl>
                                              <p:spTgt spid="53"/>
                                            </p:tgtEl>
                                            <p:attrNameLst>
                                              <p:attrName>ppt_w</p:attrName>
                                            </p:attrNameLst>
                                          </p:cBhvr>
                                          <p:tavLst>
                                            <p:tav tm="0">
                                              <p:val>
                                                <p:fltVal val="0"/>
                                              </p:val>
                                            </p:tav>
                                            <p:tav tm="100000">
                                              <p:val>
                                                <p:strVal val="#ppt_w"/>
                                              </p:val>
                                            </p:tav>
                                          </p:tavLst>
                                        </p:anim>
                                        <p:anim calcmode="lin" valueType="num">
                                          <p:cBhvr>
                                            <p:cTn id="17" dur="500" fill="hold"/>
                                            <p:tgtEl>
                                              <p:spTgt spid="53"/>
                                            </p:tgtEl>
                                            <p:attrNameLst>
                                              <p:attrName>ppt_h</p:attrName>
                                            </p:attrNameLst>
                                          </p:cBhvr>
                                          <p:tavLst>
                                            <p:tav tm="0">
                                              <p:val>
                                                <p:fltVal val="0"/>
                                              </p:val>
                                            </p:tav>
                                            <p:tav tm="100000">
                                              <p:val>
                                                <p:strVal val="#ppt_h"/>
                                              </p:val>
                                            </p:tav>
                                          </p:tavLst>
                                        </p:anim>
                                        <p:animEffect transition="in" filter="fade">
                                          <p:cBhvr>
                                            <p:cTn id="18" dur="500"/>
                                            <p:tgtEl>
                                              <p:spTgt spid="53"/>
                                            </p:tgtEl>
                                          </p:cBhvr>
                                        </p:animEffect>
                                      </p:childTnLst>
                                    </p:cTn>
                                  </p:par>
                                </p:childTnLst>
                              </p:cTn>
                            </p:par>
                            <p:par>
                              <p:cTn id="19" fill="hold">
                                <p:stCondLst>
                                  <p:cond delay="1050"/>
                                </p:stCondLst>
                                <p:childTnLst>
                                  <p:par>
                                    <p:cTn id="20" presetID="22" presetClass="entr" presetSubtype="8" fill="hold" grpId="0" nodeType="afterEffect">
                                      <p:stCondLst>
                                        <p:cond delay="0"/>
                                      </p:stCondLst>
                                      <p:childTnLst>
                                        <p:set>
                                          <p:cBhvr>
                                            <p:cTn id="21" dur="1" fill="hold">
                                              <p:stCondLst>
                                                <p:cond delay="0"/>
                                              </p:stCondLst>
                                            </p:cTn>
                                            <p:tgtEl>
                                              <p:spTgt spid="39"/>
                                            </p:tgtEl>
                                            <p:attrNameLst>
                                              <p:attrName>style.visibility</p:attrName>
                                            </p:attrNameLst>
                                          </p:cBhvr>
                                          <p:to>
                                            <p:strVal val="visible"/>
                                          </p:to>
                                        </p:set>
                                        <p:animEffect transition="in" filter="wipe(left)">
                                          <p:cBhvr>
                                            <p:cTn id="22" dur="1000"/>
                                            <p:tgtEl>
                                              <p:spTgt spid="39"/>
                                            </p:tgtEl>
                                          </p:cBhvr>
                                        </p:animEffect>
                                      </p:childTnLst>
                                    </p:cTn>
                                  </p:par>
                                </p:childTnLst>
                              </p:cTn>
                            </p:par>
                            <p:par>
                              <p:cTn id="23" fill="hold">
                                <p:stCondLst>
                                  <p:cond delay="2050"/>
                                </p:stCondLst>
                                <p:childTnLst>
                                  <p:par>
                                    <p:cTn id="24" presetID="53" presetClass="entr" presetSubtype="16" fill="hold" grpId="0" nodeType="afterEffect">
                                      <p:stCondLst>
                                        <p:cond delay="0"/>
                                      </p:stCondLst>
                                      <p:iterate type="lt">
                                        <p:tmPct val="10000"/>
                                      </p:iterate>
                                      <p:childTnLst>
                                        <p:set>
                                          <p:cBhvr>
                                            <p:cTn id="25" dur="1" fill="hold">
                                              <p:stCondLst>
                                                <p:cond delay="0"/>
                                              </p:stCondLst>
                                            </p:cTn>
                                            <p:tgtEl>
                                              <p:spTgt spid="54"/>
                                            </p:tgtEl>
                                            <p:attrNameLst>
                                              <p:attrName>style.visibility</p:attrName>
                                            </p:attrNameLst>
                                          </p:cBhvr>
                                          <p:to>
                                            <p:strVal val="visible"/>
                                          </p:to>
                                        </p:set>
                                        <p:anim calcmode="lin" valueType="num">
                                          <p:cBhvr>
                                            <p:cTn id="26" dur="500" fill="hold"/>
                                            <p:tgtEl>
                                              <p:spTgt spid="54"/>
                                            </p:tgtEl>
                                            <p:attrNameLst>
                                              <p:attrName>ppt_w</p:attrName>
                                            </p:attrNameLst>
                                          </p:cBhvr>
                                          <p:tavLst>
                                            <p:tav tm="0">
                                              <p:val>
                                                <p:fltVal val="0"/>
                                              </p:val>
                                            </p:tav>
                                            <p:tav tm="100000">
                                              <p:val>
                                                <p:strVal val="#ppt_w"/>
                                              </p:val>
                                            </p:tav>
                                          </p:tavLst>
                                        </p:anim>
                                        <p:anim calcmode="lin" valueType="num">
                                          <p:cBhvr>
                                            <p:cTn id="27" dur="500" fill="hold"/>
                                            <p:tgtEl>
                                              <p:spTgt spid="54"/>
                                            </p:tgtEl>
                                            <p:attrNameLst>
                                              <p:attrName>ppt_h</p:attrName>
                                            </p:attrNameLst>
                                          </p:cBhvr>
                                          <p:tavLst>
                                            <p:tav tm="0">
                                              <p:val>
                                                <p:fltVal val="0"/>
                                              </p:val>
                                            </p:tav>
                                            <p:tav tm="100000">
                                              <p:val>
                                                <p:strVal val="#ppt_h"/>
                                              </p:val>
                                            </p:tav>
                                          </p:tavLst>
                                        </p:anim>
                                        <p:animEffect transition="in" filter="fade">
                                          <p:cBhvr>
                                            <p:cTn id="28" dur="500"/>
                                            <p:tgtEl>
                                              <p:spTgt spid="54"/>
                                            </p:tgtEl>
                                          </p:cBhvr>
                                        </p:animEffect>
                                      </p:childTnLst>
                                    </p:cTn>
                                  </p:par>
                                </p:childTnLst>
                              </p:cTn>
                            </p:par>
                            <p:par>
                              <p:cTn id="29" fill="hold">
                                <p:stCondLst>
                                  <p:cond delay="2600"/>
                                </p:stCondLst>
                                <p:childTnLst>
                                  <p:par>
                                    <p:cTn id="30" presetID="53" presetClass="entr" presetSubtype="16" fill="hold" grpId="0" nodeType="afterEffect">
                                      <p:stCondLst>
                                        <p:cond delay="0"/>
                                      </p:stCondLst>
                                      <p:childTnLst>
                                        <p:set>
                                          <p:cBhvr>
                                            <p:cTn id="31" dur="1" fill="hold">
                                              <p:stCondLst>
                                                <p:cond delay="0"/>
                                              </p:stCondLst>
                                            </p:cTn>
                                            <p:tgtEl>
                                              <p:spTgt spid="49"/>
                                            </p:tgtEl>
                                            <p:attrNameLst>
                                              <p:attrName>style.visibility</p:attrName>
                                            </p:attrNameLst>
                                          </p:cBhvr>
                                          <p:to>
                                            <p:strVal val="visible"/>
                                          </p:to>
                                        </p:set>
                                        <p:anim calcmode="lin" valueType="num">
                                          <p:cBhvr>
                                            <p:cTn id="32" dur="500" fill="hold"/>
                                            <p:tgtEl>
                                              <p:spTgt spid="49"/>
                                            </p:tgtEl>
                                            <p:attrNameLst>
                                              <p:attrName>ppt_w</p:attrName>
                                            </p:attrNameLst>
                                          </p:cBhvr>
                                          <p:tavLst>
                                            <p:tav tm="0">
                                              <p:val>
                                                <p:fltVal val="0"/>
                                              </p:val>
                                            </p:tav>
                                            <p:tav tm="100000">
                                              <p:val>
                                                <p:strVal val="#ppt_w"/>
                                              </p:val>
                                            </p:tav>
                                          </p:tavLst>
                                        </p:anim>
                                        <p:anim calcmode="lin" valueType="num">
                                          <p:cBhvr>
                                            <p:cTn id="33" dur="500" fill="hold"/>
                                            <p:tgtEl>
                                              <p:spTgt spid="49"/>
                                            </p:tgtEl>
                                            <p:attrNameLst>
                                              <p:attrName>ppt_h</p:attrName>
                                            </p:attrNameLst>
                                          </p:cBhvr>
                                          <p:tavLst>
                                            <p:tav tm="0">
                                              <p:val>
                                                <p:fltVal val="0"/>
                                              </p:val>
                                            </p:tav>
                                            <p:tav tm="100000">
                                              <p:val>
                                                <p:strVal val="#ppt_h"/>
                                              </p:val>
                                            </p:tav>
                                          </p:tavLst>
                                        </p:anim>
                                        <p:animEffect transition="in" filter="fade">
                                          <p:cBhvr>
                                            <p:cTn id="34" dur="500"/>
                                            <p:tgtEl>
                                              <p:spTgt spid="49"/>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51"/>
                                            </p:tgtEl>
                                            <p:attrNameLst>
                                              <p:attrName>style.visibility</p:attrName>
                                            </p:attrNameLst>
                                          </p:cBhvr>
                                          <p:to>
                                            <p:strVal val="visible"/>
                                          </p:to>
                                        </p:set>
                                        <p:anim calcmode="lin" valueType="num">
                                          <p:cBhvr>
                                            <p:cTn id="37" dur="500" fill="hold"/>
                                            <p:tgtEl>
                                              <p:spTgt spid="51"/>
                                            </p:tgtEl>
                                            <p:attrNameLst>
                                              <p:attrName>ppt_w</p:attrName>
                                            </p:attrNameLst>
                                          </p:cBhvr>
                                          <p:tavLst>
                                            <p:tav tm="0">
                                              <p:val>
                                                <p:fltVal val="0"/>
                                              </p:val>
                                            </p:tav>
                                            <p:tav tm="100000">
                                              <p:val>
                                                <p:strVal val="#ppt_w"/>
                                              </p:val>
                                            </p:tav>
                                          </p:tavLst>
                                        </p:anim>
                                        <p:anim calcmode="lin" valueType="num">
                                          <p:cBhvr>
                                            <p:cTn id="38" dur="500" fill="hold"/>
                                            <p:tgtEl>
                                              <p:spTgt spid="51"/>
                                            </p:tgtEl>
                                            <p:attrNameLst>
                                              <p:attrName>ppt_h</p:attrName>
                                            </p:attrNameLst>
                                          </p:cBhvr>
                                          <p:tavLst>
                                            <p:tav tm="0">
                                              <p:val>
                                                <p:fltVal val="0"/>
                                              </p:val>
                                            </p:tav>
                                            <p:tav tm="100000">
                                              <p:val>
                                                <p:strVal val="#ppt_h"/>
                                              </p:val>
                                            </p:tav>
                                          </p:tavLst>
                                        </p:anim>
                                        <p:animEffect transition="in" filter="fade">
                                          <p:cBhvr>
                                            <p:cTn id="39" dur="500"/>
                                            <p:tgtEl>
                                              <p:spTgt spid="51"/>
                                            </p:tgtEl>
                                          </p:cBhvr>
                                        </p:animEffect>
                                      </p:childTnLst>
                                    </p:cTn>
                                  </p:par>
                                  <p:par>
                                    <p:cTn id="40" presetID="53" presetClass="entr" presetSubtype="16" fill="hold" grpId="0" nodeType="withEffect">
                                      <p:stCondLst>
                                        <p:cond delay="0"/>
                                      </p:stCondLst>
                                      <p:childTnLst>
                                        <p:set>
                                          <p:cBhvr>
                                            <p:cTn id="41" dur="1" fill="hold">
                                              <p:stCondLst>
                                                <p:cond delay="0"/>
                                              </p:stCondLst>
                                            </p:cTn>
                                            <p:tgtEl>
                                              <p:spTgt spid="50"/>
                                            </p:tgtEl>
                                            <p:attrNameLst>
                                              <p:attrName>style.visibility</p:attrName>
                                            </p:attrNameLst>
                                          </p:cBhvr>
                                          <p:to>
                                            <p:strVal val="visible"/>
                                          </p:to>
                                        </p:set>
                                        <p:anim calcmode="lin" valueType="num">
                                          <p:cBhvr>
                                            <p:cTn id="42" dur="500" fill="hold"/>
                                            <p:tgtEl>
                                              <p:spTgt spid="50"/>
                                            </p:tgtEl>
                                            <p:attrNameLst>
                                              <p:attrName>ppt_w</p:attrName>
                                            </p:attrNameLst>
                                          </p:cBhvr>
                                          <p:tavLst>
                                            <p:tav tm="0">
                                              <p:val>
                                                <p:fltVal val="0"/>
                                              </p:val>
                                            </p:tav>
                                            <p:tav tm="100000">
                                              <p:val>
                                                <p:strVal val="#ppt_w"/>
                                              </p:val>
                                            </p:tav>
                                          </p:tavLst>
                                        </p:anim>
                                        <p:anim calcmode="lin" valueType="num">
                                          <p:cBhvr>
                                            <p:cTn id="43" dur="500" fill="hold"/>
                                            <p:tgtEl>
                                              <p:spTgt spid="50"/>
                                            </p:tgtEl>
                                            <p:attrNameLst>
                                              <p:attrName>ppt_h</p:attrName>
                                            </p:attrNameLst>
                                          </p:cBhvr>
                                          <p:tavLst>
                                            <p:tav tm="0">
                                              <p:val>
                                                <p:fltVal val="0"/>
                                              </p:val>
                                            </p:tav>
                                            <p:tav tm="100000">
                                              <p:val>
                                                <p:strVal val="#ppt_h"/>
                                              </p:val>
                                            </p:tav>
                                          </p:tavLst>
                                        </p:anim>
                                        <p:animEffect transition="in" filter="fade">
                                          <p:cBhvr>
                                            <p:cTn id="44" dur="500"/>
                                            <p:tgtEl>
                                              <p:spTgt spid="50"/>
                                            </p:tgtEl>
                                          </p:cBhvr>
                                        </p:animEffect>
                                      </p:childTnLst>
                                    </p:cTn>
                                  </p:par>
                                </p:childTnLst>
                              </p:cTn>
                            </p:par>
                            <p:par>
                              <p:cTn id="45" fill="hold">
                                <p:stCondLst>
                                  <p:cond delay="3100"/>
                                </p:stCondLst>
                                <p:childTnLst>
                                  <p:par>
                                    <p:cTn id="46" presetID="16" presetClass="entr" presetSubtype="37" fill="hold" grpId="0" nodeType="afterEffect">
                                      <p:stCondLst>
                                        <p:cond delay="0"/>
                                      </p:stCondLst>
                                      <p:childTnLst>
                                        <p:set>
                                          <p:cBhvr>
                                            <p:cTn id="47" dur="1" fill="hold">
                                              <p:stCondLst>
                                                <p:cond delay="0"/>
                                              </p:stCondLst>
                                            </p:cTn>
                                            <p:tgtEl>
                                              <p:spTgt spid="55"/>
                                            </p:tgtEl>
                                            <p:attrNameLst>
                                              <p:attrName>style.visibility</p:attrName>
                                            </p:attrNameLst>
                                          </p:cBhvr>
                                          <p:to>
                                            <p:strVal val="visible"/>
                                          </p:to>
                                        </p:set>
                                        <p:animEffect transition="in" filter="barn(outVertical)">
                                          <p:cBhvr>
                                            <p:cTn id="48" dur="500"/>
                                            <p:tgtEl>
                                              <p:spTgt spid="55"/>
                                            </p:tgtEl>
                                          </p:cBhvr>
                                        </p:animEffect>
                                      </p:childTnLst>
                                    </p:cTn>
                                  </p:par>
                                  <p:par>
                                    <p:cTn id="49" presetID="16" presetClass="entr" presetSubtype="37" fill="hold" grpId="0" nodeType="withEffect">
                                      <p:stCondLst>
                                        <p:cond delay="0"/>
                                      </p:stCondLst>
                                      <p:childTnLst>
                                        <p:set>
                                          <p:cBhvr>
                                            <p:cTn id="50" dur="1" fill="hold">
                                              <p:stCondLst>
                                                <p:cond delay="0"/>
                                              </p:stCondLst>
                                            </p:cTn>
                                            <p:tgtEl>
                                              <p:spTgt spid="56"/>
                                            </p:tgtEl>
                                            <p:attrNameLst>
                                              <p:attrName>style.visibility</p:attrName>
                                            </p:attrNameLst>
                                          </p:cBhvr>
                                          <p:to>
                                            <p:strVal val="visible"/>
                                          </p:to>
                                        </p:set>
                                        <p:animEffect transition="in" filter="barn(outVertical)">
                                          <p:cBhvr>
                                            <p:cTn id="51" dur="500"/>
                                            <p:tgtEl>
                                              <p:spTgt spid="56"/>
                                            </p:tgtEl>
                                          </p:cBhvr>
                                        </p:animEffect>
                                      </p:childTnLst>
                                    </p:cTn>
                                  </p:par>
                                  <p:par>
                                    <p:cTn id="52" presetID="16" presetClass="entr" presetSubtype="37" fill="hold" grpId="0" nodeType="withEffect">
                                      <p:stCondLst>
                                        <p:cond delay="0"/>
                                      </p:stCondLst>
                                      <p:childTnLst>
                                        <p:set>
                                          <p:cBhvr>
                                            <p:cTn id="53" dur="1" fill="hold">
                                              <p:stCondLst>
                                                <p:cond delay="0"/>
                                              </p:stCondLst>
                                            </p:cTn>
                                            <p:tgtEl>
                                              <p:spTgt spid="57"/>
                                            </p:tgtEl>
                                            <p:attrNameLst>
                                              <p:attrName>style.visibility</p:attrName>
                                            </p:attrNameLst>
                                          </p:cBhvr>
                                          <p:to>
                                            <p:strVal val="visible"/>
                                          </p:to>
                                        </p:set>
                                        <p:animEffect transition="in" filter="barn(outVertical)">
                                          <p:cBhvr>
                                            <p:cTn id="54" dur="500"/>
                                            <p:tgtEl>
                                              <p:spTgt spid="57"/>
                                            </p:tgtEl>
                                          </p:cBhvr>
                                        </p:animEffect>
                                      </p:childTnLst>
                                    </p:cTn>
                                  </p:par>
                                </p:childTnLst>
                              </p:cTn>
                            </p:par>
                            <p:par>
                              <p:cTn id="55" fill="hold">
                                <p:stCondLst>
                                  <p:cond delay="3600"/>
                                </p:stCondLst>
                                <p:childTnLst>
                                  <p:par>
                                    <p:cTn id="56" presetID="22" presetClass="entr" presetSubtype="8" fill="hold" nodeType="afterEffect">
                                      <p:stCondLst>
                                        <p:cond delay="0"/>
                                      </p:stCondLst>
                                      <p:childTnLst>
                                        <p:set>
                                          <p:cBhvr>
                                            <p:cTn id="57" dur="1" fill="hold">
                                              <p:stCondLst>
                                                <p:cond delay="0"/>
                                              </p:stCondLst>
                                            </p:cTn>
                                            <p:tgtEl>
                                              <p:spTgt spid="48"/>
                                            </p:tgtEl>
                                            <p:attrNameLst>
                                              <p:attrName>style.visibility</p:attrName>
                                            </p:attrNameLst>
                                          </p:cBhvr>
                                          <p:to>
                                            <p:strVal val="visible"/>
                                          </p:to>
                                        </p:set>
                                        <p:animEffect transition="in" filter="wipe(left)">
                                          <p:cBhvr>
                                            <p:cTn id="58" dur="500"/>
                                            <p:tgtEl>
                                              <p:spTgt spid="48"/>
                                            </p:tgtEl>
                                          </p:cBhvr>
                                        </p:animEffect>
                                      </p:childTnLst>
                                    </p:cTn>
                                  </p:par>
                                  <p:par>
                                    <p:cTn id="59" presetID="53" presetClass="entr" presetSubtype="16" fill="hold" grpId="0" nodeType="withEffect">
                                      <p:stCondLst>
                                        <p:cond delay="0"/>
                                      </p:stCondLst>
                                      <p:iterate type="lt">
                                        <p:tmPct val="10000"/>
                                      </p:iterate>
                                      <p:childTnLst>
                                        <p:set>
                                          <p:cBhvr>
                                            <p:cTn id="60" dur="1" fill="hold">
                                              <p:stCondLst>
                                                <p:cond delay="0"/>
                                              </p:stCondLst>
                                            </p:cTn>
                                            <p:tgtEl>
                                              <p:spTgt spid="52"/>
                                            </p:tgtEl>
                                            <p:attrNameLst>
                                              <p:attrName>style.visibility</p:attrName>
                                            </p:attrNameLst>
                                          </p:cBhvr>
                                          <p:to>
                                            <p:strVal val="visible"/>
                                          </p:to>
                                        </p:set>
                                        <p:anim calcmode="lin" valueType="num">
                                          <p:cBhvr>
                                            <p:cTn id="61" dur="500" fill="hold"/>
                                            <p:tgtEl>
                                              <p:spTgt spid="52"/>
                                            </p:tgtEl>
                                            <p:attrNameLst>
                                              <p:attrName>ppt_w</p:attrName>
                                            </p:attrNameLst>
                                          </p:cBhvr>
                                          <p:tavLst>
                                            <p:tav tm="0">
                                              <p:val>
                                                <p:fltVal val="0"/>
                                              </p:val>
                                            </p:tav>
                                            <p:tav tm="100000">
                                              <p:val>
                                                <p:strVal val="#ppt_w"/>
                                              </p:val>
                                            </p:tav>
                                          </p:tavLst>
                                        </p:anim>
                                        <p:anim calcmode="lin" valueType="num">
                                          <p:cBhvr>
                                            <p:cTn id="62" dur="500" fill="hold"/>
                                            <p:tgtEl>
                                              <p:spTgt spid="52"/>
                                            </p:tgtEl>
                                            <p:attrNameLst>
                                              <p:attrName>ppt_h</p:attrName>
                                            </p:attrNameLst>
                                          </p:cBhvr>
                                          <p:tavLst>
                                            <p:tav tm="0">
                                              <p:val>
                                                <p:fltVal val="0"/>
                                              </p:val>
                                            </p:tav>
                                            <p:tav tm="100000">
                                              <p:val>
                                                <p:strVal val="#ppt_h"/>
                                              </p:val>
                                            </p:tav>
                                          </p:tavLst>
                                        </p:anim>
                                        <p:animEffect transition="in" filter="fade">
                                          <p:cBhvr>
                                            <p:cTn id="63" dur="500"/>
                                            <p:tgtEl>
                                              <p:spTgt spid="52"/>
                                            </p:tgtEl>
                                          </p:cBhvr>
                                        </p:animEffect>
                                      </p:childTnLst>
                                    </p:cTn>
                                  </p:par>
                                </p:childTnLst>
                              </p:cTn>
                            </p:par>
                          </p:childTnLst>
                        </p:cTn>
                      </p:par>
                      <p:par>
                        <p:cTn id="64" fill="hold">
                          <p:stCondLst>
                            <p:cond delay="indefinite"/>
                          </p:stCondLst>
                          <p:childTnLst>
                            <p:par>
                              <p:cTn id="65" fill="hold">
                                <p:stCondLst>
                                  <p:cond delay="0"/>
                                </p:stCondLst>
                                <p:childTnLst>
                                  <p:par>
                                    <p:cTn id="66" presetID="42" presetClass="entr" presetSubtype="0" fill="hold" grpId="0" nodeType="clickEffect">
                                      <p:stCondLst>
                                        <p:cond delay="0"/>
                                      </p:stCondLst>
                                      <p:childTnLst>
                                        <p:set>
                                          <p:cBhvr>
                                            <p:cTn id="67" dur="1" fill="hold">
                                              <p:stCondLst>
                                                <p:cond delay="0"/>
                                              </p:stCondLst>
                                            </p:cTn>
                                            <p:tgtEl>
                                              <p:spTgt spid="58"/>
                                            </p:tgtEl>
                                            <p:attrNameLst>
                                              <p:attrName>style.visibility</p:attrName>
                                            </p:attrNameLst>
                                          </p:cBhvr>
                                          <p:to>
                                            <p:strVal val="visible"/>
                                          </p:to>
                                        </p:set>
                                        <p:animEffect transition="in" filter="fade">
                                          <p:cBhvr>
                                            <p:cTn id="68" dur="500"/>
                                            <p:tgtEl>
                                              <p:spTgt spid="58"/>
                                            </p:tgtEl>
                                          </p:cBhvr>
                                        </p:animEffect>
                                        <p:anim calcmode="lin" valueType="num">
                                          <p:cBhvr>
                                            <p:cTn id="69" dur="500" fill="hold"/>
                                            <p:tgtEl>
                                              <p:spTgt spid="58"/>
                                            </p:tgtEl>
                                            <p:attrNameLst>
                                              <p:attrName>ppt_x</p:attrName>
                                            </p:attrNameLst>
                                          </p:cBhvr>
                                          <p:tavLst>
                                            <p:tav tm="0">
                                              <p:val>
                                                <p:strVal val="#ppt_x"/>
                                              </p:val>
                                            </p:tav>
                                            <p:tav tm="100000">
                                              <p:val>
                                                <p:strVal val="#ppt_x"/>
                                              </p:val>
                                            </p:tav>
                                          </p:tavLst>
                                        </p:anim>
                                        <p:anim calcmode="lin" valueType="num">
                                          <p:cBhvr>
                                            <p:cTn id="70" dur="500" fill="hold"/>
                                            <p:tgtEl>
                                              <p:spTgt spid="5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animBg="1"/>
          <p:bldP spid="49" grpId="0" animBg="1"/>
          <p:bldP spid="50" grpId="0" animBg="1"/>
          <p:bldP spid="51" grpId="0" animBg="1"/>
          <p:bldP spid="52" grpId="0"/>
          <p:bldP spid="53" grpId="0"/>
          <p:bldP spid="54" grpId="0"/>
          <p:bldP spid="55" grpId="0"/>
          <p:bldP spid="56" grpId="0"/>
          <p:bldP spid="57" grpId="0"/>
          <p:bldP spid="58" grpId="0"/>
        </p:bldLst>
      </p:timing>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椭圆 6"/>
          <p:cNvSpPr/>
          <p:nvPr/>
        </p:nvSpPr>
        <p:spPr bwMode="auto">
          <a:xfrm>
            <a:off x="2541267" y="1700329"/>
            <a:ext cx="2535654" cy="2527605"/>
          </a:xfrm>
          <a:prstGeom prst="ellipse">
            <a:avLst/>
          </a:prstGeom>
          <a:noFill/>
          <a:ln w="12700" cap="flat" cmpd="sng" algn="ctr">
            <a:solidFill>
              <a:schemeClr val="tx2"/>
            </a:solidFill>
            <a:prstDash val="solid"/>
          </a:ln>
          <a:effectLst/>
        </p:spPr>
        <p:txBody>
          <a:bodyPr lIns="75520" tIns="37760" rIns="75520" bIns="3776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n-cs"/>
            </a:endParaRPr>
          </a:p>
        </p:txBody>
      </p:sp>
      <p:sp>
        <p:nvSpPr>
          <p:cNvPr id="8" name="椭圆 7"/>
          <p:cNvSpPr/>
          <p:nvPr/>
        </p:nvSpPr>
        <p:spPr bwMode="auto">
          <a:xfrm>
            <a:off x="3939364" y="1700329"/>
            <a:ext cx="2536758" cy="2527605"/>
          </a:xfrm>
          <a:prstGeom prst="ellipse">
            <a:avLst/>
          </a:prstGeom>
          <a:noFill/>
          <a:ln w="12700" cap="flat" cmpd="sng" algn="ctr">
            <a:solidFill>
              <a:schemeClr val="tx2"/>
            </a:solidFill>
            <a:prstDash val="solid"/>
          </a:ln>
          <a:effectLst/>
        </p:spPr>
        <p:txBody>
          <a:bodyPr lIns="75520" tIns="37760" rIns="75520" bIns="3776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n-cs"/>
            </a:endParaRPr>
          </a:p>
        </p:txBody>
      </p:sp>
      <p:cxnSp>
        <p:nvCxnSpPr>
          <p:cNvPr id="9" name="直接连接符 8"/>
          <p:cNvCxnSpPr>
            <a:cxnSpLocks noChangeShapeType="1"/>
          </p:cNvCxnSpPr>
          <p:nvPr/>
        </p:nvCxnSpPr>
        <p:spPr bwMode="auto">
          <a:xfrm>
            <a:off x="3237523" y="2317382"/>
            <a:ext cx="397231" cy="185885"/>
          </a:xfrm>
          <a:prstGeom prst="line">
            <a:avLst/>
          </a:prstGeom>
          <a:noFill/>
          <a:ln w="12700" algn="ctr">
            <a:solidFill>
              <a:schemeClr val="bg1"/>
            </a:solidFill>
            <a:round/>
            <a:headEnd type="none" w="med" len="med"/>
            <a:tailEnd type="arrow" w="med" len="med"/>
          </a:ln>
        </p:spPr>
      </p:cxnSp>
      <p:cxnSp>
        <p:nvCxnSpPr>
          <p:cNvPr id="10" name="直接连接符 9"/>
          <p:cNvCxnSpPr>
            <a:cxnSpLocks noChangeShapeType="1"/>
          </p:cNvCxnSpPr>
          <p:nvPr/>
        </p:nvCxnSpPr>
        <p:spPr bwMode="auto">
          <a:xfrm>
            <a:off x="3025666" y="2888237"/>
            <a:ext cx="410472" cy="0"/>
          </a:xfrm>
          <a:prstGeom prst="line">
            <a:avLst/>
          </a:prstGeom>
          <a:noFill/>
          <a:ln w="12700" algn="ctr">
            <a:solidFill>
              <a:schemeClr val="tx1"/>
            </a:solidFill>
            <a:round/>
            <a:headEnd type="none" w="med" len="med"/>
            <a:tailEnd type="arrow" w="med" len="med"/>
          </a:ln>
        </p:spPr>
      </p:cxnSp>
      <p:cxnSp>
        <p:nvCxnSpPr>
          <p:cNvPr id="11" name="直接连接符 10"/>
          <p:cNvCxnSpPr>
            <a:cxnSpLocks noChangeShapeType="1"/>
          </p:cNvCxnSpPr>
          <p:nvPr/>
        </p:nvCxnSpPr>
        <p:spPr bwMode="auto">
          <a:xfrm flipV="1">
            <a:off x="3237523" y="3257808"/>
            <a:ext cx="410472" cy="216684"/>
          </a:xfrm>
          <a:prstGeom prst="line">
            <a:avLst/>
          </a:prstGeom>
          <a:noFill/>
          <a:ln w="12700" algn="ctr">
            <a:solidFill>
              <a:schemeClr val="bg2"/>
            </a:solidFill>
            <a:round/>
            <a:headEnd type="none" w="med" len="med"/>
            <a:tailEnd type="arrow" w="med" len="med"/>
          </a:ln>
        </p:spPr>
      </p:cxnSp>
      <p:cxnSp>
        <p:nvCxnSpPr>
          <p:cNvPr id="12" name="直接连接符 11"/>
          <p:cNvCxnSpPr>
            <a:cxnSpLocks noChangeShapeType="1"/>
          </p:cNvCxnSpPr>
          <p:nvPr/>
        </p:nvCxnSpPr>
        <p:spPr bwMode="auto">
          <a:xfrm flipH="1" flipV="1">
            <a:off x="5434494" y="3249009"/>
            <a:ext cx="410472" cy="216684"/>
          </a:xfrm>
          <a:prstGeom prst="line">
            <a:avLst/>
          </a:prstGeom>
          <a:noFill/>
          <a:ln w="12700" algn="ctr">
            <a:solidFill>
              <a:schemeClr val="tx2"/>
            </a:solidFill>
            <a:round/>
            <a:headEnd type="none" w="med" len="med"/>
            <a:tailEnd type="arrow" w="med" len="med"/>
          </a:ln>
        </p:spPr>
      </p:cxnSp>
      <p:cxnSp>
        <p:nvCxnSpPr>
          <p:cNvPr id="13" name="直接连接符 12"/>
          <p:cNvCxnSpPr>
            <a:cxnSpLocks noChangeShapeType="1"/>
          </p:cNvCxnSpPr>
          <p:nvPr/>
        </p:nvCxnSpPr>
        <p:spPr bwMode="auto">
          <a:xfrm flipH="1">
            <a:off x="5639730" y="2886038"/>
            <a:ext cx="410472" cy="0"/>
          </a:xfrm>
          <a:prstGeom prst="line">
            <a:avLst/>
          </a:prstGeom>
          <a:noFill/>
          <a:ln w="12700" algn="ctr">
            <a:solidFill>
              <a:schemeClr val="bg2"/>
            </a:solidFill>
            <a:round/>
            <a:headEnd type="none" w="med" len="med"/>
            <a:tailEnd type="arrow" w="med" len="med"/>
          </a:ln>
        </p:spPr>
      </p:cxnSp>
      <p:cxnSp>
        <p:nvCxnSpPr>
          <p:cNvPr id="14" name="直接连接符 13"/>
          <p:cNvCxnSpPr>
            <a:cxnSpLocks noChangeShapeType="1"/>
          </p:cNvCxnSpPr>
          <p:nvPr/>
        </p:nvCxnSpPr>
        <p:spPr bwMode="auto">
          <a:xfrm flipH="1">
            <a:off x="5447735" y="2317382"/>
            <a:ext cx="397231" cy="185885"/>
          </a:xfrm>
          <a:prstGeom prst="line">
            <a:avLst/>
          </a:prstGeom>
          <a:noFill/>
          <a:ln w="12700" algn="ctr">
            <a:solidFill>
              <a:schemeClr val="tx1"/>
            </a:solidFill>
            <a:round/>
            <a:headEnd type="none" w="med" len="med"/>
            <a:tailEnd type="arrow" w="med" len="med"/>
          </a:ln>
        </p:spPr>
      </p:cxnSp>
      <p:sp>
        <p:nvSpPr>
          <p:cNvPr id="15" name="Oval 19"/>
          <p:cNvSpPr>
            <a:spLocks noChangeArrowheads="1"/>
          </p:cNvSpPr>
          <p:nvPr/>
        </p:nvSpPr>
        <p:spPr bwMode="auto">
          <a:xfrm>
            <a:off x="2553403" y="1759725"/>
            <a:ext cx="689637" cy="687446"/>
          </a:xfrm>
          <a:prstGeom prst="ellipse">
            <a:avLst/>
          </a:prstGeom>
          <a:solidFill>
            <a:schemeClr val="bg1">
              <a:alpha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16" name="Oval 19"/>
          <p:cNvSpPr>
            <a:spLocks noChangeArrowheads="1"/>
          </p:cNvSpPr>
          <p:nvPr/>
        </p:nvSpPr>
        <p:spPr bwMode="auto">
          <a:xfrm>
            <a:off x="5809657" y="1770724"/>
            <a:ext cx="689636" cy="688547"/>
          </a:xfrm>
          <a:prstGeom prst="ellipse">
            <a:avLst/>
          </a:prstGeom>
          <a:solidFill>
            <a:schemeClr val="tx1">
              <a:alpha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17" name="Oval 19"/>
          <p:cNvSpPr>
            <a:spLocks noChangeArrowheads="1"/>
          </p:cNvSpPr>
          <p:nvPr/>
        </p:nvSpPr>
        <p:spPr bwMode="auto">
          <a:xfrm>
            <a:off x="6123028" y="2569262"/>
            <a:ext cx="690740" cy="688547"/>
          </a:xfrm>
          <a:prstGeom prst="ellipse">
            <a:avLst/>
          </a:prstGeom>
          <a:solidFill>
            <a:schemeClr val="bg2">
              <a:alpha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18" name="Oval 19"/>
          <p:cNvSpPr>
            <a:spLocks noChangeArrowheads="1"/>
          </p:cNvSpPr>
          <p:nvPr/>
        </p:nvSpPr>
        <p:spPr bwMode="auto">
          <a:xfrm>
            <a:off x="5843862" y="3359001"/>
            <a:ext cx="690740" cy="688547"/>
          </a:xfrm>
          <a:prstGeom prst="ellipse">
            <a:avLst/>
          </a:prstGeom>
          <a:solidFill>
            <a:schemeClr val="tx2">
              <a:alpha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19" name="Oval 19"/>
          <p:cNvSpPr>
            <a:spLocks noChangeArrowheads="1"/>
          </p:cNvSpPr>
          <p:nvPr/>
        </p:nvSpPr>
        <p:spPr bwMode="auto">
          <a:xfrm>
            <a:off x="2244447" y="2542865"/>
            <a:ext cx="690740" cy="688547"/>
          </a:xfrm>
          <a:prstGeom prst="ellipse">
            <a:avLst/>
          </a:prstGeom>
          <a:solidFill>
            <a:schemeClr val="tx1">
              <a:alpha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20" name="Oval 19"/>
          <p:cNvSpPr>
            <a:spLocks noChangeArrowheads="1"/>
          </p:cNvSpPr>
          <p:nvPr/>
        </p:nvSpPr>
        <p:spPr bwMode="auto">
          <a:xfrm>
            <a:off x="2526922" y="3354601"/>
            <a:ext cx="690740" cy="688547"/>
          </a:xfrm>
          <a:prstGeom prst="ellipse">
            <a:avLst/>
          </a:prstGeom>
          <a:solidFill>
            <a:schemeClr val="bg2">
              <a:alpha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21" name="Oval 19"/>
          <p:cNvSpPr>
            <a:spLocks noChangeArrowheads="1"/>
          </p:cNvSpPr>
          <p:nvPr/>
        </p:nvSpPr>
        <p:spPr bwMode="auto">
          <a:xfrm>
            <a:off x="3838464" y="2193418"/>
            <a:ext cx="1393066" cy="1388644"/>
          </a:xfrm>
          <a:prstGeom prst="ellipse">
            <a:avLst/>
          </a:prstGeom>
          <a:solidFill>
            <a:schemeClr val="tx2">
              <a:alpha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7F7F7F"/>
              </a:solidFill>
              <a:effectLst/>
              <a:uLnTx/>
              <a:uFillTx/>
              <a:latin typeface="微软雅黑" panose="020B0503020204020204" pitchFamily="34" charset="-122"/>
              <a:ea typeface="微软雅黑" panose="020B0503020204020204" pitchFamily="34" charset="-122"/>
              <a:cs typeface="+mn-cs"/>
            </a:endParaRPr>
          </a:p>
        </p:txBody>
      </p:sp>
      <p:grpSp>
        <p:nvGrpSpPr>
          <p:cNvPr id="22" name="组合 21"/>
          <p:cNvGrpSpPr/>
          <p:nvPr/>
        </p:nvGrpSpPr>
        <p:grpSpPr>
          <a:xfrm>
            <a:off x="611560" y="1844039"/>
            <a:ext cx="1768225" cy="781585"/>
            <a:chOff x="1256119" y="1638320"/>
            <a:chExt cx="1923767" cy="781585"/>
          </a:xfrm>
        </p:grpSpPr>
        <p:sp>
          <p:nvSpPr>
            <p:cNvPr id="23" name="TextBox 73"/>
            <p:cNvSpPr txBox="1"/>
            <p:nvPr/>
          </p:nvSpPr>
          <p:spPr>
            <a:xfrm>
              <a:off x="1256119" y="1958240"/>
              <a:ext cx="1923767" cy="461665"/>
            </a:xfrm>
            <a:prstGeom prst="rect">
              <a:avLst/>
            </a:prstGeom>
            <a:noFill/>
          </p:spPr>
          <p:txBody>
            <a:bodyPr wrap="square" lIns="0" tIns="0" rtlCol="0" anchor="t">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9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rPr>
                <a:t>单击此处添加文本单击此处</a:t>
              </a:r>
              <a:r>
                <a:rPr kumimoji="0" lang="zh-CN" altLang="en-US" sz="900" b="0" i="0" u="none" strike="noStrike" kern="120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cs typeface="+mn-cs"/>
                </a:rPr>
                <a:t>添加</a:t>
              </a:r>
              <a:endParaRPr kumimoji="0" lang="en-US" altLang="zh-CN" sz="9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9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rPr>
                <a:t>单击此处添加文本单击此处</a:t>
              </a:r>
              <a:r>
                <a:rPr kumimoji="0" lang="zh-CN" altLang="en-US" sz="900" b="0" i="0" u="none" strike="noStrike" kern="120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cs typeface="+mn-cs"/>
                </a:rPr>
                <a:t>添加</a:t>
              </a:r>
              <a:endParaRPr kumimoji="0" lang="en-US" altLang="zh-CN" sz="900" b="0" i="0" u="none" strike="noStrike" kern="120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900" b="0" i="0" u="none" strike="noStrike" kern="120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cs typeface="+mn-cs"/>
                </a:rPr>
                <a:t>单击</a:t>
              </a:r>
              <a:r>
                <a:rPr kumimoji="0" lang="zh-CN" altLang="en-US" sz="9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rPr>
                <a:t>此处添加文本单击此处</a:t>
              </a:r>
              <a:r>
                <a:rPr kumimoji="0" lang="zh-CN" altLang="en-US" sz="900" b="0" i="0" u="none" strike="noStrike" kern="120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cs typeface="+mn-cs"/>
                </a:rPr>
                <a:t>添加</a:t>
              </a:r>
              <a:endParaRPr kumimoji="0" lang="en-US" altLang="zh-CN" sz="9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24" name="TextBox 74"/>
            <p:cNvSpPr txBox="1"/>
            <p:nvPr/>
          </p:nvSpPr>
          <p:spPr>
            <a:xfrm>
              <a:off x="1572548" y="1638320"/>
              <a:ext cx="892934" cy="246221"/>
            </a:xfrm>
            <a:prstGeom prst="rect">
              <a:avLst/>
            </a:prstGeom>
            <a:noFill/>
          </p:spPr>
          <p:txBody>
            <a:bodyPr wrap="none" lIns="0" tIns="0" rIns="0" bIns="0" rtlCol="0" anchor="t">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600" b="0" i="0" u="none" strike="noStrike" kern="120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cs typeface="+mn-cs"/>
                </a:rPr>
                <a:t>标题文字</a:t>
              </a:r>
              <a:endParaRPr kumimoji="0" lang="en-US" sz="1600" b="0" i="0" u="none" strike="noStrike" kern="120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grpSp>
      <p:grpSp>
        <p:nvGrpSpPr>
          <p:cNvPr id="25" name="组合 24"/>
          <p:cNvGrpSpPr/>
          <p:nvPr/>
        </p:nvGrpSpPr>
        <p:grpSpPr>
          <a:xfrm>
            <a:off x="611560" y="3231087"/>
            <a:ext cx="1768225" cy="781585"/>
            <a:chOff x="1256119" y="1638320"/>
            <a:chExt cx="1923767" cy="781585"/>
          </a:xfrm>
        </p:grpSpPr>
        <p:sp>
          <p:nvSpPr>
            <p:cNvPr id="26" name="TextBox 76"/>
            <p:cNvSpPr txBox="1"/>
            <p:nvPr/>
          </p:nvSpPr>
          <p:spPr>
            <a:xfrm>
              <a:off x="1256119" y="1958240"/>
              <a:ext cx="1923767" cy="461665"/>
            </a:xfrm>
            <a:prstGeom prst="rect">
              <a:avLst/>
            </a:prstGeom>
            <a:noFill/>
          </p:spPr>
          <p:txBody>
            <a:bodyPr wrap="square" lIns="0" tIns="0" rtlCol="0" anchor="t">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9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rPr>
                <a:t>单击此处添加文本单击此处</a:t>
              </a:r>
              <a:r>
                <a:rPr kumimoji="0" lang="zh-CN" altLang="en-US" sz="900" b="0" i="0" u="none" strike="noStrike" kern="120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cs typeface="+mn-cs"/>
                </a:rPr>
                <a:t>添加</a:t>
              </a:r>
              <a:endParaRPr kumimoji="0" lang="en-US" altLang="zh-CN" sz="9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9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rPr>
                <a:t>单击此处添加文本单击此处</a:t>
              </a:r>
              <a:r>
                <a:rPr kumimoji="0" lang="zh-CN" altLang="en-US" sz="900" b="0" i="0" u="none" strike="noStrike" kern="120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cs typeface="+mn-cs"/>
                </a:rPr>
                <a:t>添加</a:t>
              </a:r>
              <a:endParaRPr kumimoji="0" lang="en-US" altLang="zh-CN" sz="900" b="0" i="0" u="none" strike="noStrike" kern="120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900" b="0" i="0" u="none" strike="noStrike" kern="120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cs typeface="+mn-cs"/>
                </a:rPr>
                <a:t>单击</a:t>
              </a:r>
              <a:r>
                <a:rPr kumimoji="0" lang="zh-CN" altLang="en-US" sz="9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rPr>
                <a:t>此处添加文本单击此处</a:t>
              </a:r>
              <a:r>
                <a:rPr kumimoji="0" lang="zh-CN" altLang="en-US" sz="900" b="0" i="0" u="none" strike="noStrike" kern="120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cs typeface="+mn-cs"/>
                </a:rPr>
                <a:t>添加</a:t>
              </a:r>
              <a:endParaRPr kumimoji="0" lang="en-US" altLang="zh-CN" sz="9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27" name="TextBox 77"/>
            <p:cNvSpPr txBox="1"/>
            <p:nvPr/>
          </p:nvSpPr>
          <p:spPr>
            <a:xfrm>
              <a:off x="1572548" y="1638320"/>
              <a:ext cx="892934" cy="246221"/>
            </a:xfrm>
            <a:prstGeom prst="rect">
              <a:avLst/>
            </a:prstGeom>
            <a:noFill/>
          </p:spPr>
          <p:txBody>
            <a:bodyPr wrap="none" lIns="0" tIns="0" rIns="0" bIns="0" rtlCol="0" anchor="t">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600" b="0" i="0" u="none" strike="noStrike" kern="120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cs typeface="+mn-cs"/>
                </a:rPr>
                <a:t>标题文字</a:t>
              </a:r>
              <a:endParaRPr kumimoji="0" lang="en-US" sz="1600" b="0" i="0" u="none" strike="noStrike" kern="120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grpSp>
      <p:grpSp>
        <p:nvGrpSpPr>
          <p:cNvPr id="28" name="组合 27"/>
          <p:cNvGrpSpPr/>
          <p:nvPr/>
        </p:nvGrpSpPr>
        <p:grpSpPr>
          <a:xfrm>
            <a:off x="6844281" y="1844039"/>
            <a:ext cx="1768225" cy="781585"/>
            <a:chOff x="1256119" y="1638320"/>
            <a:chExt cx="1923767" cy="781585"/>
          </a:xfrm>
        </p:grpSpPr>
        <p:sp>
          <p:nvSpPr>
            <p:cNvPr id="29" name="TextBox 79"/>
            <p:cNvSpPr txBox="1"/>
            <p:nvPr/>
          </p:nvSpPr>
          <p:spPr>
            <a:xfrm>
              <a:off x="1256119" y="1958240"/>
              <a:ext cx="1923767" cy="461665"/>
            </a:xfrm>
            <a:prstGeom prst="rect">
              <a:avLst/>
            </a:prstGeom>
            <a:noFill/>
          </p:spPr>
          <p:txBody>
            <a:bodyPr wrap="square" lIns="0" tIns="0" rtlCol="0" anchor="t">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9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rPr>
                <a:t>单击此处添加文本单击此处</a:t>
              </a:r>
              <a:r>
                <a:rPr kumimoji="0" lang="zh-CN" altLang="en-US" sz="900" b="0" i="0" u="none" strike="noStrike" kern="120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cs typeface="+mn-cs"/>
                </a:rPr>
                <a:t>添加</a:t>
              </a:r>
              <a:endParaRPr kumimoji="0" lang="en-US" altLang="zh-CN" sz="9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9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rPr>
                <a:t>单击此处添加文本单击此处</a:t>
              </a:r>
              <a:r>
                <a:rPr kumimoji="0" lang="zh-CN" altLang="en-US" sz="900" b="0" i="0" u="none" strike="noStrike" kern="120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cs typeface="+mn-cs"/>
                </a:rPr>
                <a:t>添加</a:t>
              </a:r>
              <a:endParaRPr kumimoji="0" lang="en-US" altLang="zh-CN" sz="900" b="0" i="0" u="none" strike="noStrike" kern="120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900" b="0" i="0" u="none" strike="noStrike" kern="120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cs typeface="+mn-cs"/>
                </a:rPr>
                <a:t>单击</a:t>
              </a:r>
              <a:r>
                <a:rPr kumimoji="0" lang="zh-CN" altLang="en-US" sz="9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rPr>
                <a:t>此处添加文本单击此处</a:t>
              </a:r>
              <a:r>
                <a:rPr kumimoji="0" lang="zh-CN" altLang="en-US" sz="900" b="0" i="0" u="none" strike="noStrike" kern="120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cs typeface="+mn-cs"/>
                </a:rPr>
                <a:t>添加</a:t>
              </a:r>
              <a:endParaRPr kumimoji="0" lang="en-US" altLang="zh-CN" sz="9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30" name="TextBox 80"/>
            <p:cNvSpPr txBox="1"/>
            <p:nvPr/>
          </p:nvSpPr>
          <p:spPr>
            <a:xfrm>
              <a:off x="1572548" y="1638320"/>
              <a:ext cx="892934" cy="246221"/>
            </a:xfrm>
            <a:prstGeom prst="rect">
              <a:avLst/>
            </a:prstGeom>
            <a:noFill/>
          </p:spPr>
          <p:txBody>
            <a:bodyPr wrap="none" lIns="0" tIns="0" rIns="0" bIns="0" rtlCol="0" anchor="t">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600" b="0" i="0" u="none" strike="noStrike" kern="120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cs typeface="+mn-cs"/>
                </a:rPr>
                <a:t>标题文字</a:t>
              </a:r>
              <a:endParaRPr kumimoji="0" lang="en-US" sz="1600" b="0" i="0" u="none" strike="noStrike" kern="120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grpSp>
      <p:grpSp>
        <p:nvGrpSpPr>
          <p:cNvPr id="32" name="组合 31"/>
          <p:cNvGrpSpPr/>
          <p:nvPr/>
        </p:nvGrpSpPr>
        <p:grpSpPr>
          <a:xfrm>
            <a:off x="6844281" y="3231087"/>
            <a:ext cx="1768225" cy="781585"/>
            <a:chOff x="1256119" y="1638320"/>
            <a:chExt cx="1923767" cy="781585"/>
          </a:xfrm>
        </p:grpSpPr>
        <p:sp>
          <p:nvSpPr>
            <p:cNvPr id="34" name="TextBox 82"/>
            <p:cNvSpPr txBox="1"/>
            <p:nvPr/>
          </p:nvSpPr>
          <p:spPr>
            <a:xfrm>
              <a:off x="1256119" y="1958240"/>
              <a:ext cx="1923767" cy="461665"/>
            </a:xfrm>
            <a:prstGeom prst="rect">
              <a:avLst/>
            </a:prstGeom>
            <a:noFill/>
          </p:spPr>
          <p:txBody>
            <a:bodyPr wrap="square" lIns="0" tIns="0" rtlCol="0" anchor="t">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9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rPr>
                <a:t>单击此处添加文本单击此处</a:t>
              </a:r>
              <a:r>
                <a:rPr kumimoji="0" lang="zh-CN" altLang="en-US" sz="900" b="0" i="0" u="none" strike="noStrike" kern="120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cs typeface="+mn-cs"/>
                </a:rPr>
                <a:t>添加</a:t>
              </a:r>
              <a:endParaRPr kumimoji="0" lang="en-US" altLang="zh-CN" sz="9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9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rPr>
                <a:t>单击此处添加文本单击此处</a:t>
              </a:r>
              <a:r>
                <a:rPr kumimoji="0" lang="zh-CN" altLang="en-US" sz="900" b="0" i="0" u="none" strike="noStrike" kern="120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cs typeface="+mn-cs"/>
                </a:rPr>
                <a:t>添加</a:t>
              </a:r>
              <a:endParaRPr kumimoji="0" lang="en-US" altLang="zh-CN" sz="900" b="0" i="0" u="none" strike="noStrike" kern="120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900" b="0" i="0" u="none" strike="noStrike" kern="120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cs typeface="+mn-cs"/>
                </a:rPr>
                <a:t>单击</a:t>
              </a:r>
              <a:r>
                <a:rPr kumimoji="0" lang="zh-CN" altLang="en-US" sz="9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rPr>
                <a:t>此处添加文本单击此处</a:t>
              </a:r>
              <a:r>
                <a:rPr kumimoji="0" lang="zh-CN" altLang="en-US" sz="900" b="0" i="0" u="none" strike="noStrike" kern="120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cs typeface="+mn-cs"/>
                </a:rPr>
                <a:t>添加</a:t>
              </a:r>
              <a:endParaRPr kumimoji="0" lang="en-US" altLang="zh-CN" sz="9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35" name="TextBox 83"/>
            <p:cNvSpPr txBox="1"/>
            <p:nvPr/>
          </p:nvSpPr>
          <p:spPr>
            <a:xfrm>
              <a:off x="1572548" y="1638320"/>
              <a:ext cx="892934" cy="246221"/>
            </a:xfrm>
            <a:prstGeom prst="rect">
              <a:avLst/>
            </a:prstGeom>
            <a:noFill/>
          </p:spPr>
          <p:txBody>
            <a:bodyPr wrap="none" lIns="0" tIns="0" rIns="0" bIns="0" rtlCol="0" anchor="t">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600" b="0" i="0" u="none" strike="noStrike" kern="120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cs typeface="+mn-cs"/>
                </a:rPr>
                <a:t>标题文字</a:t>
              </a:r>
              <a:endParaRPr kumimoji="0" lang="en-US" sz="1600" b="0" i="0" u="none" strike="noStrike" kern="120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grpSp>
      <p:sp>
        <p:nvSpPr>
          <p:cNvPr id="36" name="TextBox 84"/>
          <p:cNvSpPr txBox="1"/>
          <p:nvPr/>
        </p:nvSpPr>
        <p:spPr>
          <a:xfrm>
            <a:off x="4209785" y="2573950"/>
            <a:ext cx="669640" cy="657985"/>
          </a:xfrm>
          <a:prstGeom prst="rect">
            <a:avLst/>
          </a:prstGeom>
          <a:noFill/>
        </p:spPr>
        <p:txBody>
          <a:bodyPr wrap="none" lIns="102982" tIns="51491" rIns="102982" bIns="51491"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200" cap="none" spc="0" normalizeH="0" baseline="0" noProof="0" dirty="0" smtClean="0">
                <a:ln>
                  <a:noFill/>
                </a:ln>
                <a:solidFill>
                  <a:srgbClr val="080808"/>
                </a:solidFill>
                <a:effectLst/>
                <a:uLnTx/>
                <a:uFillTx/>
                <a:latin typeface="微软雅黑" pitchFamily="34" charset="-122"/>
                <a:ea typeface="微软雅黑" panose="020B0503020204020204" pitchFamily="34" charset="-122"/>
                <a:cs typeface="+mn-cs"/>
              </a:rPr>
              <a:t>标题</a:t>
            </a:r>
            <a:endParaRPr kumimoji="0" lang="en-US" altLang="zh-CN" sz="1800" b="0" i="0" u="none" strike="noStrike" kern="1200" cap="none" spc="0" normalizeH="0" baseline="0" noProof="0" dirty="0" smtClean="0">
              <a:ln>
                <a:noFill/>
              </a:ln>
              <a:solidFill>
                <a:srgbClr val="080808"/>
              </a:solidFill>
              <a:effectLst/>
              <a:uLnTx/>
              <a:uFillTx/>
              <a:latin typeface="微软雅黑" pitchFamily="34" charset="-122"/>
              <a:ea typeface="微软雅黑" panose="020B0503020204020204" pitchFamily="34" charset="-122"/>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200" cap="none" spc="0" normalizeH="0" baseline="0" noProof="0" dirty="0" smtClean="0">
                <a:ln>
                  <a:noFill/>
                </a:ln>
                <a:solidFill>
                  <a:srgbClr val="080808"/>
                </a:solidFill>
                <a:effectLst/>
                <a:uLnTx/>
                <a:uFillTx/>
                <a:latin typeface="微软雅黑" pitchFamily="34" charset="-122"/>
                <a:ea typeface="微软雅黑" panose="020B0503020204020204" pitchFamily="34" charset="-122"/>
                <a:cs typeface="+mn-cs"/>
              </a:rPr>
              <a:t>文字</a:t>
            </a:r>
            <a:endParaRPr kumimoji="0" lang="zh-CN" altLang="en-US" sz="1800" b="0" i="0" u="none" strike="noStrike" kern="1200" cap="none" spc="0" normalizeH="0" baseline="0" noProof="0" dirty="0">
              <a:ln>
                <a:noFill/>
              </a:ln>
              <a:solidFill>
                <a:srgbClr val="080808"/>
              </a:solidFill>
              <a:effectLst/>
              <a:uLnTx/>
              <a:uFillTx/>
              <a:latin typeface="微软雅黑" pitchFamily="34" charset="-122"/>
              <a:ea typeface="微软雅黑" panose="020B0503020204020204" pitchFamily="34" charset="-122"/>
              <a:cs typeface="+mn-cs"/>
            </a:endParaRPr>
          </a:p>
        </p:txBody>
      </p:sp>
      <p:sp>
        <p:nvSpPr>
          <p:cNvPr id="37" name="TextBox 85"/>
          <p:cNvSpPr txBox="1"/>
          <p:nvPr/>
        </p:nvSpPr>
        <p:spPr>
          <a:xfrm>
            <a:off x="2646923" y="1876406"/>
            <a:ext cx="515752" cy="473320"/>
          </a:xfrm>
          <a:prstGeom prst="rect">
            <a:avLst/>
          </a:prstGeom>
          <a:noFill/>
        </p:spPr>
        <p:txBody>
          <a:bodyPr wrap="none" lIns="102982" tIns="51491" rIns="102982" bIns="51491"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smtClean="0">
                <a:ln>
                  <a:noFill/>
                </a:ln>
                <a:solidFill>
                  <a:srgbClr val="080808"/>
                </a:solidFill>
                <a:effectLst/>
                <a:uLnTx/>
                <a:uFillTx/>
                <a:latin typeface="微软雅黑" pitchFamily="34" charset="-122"/>
                <a:ea typeface="微软雅黑" panose="020B0503020204020204" pitchFamily="34" charset="-122"/>
                <a:cs typeface="+mn-cs"/>
              </a:rPr>
              <a:t>标题</a:t>
            </a:r>
            <a:endParaRPr kumimoji="0" lang="en-US" altLang="zh-CN" sz="1200" b="0" i="0" u="none" strike="noStrike" kern="1200" cap="none" spc="0" normalizeH="0" baseline="0" noProof="0" dirty="0" smtClean="0">
              <a:ln>
                <a:noFill/>
              </a:ln>
              <a:solidFill>
                <a:srgbClr val="080808"/>
              </a:solidFill>
              <a:effectLst/>
              <a:uLnTx/>
              <a:uFillTx/>
              <a:latin typeface="微软雅黑" pitchFamily="34" charset="-122"/>
              <a:ea typeface="微软雅黑" panose="020B0503020204020204" pitchFamily="34" charset="-122"/>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smtClean="0">
                <a:ln>
                  <a:noFill/>
                </a:ln>
                <a:solidFill>
                  <a:srgbClr val="080808"/>
                </a:solidFill>
                <a:effectLst/>
                <a:uLnTx/>
                <a:uFillTx/>
                <a:latin typeface="微软雅黑" pitchFamily="34" charset="-122"/>
                <a:ea typeface="微软雅黑" panose="020B0503020204020204" pitchFamily="34" charset="-122"/>
                <a:cs typeface="+mn-cs"/>
              </a:rPr>
              <a:t>文字</a:t>
            </a:r>
            <a:endParaRPr kumimoji="0" lang="zh-CN" altLang="en-US" sz="1200" b="0" i="0" u="none" strike="noStrike" kern="1200" cap="none" spc="0" normalizeH="0" baseline="0" noProof="0" dirty="0">
              <a:ln>
                <a:noFill/>
              </a:ln>
              <a:solidFill>
                <a:srgbClr val="080808"/>
              </a:solidFill>
              <a:effectLst/>
              <a:uLnTx/>
              <a:uFillTx/>
              <a:latin typeface="微软雅黑" pitchFamily="34" charset="-122"/>
              <a:ea typeface="微软雅黑" panose="020B0503020204020204" pitchFamily="34" charset="-122"/>
              <a:cs typeface="+mn-cs"/>
            </a:endParaRPr>
          </a:p>
        </p:txBody>
      </p:sp>
      <p:sp>
        <p:nvSpPr>
          <p:cNvPr id="38" name="TextBox 86"/>
          <p:cNvSpPr txBox="1"/>
          <p:nvPr/>
        </p:nvSpPr>
        <p:spPr>
          <a:xfrm>
            <a:off x="2312207" y="2655976"/>
            <a:ext cx="515752" cy="473320"/>
          </a:xfrm>
          <a:prstGeom prst="rect">
            <a:avLst/>
          </a:prstGeom>
          <a:noFill/>
        </p:spPr>
        <p:txBody>
          <a:bodyPr wrap="none" lIns="102982" tIns="51491" rIns="102982" bIns="51491"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smtClean="0">
                <a:ln>
                  <a:noFill/>
                </a:ln>
                <a:solidFill>
                  <a:srgbClr val="080808"/>
                </a:solidFill>
                <a:effectLst/>
                <a:uLnTx/>
                <a:uFillTx/>
                <a:latin typeface="微软雅黑" pitchFamily="34" charset="-122"/>
                <a:ea typeface="微软雅黑" panose="020B0503020204020204" pitchFamily="34" charset="-122"/>
                <a:cs typeface="+mn-cs"/>
              </a:rPr>
              <a:t>标题</a:t>
            </a:r>
            <a:endParaRPr kumimoji="0" lang="en-US" altLang="zh-CN" sz="1200" b="0" i="0" u="none" strike="noStrike" kern="1200" cap="none" spc="0" normalizeH="0" baseline="0" noProof="0" dirty="0" smtClean="0">
              <a:ln>
                <a:noFill/>
              </a:ln>
              <a:solidFill>
                <a:srgbClr val="080808"/>
              </a:solidFill>
              <a:effectLst/>
              <a:uLnTx/>
              <a:uFillTx/>
              <a:latin typeface="微软雅黑" pitchFamily="34" charset="-122"/>
              <a:ea typeface="微软雅黑" panose="020B0503020204020204" pitchFamily="34" charset="-122"/>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smtClean="0">
                <a:ln>
                  <a:noFill/>
                </a:ln>
                <a:solidFill>
                  <a:srgbClr val="080808"/>
                </a:solidFill>
                <a:effectLst/>
                <a:uLnTx/>
                <a:uFillTx/>
                <a:latin typeface="微软雅黑" pitchFamily="34" charset="-122"/>
                <a:ea typeface="微软雅黑" panose="020B0503020204020204" pitchFamily="34" charset="-122"/>
                <a:cs typeface="+mn-cs"/>
              </a:rPr>
              <a:t>文字</a:t>
            </a:r>
            <a:endParaRPr kumimoji="0" lang="zh-CN" altLang="en-US" sz="1200" b="0" i="0" u="none" strike="noStrike" kern="1200" cap="none" spc="0" normalizeH="0" baseline="0" noProof="0" dirty="0">
              <a:ln>
                <a:noFill/>
              </a:ln>
              <a:solidFill>
                <a:srgbClr val="080808"/>
              </a:solidFill>
              <a:effectLst/>
              <a:uLnTx/>
              <a:uFillTx/>
              <a:latin typeface="微软雅黑" pitchFamily="34" charset="-122"/>
              <a:ea typeface="微软雅黑" panose="020B0503020204020204" pitchFamily="34" charset="-122"/>
              <a:cs typeface="+mn-cs"/>
            </a:endParaRPr>
          </a:p>
        </p:txBody>
      </p:sp>
      <p:sp>
        <p:nvSpPr>
          <p:cNvPr id="39" name="TextBox 87"/>
          <p:cNvSpPr txBox="1"/>
          <p:nvPr/>
        </p:nvSpPr>
        <p:spPr>
          <a:xfrm>
            <a:off x="2594299" y="3474492"/>
            <a:ext cx="515752" cy="473320"/>
          </a:xfrm>
          <a:prstGeom prst="rect">
            <a:avLst/>
          </a:prstGeom>
          <a:noFill/>
        </p:spPr>
        <p:txBody>
          <a:bodyPr wrap="none" lIns="102982" tIns="51491" rIns="102982" bIns="51491"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smtClean="0">
                <a:ln>
                  <a:noFill/>
                </a:ln>
                <a:solidFill>
                  <a:srgbClr val="080808"/>
                </a:solidFill>
                <a:effectLst/>
                <a:uLnTx/>
                <a:uFillTx/>
                <a:latin typeface="微软雅黑" pitchFamily="34" charset="-122"/>
                <a:ea typeface="微软雅黑" panose="020B0503020204020204" pitchFamily="34" charset="-122"/>
                <a:cs typeface="+mn-cs"/>
              </a:rPr>
              <a:t>标题</a:t>
            </a:r>
            <a:endParaRPr kumimoji="0" lang="en-US" altLang="zh-CN" sz="1200" b="0" i="0" u="none" strike="noStrike" kern="1200" cap="none" spc="0" normalizeH="0" baseline="0" noProof="0" dirty="0" smtClean="0">
              <a:ln>
                <a:noFill/>
              </a:ln>
              <a:solidFill>
                <a:srgbClr val="080808"/>
              </a:solidFill>
              <a:effectLst/>
              <a:uLnTx/>
              <a:uFillTx/>
              <a:latin typeface="微软雅黑" pitchFamily="34" charset="-122"/>
              <a:ea typeface="微软雅黑" panose="020B0503020204020204" pitchFamily="34" charset="-122"/>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smtClean="0">
                <a:ln>
                  <a:noFill/>
                </a:ln>
                <a:solidFill>
                  <a:srgbClr val="080808"/>
                </a:solidFill>
                <a:effectLst/>
                <a:uLnTx/>
                <a:uFillTx/>
                <a:latin typeface="微软雅黑" pitchFamily="34" charset="-122"/>
                <a:ea typeface="微软雅黑" panose="020B0503020204020204" pitchFamily="34" charset="-122"/>
                <a:cs typeface="+mn-cs"/>
              </a:rPr>
              <a:t>文字</a:t>
            </a:r>
            <a:endParaRPr kumimoji="0" lang="zh-CN" altLang="en-US" sz="1200" b="0" i="0" u="none" strike="noStrike" kern="1200" cap="none" spc="0" normalizeH="0" baseline="0" noProof="0" dirty="0">
              <a:ln>
                <a:noFill/>
              </a:ln>
              <a:solidFill>
                <a:srgbClr val="080808"/>
              </a:solidFill>
              <a:effectLst/>
              <a:uLnTx/>
              <a:uFillTx/>
              <a:latin typeface="微软雅黑" pitchFamily="34" charset="-122"/>
              <a:ea typeface="微软雅黑" panose="020B0503020204020204" pitchFamily="34" charset="-122"/>
              <a:cs typeface="+mn-cs"/>
            </a:endParaRPr>
          </a:p>
        </p:txBody>
      </p:sp>
      <p:sp>
        <p:nvSpPr>
          <p:cNvPr id="40" name="TextBox 88"/>
          <p:cNvSpPr txBox="1"/>
          <p:nvPr/>
        </p:nvSpPr>
        <p:spPr>
          <a:xfrm>
            <a:off x="5896599" y="1876406"/>
            <a:ext cx="515752" cy="473320"/>
          </a:xfrm>
          <a:prstGeom prst="rect">
            <a:avLst/>
          </a:prstGeom>
          <a:noFill/>
        </p:spPr>
        <p:txBody>
          <a:bodyPr wrap="none" lIns="102982" tIns="51491" rIns="102982" bIns="51491"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smtClean="0">
                <a:ln>
                  <a:noFill/>
                </a:ln>
                <a:solidFill>
                  <a:srgbClr val="080808"/>
                </a:solidFill>
                <a:effectLst/>
                <a:uLnTx/>
                <a:uFillTx/>
                <a:latin typeface="微软雅黑" pitchFamily="34" charset="-122"/>
                <a:ea typeface="微软雅黑" panose="020B0503020204020204" pitchFamily="34" charset="-122"/>
                <a:cs typeface="+mn-cs"/>
              </a:rPr>
              <a:t>标题</a:t>
            </a:r>
            <a:endParaRPr kumimoji="0" lang="en-US" altLang="zh-CN" sz="1200" b="0" i="0" u="none" strike="noStrike" kern="1200" cap="none" spc="0" normalizeH="0" baseline="0" noProof="0" dirty="0" smtClean="0">
              <a:ln>
                <a:noFill/>
              </a:ln>
              <a:solidFill>
                <a:srgbClr val="080808"/>
              </a:solidFill>
              <a:effectLst/>
              <a:uLnTx/>
              <a:uFillTx/>
              <a:latin typeface="微软雅黑" pitchFamily="34" charset="-122"/>
              <a:ea typeface="微软雅黑" panose="020B0503020204020204" pitchFamily="34" charset="-122"/>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smtClean="0">
                <a:ln>
                  <a:noFill/>
                </a:ln>
                <a:solidFill>
                  <a:srgbClr val="080808"/>
                </a:solidFill>
                <a:effectLst/>
                <a:uLnTx/>
                <a:uFillTx/>
                <a:latin typeface="微软雅黑" pitchFamily="34" charset="-122"/>
                <a:ea typeface="微软雅黑" panose="020B0503020204020204" pitchFamily="34" charset="-122"/>
                <a:cs typeface="+mn-cs"/>
              </a:rPr>
              <a:t>文字</a:t>
            </a:r>
            <a:endParaRPr kumimoji="0" lang="zh-CN" altLang="en-US" sz="1200" b="0" i="0" u="none" strike="noStrike" kern="1200" cap="none" spc="0" normalizeH="0" baseline="0" noProof="0" dirty="0">
              <a:ln>
                <a:noFill/>
              </a:ln>
              <a:solidFill>
                <a:srgbClr val="080808"/>
              </a:solidFill>
              <a:effectLst/>
              <a:uLnTx/>
              <a:uFillTx/>
              <a:latin typeface="微软雅黑" pitchFamily="34" charset="-122"/>
              <a:ea typeface="微软雅黑" panose="020B0503020204020204" pitchFamily="34" charset="-122"/>
              <a:cs typeface="+mn-cs"/>
            </a:endParaRPr>
          </a:p>
        </p:txBody>
      </p:sp>
      <p:sp>
        <p:nvSpPr>
          <p:cNvPr id="43" name="TextBox 89"/>
          <p:cNvSpPr txBox="1"/>
          <p:nvPr/>
        </p:nvSpPr>
        <p:spPr>
          <a:xfrm>
            <a:off x="6221683" y="2655976"/>
            <a:ext cx="515752" cy="473320"/>
          </a:xfrm>
          <a:prstGeom prst="rect">
            <a:avLst/>
          </a:prstGeom>
          <a:noFill/>
        </p:spPr>
        <p:txBody>
          <a:bodyPr wrap="none" lIns="102982" tIns="51491" rIns="102982" bIns="51491"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smtClean="0">
                <a:ln>
                  <a:noFill/>
                </a:ln>
                <a:solidFill>
                  <a:srgbClr val="080808"/>
                </a:solidFill>
                <a:effectLst/>
                <a:uLnTx/>
                <a:uFillTx/>
                <a:latin typeface="微软雅黑" pitchFamily="34" charset="-122"/>
                <a:ea typeface="微软雅黑" panose="020B0503020204020204" pitchFamily="34" charset="-122"/>
                <a:cs typeface="+mn-cs"/>
              </a:rPr>
              <a:t>标题</a:t>
            </a:r>
            <a:endParaRPr kumimoji="0" lang="en-US" altLang="zh-CN" sz="1200" b="0" i="0" u="none" strike="noStrike" kern="1200" cap="none" spc="0" normalizeH="0" baseline="0" noProof="0" dirty="0" smtClean="0">
              <a:ln>
                <a:noFill/>
              </a:ln>
              <a:solidFill>
                <a:srgbClr val="080808"/>
              </a:solidFill>
              <a:effectLst/>
              <a:uLnTx/>
              <a:uFillTx/>
              <a:latin typeface="微软雅黑" pitchFamily="34" charset="-122"/>
              <a:ea typeface="微软雅黑" panose="020B0503020204020204" pitchFamily="34" charset="-122"/>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smtClean="0">
                <a:ln>
                  <a:noFill/>
                </a:ln>
                <a:solidFill>
                  <a:srgbClr val="080808"/>
                </a:solidFill>
                <a:effectLst/>
                <a:uLnTx/>
                <a:uFillTx/>
                <a:latin typeface="微软雅黑" pitchFamily="34" charset="-122"/>
                <a:ea typeface="微软雅黑" panose="020B0503020204020204" pitchFamily="34" charset="-122"/>
                <a:cs typeface="+mn-cs"/>
              </a:rPr>
              <a:t>文字</a:t>
            </a:r>
            <a:endParaRPr kumimoji="0" lang="zh-CN" altLang="en-US" sz="1200" b="0" i="0" u="none" strike="noStrike" kern="1200" cap="none" spc="0" normalizeH="0" baseline="0" noProof="0" dirty="0">
              <a:ln>
                <a:noFill/>
              </a:ln>
              <a:solidFill>
                <a:srgbClr val="080808"/>
              </a:solidFill>
              <a:effectLst/>
              <a:uLnTx/>
              <a:uFillTx/>
              <a:latin typeface="微软雅黑" pitchFamily="34" charset="-122"/>
              <a:ea typeface="微软雅黑" panose="020B0503020204020204" pitchFamily="34" charset="-122"/>
              <a:cs typeface="+mn-cs"/>
            </a:endParaRPr>
          </a:p>
        </p:txBody>
      </p:sp>
      <p:sp>
        <p:nvSpPr>
          <p:cNvPr id="44" name="TextBox 90"/>
          <p:cNvSpPr txBox="1"/>
          <p:nvPr/>
        </p:nvSpPr>
        <p:spPr>
          <a:xfrm>
            <a:off x="5940636" y="3474492"/>
            <a:ext cx="515752" cy="473320"/>
          </a:xfrm>
          <a:prstGeom prst="rect">
            <a:avLst/>
          </a:prstGeom>
          <a:noFill/>
        </p:spPr>
        <p:txBody>
          <a:bodyPr wrap="none" lIns="102982" tIns="51491" rIns="102982" bIns="51491"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smtClean="0">
                <a:ln>
                  <a:noFill/>
                </a:ln>
                <a:solidFill>
                  <a:srgbClr val="080808"/>
                </a:solidFill>
                <a:effectLst/>
                <a:uLnTx/>
                <a:uFillTx/>
                <a:latin typeface="微软雅黑" pitchFamily="34" charset="-122"/>
                <a:ea typeface="微软雅黑" panose="020B0503020204020204" pitchFamily="34" charset="-122"/>
                <a:cs typeface="+mn-cs"/>
              </a:rPr>
              <a:t>标题</a:t>
            </a:r>
            <a:endParaRPr kumimoji="0" lang="en-US" altLang="zh-CN" sz="1200" b="0" i="0" u="none" strike="noStrike" kern="1200" cap="none" spc="0" normalizeH="0" baseline="0" noProof="0" dirty="0" smtClean="0">
              <a:ln>
                <a:noFill/>
              </a:ln>
              <a:solidFill>
                <a:srgbClr val="080808"/>
              </a:solidFill>
              <a:effectLst/>
              <a:uLnTx/>
              <a:uFillTx/>
              <a:latin typeface="微软雅黑" pitchFamily="34" charset="-122"/>
              <a:ea typeface="微软雅黑" panose="020B0503020204020204" pitchFamily="34" charset="-122"/>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smtClean="0">
                <a:ln>
                  <a:noFill/>
                </a:ln>
                <a:solidFill>
                  <a:srgbClr val="080808"/>
                </a:solidFill>
                <a:effectLst/>
                <a:uLnTx/>
                <a:uFillTx/>
                <a:latin typeface="微软雅黑" pitchFamily="34" charset="-122"/>
                <a:ea typeface="微软雅黑" panose="020B0503020204020204" pitchFamily="34" charset="-122"/>
                <a:cs typeface="+mn-cs"/>
              </a:rPr>
              <a:t>文字</a:t>
            </a:r>
            <a:endParaRPr kumimoji="0" lang="zh-CN" altLang="en-US" sz="1200" b="0" i="0" u="none" strike="noStrike" kern="1200" cap="none" spc="0" normalizeH="0" baseline="0" noProof="0" dirty="0">
              <a:ln>
                <a:noFill/>
              </a:ln>
              <a:solidFill>
                <a:srgbClr val="080808"/>
              </a:solidFill>
              <a:effectLst/>
              <a:uLnTx/>
              <a:uFillTx/>
              <a:latin typeface="微软雅黑" pitchFamily="34" charset="-122"/>
              <a:ea typeface="微软雅黑" panose="020B0503020204020204" pitchFamily="34" charset="-122"/>
              <a:cs typeface="+mn-cs"/>
            </a:endParaRPr>
          </a:p>
        </p:txBody>
      </p:sp>
      <p:sp>
        <p:nvSpPr>
          <p:cNvPr id="48" name="Text Box 18"/>
          <p:cNvSpPr txBox="1">
            <a:spLocks noChangeArrowheads="1"/>
          </p:cNvSpPr>
          <p:nvPr/>
        </p:nvSpPr>
        <p:spPr bwMode="gray">
          <a:xfrm>
            <a:off x="3707904" y="195486"/>
            <a:ext cx="1584175" cy="4770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marL="0" marR="0" lvl="0" indent="0" algn="ctr" defTabSz="914400" rtl="0" eaLnBrk="0" fontAlgn="auto" latinLnBrk="0" hangingPunct="0">
              <a:lnSpc>
                <a:spcPct val="100000"/>
              </a:lnSpc>
              <a:spcBef>
                <a:spcPts val="0"/>
              </a:spcBef>
              <a:spcAft>
                <a:spcPts val="0"/>
              </a:spcAft>
              <a:buClrTx/>
              <a:buSzTx/>
              <a:buFontTx/>
              <a:buNone/>
              <a:tabLst/>
              <a:defRPr/>
            </a:pPr>
            <a:r>
              <a:rPr kumimoji="0" lang="zh-CN" altLang="en-US" sz="2500" b="0" i="0" u="none" strike="noStrike" kern="120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cs typeface="+mn-cs"/>
              </a:rPr>
              <a:t>标题内容</a:t>
            </a:r>
            <a:endParaRPr kumimoji="0" lang="zh-CN" altLang="en-US" sz="25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cxnSp>
        <p:nvCxnSpPr>
          <p:cNvPr id="49" name="直接连接符​​ 14"/>
          <p:cNvCxnSpPr/>
          <p:nvPr/>
        </p:nvCxnSpPr>
        <p:spPr>
          <a:xfrm>
            <a:off x="5647418" y="468660"/>
            <a:ext cx="3057760" cy="0"/>
          </a:xfrm>
          <a:prstGeom prst="line">
            <a:avLst/>
          </a:prstGeom>
          <a:ln w="9525">
            <a:solidFill>
              <a:schemeClr val="accent3"/>
            </a:solidFill>
            <a:prstDash val="solid"/>
          </a:ln>
        </p:spPr>
        <p:style>
          <a:lnRef idx="1">
            <a:schemeClr val="accent1"/>
          </a:lnRef>
          <a:fillRef idx="0">
            <a:schemeClr val="accent1"/>
          </a:fillRef>
          <a:effectRef idx="0">
            <a:schemeClr val="accent1"/>
          </a:effectRef>
          <a:fontRef idx="minor">
            <a:schemeClr val="tx1"/>
          </a:fontRef>
        </p:style>
      </p:cxnSp>
      <p:cxnSp>
        <p:nvCxnSpPr>
          <p:cNvPr id="50" name="直接连接符​​ 14"/>
          <p:cNvCxnSpPr/>
          <p:nvPr/>
        </p:nvCxnSpPr>
        <p:spPr>
          <a:xfrm>
            <a:off x="362112" y="468660"/>
            <a:ext cx="3057760" cy="0"/>
          </a:xfrm>
          <a:prstGeom prst="line">
            <a:avLst/>
          </a:prstGeom>
          <a:ln w="9525">
            <a:solidFill>
              <a:schemeClr val="accent3"/>
            </a:solidFill>
            <a:prstDash val="soli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62411301"/>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36"/>
                                        </p:tgtEl>
                                        <p:attrNameLst>
                                          <p:attrName>style.visibility</p:attrName>
                                        </p:attrNameLst>
                                      </p:cBhvr>
                                      <p:to>
                                        <p:strVal val="visible"/>
                                      </p:to>
                                    </p:set>
                                    <p:anim calcmode="lin" valueType="num">
                                      <p:cBhvr>
                                        <p:cTn id="7" dur="500" fill="hold"/>
                                        <p:tgtEl>
                                          <p:spTgt spid="36"/>
                                        </p:tgtEl>
                                        <p:attrNameLst>
                                          <p:attrName>ppt_w</p:attrName>
                                        </p:attrNameLst>
                                      </p:cBhvr>
                                      <p:tavLst>
                                        <p:tav tm="0">
                                          <p:val>
                                            <p:fltVal val="0"/>
                                          </p:val>
                                        </p:tav>
                                        <p:tav tm="100000">
                                          <p:val>
                                            <p:strVal val="#ppt_w"/>
                                          </p:val>
                                        </p:tav>
                                      </p:tavLst>
                                    </p:anim>
                                    <p:anim calcmode="lin" valueType="num">
                                      <p:cBhvr>
                                        <p:cTn id="8" dur="500" fill="hold"/>
                                        <p:tgtEl>
                                          <p:spTgt spid="36"/>
                                        </p:tgtEl>
                                        <p:attrNameLst>
                                          <p:attrName>ppt_h</p:attrName>
                                        </p:attrNameLst>
                                      </p:cBhvr>
                                      <p:tavLst>
                                        <p:tav tm="0">
                                          <p:val>
                                            <p:fltVal val="0"/>
                                          </p:val>
                                        </p:tav>
                                        <p:tav tm="100000">
                                          <p:val>
                                            <p:strVal val="#ppt_h"/>
                                          </p:val>
                                        </p:tav>
                                      </p:tavLst>
                                    </p:anim>
                                    <p:animEffect transition="in" filter="fade">
                                      <p:cBhvr>
                                        <p:cTn id="9" dur="500"/>
                                        <p:tgtEl>
                                          <p:spTgt spid="36"/>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21"/>
                                        </p:tgtEl>
                                        <p:attrNameLst>
                                          <p:attrName>style.visibility</p:attrName>
                                        </p:attrNameLst>
                                      </p:cBhvr>
                                      <p:to>
                                        <p:strVal val="visible"/>
                                      </p:to>
                                    </p:set>
                                    <p:anim calcmode="lin" valueType="num">
                                      <p:cBhvr>
                                        <p:cTn id="12" dur="500" fill="hold"/>
                                        <p:tgtEl>
                                          <p:spTgt spid="21"/>
                                        </p:tgtEl>
                                        <p:attrNameLst>
                                          <p:attrName>ppt_w</p:attrName>
                                        </p:attrNameLst>
                                      </p:cBhvr>
                                      <p:tavLst>
                                        <p:tav tm="0">
                                          <p:val>
                                            <p:fltVal val="0"/>
                                          </p:val>
                                        </p:tav>
                                        <p:tav tm="100000">
                                          <p:val>
                                            <p:strVal val="#ppt_w"/>
                                          </p:val>
                                        </p:tav>
                                      </p:tavLst>
                                    </p:anim>
                                    <p:anim calcmode="lin" valueType="num">
                                      <p:cBhvr>
                                        <p:cTn id="13" dur="500" fill="hold"/>
                                        <p:tgtEl>
                                          <p:spTgt spid="21"/>
                                        </p:tgtEl>
                                        <p:attrNameLst>
                                          <p:attrName>ppt_h</p:attrName>
                                        </p:attrNameLst>
                                      </p:cBhvr>
                                      <p:tavLst>
                                        <p:tav tm="0">
                                          <p:val>
                                            <p:fltVal val="0"/>
                                          </p:val>
                                        </p:tav>
                                        <p:tav tm="100000">
                                          <p:val>
                                            <p:strVal val="#ppt_h"/>
                                          </p:val>
                                        </p:tav>
                                      </p:tavLst>
                                    </p:anim>
                                    <p:animEffect transition="in" filter="fade">
                                      <p:cBhvr>
                                        <p:cTn id="14" dur="500"/>
                                        <p:tgtEl>
                                          <p:spTgt spid="21"/>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37"/>
                                        </p:tgtEl>
                                        <p:attrNameLst>
                                          <p:attrName>style.visibility</p:attrName>
                                        </p:attrNameLst>
                                      </p:cBhvr>
                                      <p:to>
                                        <p:strVal val="visible"/>
                                      </p:to>
                                    </p:set>
                                    <p:anim calcmode="lin" valueType="num">
                                      <p:cBhvr>
                                        <p:cTn id="17" dur="500" fill="hold"/>
                                        <p:tgtEl>
                                          <p:spTgt spid="37"/>
                                        </p:tgtEl>
                                        <p:attrNameLst>
                                          <p:attrName>ppt_w</p:attrName>
                                        </p:attrNameLst>
                                      </p:cBhvr>
                                      <p:tavLst>
                                        <p:tav tm="0">
                                          <p:val>
                                            <p:fltVal val="0"/>
                                          </p:val>
                                        </p:tav>
                                        <p:tav tm="100000">
                                          <p:val>
                                            <p:strVal val="#ppt_w"/>
                                          </p:val>
                                        </p:tav>
                                      </p:tavLst>
                                    </p:anim>
                                    <p:anim calcmode="lin" valueType="num">
                                      <p:cBhvr>
                                        <p:cTn id="18" dur="500" fill="hold"/>
                                        <p:tgtEl>
                                          <p:spTgt spid="37"/>
                                        </p:tgtEl>
                                        <p:attrNameLst>
                                          <p:attrName>ppt_h</p:attrName>
                                        </p:attrNameLst>
                                      </p:cBhvr>
                                      <p:tavLst>
                                        <p:tav tm="0">
                                          <p:val>
                                            <p:fltVal val="0"/>
                                          </p:val>
                                        </p:tav>
                                        <p:tav tm="100000">
                                          <p:val>
                                            <p:strVal val="#ppt_h"/>
                                          </p:val>
                                        </p:tav>
                                      </p:tavLst>
                                    </p:anim>
                                    <p:animEffect transition="in" filter="fade">
                                      <p:cBhvr>
                                        <p:cTn id="19" dur="500"/>
                                        <p:tgtEl>
                                          <p:spTgt spid="37"/>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38"/>
                                        </p:tgtEl>
                                        <p:attrNameLst>
                                          <p:attrName>style.visibility</p:attrName>
                                        </p:attrNameLst>
                                      </p:cBhvr>
                                      <p:to>
                                        <p:strVal val="visible"/>
                                      </p:to>
                                    </p:set>
                                    <p:anim calcmode="lin" valueType="num">
                                      <p:cBhvr>
                                        <p:cTn id="22" dur="500" fill="hold"/>
                                        <p:tgtEl>
                                          <p:spTgt spid="38"/>
                                        </p:tgtEl>
                                        <p:attrNameLst>
                                          <p:attrName>ppt_w</p:attrName>
                                        </p:attrNameLst>
                                      </p:cBhvr>
                                      <p:tavLst>
                                        <p:tav tm="0">
                                          <p:val>
                                            <p:fltVal val="0"/>
                                          </p:val>
                                        </p:tav>
                                        <p:tav tm="100000">
                                          <p:val>
                                            <p:strVal val="#ppt_w"/>
                                          </p:val>
                                        </p:tav>
                                      </p:tavLst>
                                    </p:anim>
                                    <p:anim calcmode="lin" valueType="num">
                                      <p:cBhvr>
                                        <p:cTn id="23" dur="500" fill="hold"/>
                                        <p:tgtEl>
                                          <p:spTgt spid="38"/>
                                        </p:tgtEl>
                                        <p:attrNameLst>
                                          <p:attrName>ppt_h</p:attrName>
                                        </p:attrNameLst>
                                      </p:cBhvr>
                                      <p:tavLst>
                                        <p:tav tm="0">
                                          <p:val>
                                            <p:fltVal val="0"/>
                                          </p:val>
                                        </p:tav>
                                        <p:tav tm="100000">
                                          <p:val>
                                            <p:strVal val="#ppt_h"/>
                                          </p:val>
                                        </p:tav>
                                      </p:tavLst>
                                    </p:anim>
                                    <p:animEffect transition="in" filter="fade">
                                      <p:cBhvr>
                                        <p:cTn id="24" dur="500"/>
                                        <p:tgtEl>
                                          <p:spTgt spid="38"/>
                                        </p:tgtEl>
                                      </p:cBhvr>
                                    </p:animEffect>
                                  </p:childTnLst>
                                </p:cTn>
                              </p:par>
                              <p:par>
                                <p:cTn id="25" presetID="53" presetClass="entr" presetSubtype="16" fill="hold" grpId="0" nodeType="withEffect">
                                  <p:stCondLst>
                                    <p:cond delay="0"/>
                                  </p:stCondLst>
                                  <p:childTnLst>
                                    <p:set>
                                      <p:cBhvr>
                                        <p:cTn id="26" dur="1" fill="hold">
                                          <p:stCondLst>
                                            <p:cond delay="0"/>
                                          </p:stCondLst>
                                        </p:cTn>
                                        <p:tgtEl>
                                          <p:spTgt spid="39"/>
                                        </p:tgtEl>
                                        <p:attrNameLst>
                                          <p:attrName>style.visibility</p:attrName>
                                        </p:attrNameLst>
                                      </p:cBhvr>
                                      <p:to>
                                        <p:strVal val="visible"/>
                                      </p:to>
                                    </p:set>
                                    <p:anim calcmode="lin" valueType="num">
                                      <p:cBhvr>
                                        <p:cTn id="27" dur="500" fill="hold"/>
                                        <p:tgtEl>
                                          <p:spTgt spid="39"/>
                                        </p:tgtEl>
                                        <p:attrNameLst>
                                          <p:attrName>ppt_w</p:attrName>
                                        </p:attrNameLst>
                                      </p:cBhvr>
                                      <p:tavLst>
                                        <p:tav tm="0">
                                          <p:val>
                                            <p:fltVal val="0"/>
                                          </p:val>
                                        </p:tav>
                                        <p:tav tm="100000">
                                          <p:val>
                                            <p:strVal val="#ppt_w"/>
                                          </p:val>
                                        </p:tav>
                                      </p:tavLst>
                                    </p:anim>
                                    <p:anim calcmode="lin" valueType="num">
                                      <p:cBhvr>
                                        <p:cTn id="28" dur="500" fill="hold"/>
                                        <p:tgtEl>
                                          <p:spTgt spid="39"/>
                                        </p:tgtEl>
                                        <p:attrNameLst>
                                          <p:attrName>ppt_h</p:attrName>
                                        </p:attrNameLst>
                                      </p:cBhvr>
                                      <p:tavLst>
                                        <p:tav tm="0">
                                          <p:val>
                                            <p:fltVal val="0"/>
                                          </p:val>
                                        </p:tav>
                                        <p:tav tm="100000">
                                          <p:val>
                                            <p:strVal val="#ppt_h"/>
                                          </p:val>
                                        </p:tav>
                                      </p:tavLst>
                                    </p:anim>
                                    <p:animEffect transition="in" filter="fade">
                                      <p:cBhvr>
                                        <p:cTn id="29" dur="500"/>
                                        <p:tgtEl>
                                          <p:spTgt spid="39"/>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40"/>
                                        </p:tgtEl>
                                        <p:attrNameLst>
                                          <p:attrName>style.visibility</p:attrName>
                                        </p:attrNameLst>
                                      </p:cBhvr>
                                      <p:to>
                                        <p:strVal val="visible"/>
                                      </p:to>
                                    </p:set>
                                    <p:anim calcmode="lin" valueType="num">
                                      <p:cBhvr>
                                        <p:cTn id="32" dur="500" fill="hold"/>
                                        <p:tgtEl>
                                          <p:spTgt spid="40"/>
                                        </p:tgtEl>
                                        <p:attrNameLst>
                                          <p:attrName>ppt_w</p:attrName>
                                        </p:attrNameLst>
                                      </p:cBhvr>
                                      <p:tavLst>
                                        <p:tav tm="0">
                                          <p:val>
                                            <p:fltVal val="0"/>
                                          </p:val>
                                        </p:tav>
                                        <p:tav tm="100000">
                                          <p:val>
                                            <p:strVal val="#ppt_w"/>
                                          </p:val>
                                        </p:tav>
                                      </p:tavLst>
                                    </p:anim>
                                    <p:anim calcmode="lin" valueType="num">
                                      <p:cBhvr>
                                        <p:cTn id="33" dur="500" fill="hold"/>
                                        <p:tgtEl>
                                          <p:spTgt spid="40"/>
                                        </p:tgtEl>
                                        <p:attrNameLst>
                                          <p:attrName>ppt_h</p:attrName>
                                        </p:attrNameLst>
                                      </p:cBhvr>
                                      <p:tavLst>
                                        <p:tav tm="0">
                                          <p:val>
                                            <p:fltVal val="0"/>
                                          </p:val>
                                        </p:tav>
                                        <p:tav tm="100000">
                                          <p:val>
                                            <p:strVal val="#ppt_h"/>
                                          </p:val>
                                        </p:tav>
                                      </p:tavLst>
                                    </p:anim>
                                    <p:animEffect transition="in" filter="fade">
                                      <p:cBhvr>
                                        <p:cTn id="34" dur="500"/>
                                        <p:tgtEl>
                                          <p:spTgt spid="40"/>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43"/>
                                        </p:tgtEl>
                                        <p:attrNameLst>
                                          <p:attrName>style.visibility</p:attrName>
                                        </p:attrNameLst>
                                      </p:cBhvr>
                                      <p:to>
                                        <p:strVal val="visible"/>
                                      </p:to>
                                    </p:set>
                                    <p:anim calcmode="lin" valueType="num">
                                      <p:cBhvr>
                                        <p:cTn id="37" dur="500" fill="hold"/>
                                        <p:tgtEl>
                                          <p:spTgt spid="43"/>
                                        </p:tgtEl>
                                        <p:attrNameLst>
                                          <p:attrName>ppt_w</p:attrName>
                                        </p:attrNameLst>
                                      </p:cBhvr>
                                      <p:tavLst>
                                        <p:tav tm="0">
                                          <p:val>
                                            <p:fltVal val="0"/>
                                          </p:val>
                                        </p:tav>
                                        <p:tav tm="100000">
                                          <p:val>
                                            <p:strVal val="#ppt_w"/>
                                          </p:val>
                                        </p:tav>
                                      </p:tavLst>
                                    </p:anim>
                                    <p:anim calcmode="lin" valueType="num">
                                      <p:cBhvr>
                                        <p:cTn id="38" dur="500" fill="hold"/>
                                        <p:tgtEl>
                                          <p:spTgt spid="43"/>
                                        </p:tgtEl>
                                        <p:attrNameLst>
                                          <p:attrName>ppt_h</p:attrName>
                                        </p:attrNameLst>
                                      </p:cBhvr>
                                      <p:tavLst>
                                        <p:tav tm="0">
                                          <p:val>
                                            <p:fltVal val="0"/>
                                          </p:val>
                                        </p:tav>
                                        <p:tav tm="100000">
                                          <p:val>
                                            <p:strVal val="#ppt_h"/>
                                          </p:val>
                                        </p:tav>
                                      </p:tavLst>
                                    </p:anim>
                                    <p:animEffect transition="in" filter="fade">
                                      <p:cBhvr>
                                        <p:cTn id="39" dur="500"/>
                                        <p:tgtEl>
                                          <p:spTgt spid="43"/>
                                        </p:tgtEl>
                                      </p:cBhvr>
                                    </p:animEffect>
                                  </p:childTnLst>
                                </p:cTn>
                              </p:par>
                              <p:par>
                                <p:cTn id="40" presetID="53" presetClass="entr" presetSubtype="16" fill="hold" grpId="0" nodeType="withEffect">
                                  <p:stCondLst>
                                    <p:cond delay="0"/>
                                  </p:stCondLst>
                                  <p:childTnLst>
                                    <p:set>
                                      <p:cBhvr>
                                        <p:cTn id="41" dur="1" fill="hold">
                                          <p:stCondLst>
                                            <p:cond delay="0"/>
                                          </p:stCondLst>
                                        </p:cTn>
                                        <p:tgtEl>
                                          <p:spTgt spid="44"/>
                                        </p:tgtEl>
                                        <p:attrNameLst>
                                          <p:attrName>style.visibility</p:attrName>
                                        </p:attrNameLst>
                                      </p:cBhvr>
                                      <p:to>
                                        <p:strVal val="visible"/>
                                      </p:to>
                                    </p:set>
                                    <p:anim calcmode="lin" valueType="num">
                                      <p:cBhvr>
                                        <p:cTn id="42" dur="500" fill="hold"/>
                                        <p:tgtEl>
                                          <p:spTgt spid="44"/>
                                        </p:tgtEl>
                                        <p:attrNameLst>
                                          <p:attrName>ppt_w</p:attrName>
                                        </p:attrNameLst>
                                      </p:cBhvr>
                                      <p:tavLst>
                                        <p:tav tm="0">
                                          <p:val>
                                            <p:fltVal val="0"/>
                                          </p:val>
                                        </p:tav>
                                        <p:tav tm="100000">
                                          <p:val>
                                            <p:strVal val="#ppt_w"/>
                                          </p:val>
                                        </p:tav>
                                      </p:tavLst>
                                    </p:anim>
                                    <p:anim calcmode="lin" valueType="num">
                                      <p:cBhvr>
                                        <p:cTn id="43" dur="500" fill="hold"/>
                                        <p:tgtEl>
                                          <p:spTgt spid="44"/>
                                        </p:tgtEl>
                                        <p:attrNameLst>
                                          <p:attrName>ppt_h</p:attrName>
                                        </p:attrNameLst>
                                      </p:cBhvr>
                                      <p:tavLst>
                                        <p:tav tm="0">
                                          <p:val>
                                            <p:fltVal val="0"/>
                                          </p:val>
                                        </p:tav>
                                        <p:tav tm="100000">
                                          <p:val>
                                            <p:strVal val="#ppt_h"/>
                                          </p:val>
                                        </p:tav>
                                      </p:tavLst>
                                    </p:anim>
                                    <p:animEffect transition="in" filter="fade">
                                      <p:cBhvr>
                                        <p:cTn id="44" dur="500"/>
                                        <p:tgtEl>
                                          <p:spTgt spid="44"/>
                                        </p:tgtEl>
                                      </p:cBhvr>
                                    </p:animEffect>
                                  </p:childTnLst>
                                </p:cTn>
                              </p:par>
                              <p:par>
                                <p:cTn id="45" presetID="53" presetClass="entr" presetSubtype="16" fill="hold" grpId="0" nodeType="withEffect">
                                  <p:stCondLst>
                                    <p:cond delay="0"/>
                                  </p:stCondLst>
                                  <p:childTnLst>
                                    <p:set>
                                      <p:cBhvr>
                                        <p:cTn id="46" dur="1" fill="hold">
                                          <p:stCondLst>
                                            <p:cond delay="0"/>
                                          </p:stCondLst>
                                        </p:cTn>
                                        <p:tgtEl>
                                          <p:spTgt spid="7"/>
                                        </p:tgtEl>
                                        <p:attrNameLst>
                                          <p:attrName>style.visibility</p:attrName>
                                        </p:attrNameLst>
                                      </p:cBhvr>
                                      <p:to>
                                        <p:strVal val="visible"/>
                                      </p:to>
                                    </p:set>
                                    <p:anim calcmode="lin" valueType="num">
                                      <p:cBhvr>
                                        <p:cTn id="47" dur="500" fill="hold"/>
                                        <p:tgtEl>
                                          <p:spTgt spid="7"/>
                                        </p:tgtEl>
                                        <p:attrNameLst>
                                          <p:attrName>ppt_w</p:attrName>
                                        </p:attrNameLst>
                                      </p:cBhvr>
                                      <p:tavLst>
                                        <p:tav tm="0">
                                          <p:val>
                                            <p:fltVal val="0"/>
                                          </p:val>
                                        </p:tav>
                                        <p:tav tm="100000">
                                          <p:val>
                                            <p:strVal val="#ppt_w"/>
                                          </p:val>
                                        </p:tav>
                                      </p:tavLst>
                                    </p:anim>
                                    <p:anim calcmode="lin" valueType="num">
                                      <p:cBhvr>
                                        <p:cTn id="48" dur="500" fill="hold"/>
                                        <p:tgtEl>
                                          <p:spTgt spid="7"/>
                                        </p:tgtEl>
                                        <p:attrNameLst>
                                          <p:attrName>ppt_h</p:attrName>
                                        </p:attrNameLst>
                                      </p:cBhvr>
                                      <p:tavLst>
                                        <p:tav tm="0">
                                          <p:val>
                                            <p:fltVal val="0"/>
                                          </p:val>
                                        </p:tav>
                                        <p:tav tm="100000">
                                          <p:val>
                                            <p:strVal val="#ppt_h"/>
                                          </p:val>
                                        </p:tav>
                                      </p:tavLst>
                                    </p:anim>
                                    <p:animEffect transition="in" filter="fade">
                                      <p:cBhvr>
                                        <p:cTn id="49" dur="500"/>
                                        <p:tgtEl>
                                          <p:spTgt spid="7"/>
                                        </p:tgtEl>
                                      </p:cBhvr>
                                    </p:animEffect>
                                  </p:childTnLst>
                                </p:cTn>
                              </p:par>
                              <p:par>
                                <p:cTn id="50" presetID="53" presetClass="entr" presetSubtype="16" fill="hold" grpId="0" nodeType="withEffect">
                                  <p:stCondLst>
                                    <p:cond delay="0"/>
                                  </p:stCondLst>
                                  <p:childTnLst>
                                    <p:set>
                                      <p:cBhvr>
                                        <p:cTn id="51" dur="1" fill="hold">
                                          <p:stCondLst>
                                            <p:cond delay="0"/>
                                          </p:stCondLst>
                                        </p:cTn>
                                        <p:tgtEl>
                                          <p:spTgt spid="8"/>
                                        </p:tgtEl>
                                        <p:attrNameLst>
                                          <p:attrName>style.visibility</p:attrName>
                                        </p:attrNameLst>
                                      </p:cBhvr>
                                      <p:to>
                                        <p:strVal val="visible"/>
                                      </p:to>
                                    </p:set>
                                    <p:anim calcmode="lin" valueType="num">
                                      <p:cBhvr>
                                        <p:cTn id="52" dur="500" fill="hold"/>
                                        <p:tgtEl>
                                          <p:spTgt spid="8"/>
                                        </p:tgtEl>
                                        <p:attrNameLst>
                                          <p:attrName>ppt_w</p:attrName>
                                        </p:attrNameLst>
                                      </p:cBhvr>
                                      <p:tavLst>
                                        <p:tav tm="0">
                                          <p:val>
                                            <p:fltVal val="0"/>
                                          </p:val>
                                        </p:tav>
                                        <p:tav tm="100000">
                                          <p:val>
                                            <p:strVal val="#ppt_w"/>
                                          </p:val>
                                        </p:tav>
                                      </p:tavLst>
                                    </p:anim>
                                    <p:anim calcmode="lin" valueType="num">
                                      <p:cBhvr>
                                        <p:cTn id="53" dur="500" fill="hold"/>
                                        <p:tgtEl>
                                          <p:spTgt spid="8"/>
                                        </p:tgtEl>
                                        <p:attrNameLst>
                                          <p:attrName>ppt_h</p:attrName>
                                        </p:attrNameLst>
                                      </p:cBhvr>
                                      <p:tavLst>
                                        <p:tav tm="0">
                                          <p:val>
                                            <p:fltVal val="0"/>
                                          </p:val>
                                        </p:tav>
                                        <p:tav tm="100000">
                                          <p:val>
                                            <p:strVal val="#ppt_h"/>
                                          </p:val>
                                        </p:tav>
                                      </p:tavLst>
                                    </p:anim>
                                    <p:animEffect transition="in" filter="fade">
                                      <p:cBhvr>
                                        <p:cTn id="54" dur="500"/>
                                        <p:tgtEl>
                                          <p:spTgt spid="8"/>
                                        </p:tgtEl>
                                      </p:cBhvr>
                                    </p:animEffect>
                                  </p:childTnLst>
                                </p:cTn>
                              </p:par>
                              <p:par>
                                <p:cTn id="55" presetID="53" presetClass="entr" presetSubtype="16" fill="hold" nodeType="withEffect">
                                  <p:stCondLst>
                                    <p:cond delay="0"/>
                                  </p:stCondLst>
                                  <p:childTnLst>
                                    <p:set>
                                      <p:cBhvr>
                                        <p:cTn id="56" dur="1" fill="hold">
                                          <p:stCondLst>
                                            <p:cond delay="0"/>
                                          </p:stCondLst>
                                        </p:cTn>
                                        <p:tgtEl>
                                          <p:spTgt spid="9"/>
                                        </p:tgtEl>
                                        <p:attrNameLst>
                                          <p:attrName>style.visibility</p:attrName>
                                        </p:attrNameLst>
                                      </p:cBhvr>
                                      <p:to>
                                        <p:strVal val="visible"/>
                                      </p:to>
                                    </p:set>
                                    <p:anim calcmode="lin" valueType="num">
                                      <p:cBhvr>
                                        <p:cTn id="57" dur="500" fill="hold"/>
                                        <p:tgtEl>
                                          <p:spTgt spid="9"/>
                                        </p:tgtEl>
                                        <p:attrNameLst>
                                          <p:attrName>ppt_w</p:attrName>
                                        </p:attrNameLst>
                                      </p:cBhvr>
                                      <p:tavLst>
                                        <p:tav tm="0">
                                          <p:val>
                                            <p:fltVal val="0"/>
                                          </p:val>
                                        </p:tav>
                                        <p:tav tm="100000">
                                          <p:val>
                                            <p:strVal val="#ppt_w"/>
                                          </p:val>
                                        </p:tav>
                                      </p:tavLst>
                                    </p:anim>
                                    <p:anim calcmode="lin" valueType="num">
                                      <p:cBhvr>
                                        <p:cTn id="58" dur="500" fill="hold"/>
                                        <p:tgtEl>
                                          <p:spTgt spid="9"/>
                                        </p:tgtEl>
                                        <p:attrNameLst>
                                          <p:attrName>ppt_h</p:attrName>
                                        </p:attrNameLst>
                                      </p:cBhvr>
                                      <p:tavLst>
                                        <p:tav tm="0">
                                          <p:val>
                                            <p:fltVal val="0"/>
                                          </p:val>
                                        </p:tav>
                                        <p:tav tm="100000">
                                          <p:val>
                                            <p:strVal val="#ppt_h"/>
                                          </p:val>
                                        </p:tav>
                                      </p:tavLst>
                                    </p:anim>
                                    <p:animEffect transition="in" filter="fade">
                                      <p:cBhvr>
                                        <p:cTn id="59" dur="500"/>
                                        <p:tgtEl>
                                          <p:spTgt spid="9"/>
                                        </p:tgtEl>
                                      </p:cBhvr>
                                    </p:animEffect>
                                  </p:childTnLst>
                                </p:cTn>
                              </p:par>
                              <p:par>
                                <p:cTn id="60" presetID="53" presetClass="entr" presetSubtype="16" fill="hold" nodeType="withEffect">
                                  <p:stCondLst>
                                    <p:cond delay="0"/>
                                  </p:stCondLst>
                                  <p:childTnLst>
                                    <p:set>
                                      <p:cBhvr>
                                        <p:cTn id="61" dur="1" fill="hold">
                                          <p:stCondLst>
                                            <p:cond delay="0"/>
                                          </p:stCondLst>
                                        </p:cTn>
                                        <p:tgtEl>
                                          <p:spTgt spid="10"/>
                                        </p:tgtEl>
                                        <p:attrNameLst>
                                          <p:attrName>style.visibility</p:attrName>
                                        </p:attrNameLst>
                                      </p:cBhvr>
                                      <p:to>
                                        <p:strVal val="visible"/>
                                      </p:to>
                                    </p:set>
                                    <p:anim calcmode="lin" valueType="num">
                                      <p:cBhvr>
                                        <p:cTn id="62" dur="500" fill="hold"/>
                                        <p:tgtEl>
                                          <p:spTgt spid="10"/>
                                        </p:tgtEl>
                                        <p:attrNameLst>
                                          <p:attrName>ppt_w</p:attrName>
                                        </p:attrNameLst>
                                      </p:cBhvr>
                                      <p:tavLst>
                                        <p:tav tm="0">
                                          <p:val>
                                            <p:fltVal val="0"/>
                                          </p:val>
                                        </p:tav>
                                        <p:tav tm="100000">
                                          <p:val>
                                            <p:strVal val="#ppt_w"/>
                                          </p:val>
                                        </p:tav>
                                      </p:tavLst>
                                    </p:anim>
                                    <p:anim calcmode="lin" valueType="num">
                                      <p:cBhvr>
                                        <p:cTn id="63" dur="500" fill="hold"/>
                                        <p:tgtEl>
                                          <p:spTgt spid="10"/>
                                        </p:tgtEl>
                                        <p:attrNameLst>
                                          <p:attrName>ppt_h</p:attrName>
                                        </p:attrNameLst>
                                      </p:cBhvr>
                                      <p:tavLst>
                                        <p:tav tm="0">
                                          <p:val>
                                            <p:fltVal val="0"/>
                                          </p:val>
                                        </p:tav>
                                        <p:tav tm="100000">
                                          <p:val>
                                            <p:strVal val="#ppt_h"/>
                                          </p:val>
                                        </p:tav>
                                      </p:tavLst>
                                    </p:anim>
                                    <p:animEffect transition="in" filter="fade">
                                      <p:cBhvr>
                                        <p:cTn id="64" dur="500"/>
                                        <p:tgtEl>
                                          <p:spTgt spid="10"/>
                                        </p:tgtEl>
                                      </p:cBhvr>
                                    </p:animEffect>
                                  </p:childTnLst>
                                </p:cTn>
                              </p:par>
                              <p:par>
                                <p:cTn id="65" presetID="53" presetClass="entr" presetSubtype="16" fill="hold" nodeType="withEffect">
                                  <p:stCondLst>
                                    <p:cond delay="0"/>
                                  </p:stCondLst>
                                  <p:childTnLst>
                                    <p:set>
                                      <p:cBhvr>
                                        <p:cTn id="66" dur="1" fill="hold">
                                          <p:stCondLst>
                                            <p:cond delay="0"/>
                                          </p:stCondLst>
                                        </p:cTn>
                                        <p:tgtEl>
                                          <p:spTgt spid="11"/>
                                        </p:tgtEl>
                                        <p:attrNameLst>
                                          <p:attrName>style.visibility</p:attrName>
                                        </p:attrNameLst>
                                      </p:cBhvr>
                                      <p:to>
                                        <p:strVal val="visible"/>
                                      </p:to>
                                    </p:set>
                                    <p:anim calcmode="lin" valueType="num">
                                      <p:cBhvr>
                                        <p:cTn id="67" dur="500" fill="hold"/>
                                        <p:tgtEl>
                                          <p:spTgt spid="11"/>
                                        </p:tgtEl>
                                        <p:attrNameLst>
                                          <p:attrName>ppt_w</p:attrName>
                                        </p:attrNameLst>
                                      </p:cBhvr>
                                      <p:tavLst>
                                        <p:tav tm="0">
                                          <p:val>
                                            <p:fltVal val="0"/>
                                          </p:val>
                                        </p:tav>
                                        <p:tav tm="100000">
                                          <p:val>
                                            <p:strVal val="#ppt_w"/>
                                          </p:val>
                                        </p:tav>
                                      </p:tavLst>
                                    </p:anim>
                                    <p:anim calcmode="lin" valueType="num">
                                      <p:cBhvr>
                                        <p:cTn id="68" dur="500" fill="hold"/>
                                        <p:tgtEl>
                                          <p:spTgt spid="11"/>
                                        </p:tgtEl>
                                        <p:attrNameLst>
                                          <p:attrName>ppt_h</p:attrName>
                                        </p:attrNameLst>
                                      </p:cBhvr>
                                      <p:tavLst>
                                        <p:tav tm="0">
                                          <p:val>
                                            <p:fltVal val="0"/>
                                          </p:val>
                                        </p:tav>
                                        <p:tav tm="100000">
                                          <p:val>
                                            <p:strVal val="#ppt_h"/>
                                          </p:val>
                                        </p:tav>
                                      </p:tavLst>
                                    </p:anim>
                                    <p:animEffect transition="in" filter="fade">
                                      <p:cBhvr>
                                        <p:cTn id="69" dur="500"/>
                                        <p:tgtEl>
                                          <p:spTgt spid="11"/>
                                        </p:tgtEl>
                                      </p:cBhvr>
                                    </p:animEffect>
                                  </p:childTnLst>
                                </p:cTn>
                              </p:par>
                              <p:par>
                                <p:cTn id="70" presetID="53" presetClass="entr" presetSubtype="16" fill="hold" nodeType="withEffect">
                                  <p:stCondLst>
                                    <p:cond delay="0"/>
                                  </p:stCondLst>
                                  <p:childTnLst>
                                    <p:set>
                                      <p:cBhvr>
                                        <p:cTn id="71" dur="1" fill="hold">
                                          <p:stCondLst>
                                            <p:cond delay="0"/>
                                          </p:stCondLst>
                                        </p:cTn>
                                        <p:tgtEl>
                                          <p:spTgt spid="12"/>
                                        </p:tgtEl>
                                        <p:attrNameLst>
                                          <p:attrName>style.visibility</p:attrName>
                                        </p:attrNameLst>
                                      </p:cBhvr>
                                      <p:to>
                                        <p:strVal val="visible"/>
                                      </p:to>
                                    </p:set>
                                    <p:anim calcmode="lin" valueType="num">
                                      <p:cBhvr>
                                        <p:cTn id="72" dur="500" fill="hold"/>
                                        <p:tgtEl>
                                          <p:spTgt spid="12"/>
                                        </p:tgtEl>
                                        <p:attrNameLst>
                                          <p:attrName>ppt_w</p:attrName>
                                        </p:attrNameLst>
                                      </p:cBhvr>
                                      <p:tavLst>
                                        <p:tav tm="0">
                                          <p:val>
                                            <p:fltVal val="0"/>
                                          </p:val>
                                        </p:tav>
                                        <p:tav tm="100000">
                                          <p:val>
                                            <p:strVal val="#ppt_w"/>
                                          </p:val>
                                        </p:tav>
                                      </p:tavLst>
                                    </p:anim>
                                    <p:anim calcmode="lin" valueType="num">
                                      <p:cBhvr>
                                        <p:cTn id="73" dur="500" fill="hold"/>
                                        <p:tgtEl>
                                          <p:spTgt spid="12"/>
                                        </p:tgtEl>
                                        <p:attrNameLst>
                                          <p:attrName>ppt_h</p:attrName>
                                        </p:attrNameLst>
                                      </p:cBhvr>
                                      <p:tavLst>
                                        <p:tav tm="0">
                                          <p:val>
                                            <p:fltVal val="0"/>
                                          </p:val>
                                        </p:tav>
                                        <p:tav tm="100000">
                                          <p:val>
                                            <p:strVal val="#ppt_h"/>
                                          </p:val>
                                        </p:tav>
                                      </p:tavLst>
                                    </p:anim>
                                    <p:animEffect transition="in" filter="fade">
                                      <p:cBhvr>
                                        <p:cTn id="74" dur="500"/>
                                        <p:tgtEl>
                                          <p:spTgt spid="12"/>
                                        </p:tgtEl>
                                      </p:cBhvr>
                                    </p:animEffect>
                                  </p:childTnLst>
                                </p:cTn>
                              </p:par>
                              <p:par>
                                <p:cTn id="75" presetID="53" presetClass="entr" presetSubtype="16" fill="hold" nodeType="withEffect">
                                  <p:stCondLst>
                                    <p:cond delay="0"/>
                                  </p:stCondLst>
                                  <p:childTnLst>
                                    <p:set>
                                      <p:cBhvr>
                                        <p:cTn id="76" dur="1" fill="hold">
                                          <p:stCondLst>
                                            <p:cond delay="0"/>
                                          </p:stCondLst>
                                        </p:cTn>
                                        <p:tgtEl>
                                          <p:spTgt spid="13"/>
                                        </p:tgtEl>
                                        <p:attrNameLst>
                                          <p:attrName>style.visibility</p:attrName>
                                        </p:attrNameLst>
                                      </p:cBhvr>
                                      <p:to>
                                        <p:strVal val="visible"/>
                                      </p:to>
                                    </p:set>
                                    <p:anim calcmode="lin" valueType="num">
                                      <p:cBhvr>
                                        <p:cTn id="77" dur="500" fill="hold"/>
                                        <p:tgtEl>
                                          <p:spTgt spid="13"/>
                                        </p:tgtEl>
                                        <p:attrNameLst>
                                          <p:attrName>ppt_w</p:attrName>
                                        </p:attrNameLst>
                                      </p:cBhvr>
                                      <p:tavLst>
                                        <p:tav tm="0">
                                          <p:val>
                                            <p:fltVal val="0"/>
                                          </p:val>
                                        </p:tav>
                                        <p:tav tm="100000">
                                          <p:val>
                                            <p:strVal val="#ppt_w"/>
                                          </p:val>
                                        </p:tav>
                                      </p:tavLst>
                                    </p:anim>
                                    <p:anim calcmode="lin" valueType="num">
                                      <p:cBhvr>
                                        <p:cTn id="78" dur="500" fill="hold"/>
                                        <p:tgtEl>
                                          <p:spTgt spid="13"/>
                                        </p:tgtEl>
                                        <p:attrNameLst>
                                          <p:attrName>ppt_h</p:attrName>
                                        </p:attrNameLst>
                                      </p:cBhvr>
                                      <p:tavLst>
                                        <p:tav tm="0">
                                          <p:val>
                                            <p:fltVal val="0"/>
                                          </p:val>
                                        </p:tav>
                                        <p:tav tm="100000">
                                          <p:val>
                                            <p:strVal val="#ppt_h"/>
                                          </p:val>
                                        </p:tav>
                                      </p:tavLst>
                                    </p:anim>
                                    <p:animEffect transition="in" filter="fade">
                                      <p:cBhvr>
                                        <p:cTn id="79" dur="500"/>
                                        <p:tgtEl>
                                          <p:spTgt spid="13"/>
                                        </p:tgtEl>
                                      </p:cBhvr>
                                    </p:animEffect>
                                  </p:childTnLst>
                                </p:cTn>
                              </p:par>
                              <p:par>
                                <p:cTn id="80" presetID="53" presetClass="entr" presetSubtype="16" fill="hold" nodeType="withEffect">
                                  <p:stCondLst>
                                    <p:cond delay="0"/>
                                  </p:stCondLst>
                                  <p:childTnLst>
                                    <p:set>
                                      <p:cBhvr>
                                        <p:cTn id="81" dur="1" fill="hold">
                                          <p:stCondLst>
                                            <p:cond delay="0"/>
                                          </p:stCondLst>
                                        </p:cTn>
                                        <p:tgtEl>
                                          <p:spTgt spid="14"/>
                                        </p:tgtEl>
                                        <p:attrNameLst>
                                          <p:attrName>style.visibility</p:attrName>
                                        </p:attrNameLst>
                                      </p:cBhvr>
                                      <p:to>
                                        <p:strVal val="visible"/>
                                      </p:to>
                                    </p:set>
                                    <p:anim calcmode="lin" valueType="num">
                                      <p:cBhvr>
                                        <p:cTn id="82" dur="500" fill="hold"/>
                                        <p:tgtEl>
                                          <p:spTgt spid="14"/>
                                        </p:tgtEl>
                                        <p:attrNameLst>
                                          <p:attrName>ppt_w</p:attrName>
                                        </p:attrNameLst>
                                      </p:cBhvr>
                                      <p:tavLst>
                                        <p:tav tm="0">
                                          <p:val>
                                            <p:fltVal val="0"/>
                                          </p:val>
                                        </p:tav>
                                        <p:tav tm="100000">
                                          <p:val>
                                            <p:strVal val="#ppt_w"/>
                                          </p:val>
                                        </p:tav>
                                      </p:tavLst>
                                    </p:anim>
                                    <p:anim calcmode="lin" valueType="num">
                                      <p:cBhvr>
                                        <p:cTn id="83" dur="500" fill="hold"/>
                                        <p:tgtEl>
                                          <p:spTgt spid="14"/>
                                        </p:tgtEl>
                                        <p:attrNameLst>
                                          <p:attrName>ppt_h</p:attrName>
                                        </p:attrNameLst>
                                      </p:cBhvr>
                                      <p:tavLst>
                                        <p:tav tm="0">
                                          <p:val>
                                            <p:fltVal val="0"/>
                                          </p:val>
                                        </p:tav>
                                        <p:tav tm="100000">
                                          <p:val>
                                            <p:strVal val="#ppt_h"/>
                                          </p:val>
                                        </p:tav>
                                      </p:tavLst>
                                    </p:anim>
                                    <p:animEffect transition="in" filter="fade">
                                      <p:cBhvr>
                                        <p:cTn id="84" dur="500"/>
                                        <p:tgtEl>
                                          <p:spTgt spid="14"/>
                                        </p:tgtEl>
                                      </p:cBhvr>
                                    </p:animEffect>
                                  </p:childTnLst>
                                </p:cTn>
                              </p:par>
                              <p:par>
                                <p:cTn id="85" presetID="53" presetClass="entr" presetSubtype="16" fill="hold" grpId="0" nodeType="withEffect">
                                  <p:stCondLst>
                                    <p:cond delay="0"/>
                                  </p:stCondLst>
                                  <p:childTnLst>
                                    <p:set>
                                      <p:cBhvr>
                                        <p:cTn id="86" dur="1" fill="hold">
                                          <p:stCondLst>
                                            <p:cond delay="0"/>
                                          </p:stCondLst>
                                        </p:cTn>
                                        <p:tgtEl>
                                          <p:spTgt spid="15"/>
                                        </p:tgtEl>
                                        <p:attrNameLst>
                                          <p:attrName>style.visibility</p:attrName>
                                        </p:attrNameLst>
                                      </p:cBhvr>
                                      <p:to>
                                        <p:strVal val="visible"/>
                                      </p:to>
                                    </p:set>
                                    <p:anim calcmode="lin" valueType="num">
                                      <p:cBhvr>
                                        <p:cTn id="87" dur="500" fill="hold"/>
                                        <p:tgtEl>
                                          <p:spTgt spid="15"/>
                                        </p:tgtEl>
                                        <p:attrNameLst>
                                          <p:attrName>ppt_w</p:attrName>
                                        </p:attrNameLst>
                                      </p:cBhvr>
                                      <p:tavLst>
                                        <p:tav tm="0">
                                          <p:val>
                                            <p:fltVal val="0"/>
                                          </p:val>
                                        </p:tav>
                                        <p:tav tm="100000">
                                          <p:val>
                                            <p:strVal val="#ppt_w"/>
                                          </p:val>
                                        </p:tav>
                                      </p:tavLst>
                                    </p:anim>
                                    <p:anim calcmode="lin" valueType="num">
                                      <p:cBhvr>
                                        <p:cTn id="88" dur="500" fill="hold"/>
                                        <p:tgtEl>
                                          <p:spTgt spid="15"/>
                                        </p:tgtEl>
                                        <p:attrNameLst>
                                          <p:attrName>ppt_h</p:attrName>
                                        </p:attrNameLst>
                                      </p:cBhvr>
                                      <p:tavLst>
                                        <p:tav tm="0">
                                          <p:val>
                                            <p:fltVal val="0"/>
                                          </p:val>
                                        </p:tav>
                                        <p:tav tm="100000">
                                          <p:val>
                                            <p:strVal val="#ppt_h"/>
                                          </p:val>
                                        </p:tav>
                                      </p:tavLst>
                                    </p:anim>
                                    <p:animEffect transition="in" filter="fade">
                                      <p:cBhvr>
                                        <p:cTn id="89" dur="500"/>
                                        <p:tgtEl>
                                          <p:spTgt spid="15"/>
                                        </p:tgtEl>
                                      </p:cBhvr>
                                    </p:animEffect>
                                  </p:childTnLst>
                                </p:cTn>
                              </p:par>
                              <p:par>
                                <p:cTn id="90" presetID="53" presetClass="entr" presetSubtype="16" fill="hold" grpId="0" nodeType="withEffect">
                                  <p:stCondLst>
                                    <p:cond delay="0"/>
                                  </p:stCondLst>
                                  <p:childTnLst>
                                    <p:set>
                                      <p:cBhvr>
                                        <p:cTn id="91" dur="1" fill="hold">
                                          <p:stCondLst>
                                            <p:cond delay="0"/>
                                          </p:stCondLst>
                                        </p:cTn>
                                        <p:tgtEl>
                                          <p:spTgt spid="16"/>
                                        </p:tgtEl>
                                        <p:attrNameLst>
                                          <p:attrName>style.visibility</p:attrName>
                                        </p:attrNameLst>
                                      </p:cBhvr>
                                      <p:to>
                                        <p:strVal val="visible"/>
                                      </p:to>
                                    </p:set>
                                    <p:anim calcmode="lin" valueType="num">
                                      <p:cBhvr>
                                        <p:cTn id="92" dur="500" fill="hold"/>
                                        <p:tgtEl>
                                          <p:spTgt spid="16"/>
                                        </p:tgtEl>
                                        <p:attrNameLst>
                                          <p:attrName>ppt_w</p:attrName>
                                        </p:attrNameLst>
                                      </p:cBhvr>
                                      <p:tavLst>
                                        <p:tav tm="0">
                                          <p:val>
                                            <p:fltVal val="0"/>
                                          </p:val>
                                        </p:tav>
                                        <p:tav tm="100000">
                                          <p:val>
                                            <p:strVal val="#ppt_w"/>
                                          </p:val>
                                        </p:tav>
                                      </p:tavLst>
                                    </p:anim>
                                    <p:anim calcmode="lin" valueType="num">
                                      <p:cBhvr>
                                        <p:cTn id="93" dur="500" fill="hold"/>
                                        <p:tgtEl>
                                          <p:spTgt spid="16"/>
                                        </p:tgtEl>
                                        <p:attrNameLst>
                                          <p:attrName>ppt_h</p:attrName>
                                        </p:attrNameLst>
                                      </p:cBhvr>
                                      <p:tavLst>
                                        <p:tav tm="0">
                                          <p:val>
                                            <p:fltVal val="0"/>
                                          </p:val>
                                        </p:tav>
                                        <p:tav tm="100000">
                                          <p:val>
                                            <p:strVal val="#ppt_h"/>
                                          </p:val>
                                        </p:tav>
                                      </p:tavLst>
                                    </p:anim>
                                    <p:animEffect transition="in" filter="fade">
                                      <p:cBhvr>
                                        <p:cTn id="94" dur="500"/>
                                        <p:tgtEl>
                                          <p:spTgt spid="16"/>
                                        </p:tgtEl>
                                      </p:cBhvr>
                                    </p:animEffect>
                                  </p:childTnLst>
                                </p:cTn>
                              </p:par>
                              <p:par>
                                <p:cTn id="95" presetID="53" presetClass="entr" presetSubtype="16" fill="hold" grpId="0" nodeType="withEffect">
                                  <p:stCondLst>
                                    <p:cond delay="0"/>
                                  </p:stCondLst>
                                  <p:childTnLst>
                                    <p:set>
                                      <p:cBhvr>
                                        <p:cTn id="96" dur="1" fill="hold">
                                          <p:stCondLst>
                                            <p:cond delay="0"/>
                                          </p:stCondLst>
                                        </p:cTn>
                                        <p:tgtEl>
                                          <p:spTgt spid="17"/>
                                        </p:tgtEl>
                                        <p:attrNameLst>
                                          <p:attrName>style.visibility</p:attrName>
                                        </p:attrNameLst>
                                      </p:cBhvr>
                                      <p:to>
                                        <p:strVal val="visible"/>
                                      </p:to>
                                    </p:set>
                                    <p:anim calcmode="lin" valueType="num">
                                      <p:cBhvr>
                                        <p:cTn id="97" dur="500" fill="hold"/>
                                        <p:tgtEl>
                                          <p:spTgt spid="17"/>
                                        </p:tgtEl>
                                        <p:attrNameLst>
                                          <p:attrName>ppt_w</p:attrName>
                                        </p:attrNameLst>
                                      </p:cBhvr>
                                      <p:tavLst>
                                        <p:tav tm="0">
                                          <p:val>
                                            <p:fltVal val="0"/>
                                          </p:val>
                                        </p:tav>
                                        <p:tav tm="100000">
                                          <p:val>
                                            <p:strVal val="#ppt_w"/>
                                          </p:val>
                                        </p:tav>
                                      </p:tavLst>
                                    </p:anim>
                                    <p:anim calcmode="lin" valueType="num">
                                      <p:cBhvr>
                                        <p:cTn id="98" dur="500" fill="hold"/>
                                        <p:tgtEl>
                                          <p:spTgt spid="17"/>
                                        </p:tgtEl>
                                        <p:attrNameLst>
                                          <p:attrName>ppt_h</p:attrName>
                                        </p:attrNameLst>
                                      </p:cBhvr>
                                      <p:tavLst>
                                        <p:tav tm="0">
                                          <p:val>
                                            <p:fltVal val="0"/>
                                          </p:val>
                                        </p:tav>
                                        <p:tav tm="100000">
                                          <p:val>
                                            <p:strVal val="#ppt_h"/>
                                          </p:val>
                                        </p:tav>
                                      </p:tavLst>
                                    </p:anim>
                                    <p:animEffect transition="in" filter="fade">
                                      <p:cBhvr>
                                        <p:cTn id="99" dur="500"/>
                                        <p:tgtEl>
                                          <p:spTgt spid="17"/>
                                        </p:tgtEl>
                                      </p:cBhvr>
                                    </p:animEffect>
                                  </p:childTnLst>
                                </p:cTn>
                              </p:par>
                              <p:par>
                                <p:cTn id="100" presetID="53" presetClass="entr" presetSubtype="16" fill="hold" grpId="0" nodeType="withEffect">
                                  <p:stCondLst>
                                    <p:cond delay="0"/>
                                  </p:stCondLst>
                                  <p:childTnLst>
                                    <p:set>
                                      <p:cBhvr>
                                        <p:cTn id="101" dur="1" fill="hold">
                                          <p:stCondLst>
                                            <p:cond delay="0"/>
                                          </p:stCondLst>
                                        </p:cTn>
                                        <p:tgtEl>
                                          <p:spTgt spid="18"/>
                                        </p:tgtEl>
                                        <p:attrNameLst>
                                          <p:attrName>style.visibility</p:attrName>
                                        </p:attrNameLst>
                                      </p:cBhvr>
                                      <p:to>
                                        <p:strVal val="visible"/>
                                      </p:to>
                                    </p:set>
                                    <p:anim calcmode="lin" valueType="num">
                                      <p:cBhvr>
                                        <p:cTn id="102" dur="500" fill="hold"/>
                                        <p:tgtEl>
                                          <p:spTgt spid="18"/>
                                        </p:tgtEl>
                                        <p:attrNameLst>
                                          <p:attrName>ppt_w</p:attrName>
                                        </p:attrNameLst>
                                      </p:cBhvr>
                                      <p:tavLst>
                                        <p:tav tm="0">
                                          <p:val>
                                            <p:fltVal val="0"/>
                                          </p:val>
                                        </p:tav>
                                        <p:tav tm="100000">
                                          <p:val>
                                            <p:strVal val="#ppt_w"/>
                                          </p:val>
                                        </p:tav>
                                      </p:tavLst>
                                    </p:anim>
                                    <p:anim calcmode="lin" valueType="num">
                                      <p:cBhvr>
                                        <p:cTn id="103" dur="500" fill="hold"/>
                                        <p:tgtEl>
                                          <p:spTgt spid="18"/>
                                        </p:tgtEl>
                                        <p:attrNameLst>
                                          <p:attrName>ppt_h</p:attrName>
                                        </p:attrNameLst>
                                      </p:cBhvr>
                                      <p:tavLst>
                                        <p:tav tm="0">
                                          <p:val>
                                            <p:fltVal val="0"/>
                                          </p:val>
                                        </p:tav>
                                        <p:tav tm="100000">
                                          <p:val>
                                            <p:strVal val="#ppt_h"/>
                                          </p:val>
                                        </p:tav>
                                      </p:tavLst>
                                    </p:anim>
                                    <p:animEffect transition="in" filter="fade">
                                      <p:cBhvr>
                                        <p:cTn id="104" dur="500"/>
                                        <p:tgtEl>
                                          <p:spTgt spid="18"/>
                                        </p:tgtEl>
                                      </p:cBhvr>
                                    </p:animEffect>
                                  </p:childTnLst>
                                </p:cTn>
                              </p:par>
                              <p:par>
                                <p:cTn id="105" presetID="53" presetClass="entr" presetSubtype="16" fill="hold" grpId="0" nodeType="withEffect">
                                  <p:stCondLst>
                                    <p:cond delay="0"/>
                                  </p:stCondLst>
                                  <p:childTnLst>
                                    <p:set>
                                      <p:cBhvr>
                                        <p:cTn id="106" dur="1" fill="hold">
                                          <p:stCondLst>
                                            <p:cond delay="0"/>
                                          </p:stCondLst>
                                        </p:cTn>
                                        <p:tgtEl>
                                          <p:spTgt spid="19"/>
                                        </p:tgtEl>
                                        <p:attrNameLst>
                                          <p:attrName>style.visibility</p:attrName>
                                        </p:attrNameLst>
                                      </p:cBhvr>
                                      <p:to>
                                        <p:strVal val="visible"/>
                                      </p:to>
                                    </p:set>
                                    <p:anim calcmode="lin" valueType="num">
                                      <p:cBhvr>
                                        <p:cTn id="107" dur="500" fill="hold"/>
                                        <p:tgtEl>
                                          <p:spTgt spid="19"/>
                                        </p:tgtEl>
                                        <p:attrNameLst>
                                          <p:attrName>ppt_w</p:attrName>
                                        </p:attrNameLst>
                                      </p:cBhvr>
                                      <p:tavLst>
                                        <p:tav tm="0">
                                          <p:val>
                                            <p:fltVal val="0"/>
                                          </p:val>
                                        </p:tav>
                                        <p:tav tm="100000">
                                          <p:val>
                                            <p:strVal val="#ppt_w"/>
                                          </p:val>
                                        </p:tav>
                                      </p:tavLst>
                                    </p:anim>
                                    <p:anim calcmode="lin" valueType="num">
                                      <p:cBhvr>
                                        <p:cTn id="108" dur="500" fill="hold"/>
                                        <p:tgtEl>
                                          <p:spTgt spid="19"/>
                                        </p:tgtEl>
                                        <p:attrNameLst>
                                          <p:attrName>ppt_h</p:attrName>
                                        </p:attrNameLst>
                                      </p:cBhvr>
                                      <p:tavLst>
                                        <p:tav tm="0">
                                          <p:val>
                                            <p:fltVal val="0"/>
                                          </p:val>
                                        </p:tav>
                                        <p:tav tm="100000">
                                          <p:val>
                                            <p:strVal val="#ppt_h"/>
                                          </p:val>
                                        </p:tav>
                                      </p:tavLst>
                                    </p:anim>
                                    <p:animEffect transition="in" filter="fade">
                                      <p:cBhvr>
                                        <p:cTn id="109" dur="500"/>
                                        <p:tgtEl>
                                          <p:spTgt spid="19"/>
                                        </p:tgtEl>
                                      </p:cBhvr>
                                    </p:animEffect>
                                  </p:childTnLst>
                                </p:cTn>
                              </p:par>
                              <p:par>
                                <p:cTn id="110" presetID="53" presetClass="entr" presetSubtype="16" fill="hold" grpId="0" nodeType="withEffect">
                                  <p:stCondLst>
                                    <p:cond delay="0"/>
                                  </p:stCondLst>
                                  <p:childTnLst>
                                    <p:set>
                                      <p:cBhvr>
                                        <p:cTn id="111" dur="1" fill="hold">
                                          <p:stCondLst>
                                            <p:cond delay="0"/>
                                          </p:stCondLst>
                                        </p:cTn>
                                        <p:tgtEl>
                                          <p:spTgt spid="20"/>
                                        </p:tgtEl>
                                        <p:attrNameLst>
                                          <p:attrName>style.visibility</p:attrName>
                                        </p:attrNameLst>
                                      </p:cBhvr>
                                      <p:to>
                                        <p:strVal val="visible"/>
                                      </p:to>
                                    </p:set>
                                    <p:anim calcmode="lin" valueType="num">
                                      <p:cBhvr>
                                        <p:cTn id="112" dur="500" fill="hold"/>
                                        <p:tgtEl>
                                          <p:spTgt spid="20"/>
                                        </p:tgtEl>
                                        <p:attrNameLst>
                                          <p:attrName>ppt_w</p:attrName>
                                        </p:attrNameLst>
                                      </p:cBhvr>
                                      <p:tavLst>
                                        <p:tav tm="0">
                                          <p:val>
                                            <p:fltVal val="0"/>
                                          </p:val>
                                        </p:tav>
                                        <p:tav tm="100000">
                                          <p:val>
                                            <p:strVal val="#ppt_w"/>
                                          </p:val>
                                        </p:tav>
                                      </p:tavLst>
                                    </p:anim>
                                    <p:anim calcmode="lin" valueType="num">
                                      <p:cBhvr>
                                        <p:cTn id="113" dur="500" fill="hold"/>
                                        <p:tgtEl>
                                          <p:spTgt spid="20"/>
                                        </p:tgtEl>
                                        <p:attrNameLst>
                                          <p:attrName>ppt_h</p:attrName>
                                        </p:attrNameLst>
                                      </p:cBhvr>
                                      <p:tavLst>
                                        <p:tav tm="0">
                                          <p:val>
                                            <p:fltVal val="0"/>
                                          </p:val>
                                        </p:tav>
                                        <p:tav tm="100000">
                                          <p:val>
                                            <p:strVal val="#ppt_h"/>
                                          </p:val>
                                        </p:tav>
                                      </p:tavLst>
                                    </p:anim>
                                    <p:animEffect transition="in" filter="fade">
                                      <p:cBhvr>
                                        <p:cTn id="114" dur="500"/>
                                        <p:tgtEl>
                                          <p:spTgt spid="20"/>
                                        </p:tgtEl>
                                      </p:cBhvr>
                                    </p:animEffect>
                                  </p:childTnLst>
                                </p:cTn>
                              </p:par>
                              <p:par>
                                <p:cTn id="115" presetID="2" presetClass="entr" presetSubtype="8" fill="hold" nodeType="withEffect">
                                  <p:stCondLst>
                                    <p:cond delay="0"/>
                                  </p:stCondLst>
                                  <p:childTnLst>
                                    <p:set>
                                      <p:cBhvr>
                                        <p:cTn id="116" dur="1" fill="hold">
                                          <p:stCondLst>
                                            <p:cond delay="0"/>
                                          </p:stCondLst>
                                        </p:cTn>
                                        <p:tgtEl>
                                          <p:spTgt spid="22"/>
                                        </p:tgtEl>
                                        <p:attrNameLst>
                                          <p:attrName>style.visibility</p:attrName>
                                        </p:attrNameLst>
                                      </p:cBhvr>
                                      <p:to>
                                        <p:strVal val="visible"/>
                                      </p:to>
                                    </p:set>
                                    <p:anim calcmode="lin" valueType="num">
                                      <p:cBhvr additive="base">
                                        <p:cTn id="117" dur="500" fill="hold"/>
                                        <p:tgtEl>
                                          <p:spTgt spid="22"/>
                                        </p:tgtEl>
                                        <p:attrNameLst>
                                          <p:attrName>ppt_x</p:attrName>
                                        </p:attrNameLst>
                                      </p:cBhvr>
                                      <p:tavLst>
                                        <p:tav tm="0">
                                          <p:val>
                                            <p:strVal val="0-#ppt_w/2"/>
                                          </p:val>
                                        </p:tav>
                                        <p:tav tm="100000">
                                          <p:val>
                                            <p:strVal val="#ppt_x"/>
                                          </p:val>
                                        </p:tav>
                                      </p:tavLst>
                                    </p:anim>
                                    <p:anim calcmode="lin" valueType="num">
                                      <p:cBhvr additive="base">
                                        <p:cTn id="118" dur="500" fill="hold"/>
                                        <p:tgtEl>
                                          <p:spTgt spid="22"/>
                                        </p:tgtEl>
                                        <p:attrNameLst>
                                          <p:attrName>ppt_y</p:attrName>
                                        </p:attrNameLst>
                                      </p:cBhvr>
                                      <p:tavLst>
                                        <p:tav tm="0">
                                          <p:val>
                                            <p:strVal val="#ppt_y"/>
                                          </p:val>
                                        </p:tav>
                                        <p:tav tm="100000">
                                          <p:val>
                                            <p:strVal val="#ppt_y"/>
                                          </p:val>
                                        </p:tav>
                                      </p:tavLst>
                                    </p:anim>
                                  </p:childTnLst>
                                </p:cTn>
                              </p:par>
                              <p:par>
                                <p:cTn id="119" presetID="2" presetClass="entr" presetSubtype="8" fill="hold" nodeType="withEffect">
                                  <p:stCondLst>
                                    <p:cond delay="0"/>
                                  </p:stCondLst>
                                  <p:childTnLst>
                                    <p:set>
                                      <p:cBhvr>
                                        <p:cTn id="120" dur="1" fill="hold">
                                          <p:stCondLst>
                                            <p:cond delay="0"/>
                                          </p:stCondLst>
                                        </p:cTn>
                                        <p:tgtEl>
                                          <p:spTgt spid="25"/>
                                        </p:tgtEl>
                                        <p:attrNameLst>
                                          <p:attrName>style.visibility</p:attrName>
                                        </p:attrNameLst>
                                      </p:cBhvr>
                                      <p:to>
                                        <p:strVal val="visible"/>
                                      </p:to>
                                    </p:set>
                                    <p:anim calcmode="lin" valueType="num">
                                      <p:cBhvr additive="base">
                                        <p:cTn id="121" dur="500" fill="hold"/>
                                        <p:tgtEl>
                                          <p:spTgt spid="25"/>
                                        </p:tgtEl>
                                        <p:attrNameLst>
                                          <p:attrName>ppt_x</p:attrName>
                                        </p:attrNameLst>
                                      </p:cBhvr>
                                      <p:tavLst>
                                        <p:tav tm="0">
                                          <p:val>
                                            <p:strVal val="0-#ppt_w/2"/>
                                          </p:val>
                                        </p:tav>
                                        <p:tav tm="100000">
                                          <p:val>
                                            <p:strVal val="#ppt_x"/>
                                          </p:val>
                                        </p:tav>
                                      </p:tavLst>
                                    </p:anim>
                                    <p:anim calcmode="lin" valueType="num">
                                      <p:cBhvr additive="base">
                                        <p:cTn id="122" dur="500" fill="hold"/>
                                        <p:tgtEl>
                                          <p:spTgt spid="25"/>
                                        </p:tgtEl>
                                        <p:attrNameLst>
                                          <p:attrName>ppt_y</p:attrName>
                                        </p:attrNameLst>
                                      </p:cBhvr>
                                      <p:tavLst>
                                        <p:tav tm="0">
                                          <p:val>
                                            <p:strVal val="#ppt_y"/>
                                          </p:val>
                                        </p:tav>
                                        <p:tav tm="100000">
                                          <p:val>
                                            <p:strVal val="#ppt_y"/>
                                          </p:val>
                                        </p:tav>
                                      </p:tavLst>
                                    </p:anim>
                                  </p:childTnLst>
                                </p:cTn>
                              </p:par>
                              <p:par>
                                <p:cTn id="123" presetID="2" presetClass="entr" presetSubtype="2" fill="hold" nodeType="withEffect">
                                  <p:stCondLst>
                                    <p:cond delay="0"/>
                                  </p:stCondLst>
                                  <p:childTnLst>
                                    <p:set>
                                      <p:cBhvr>
                                        <p:cTn id="124" dur="1" fill="hold">
                                          <p:stCondLst>
                                            <p:cond delay="0"/>
                                          </p:stCondLst>
                                        </p:cTn>
                                        <p:tgtEl>
                                          <p:spTgt spid="28"/>
                                        </p:tgtEl>
                                        <p:attrNameLst>
                                          <p:attrName>style.visibility</p:attrName>
                                        </p:attrNameLst>
                                      </p:cBhvr>
                                      <p:to>
                                        <p:strVal val="visible"/>
                                      </p:to>
                                    </p:set>
                                    <p:anim calcmode="lin" valueType="num">
                                      <p:cBhvr additive="base">
                                        <p:cTn id="125" dur="500" fill="hold"/>
                                        <p:tgtEl>
                                          <p:spTgt spid="28"/>
                                        </p:tgtEl>
                                        <p:attrNameLst>
                                          <p:attrName>ppt_x</p:attrName>
                                        </p:attrNameLst>
                                      </p:cBhvr>
                                      <p:tavLst>
                                        <p:tav tm="0">
                                          <p:val>
                                            <p:strVal val="1+#ppt_w/2"/>
                                          </p:val>
                                        </p:tav>
                                        <p:tav tm="100000">
                                          <p:val>
                                            <p:strVal val="#ppt_x"/>
                                          </p:val>
                                        </p:tav>
                                      </p:tavLst>
                                    </p:anim>
                                    <p:anim calcmode="lin" valueType="num">
                                      <p:cBhvr additive="base">
                                        <p:cTn id="126" dur="500" fill="hold"/>
                                        <p:tgtEl>
                                          <p:spTgt spid="28"/>
                                        </p:tgtEl>
                                        <p:attrNameLst>
                                          <p:attrName>ppt_y</p:attrName>
                                        </p:attrNameLst>
                                      </p:cBhvr>
                                      <p:tavLst>
                                        <p:tav tm="0">
                                          <p:val>
                                            <p:strVal val="#ppt_y"/>
                                          </p:val>
                                        </p:tav>
                                        <p:tav tm="100000">
                                          <p:val>
                                            <p:strVal val="#ppt_y"/>
                                          </p:val>
                                        </p:tav>
                                      </p:tavLst>
                                    </p:anim>
                                  </p:childTnLst>
                                </p:cTn>
                              </p:par>
                              <p:par>
                                <p:cTn id="127" presetID="2" presetClass="entr" presetSubtype="2" fill="hold" nodeType="withEffect">
                                  <p:stCondLst>
                                    <p:cond delay="0"/>
                                  </p:stCondLst>
                                  <p:childTnLst>
                                    <p:set>
                                      <p:cBhvr>
                                        <p:cTn id="128" dur="1" fill="hold">
                                          <p:stCondLst>
                                            <p:cond delay="0"/>
                                          </p:stCondLst>
                                        </p:cTn>
                                        <p:tgtEl>
                                          <p:spTgt spid="32"/>
                                        </p:tgtEl>
                                        <p:attrNameLst>
                                          <p:attrName>style.visibility</p:attrName>
                                        </p:attrNameLst>
                                      </p:cBhvr>
                                      <p:to>
                                        <p:strVal val="visible"/>
                                      </p:to>
                                    </p:set>
                                    <p:anim calcmode="lin" valueType="num">
                                      <p:cBhvr additive="base">
                                        <p:cTn id="129" dur="500" fill="hold"/>
                                        <p:tgtEl>
                                          <p:spTgt spid="32"/>
                                        </p:tgtEl>
                                        <p:attrNameLst>
                                          <p:attrName>ppt_x</p:attrName>
                                        </p:attrNameLst>
                                      </p:cBhvr>
                                      <p:tavLst>
                                        <p:tav tm="0">
                                          <p:val>
                                            <p:strVal val="1+#ppt_w/2"/>
                                          </p:val>
                                        </p:tav>
                                        <p:tav tm="100000">
                                          <p:val>
                                            <p:strVal val="#ppt_x"/>
                                          </p:val>
                                        </p:tav>
                                      </p:tavLst>
                                    </p:anim>
                                    <p:anim calcmode="lin" valueType="num">
                                      <p:cBhvr additive="base">
                                        <p:cTn id="130" dur="500" fill="hold"/>
                                        <p:tgtEl>
                                          <p:spTgt spid="3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15" grpId="0" animBg="1"/>
      <p:bldP spid="16" grpId="0" animBg="1"/>
      <p:bldP spid="17" grpId="0" animBg="1"/>
      <p:bldP spid="18" grpId="0" animBg="1"/>
      <p:bldP spid="19" grpId="0" animBg="1"/>
      <p:bldP spid="20" grpId="0" animBg="1"/>
      <p:bldP spid="21" grpId="0" animBg="1"/>
      <p:bldP spid="36" grpId="0"/>
      <p:bldP spid="37" grpId="0"/>
      <p:bldP spid="38" grpId="0"/>
      <p:bldP spid="39" grpId="0"/>
      <p:bldP spid="40" grpId="0"/>
      <p:bldP spid="43" grpId="0"/>
      <p:bldP spid="44"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 Box 4"/>
          <p:cNvSpPr txBox="1">
            <a:spLocks noChangeArrowheads="1"/>
          </p:cNvSpPr>
          <p:nvPr/>
        </p:nvSpPr>
        <p:spPr bwMode="auto">
          <a:xfrm>
            <a:off x="2627784" y="2445032"/>
            <a:ext cx="4464496" cy="8617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5000" b="1" i="0" u="none" strike="noStrike" kern="1200" cap="none" spc="0" normalizeH="0" baseline="0" noProof="0" dirty="0">
                <a:ln>
                  <a:noFill/>
                </a:ln>
                <a:solidFill>
                  <a:srgbClr val="FFFFFF"/>
                </a:soli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cs typeface="+mn-cs"/>
              </a:rPr>
              <a:t>单击添加标题</a:t>
            </a:r>
            <a:endParaRPr kumimoji="0" lang="zh-CN" altLang="zh-CN" sz="5000" b="1" i="0" u="none" strike="noStrike" kern="1200" cap="none" spc="0" normalizeH="0" baseline="0" noProof="0" dirty="0">
              <a:ln>
                <a:noFill/>
              </a:ln>
              <a:solidFill>
                <a:srgbClr val="FFFFFF"/>
              </a:soli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cs typeface="+mn-cs"/>
            </a:endParaRPr>
          </a:p>
        </p:txBody>
      </p:sp>
      <p:sp>
        <p:nvSpPr>
          <p:cNvPr id="12" name="文本框 9"/>
          <p:cNvSpPr txBox="1"/>
          <p:nvPr/>
        </p:nvSpPr>
        <p:spPr>
          <a:xfrm>
            <a:off x="2738037" y="3379922"/>
            <a:ext cx="2007940" cy="246221"/>
          </a:xfrm>
          <a:prstGeom prst="rect">
            <a:avLst/>
          </a:prstGeom>
          <a:noFill/>
        </p:spPr>
        <p:txBody>
          <a:bodyPr wrap="square" lIns="0" tIns="0" rIns="0" bIns="0" rtlCol="0">
            <a:spAutoFit/>
          </a:bodyPr>
          <a:lstStyle/>
          <a:p>
            <a:pPr marL="171450" marR="0" lvl="1" indent="-171450" algn="l" defTabSz="914400" rtl="0" eaLnBrk="1" fontAlgn="auto" latinLnBrk="0" hangingPunct="1">
              <a:lnSpc>
                <a:spcPct val="100000"/>
              </a:lnSpc>
              <a:spcBef>
                <a:spcPts val="0"/>
              </a:spcBef>
              <a:spcAft>
                <a:spcPts val="0"/>
              </a:spcAft>
              <a:buClrTx/>
              <a:buSzTx/>
              <a:buFont typeface="Wingdings" pitchFamily="2" charset="2"/>
              <a:buChar char="l"/>
              <a:tabLst/>
              <a:defRPr/>
            </a:pPr>
            <a:r>
              <a:rPr kumimoji="0" lang="zh-CN" altLang="en-US" sz="1600" b="0" i="0" u="none" strike="noStrike" kern="1200" cap="none" spc="0" normalizeH="0" baseline="0" noProof="0" dirty="0" smtClean="0">
                <a:ln>
                  <a:noFill/>
                </a:ln>
                <a:solidFill>
                  <a:srgbClr val="FFFFFF"/>
                </a:solidFill>
                <a:effectLst/>
                <a:uLnTx/>
                <a:uFillTx/>
                <a:latin typeface="微软雅黑" pitchFamily="34" charset="-122"/>
                <a:ea typeface="微软雅黑" pitchFamily="34" charset="-122"/>
                <a:cs typeface="+mn-cs"/>
              </a:rPr>
              <a:t>标题文字</a:t>
            </a:r>
            <a:endParaRPr kumimoji="0" lang="zh-CN" altLang="en-US" sz="1600"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endParaRPr>
          </a:p>
        </p:txBody>
      </p:sp>
      <p:sp>
        <p:nvSpPr>
          <p:cNvPr id="13" name="文本框 9"/>
          <p:cNvSpPr txBox="1"/>
          <p:nvPr/>
        </p:nvSpPr>
        <p:spPr>
          <a:xfrm>
            <a:off x="2738036" y="3689973"/>
            <a:ext cx="2007940" cy="246221"/>
          </a:xfrm>
          <a:prstGeom prst="rect">
            <a:avLst/>
          </a:prstGeom>
          <a:noFill/>
        </p:spPr>
        <p:txBody>
          <a:bodyPr wrap="square" lIns="0" tIns="0" rIns="0" bIns="0" rtlCol="0">
            <a:spAutoFit/>
          </a:bodyPr>
          <a:lstStyle/>
          <a:p>
            <a:pPr marL="171450" marR="0" lvl="1" indent="-171450" algn="l" defTabSz="914400" rtl="0" eaLnBrk="1" fontAlgn="auto" latinLnBrk="0" hangingPunct="1">
              <a:lnSpc>
                <a:spcPct val="100000"/>
              </a:lnSpc>
              <a:spcBef>
                <a:spcPts val="0"/>
              </a:spcBef>
              <a:spcAft>
                <a:spcPts val="0"/>
              </a:spcAft>
              <a:buClrTx/>
              <a:buSzTx/>
              <a:buFont typeface="Wingdings" pitchFamily="2" charset="2"/>
              <a:buChar char="l"/>
              <a:tabLst/>
              <a:defRPr/>
            </a:pPr>
            <a:r>
              <a:rPr kumimoji="0" lang="zh-CN" altLang="en-US" sz="1600" b="0" i="0" u="none" strike="noStrike" kern="1200" cap="none" spc="0" normalizeH="0" baseline="0" noProof="0" dirty="0" smtClean="0">
                <a:ln>
                  <a:noFill/>
                </a:ln>
                <a:solidFill>
                  <a:srgbClr val="FFFFFF"/>
                </a:solidFill>
                <a:effectLst/>
                <a:uLnTx/>
                <a:uFillTx/>
                <a:latin typeface="微软雅黑" pitchFamily="34" charset="-122"/>
                <a:ea typeface="微软雅黑" pitchFamily="34" charset="-122"/>
                <a:cs typeface="+mn-cs"/>
              </a:rPr>
              <a:t>标题文字</a:t>
            </a:r>
            <a:endParaRPr kumimoji="0" lang="zh-CN" altLang="en-US" sz="1600"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endParaRPr>
          </a:p>
        </p:txBody>
      </p:sp>
      <p:sp>
        <p:nvSpPr>
          <p:cNvPr id="14" name="文本框 9"/>
          <p:cNvSpPr txBox="1"/>
          <p:nvPr/>
        </p:nvSpPr>
        <p:spPr>
          <a:xfrm>
            <a:off x="4072930" y="3383180"/>
            <a:ext cx="2007940" cy="246221"/>
          </a:xfrm>
          <a:prstGeom prst="rect">
            <a:avLst/>
          </a:prstGeom>
          <a:noFill/>
        </p:spPr>
        <p:txBody>
          <a:bodyPr wrap="square" lIns="0" tIns="0" rIns="0" bIns="0" rtlCol="0">
            <a:spAutoFit/>
          </a:bodyPr>
          <a:lstStyle/>
          <a:p>
            <a:pPr marL="171450" marR="0" lvl="1" indent="-171450" algn="l" defTabSz="914400" rtl="0" eaLnBrk="1" fontAlgn="auto" latinLnBrk="0" hangingPunct="1">
              <a:lnSpc>
                <a:spcPct val="100000"/>
              </a:lnSpc>
              <a:spcBef>
                <a:spcPts val="0"/>
              </a:spcBef>
              <a:spcAft>
                <a:spcPts val="0"/>
              </a:spcAft>
              <a:buClrTx/>
              <a:buSzTx/>
              <a:buFont typeface="Wingdings" pitchFamily="2" charset="2"/>
              <a:buChar char="l"/>
              <a:tabLst/>
              <a:defRPr/>
            </a:pPr>
            <a:r>
              <a:rPr kumimoji="0" lang="zh-CN" altLang="en-US" sz="1600" b="0" i="0" u="none" strike="noStrike" kern="1200" cap="none" spc="0" normalizeH="0" baseline="0" noProof="0" dirty="0" smtClean="0">
                <a:ln>
                  <a:noFill/>
                </a:ln>
                <a:solidFill>
                  <a:srgbClr val="FFFFFF"/>
                </a:solidFill>
                <a:effectLst/>
                <a:uLnTx/>
                <a:uFillTx/>
                <a:latin typeface="微软雅黑" pitchFamily="34" charset="-122"/>
                <a:ea typeface="微软雅黑" pitchFamily="34" charset="-122"/>
                <a:cs typeface="+mn-cs"/>
              </a:rPr>
              <a:t>标题文字</a:t>
            </a:r>
            <a:endParaRPr kumimoji="0" lang="zh-CN" altLang="en-US" sz="1600"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endParaRPr>
          </a:p>
        </p:txBody>
      </p:sp>
      <p:sp>
        <p:nvSpPr>
          <p:cNvPr id="15" name="文本框 9"/>
          <p:cNvSpPr txBox="1"/>
          <p:nvPr/>
        </p:nvSpPr>
        <p:spPr>
          <a:xfrm>
            <a:off x="4072931" y="3693681"/>
            <a:ext cx="2007940" cy="246221"/>
          </a:xfrm>
          <a:prstGeom prst="rect">
            <a:avLst/>
          </a:prstGeom>
          <a:noFill/>
        </p:spPr>
        <p:txBody>
          <a:bodyPr wrap="square" lIns="0" tIns="0" rIns="0" bIns="0" rtlCol="0">
            <a:spAutoFit/>
          </a:bodyPr>
          <a:lstStyle/>
          <a:p>
            <a:pPr marL="171450" marR="0" lvl="1" indent="-171450" algn="l" defTabSz="914400" rtl="0" eaLnBrk="1" fontAlgn="auto" latinLnBrk="0" hangingPunct="1">
              <a:lnSpc>
                <a:spcPct val="100000"/>
              </a:lnSpc>
              <a:spcBef>
                <a:spcPts val="0"/>
              </a:spcBef>
              <a:spcAft>
                <a:spcPts val="0"/>
              </a:spcAft>
              <a:buClrTx/>
              <a:buSzTx/>
              <a:buFont typeface="Wingdings" pitchFamily="2" charset="2"/>
              <a:buChar char="l"/>
              <a:tabLst/>
              <a:defRPr/>
            </a:pPr>
            <a:r>
              <a:rPr kumimoji="0" lang="zh-CN" altLang="en-US" sz="1600" b="0" i="0" u="none" strike="noStrike" kern="1200" cap="none" spc="0" normalizeH="0" baseline="0" noProof="0" dirty="0" smtClean="0">
                <a:ln>
                  <a:noFill/>
                </a:ln>
                <a:solidFill>
                  <a:srgbClr val="FFFFFF"/>
                </a:solidFill>
                <a:effectLst/>
                <a:uLnTx/>
                <a:uFillTx/>
                <a:latin typeface="微软雅黑" pitchFamily="34" charset="-122"/>
                <a:ea typeface="微软雅黑" pitchFamily="34" charset="-122"/>
                <a:cs typeface="+mn-cs"/>
              </a:rPr>
              <a:t>标题文字</a:t>
            </a:r>
            <a:endParaRPr kumimoji="0" lang="zh-CN" altLang="en-US" sz="1600"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endParaRPr>
          </a:p>
        </p:txBody>
      </p:sp>
      <p:sp>
        <p:nvSpPr>
          <p:cNvPr id="16" name="文本框 9"/>
          <p:cNvSpPr txBox="1"/>
          <p:nvPr/>
        </p:nvSpPr>
        <p:spPr>
          <a:xfrm>
            <a:off x="5441082" y="3383180"/>
            <a:ext cx="2007940" cy="246221"/>
          </a:xfrm>
          <a:prstGeom prst="rect">
            <a:avLst/>
          </a:prstGeom>
          <a:noFill/>
        </p:spPr>
        <p:txBody>
          <a:bodyPr wrap="square" lIns="0" tIns="0" rIns="0" bIns="0" rtlCol="0">
            <a:spAutoFit/>
          </a:bodyPr>
          <a:lstStyle/>
          <a:p>
            <a:pPr marL="171450" marR="0" lvl="1" indent="-171450" algn="l" defTabSz="914400" rtl="0" eaLnBrk="1" fontAlgn="auto" latinLnBrk="0" hangingPunct="1">
              <a:lnSpc>
                <a:spcPct val="100000"/>
              </a:lnSpc>
              <a:spcBef>
                <a:spcPts val="0"/>
              </a:spcBef>
              <a:spcAft>
                <a:spcPts val="0"/>
              </a:spcAft>
              <a:buClrTx/>
              <a:buSzTx/>
              <a:buFont typeface="Wingdings" pitchFamily="2" charset="2"/>
              <a:buChar char="l"/>
              <a:tabLst/>
              <a:defRPr/>
            </a:pPr>
            <a:r>
              <a:rPr kumimoji="0" lang="zh-CN" altLang="en-US" sz="1600" b="0" i="0" u="none" strike="noStrike" kern="1200" cap="none" spc="0" normalizeH="0" baseline="0" noProof="0" dirty="0" smtClean="0">
                <a:ln>
                  <a:noFill/>
                </a:ln>
                <a:solidFill>
                  <a:srgbClr val="FFFFFF"/>
                </a:solidFill>
                <a:effectLst/>
                <a:uLnTx/>
                <a:uFillTx/>
                <a:latin typeface="微软雅黑" pitchFamily="34" charset="-122"/>
                <a:ea typeface="微软雅黑" pitchFamily="34" charset="-122"/>
                <a:cs typeface="+mn-cs"/>
              </a:rPr>
              <a:t>标题文字</a:t>
            </a:r>
            <a:endParaRPr kumimoji="0" lang="zh-CN" altLang="en-US" sz="1600"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endParaRPr>
          </a:p>
        </p:txBody>
      </p:sp>
      <p:sp>
        <p:nvSpPr>
          <p:cNvPr id="17" name="文本框 9"/>
          <p:cNvSpPr txBox="1"/>
          <p:nvPr/>
        </p:nvSpPr>
        <p:spPr>
          <a:xfrm>
            <a:off x="5441083" y="3693681"/>
            <a:ext cx="2007940" cy="246221"/>
          </a:xfrm>
          <a:prstGeom prst="rect">
            <a:avLst/>
          </a:prstGeom>
          <a:noFill/>
        </p:spPr>
        <p:txBody>
          <a:bodyPr wrap="square" lIns="0" tIns="0" rIns="0" bIns="0" rtlCol="0">
            <a:spAutoFit/>
          </a:bodyPr>
          <a:lstStyle/>
          <a:p>
            <a:pPr marL="171450" marR="0" lvl="1" indent="-171450" algn="l" defTabSz="914400" rtl="0" eaLnBrk="1" fontAlgn="auto" latinLnBrk="0" hangingPunct="1">
              <a:lnSpc>
                <a:spcPct val="100000"/>
              </a:lnSpc>
              <a:spcBef>
                <a:spcPts val="0"/>
              </a:spcBef>
              <a:spcAft>
                <a:spcPts val="0"/>
              </a:spcAft>
              <a:buClrTx/>
              <a:buSzTx/>
              <a:buFont typeface="Wingdings" pitchFamily="2" charset="2"/>
              <a:buChar char="l"/>
              <a:tabLst/>
              <a:defRPr/>
            </a:pPr>
            <a:r>
              <a:rPr kumimoji="0" lang="zh-CN" altLang="en-US" sz="1600" b="0" i="0" u="none" strike="noStrike" kern="1200" cap="none" spc="0" normalizeH="0" baseline="0" noProof="0" dirty="0" smtClean="0">
                <a:ln>
                  <a:noFill/>
                </a:ln>
                <a:solidFill>
                  <a:srgbClr val="FFFFFF"/>
                </a:solidFill>
                <a:effectLst/>
                <a:uLnTx/>
                <a:uFillTx/>
                <a:latin typeface="微软雅黑" pitchFamily="34" charset="-122"/>
                <a:ea typeface="微软雅黑" pitchFamily="34" charset="-122"/>
                <a:cs typeface="+mn-cs"/>
              </a:rPr>
              <a:t>标题文字</a:t>
            </a:r>
            <a:endParaRPr kumimoji="0" lang="zh-CN" altLang="en-US" sz="1600"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endParaRPr>
          </a:p>
        </p:txBody>
      </p:sp>
      <p:sp>
        <p:nvSpPr>
          <p:cNvPr id="18" name="Text Box 4"/>
          <p:cNvSpPr txBox="1">
            <a:spLocks noChangeArrowheads="1"/>
          </p:cNvSpPr>
          <p:nvPr/>
        </p:nvSpPr>
        <p:spPr bwMode="auto">
          <a:xfrm>
            <a:off x="3776614" y="843558"/>
            <a:ext cx="2304256" cy="19389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2000" b="1" i="0" u="none" strike="noStrike" kern="1200" cap="none" spc="0" normalizeH="0" baseline="0" noProof="0" dirty="0" smtClean="0">
                <a:ln>
                  <a:noFill/>
                </a:ln>
                <a:solidFill>
                  <a:srgbClr val="FFFFFF"/>
                </a:solidFill>
                <a:effectLst>
                  <a:outerShdw blurRad="38100" dist="38100" dir="2700000" algn="tl">
                    <a:srgbClr val="000000">
                      <a:alpha val="43137"/>
                    </a:srgbClr>
                  </a:outerShdw>
                </a:effectLst>
                <a:uLnTx/>
                <a:uFillTx/>
                <a:latin typeface="Impact" panose="020B0806030902050204" pitchFamily="34" charset="0"/>
                <a:ea typeface="微软雅黑" panose="020B0503020204020204" pitchFamily="34" charset="-122"/>
                <a:cs typeface="+mn-cs"/>
              </a:rPr>
              <a:t>04</a:t>
            </a:r>
            <a:endParaRPr kumimoji="0" lang="zh-CN" altLang="zh-CN" sz="12000" b="1" i="0" u="none" strike="noStrike" kern="1200" cap="none" spc="0" normalizeH="0" baseline="0" noProof="0" dirty="0">
              <a:ln>
                <a:noFill/>
              </a:ln>
              <a:solidFill>
                <a:srgbClr val="FFFFFF"/>
              </a:solidFill>
              <a:effectLst>
                <a:outerShdw blurRad="38100" dist="38100" dir="2700000" algn="tl">
                  <a:srgbClr val="000000">
                    <a:alpha val="43137"/>
                  </a:srgbClr>
                </a:outerShdw>
              </a:effectLst>
              <a:uLnTx/>
              <a:uFillTx/>
              <a:latin typeface="Impact" panose="020B0806030902050204" pitchFamily="34" charset="0"/>
              <a:ea typeface="微软雅黑" panose="020B0503020204020204" pitchFamily="34" charset="-122"/>
              <a:cs typeface="+mn-cs"/>
            </a:endParaRPr>
          </a:p>
        </p:txBody>
      </p:sp>
    </p:spTree>
    <p:extLst>
      <p:ext uri="{BB962C8B-B14F-4D97-AF65-F5344CB8AC3E}">
        <p14:creationId xmlns:p14="http://schemas.microsoft.com/office/powerpoint/2010/main" val="1039743489"/>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p:cTn id="7" dur="500" fill="hold"/>
                                        <p:tgtEl>
                                          <p:spTgt spid="18"/>
                                        </p:tgtEl>
                                        <p:attrNameLst>
                                          <p:attrName>ppt_w</p:attrName>
                                        </p:attrNameLst>
                                      </p:cBhvr>
                                      <p:tavLst>
                                        <p:tav tm="0">
                                          <p:val>
                                            <p:fltVal val="0"/>
                                          </p:val>
                                        </p:tav>
                                        <p:tav tm="100000">
                                          <p:val>
                                            <p:strVal val="#ppt_w"/>
                                          </p:val>
                                        </p:tav>
                                      </p:tavLst>
                                    </p:anim>
                                    <p:anim calcmode="lin" valueType="num">
                                      <p:cBhvr>
                                        <p:cTn id="8" dur="500" fill="hold"/>
                                        <p:tgtEl>
                                          <p:spTgt spid="18"/>
                                        </p:tgtEl>
                                        <p:attrNameLst>
                                          <p:attrName>ppt_h</p:attrName>
                                        </p:attrNameLst>
                                      </p:cBhvr>
                                      <p:tavLst>
                                        <p:tav tm="0">
                                          <p:val>
                                            <p:fltVal val="0"/>
                                          </p:val>
                                        </p:tav>
                                        <p:tav tm="100000">
                                          <p:val>
                                            <p:strVal val="#ppt_h"/>
                                          </p:val>
                                        </p:tav>
                                      </p:tavLst>
                                    </p:anim>
                                    <p:animEffect transition="in" filter="fade">
                                      <p:cBhvr>
                                        <p:cTn id="9" dur="500"/>
                                        <p:tgtEl>
                                          <p:spTgt spid="18"/>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grpId="0" nodeType="clickEffect">
                                  <p:stCondLst>
                                    <p:cond delay="0"/>
                                  </p:stCondLst>
                                  <p:childTnLst>
                                    <p:set>
                                      <p:cBhvr>
                                        <p:cTn id="13" dur="1" fill="hold">
                                          <p:stCondLst>
                                            <p:cond delay="0"/>
                                          </p:stCondLst>
                                        </p:cTn>
                                        <p:tgtEl>
                                          <p:spTgt spid="11"/>
                                        </p:tgtEl>
                                        <p:attrNameLst>
                                          <p:attrName>style.visibility</p:attrName>
                                        </p:attrNameLst>
                                      </p:cBhvr>
                                      <p:to>
                                        <p:strVal val="visible"/>
                                      </p:to>
                                    </p:set>
                                    <p:anim calcmode="lin" valueType="num">
                                      <p:cBhvr>
                                        <p:cTn id="14" dur="500" fill="hold"/>
                                        <p:tgtEl>
                                          <p:spTgt spid="11"/>
                                        </p:tgtEl>
                                        <p:attrNameLst>
                                          <p:attrName>ppt_w</p:attrName>
                                        </p:attrNameLst>
                                      </p:cBhvr>
                                      <p:tavLst>
                                        <p:tav tm="0">
                                          <p:val>
                                            <p:fltVal val="0"/>
                                          </p:val>
                                        </p:tav>
                                        <p:tav tm="100000">
                                          <p:val>
                                            <p:strVal val="#ppt_w"/>
                                          </p:val>
                                        </p:tav>
                                      </p:tavLst>
                                    </p:anim>
                                    <p:anim calcmode="lin" valueType="num">
                                      <p:cBhvr>
                                        <p:cTn id="15" dur="500" fill="hold"/>
                                        <p:tgtEl>
                                          <p:spTgt spid="11"/>
                                        </p:tgtEl>
                                        <p:attrNameLst>
                                          <p:attrName>ppt_h</p:attrName>
                                        </p:attrNameLst>
                                      </p:cBhvr>
                                      <p:tavLst>
                                        <p:tav tm="0">
                                          <p:val>
                                            <p:fltVal val="0"/>
                                          </p:val>
                                        </p:tav>
                                        <p:tav tm="100000">
                                          <p:val>
                                            <p:strVal val="#ppt_h"/>
                                          </p:val>
                                        </p:tav>
                                      </p:tavLst>
                                    </p:anim>
                                    <p:animEffect transition="in" filter="fade">
                                      <p:cBhvr>
                                        <p:cTn id="16" dur="500"/>
                                        <p:tgtEl>
                                          <p:spTgt spid="11"/>
                                        </p:tgtEl>
                                      </p:cBhvr>
                                    </p:animEffect>
                                  </p:childTnLst>
                                </p:cTn>
                              </p:par>
                            </p:childTnLst>
                          </p:cTn>
                        </p:par>
                        <p:par>
                          <p:cTn id="17" fill="hold">
                            <p:stCondLst>
                              <p:cond delay="500"/>
                            </p:stCondLst>
                            <p:childTnLst>
                              <p:par>
                                <p:cTn id="18" presetID="2" presetClass="entr" presetSubtype="4" fill="hold" grpId="0" nodeType="afterEffect">
                                  <p:stCondLst>
                                    <p:cond delay="0"/>
                                  </p:stCondLst>
                                  <p:childTnLst>
                                    <p:set>
                                      <p:cBhvr>
                                        <p:cTn id="19" dur="1" fill="hold">
                                          <p:stCondLst>
                                            <p:cond delay="0"/>
                                          </p:stCondLst>
                                        </p:cTn>
                                        <p:tgtEl>
                                          <p:spTgt spid="12"/>
                                        </p:tgtEl>
                                        <p:attrNameLst>
                                          <p:attrName>style.visibility</p:attrName>
                                        </p:attrNameLst>
                                      </p:cBhvr>
                                      <p:to>
                                        <p:strVal val="visible"/>
                                      </p:to>
                                    </p:set>
                                    <p:anim calcmode="lin" valueType="num">
                                      <p:cBhvr additive="base">
                                        <p:cTn id="20" dur="500" fill="hold"/>
                                        <p:tgtEl>
                                          <p:spTgt spid="12"/>
                                        </p:tgtEl>
                                        <p:attrNameLst>
                                          <p:attrName>ppt_x</p:attrName>
                                        </p:attrNameLst>
                                      </p:cBhvr>
                                      <p:tavLst>
                                        <p:tav tm="0">
                                          <p:val>
                                            <p:strVal val="#ppt_x"/>
                                          </p:val>
                                        </p:tav>
                                        <p:tav tm="100000">
                                          <p:val>
                                            <p:strVal val="#ppt_x"/>
                                          </p:val>
                                        </p:tav>
                                      </p:tavLst>
                                    </p:anim>
                                    <p:anim calcmode="lin" valueType="num">
                                      <p:cBhvr additive="base">
                                        <p:cTn id="21" dur="500" fill="hold"/>
                                        <p:tgtEl>
                                          <p:spTgt spid="12"/>
                                        </p:tgtEl>
                                        <p:attrNameLst>
                                          <p:attrName>ppt_y</p:attrName>
                                        </p:attrNameLst>
                                      </p:cBhvr>
                                      <p:tavLst>
                                        <p:tav tm="0">
                                          <p:val>
                                            <p:strVal val="1+#ppt_h/2"/>
                                          </p:val>
                                        </p:tav>
                                        <p:tav tm="100000">
                                          <p:val>
                                            <p:strVal val="#ppt_y"/>
                                          </p:val>
                                        </p:tav>
                                      </p:tavLst>
                                    </p:anim>
                                  </p:childTnLst>
                                </p:cTn>
                              </p:par>
                              <p:par>
                                <p:cTn id="22" presetID="2" presetClass="entr" presetSubtype="4" fill="hold" grpId="0" nodeType="withEffect">
                                  <p:stCondLst>
                                    <p:cond delay="200"/>
                                  </p:stCondLst>
                                  <p:childTnLst>
                                    <p:set>
                                      <p:cBhvr>
                                        <p:cTn id="23" dur="1" fill="hold">
                                          <p:stCondLst>
                                            <p:cond delay="0"/>
                                          </p:stCondLst>
                                        </p:cTn>
                                        <p:tgtEl>
                                          <p:spTgt spid="13"/>
                                        </p:tgtEl>
                                        <p:attrNameLst>
                                          <p:attrName>style.visibility</p:attrName>
                                        </p:attrNameLst>
                                      </p:cBhvr>
                                      <p:to>
                                        <p:strVal val="visible"/>
                                      </p:to>
                                    </p:set>
                                    <p:anim calcmode="lin" valueType="num">
                                      <p:cBhvr additive="base">
                                        <p:cTn id="24" dur="500" fill="hold"/>
                                        <p:tgtEl>
                                          <p:spTgt spid="13"/>
                                        </p:tgtEl>
                                        <p:attrNameLst>
                                          <p:attrName>ppt_x</p:attrName>
                                        </p:attrNameLst>
                                      </p:cBhvr>
                                      <p:tavLst>
                                        <p:tav tm="0">
                                          <p:val>
                                            <p:strVal val="#ppt_x"/>
                                          </p:val>
                                        </p:tav>
                                        <p:tav tm="100000">
                                          <p:val>
                                            <p:strVal val="#ppt_x"/>
                                          </p:val>
                                        </p:tav>
                                      </p:tavLst>
                                    </p:anim>
                                    <p:anim calcmode="lin" valueType="num">
                                      <p:cBhvr additive="base">
                                        <p:cTn id="25" dur="500" fill="hold"/>
                                        <p:tgtEl>
                                          <p:spTgt spid="13"/>
                                        </p:tgtEl>
                                        <p:attrNameLst>
                                          <p:attrName>ppt_y</p:attrName>
                                        </p:attrNameLst>
                                      </p:cBhvr>
                                      <p:tavLst>
                                        <p:tav tm="0">
                                          <p:val>
                                            <p:strVal val="1+#ppt_h/2"/>
                                          </p:val>
                                        </p:tav>
                                        <p:tav tm="100000">
                                          <p:val>
                                            <p:strVal val="#ppt_y"/>
                                          </p:val>
                                        </p:tav>
                                      </p:tavLst>
                                    </p:anim>
                                  </p:childTnLst>
                                </p:cTn>
                              </p:par>
                              <p:par>
                                <p:cTn id="26" presetID="2" presetClass="entr" presetSubtype="4" fill="hold" grpId="0" nodeType="withEffect">
                                  <p:stCondLst>
                                    <p:cond delay="200"/>
                                  </p:stCondLst>
                                  <p:childTnLst>
                                    <p:set>
                                      <p:cBhvr>
                                        <p:cTn id="27" dur="1" fill="hold">
                                          <p:stCondLst>
                                            <p:cond delay="0"/>
                                          </p:stCondLst>
                                        </p:cTn>
                                        <p:tgtEl>
                                          <p:spTgt spid="14"/>
                                        </p:tgtEl>
                                        <p:attrNameLst>
                                          <p:attrName>style.visibility</p:attrName>
                                        </p:attrNameLst>
                                      </p:cBhvr>
                                      <p:to>
                                        <p:strVal val="visible"/>
                                      </p:to>
                                    </p:set>
                                    <p:anim calcmode="lin" valueType="num">
                                      <p:cBhvr additive="base">
                                        <p:cTn id="28" dur="500" fill="hold"/>
                                        <p:tgtEl>
                                          <p:spTgt spid="14"/>
                                        </p:tgtEl>
                                        <p:attrNameLst>
                                          <p:attrName>ppt_x</p:attrName>
                                        </p:attrNameLst>
                                      </p:cBhvr>
                                      <p:tavLst>
                                        <p:tav tm="0">
                                          <p:val>
                                            <p:strVal val="#ppt_x"/>
                                          </p:val>
                                        </p:tav>
                                        <p:tav tm="100000">
                                          <p:val>
                                            <p:strVal val="#ppt_x"/>
                                          </p:val>
                                        </p:tav>
                                      </p:tavLst>
                                    </p:anim>
                                    <p:anim calcmode="lin" valueType="num">
                                      <p:cBhvr additive="base">
                                        <p:cTn id="29" dur="500" fill="hold"/>
                                        <p:tgtEl>
                                          <p:spTgt spid="14"/>
                                        </p:tgtEl>
                                        <p:attrNameLst>
                                          <p:attrName>ppt_y</p:attrName>
                                        </p:attrNameLst>
                                      </p:cBhvr>
                                      <p:tavLst>
                                        <p:tav tm="0">
                                          <p:val>
                                            <p:strVal val="1+#ppt_h/2"/>
                                          </p:val>
                                        </p:tav>
                                        <p:tav tm="100000">
                                          <p:val>
                                            <p:strVal val="#ppt_y"/>
                                          </p:val>
                                        </p:tav>
                                      </p:tavLst>
                                    </p:anim>
                                  </p:childTnLst>
                                </p:cTn>
                              </p:par>
                              <p:par>
                                <p:cTn id="30" presetID="2" presetClass="entr" presetSubtype="4" fill="hold" grpId="0" nodeType="withEffect">
                                  <p:stCondLst>
                                    <p:cond delay="400"/>
                                  </p:stCondLst>
                                  <p:childTnLst>
                                    <p:set>
                                      <p:cBhvr>
                                        <p:cTn id="31" dur="1" fill="hold">
                                          <p:stCondLst>
                                            <p:cond delay="0"/>
                                          </p:stCondLst>
                                        </p:cTn>
                                        <p:tgtEl>
                                          <p:spTgt spid="15"/>
                                        </p:tgtEl>
                                        <p:attrNameLst>
                                          <p:attrName>style.visibility</p:attrName>
                                        </p:attrNameLst>
                                      </p:cBhvr>
                                      <p:to>
                                        <p:strVal val="visible"/>
                                      </p:to>
                                    </p:set>
                                    <p:anim calcmode="lin" valueType="num">
                                      <p:cBhvr additive="base">
                                        <p:cTn id="32" dur="500" fill="hold"/>
                                        <p:tgtEl>
                                          <p:spTgt spid="15"/>
                                        </p:tgtEl>
                                        <p:attrNameLst>
                                          <p:attrName>ppt_x</p:attrName>
                                        </p:attrNameLst>
                                      </p:cBhvr>
                                      <p:tavLst>
                                        <p:tav tm="0">
                                          <p:val>
                                            <p:strVal val="#ppt_x"/>
                                          </p:val>
                                        </p:tav>
                                        <p:tav tm="100000">
                                          <p:val>
                                            <p:strVal val="#ppt_x"/>
                                          </p:val>
                                        </p:tav>
                                      </p:tavLst>
                                    </p:anim>
                                    <p:anim calcmode="lin" valueType="num">
                                      <p:cBhvr additive="base">
                                        <p:cTn id="33" dur="500" fill="hold"/>
                                        <p:tgtEl>
                                          <p:spTgt spid="15"/>
                                        </p:tgtEl>
                                        <p:attrNameLst>
                                          <p:attrName>ppt_y</p:attrName>
                                        </p:attrNameLst>
                                      </p:cBhvr>
                                      <p:tavLst>
                                        <p:tav tm="0">
                                          <p:val>
                                            <p:strVal val="1+#ppt_h/2"/>
                                          </p:val>
                                        </p:tav>
                                        <p:tav tm="100000">
                                          <p:val>
                                            <p:strVal val="#ppt_y"/>
                                          </p:val>
                                        </p:tav>
                                      </p:tavLst>
                                    </p:anim>
                                  </p:childTnLst>
                                </p:cTn>
                              </p:par>
                              <p:par>
                                <p:cTn id="34" presetID="2" presetClass="entr" presetSubtype="4" fill="hold" grpId="0" nodeType="withEffect">
                                  <p:stCondLst>
                                    <p:cond delay="200"/>
                                  </p:stCondLst>
                                  <p:childTnLst>
                                    <p:set>
                                      <p:cBhvr>
                                        <p:cTn id="35" dur="1" fill="hold">
                                          <p:stCondLst>
                                            <p:cond delay="0"/>
                                          </p:stCondLst>
                                        </p:cTn>
                                        <p:tgtEl>
                                          <p:spTgt spid="16"/>
                                        </p:tgtEl>
                                        <p:attrNameLst>
                                          <p:attrName>style.visibility</p:attrName>
                                        </p:attrNameLst>
                                      </p:cBhvr>
                                      <p:to>
                                        <p:strVal val="visible"/>
                                      </p:to>
                                    </p:set>
                                    <p:anim calcmode="lin" valueType="num">
                                      <p:cBhvr additive="base">
                                        <p:cTn id="36" dur="500" fill="hold"/>
                                        <p:tgtEl>
                                          <p:spTgt spid="16"/>
                                        </p:tgtEl>
                                        <p:attrNameLst>
                                          <p:attrName>ppt_x</p:attrName>
                                        </p:attrNameLst>
                                      </p:cBhvr>
                                      <p:tavLst>
                                        <p:tav tm="0">
                                          <p:val>
                                            <p:strVal val="#ppt_x"/>
                                          </p:val>
                                        </p:tav>
                                        <p:tav tm="100000">
                                          <p:val>
                                            <p:strVal val="#ppt_x"/>
                                          </p:val>
                                        </p:tav>
                                      </p:tavLst>
                                    </p:anim>
                                    <p:anim calcmode="lin" valueType="num">
                                      <p:cBhvr additive="base">
                                        <p:cTn id="37" dur="500" fill="hold"/>
                                        <p:tgtEl>
                                          <p:spTgt spid="16"/>
                                        </p:tgtEl>
                                        <p:attrNameLst>
                                          <p:attrName>ppt_y</p:attrName>
                                        </p:attrNameLst>
                                      </p:cBhvr>
                                      <p:tavLst>
                                        <p:tav tm="0">
                                          <p:val>
                                            <p:strVal val="1+#ppt_h/2"/>
                                          </p:val>
                                        </p:tav>
                                        <p:tav tm="100000">
                                          <p:val>
                                            <p:strVal val="#ppt_y"/>
                                          </p:val>
                                        </p:tav>
                                      </p:tavLst>
                                    </p:anim>
                                  </p:childTnLst>
                                </p:cTn>
                              </p:par>
                              <p:par>
                                <p:cTn id="38" presetID="2" presetClass="entr" presetSubtype="4" fill="hold" grpId="0" nodeType="withEffect">
                                  <p:stCondLst>
                                    <p:cond delay="400"/>
                                  </p:stCondLst>
                                  <p:childTnLst>
                                    <p:set>
                                      <p:cBhvr>
                                        <p:cTn id="39" dur="1" fill="hold">
                                          <p:stCondLst>
                                            <p:cond delay="0"/>
                                          </p:stCondLst>
                                        </p:cTn>
                                        <p:tgtEl>
                                          <p:spTgt spid="17"/>
                                        </p:tgtEl>
                                        <p:attrNameLst>
                                          <p:attrName>style.visibility</p:attrName>
                                        </p:attrNameLst>
                                      </p:cBhvr>
                                      <p:to>
                                        <p:strVal val="visible"/>
                                      </p:to>
                                    </p:set>
                                    <p:anim calcmode="lin" valueType="num">
                                      <p:cBhvr additive="base">
                                        <p:cTn id="40" dur="500" fill="hold"/>
                                        <p:tgtEl>
                                          <p:spTgt spid="17"/>
                                        </p:tgtEl>
                                        <p:attrNameLst>
                                          <p:attrName>ppt_x</p:attrName>
                                        </p:attrNameLst>
                                      </p:cBhvr>
                                      <p:tavLst>
                                        <p:tav tm="0">
                                          <p:val>
                                            <p:strVal val="#ppt_x"/>
                                          </p:val>
                                        </p:tav>
                                        <p:tav tm="100000">
                                          <p:val>
                                            <p:strVal val="#ppt_x"/>
                                          </p:val>
                                        </p:tav>
                                      </p:tavLst>
                                    </p:anim>
                                    <p:anim calcmode="lin" valueType="num">
                                      <p:cBhvr additive="base">
                                        <p:cTn id="41"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P spid="13" grpId="0"/>
      <p:bldP spid="14" grpId="0"/>
      <p:bldP spid="15" grpId="0"/>
      <p:bldP spid="16" grpId="0"/>
      <p:bldP spid="17" grpId="0"/>
      <p:bldP spid="18"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p:cNvGrpSpPr/>
          <p:nvPr/>
        </p:nvGrpSpPr>
        <p:grpSpPr>
          <a:xfrm>
            <a:off x="5006028" y="1476847"/>
            <a:ext cx="3310388" cy="665729"/>
            <a:chOff x="6327173" y="1681099"/>
            <a:chExt cx="4413851" cy="887639"/>
          </a:xfrm>
        </p:grpSpPr>
        <p:sp>
          <p:nvSpPr>
            <p:cNvPr id="8" name="文本框 20"/>
            <p:cNvSpPr txBox="1"/>
            <p:nvPr/>
          </p:nvSpPr>
          <p:spPr>
            <a:xfrm>
              <a:off x="6327174" y="1681099"/>
              <a:ext cx="2321526" cy="418576"/>
            </a:xfrm>
            <a:prstGeom prst="rect">
              <a:avLst/>
            </a:prstGeom>
            <a:noFill/>
          </p:spPr>
          <p:txBody>
            <a:bodyPr wrap="square" rtlCol="0">
              <a:spAutoFit/>
            </a:bodyPr>
            <a:lstStyle/>
            <a:p>
              <a:pPr marL="0" marR="0" lvl="0" indent="0" algn="just" defTabSz="914400" rtl="0" eaLnBrk="1" fontAlgn="auto" latinLnBrk="0" hangingPunct="1">
                <a:lnSpc>
                  <a:spcPct val="90000"/>
                </a:lnSpc>
                <a:spcBef>
                  <a:spcPts val="750"/>
                </a:spcBef>
                <a:spcAft>
                  <a:spcPts val="0"/>
                </a:spcAft>
                <a:buClrTx/>
                <a:buSzTx/>
                <a:buFontTx/>
                <a:buNone/>
                <a:tabLst/>
                <a:defRPr/>
              </a:pPr>
              <a:r>
                <a:rPr kumimoji="0" lang="zh-CN" altLang="en-US" sz="16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rPr>
                <a:t>添加标题</a:t>
              </a:r>
            </a:p>
          </p:txBody>
        </p:sp>
        <p:sp>
          <p:nvSpPr>
            <p:cNvPr id="9" name="文本框 21"/>
            <p:cNvSpPr txBox="1"/>
            <p:nvPr/>
          </p:nvSpPr>
          <p:spPr>
            <a:xfrm>
              <a:off x="6327173" y="1938138"/>
              <a:ext cx="4413851" cy="630600"/>
            </a:xfrm>
            <a:prstGeom prst="rect">
              <a:avLst/>
            </a:prstGeom>
            <a:noFill/>
          </p:spPr>
          <p:txBody>
            <a:bodyPr wrap="square" rtlCol="0">
              <a:spAutoFit/>
            </a:bodyPr>
            <a:lstStyle/>
            <a:p>
              <a:pPr marL="0" marR="0" lvl="0" indent="0" algn="just" defTabSz="914400" rtl="0" eaLnBrk="1" fontAlgn="auto" latinLnBrk="0" hangingPunct="1">
                <a:lnSpc>
                  <a:spcPct val="130000"/>
                </a:lnSpc>
                <a:spcBef>
                  <a:spcPts val="0"/>
                </a:spcBef>
                <a:spcAft>
                  <a:spcPts val="0"/>
                </a:spcAft>
                <a:buClrTx/>
                <a:buSzTx/>
                <a:buFontTx/>
                <a:buNone/>
                <a:tabLst/>
                <a:defRPr/>
              </a:pPr>
              <a:r>
                <a:rPr kumimoji="0" lang="zh-CN" altLang="en-US" sz="10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rPr>
                <a:t>单击添加文本单击添加文本单击添加文本单击添加文本单击添加文本单击添加文本单击添加文本</a:t>
              </a:r>
              <a:endParaRPr kumimoji="0" lang="en-US" altLang="zh-CN" sz="10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grpSp>
      <p:grpSp>
        <p:nvGrpSpPr>
          <p:cNvPr id="10" name="组合 9"/>
          <p:cNvGrpSpPr/>
          <p:nvPr/>
        </p:nvGrpSpPr>
        <p:grpSpPr>
          <a:xfrm>
            <a:off x="1171167" y="2932407"/>
            <a:ext cx="667212" cy="548855"/>
            <a:chOff x="1465545" y="3524250"/>
            <a:chExt cx="889616" cy="731806"/>
          </a:xfrm>
        </p:grpSpPr>
        <p:sp>
          <p:nvSpPr>
            <p:cNvPr id="11" name="六边形 10"/>
            <p:cNvSpPr/>
            <p:nvPr/>
          </p:nvSpPr>
          <p:spPr>
            <a:xfrm>
              <a:off x="1480540" y="3524250"/>
              <a:ext cx="848894" cy="731806"/>
            </a:xfrm>
            <a:prstGeom prst="hexagon">
              <a:avLst/>
            </a:prstGeom>
            <a:solidFill>
              <a:schemeClr val="bg2">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Calibri"/>
                <a:ea typeface="宋体" panose="02010600030101010101" pitchFamily="2" charset="-122"/>
                <a:cs typeface="+mn-cs"/>
              </a:endParaRPr>
            </a:p>
          </p:txBody>
        </p:sp>
        <p:sp>
          <p:nvSpPr>
            <p:cNvPr id="12" name="文本框 24"/>
            <p:cNvSpPr txBox="1"/>
            <p:nvPr/>
          </p:nvSpPr>
          <p:spPr>
            <a:xfrm>
              <a:off x="1465545" y="3719336"/>
              <a:ext cx="889616" cy="418576"/>
            </a:xfrm>
            <a:prstGeom prst="rect">
              <a:avLst/>
            </a:prstGeom>
            <a:noFill/>
          </p:spPr>
          <p:txBody>
            <a:bodyPr wrap="square" rtlCol="0">
              <a:spAutoFit/>
            </a:bodyPr>
            <a:lstStyle/>
            <a:p>
              <a:pPr marL="0" marR="0" lvl="0" indent="0" algn="ctr" defTabSz="914400" rtl="0" eaLnBrk="1" fontAlgn="auto" latinLnBrk="0" hangingPunct="1">
                <a:lnSpc>
                  <a:spcPct val="90000"/>
                </a:lnSpc>
                <a:spcBef>
                  <a:spcPts val="750"/>
                </a:spcBef>
                <a:spcAft>
                  <a:spcPts val="0"/>
                </a:spcAft>
                <a:buClrTx/>
                <a:buSzTx/>
                <a:buFontTx/>
                <a:buNone/>
                <a:tabLst/>
                <a:defRPr/>
              </a:pPr>
              <a:r>
                <a:rPr kumimoji="0" lang="en-US" altLang="zh-CN" sz="16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30%</a:t>
              </a:r>
              <a:endParaRPr kumimoji="0" lang="zh-CN" altLang="en-US" sz="16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grpSp>
      <p:grpSp>
        <p:nvGrpSpPr>
          <p:cNvPr id="13" name="组合 12"/>
          <p:cNvGrpSpPr/>
          <p:nvPr/>
        </p:nvGrpSpPr>
        <p:grpSpPr>
          <a:xfrm>
            <a:off x="1819083" y="3350481"/>
            <a:ext cx="1000697" cy="862670"/>
            <a:chOff x="2329434" y="4081682"/>
            <a:chExt cx="1334262" cy="1150226"/>
          </a:xfrm>
        </p:grpSpPr>
        <p:sp>
          <p:nvSpPr>
            <p:cNvPr id="14" name="六边形 13"/>
            <p:cNvSpPr/>
            <p:nvPr/>
          </p:nvSpPr>
          <p:spPr>
            <a:xfrm>
              <a:off x="2329434" y="4081682"/>
              <a:ext cx="1334262" cy="1150226"/>
            </a:xfrm>
            <a:prstGeom prst="hexagon">
              <a:avLst/>
            </a:prstGeom>
            <a:solidFill>
              <a:schemeClr val="tx2">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Calibri"/>
                <a:ea typeface="宋体" panose="02010600030101010101" pitchFamily="2" charset="-122"/>
                <a:cs typeface="+mn-cs"/>
              </a:endParaRPr>
            </a:p>
          </p:txBody>
        </p:sp>
        <p:sp>
          <p:nvSpPr>
            <p:cNvPr id="15" name="文本框 25"/>
            <p:cNvSpPr txBox="1"/>
            <p:nvPr/>
          </p:nvSpPr>
          <p:spPr>
            <a:xfrm>
              <a:off x="2426710" y="4416728"/>
              <a:ext cx="1134779" cy="510909"/>
            </a:xfrm>
            <a:prstGeom prst="rect">
              <a:avLst/>
            </a:prstGeom>
            <a:noFill/>
          </p:spPr>
          <p:txBody>
            <a:bodyPr wrap="square" rtlCol="0">
              <a:spAutoFit/>
            </a:bodyPr>
            <a:lstStyle/>
            <a:p>
              <a:pPr marL="0" marR="0" lvl="0" indent="0" algn="ctr" defTabSz="914400" rtl="0" eaLnBrk="1" fontAlgn="auto" latinLnBrk="0" hangingPunct="1">
                <a:lnSpc>
                  <a:spcPct val="90000"/>
                </a:lnSpc>
                <a:spcBef>
                  <a:spcPts val="750"/>
                </a:spcBef>
                <a:spcAft>
                  <a:spcPts val="0"/>
                </a:spcAft>
                <a:buClrTx/>
                <a:buSzTx/>
                <a:buFontTx/>
                <a:buNone/>
                <a:tabLst/>
                <a:defRPr/>
              </a:pPr>
              <a:r>
                <a:rPr kumimoji="0" lang="en-US" altLang="zh-CN" sz="21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40%</a:t>
              </a:r>
              <a:endParaRPr kumimoji="0" lang="zh-CN" altLang="en-US" sz="21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grpSp>
      <p:grpSp>
        <p:nvGrpSpPr>
          <p:cNvPr id="16" name="组合 15"/>
          <p:cNvGrpSpPr/>
          <p:nvPr/>
        </p:nvGrpSpPr>
        <p:grpSpPr>
          <a:xfrm>
            <a:off x="2819780" y="2209206"/>
            <a:ext cx="1824228" cy="1572611"/>
            <a:chOff x="3663696" y="2559981"/>
            <a:chExt cx="2432304" cy="2096814"/>
          </a:xfrm>
        </p:grpSpPr>
        <p:sp>
          <p:nvSpPr>
            <p:cNvPr id="17" name="六边形 16"/>
            <p:cNvSpPr/>
            <p:nvPr/>
          </p:nvSpPr>
          <p:spPr>
            <a:xfrm>
              <a:off x="3663696" y="2559981"/>
              <a:ext cx="2432304" cy="2096814"/>
            </a:xfrm>
            <a:prstGeom prst="hexagon">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Calibri"/>
                <a:ea typeface="宋体" panose="02010600030101010101" pitchFamily="2" charset="-122"/>
                <a:cs typeface="+mn-cs"/>
              </a:endParaRPr>
            </a:p>
          </p:txBody>
        </p:sp>
        <p:sp>
          <p:nvSpPr>
            <p:cNvPr id="18" name="文本框 26"/>
            <p:cNvSpPr txBox="1"/>
            <p:nvPr/>
          </p:nvSpPr>
          <p:spPr>
            <a:xfrm>
              <a:off x="4040565" y="3229823"/>
              <a:ext cx="1678565" cy="787908"/>
            </a:xfrm>
            <a:prstGeom prst="rect">
              <a:avLst/>
            </a:prstGeom>
            <a:noFill/>
          </p:spPr>
          <p:txBody>
            <a:bodyPr wrap="square" rtlCol="0">
              <a:spAutoFit/>
            </a:bodyPr>
            <a:lstStyle/>
            <a:p>
              <a:pPr marL="0" marR="0" lvl="0" indent="0" algn="ctr" defTabSz="914400" rtl="0" eaLnBrk="1" fontAlgn="auto" latinLnBrk="0" hangingPunct="1">
                <a:lnSpc>
                  <a:spcPct val="90000"/>
                </a:lnSpc>
                <a:spcBef>
                  <a:spcPts val="750"/>
                </a:spcBef>
                <a:spcAft>
                  <a:spcPts val="0"/>
                </a:spcAft>
                <a:buClrTx/>
                <a:buSzTx/>
                <a:buFontTx/>
                <a:buNone/>
                <a:tabLst/>
                <a:defRPr/>
              </a:pPr>
              <a:r>
                <a:rPr kumimoji="0" lang="en-US" altLang="zh-CN" sz="36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80%</a:t>
              </a:r>
              <a:endParaRPr kumimoji="0" lang="zh-CN" altLang="en-US" sz="36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grpSp>
      <p:grpSp>
        <p:nvGrpSpPr>
          <p:cNvPr id="19" name="组合 18"/>
          <p:cNvGrpSpPr/>
          <p:nvPr/>
        </p:nvGrpSpPr>
        <p:grpSpPr>
          <a:xfrm>
            <a:off x="1524189" y="1554272"/>
            <a:ext cx="1295591" cy="1116888"/>
            <a:chOff x="1936242" y="1686736"/>
            <a:chExt cx="1727454" cy="1489184"/>
          </a:xfrm>
        </p:grpSpPr>
        <p:sp>
          <p:nvSpPr>
            <p:cNvPr id="20" name="六边形 19"/>
            <p:cNvSpPr/>
            <p:nvPr/>
          </p:nvSpPr>
          <p:spPr>
            <a:xfrm>
              <a:off x="1936242" y="1686736"/>
              <a:ext cx="1727454" cy="1489184"/>
            </a:xfrm>
            <a:prstGeom prst="hexagon">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Calibri"/>
                <a:ea typeface="宋体" panose="02010600030101010101" pitchFamily="2" charset="-122"/>
                <a:cs typeface="+mn-cs"/>
              </a:endParaRPr>
            </a:p>
          </p:txBody>
        </p:sp>
        <p:sp>
          <p:nvSpPr>
            <p:cNvPr id="21" name="文本框 27"/>
            <p:cNvSpPr txBox="1"/>
            <p:nvPr/>
          </p:nvSpPr>
          <p:spPr>
            <a:xfrm>
              <a:off x="1957362" y="2135861"/>
              <a:ext cx="1678565" cy="621708"/>
            </a:xfrm>
            <a:prstGeom prst="rect">
              <a:avLst/>
            </a:prstGeom>
            <a:noFill/>
          </p:spPr>
          <p:txBody>
            <a:bodyPr wrap="square" rtlCol="0">
              <a:spAutoFit/>
            </a:bodyPr>
            <a:lstStyle/>
            <a:p>
              <a:pPr marL="0" marR="0" lvl="0" indent="0" algn="ctr" defTabSz="914400" rtl="0" eaLnBrk="1" fontAlgn="auto" latinLnBrk="0" hangingPunct="1">
                <a:lnSpc>
                  <a:spcPct val="90000"/>
                </a:lnSpc>
                <a:spcBef>
                  <a:spcPts val="750"/>
                </a:spcBef>
                <a:spcAft>
                  <a:spcPts val="0"/>
                </a:spcAft>
                <a:buClrTx/>
                <a:buSzTx/>
                <a:buFontTx/>
                <a:buNone/>
                <a:tabLst/>
                <a:defRPr/>
              </a:pPr>
              <a:r>
                <a:rPr kumimoji="0" lang="en-US" altLang="zh-CN" sz="27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50%</a:t>
              </a:r>
              <a:endParaRPr kumimoji="0" lang="zh-CN" altLang="en-US" sz="27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grpSp>
      <p:grpSp>
        <p:nvGrpSpPr>
          <p:cNvPr id="22" name="组合 21"/>
          <p:cNvGrpSpPr/>
          <p:nvPr/>
        </p:nvGrpSpPr>
        <p:grpSpPr>
          <a:xfrm>
            <a:off x="5006028" y="3778229"/>
            <a:ext cx="3310388" cy="665729"/>
            <a:chOff x="6327173" y="4322384"/>
            <a:chExt cx="4413851" cy="887637"/>
          </a:xfrm>
        </p:grpSpPr>
        <p:sp>
          <p:nvSpPr>
            <p:cNvPr id="23" name="文本框 29"/>
            <p:cNvSpPr txBox="1"/>
            <p:nvPr/>
          </p:nvSpPr>
          <p:spPr>
            <a:xfrm>
              <a:off x="6327174" y="4322384"/>
              <a:ext cx="2321526" cy="418576"/>
            </a:xfrm>
            <a:prstGeom prst="rect">
              <a:avLst/>
            </a:prstGeom>
            <a:noFill/>
          </p:spPr>
          <p:txBody>
            <a:bodyPr wrap="square" rtlCol="0">
              <a:spAutoFit/>
            </a:bodyPr>
            <a:lstStyle/>
            <a:p>
              <a:pPr marL="0" marR="0" lvl="0" indent="0" algn="just" defTabSz="914400" rtl="0" eaLnBrk="1" fontAlgn="auto" latinLnBrk="0" hangingPunct="1">
                <a:lnSpc>
                  <a:spcPct val="90000"/>
                </a:lnSpc>
                <a:spcBef>
                  <a:spcPts val="750"/>
                </a:spcBef>
                <a:spcAft>
                  <a:spcPts val="0"/>
                </a:spcAft>
                <a:buClrTx/>
                <a:buSzTx/>
                <a:buFontTx/>
                <a:buNone/>
                <a:tabLst/>
                <a:defRPr/>
              </a:pPr>
              <a:r>
                <a:rPr kumimoji="0" lang="zh-CN" altLang="en-US" sz="16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rPr>
                <a:t>添加标题</a:t>
              </a:r>
            </a:p>
          </p:txBody>
        </p:sp>
        <p:sp>
          <p:nvSpPr>
            <p:cNvPr id="24" name="文本框 30"/>
            <p:cNvSpPr txBox="1"/>
            <p:nvPr/>
          </p:nvSpPr>
          <p:spPr>
            <a:xfrm>
              <a:off x="6327173" y="4579422"/>
              <a:ext cx="4413851" cy="630599"/>
            </a:xfrm>
            <a:prstGeom prst="rect">
              <a:avLst/>
            </a:prstGeom>
            <a:noFill/>
          </p:spPr>
          <p:txBody>
            <a:bodyPr wrap="square" rtlCol="0">
              <a:spAutoFit/>
            </a:bodyPr>
            <a:lstStyle/>
            <a:p>
              <a:pPr marL="0" marR="0" lvl="0" indent="0" algn="just" defTabSz="914400" rtl="0" eaLnBrk="1" fontAlgn="auto" latinLnBrk="0" hangingPunct="1">
                <a:lnSpc>
                  <a:spcPct val="130000"/>
                </a:lnSpc>
                <a:spcBef>
                  <a:spcPts val="0"/>
                </a:spcBef>
                <a:spcAft>
                  <a:spcPts val="0"/>
                </a:spcAft>
                <a:buClrTx/>
                <a:buSzTx/>
                <a:buFontTx/>
                <a:buNone/>
                <a:tabLst/>
                <a:defRPr/>
              </a:pPr>
              <a:r>
                <a:rPr kumimoji="0" lang="zh-CN" altLang="en-US" sz="10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rPr>
                <a:t>单击添加文本单击添加文本单击添加文本单击添加文本单击添加文本单击添加文本单击添加文本</a:t>
              </a:r>
              <a:endParaRPr kumimoji="0" lang="en-US" altLang="zh-CN" sz="10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grpSp>
      <p:grpSp>
        <p:nvGrpSpPr>
          <p:cNvPr id="25" name="组合 24"/>
          <p:cNvGrpSpPr/>
          <p:nvPr/>
        </p:nvGrpSpPr>
        <p:grpSpPr>
          <a:xfrm>
            <a:off x="5006028" y="2227905"/>
            <a:ext cx="3310388" cy="665729"/>
            <a:chOff x="6327173" y="3001742"/>
            <a:chExt cx="4413851" cy="887637"/>
          </a:xfrm>
        </p:grpSpPr>
        <p:sp>
          <p:nvSpPr>
            <p:cNvPr id="26" name="文本框 31"/>
            <p:cNvSpPr txBox="1"/>
            <p:nvPr/>
          </p:nvSpPr>
          <p:spPr>
            <a:xfrm>
              <a:off x="6327174" y="3001742"/>
              <a:ext cx="2321526" cy="418576"/>
            </a:xfrm>
            <a:prstGeom prst="rect">
              <a:avLst/>
            </a:prstGeom>
            <a:noFill/>
          </p:spPr>
          <p:txBody>
            <a:bodyPr wrap="square" rtlCol="0">
              <a:spAutoFit/>
            </a:bodyPr>
            <a:lstStyle/>
            <a:p>
              <a:pPr marL="0" marR="0" lvl="0" indent="0" algn="just" defTabSz="914400" rtl="0" eaLnBrk="1" fontAlgn="auto" latinLnBrk="0" hangingPunct="1">
                <a:lnSpc>
                  <a:spcPct val="90000"/>
                </a:lnSpc>
                <a:spcBef>
                  <a:spcPts val="750"/>
                </a:spcBef>
                <a:spcAft>
                  <a:spcPts val="0"/>
                </a:spcAft>
                <a:buClrTx/>
                <a:buSzTx/>
                <a:buFontTx/>
                <a:buNone/>
                <a:tabLst/>
                <a:defRPr/>
              </a:pPr>
              <a:r>
                <a:rPr kumimoji="0" lang="zh-CN" altLang="en-US" sz="16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rPr>
                <a:t>添加标题</a:t>
              </a:r>
            </a:p>
          </p:txBody>
        </p:sp>
        <p:sp>
          <p:nvSpPr>
            <p:cNvPr id="27" name="文本框 32"/>
            <p:cNvSpPr txBox="1"/>
            <p:nvPr/>
          </p:nvSpPr>
          <p:spPr>
            <a:xfrm>
              <a:off x="6327173" y="3258780"/>
              <a:ext cx="4413851" cy="630599"/>
            </a:xfrm>
            <a:prstGeom prst="rect">
              <a:avLst/>
            </a:prstGeom>
            <a:noFill/>
          </p:spPr>
          <p:txBody>
            <a:bodyPr wrap="square" rtlCol="0">
              <a:spAutoFit/>
            </a:bodyPr>
            <a:lstStyle/>
            <a:p>
              <a:pPr marL="0" marR="0" lvl="0" indent="0" algn="just" defTabSz="914400" rtl="0" eaLnBrk="1" fontAlgn="auto" latinLnBrk="0" hangingPunct="1">
                <a:lnSpc>
                  <a:spcPct val="130000"/>
                </a:lnSpc>
                <a:spcBef>
                  <a:spcPts val="0"/>
                </a:spcBef>
                <a:spcAft>
                  <a:spcPts val="0"/>
                </a:spcAft>
                <a:buClrTx/>
                <a:buSzTx/>
                <a:buFontTx/>
                <a:buNone/>
                <a:tabLst/>
                <a:defRPr/>
              </a:pPr>
              <a:r>
                <a:rPr kumimoji="0" lang="zh-CN" altLang="en-US" sz="10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rPr>
                <a:t>单击添加文本单击添加文本单击添加文本单击添加文本单击添加文本单击添加文本单击添加文本</a:t>
              </a:r>
              <a:endParaRPr kumimoji="0" lang="en-US" altLang="zh-CN" sz="10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grpSp>
      <p:grpSp>
        <p:nvGrpSpPr>
          <p:cNvPr id="28" name="组合 27"/>
          <p:cNvGrpSpPr/>
          <p:nvPr/>
        </p:nvGrpSpPr>
        <p:grpSpPr>
          <a:xfrm>
            <a:off x="5006028" y="3039071"/>
            <a:ext cx="3310388" cy="665729"/>
            <a:chOff x="6327173" y="4322384"/>
            <a:chExt cx="4413851" cy="887637"/>
          </a:xfrm>
        </p:grpSpPr>
        <p:sp>
          <p:nvSpPr>
            <p:cNvPr id="29" name="文本框 33"/>
            <p:cNvSpPr txBox="1"/>
            <p:nvPr/>
          </p:nvSpPr>
          <p:spPr>
            <a:xfrm>
              <a:off x="6327174" y="4322384"/>
              <a:ext cx="2321526" cy="418576"/>
            </a:xfrm>
            <a:prstGeom prst="rect">
              <a:avLst/>
            </a:prstGeom>
            <a:noFill/>
          </p:spPr>
          <p:txBody>
            <a:bodyPr wrap="square" rtlCol="0">
              <a:spAutoFit/>
            </a:bodyPr>
            <a:lstStyle/>
            <a:p>
              <a:pPr marL="0" marR="0" lvl="0" indent="0" algn="just" defTabSz="914400" rtl="0" eaLnBrk="1" fontAlgn="auto" latinLnBrk="0" hangingPunct="1">
                <a:lnSpc>
                  <a:spcPct val="90000"/>
                </a:lnSpc>
                <a:spcBef>
                  <a:spcPts val="750"/>
                </a:spcBef>
                <a:spcAft>
                  <a:spcPts val="0"/>
                </a:spcAft>
                <a:buClrTx/>
                <a:buSzTx/>
                <a:buFontTx/>
                <a:buNone/>
                <a:tabLst/>
                <a:defRPr/>
              </a:pPr>
              <a:r>
                <a:rPr kumimoji="0" lang="zh-CN" altLang="en-US" sz="16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rPr>
                <a:t>添加标题</a:t>
              </a:r>
            </a:p>
          </p:txBody>
        </p:sp>
        <p:sp>
          <p:nvSpPr>
            <p:cNvPr id="30" name="文本框 34"/>
            <p:cNvSpPr txBox="1"/>
            <p:nvPr/>
          </p:nvSpPr>
          <p:spPr>
            <a:xfrm>
              <a:off x="6327173" y="4579422"/>
              <a:ext cx="4413851" cy="630599"/>
            </a:xfrm>
            <a:prstGeom prst="rect">
              <a:avLst/>
            </a:prstGeom>
            <a:noFill/>
          </p:spPr>
          <p:txBody>
            <a:bodyPr wrap="square" rtlCol="0">
              <a:spAutoFit/>
            </a:bodyPr>
            <a:lstStyle/>
            <a:p>
              <a:pPr marL="0" marR="0" lvl="0" indent="0" algn="just" defTabSz="914400" rtl="0" eaLnBrk="1" fontAlgn="auto" latinLnBrk="0" hangingPunct="1">
                <a:lnSpc>
                  <a:spcPct val="130000"/>
                </a:lnSpc>
                <a:spcBef>
                  <a:spcPts val="0"/>
                </a:spcBef>
                <a:spcAft>
                  <a:spcPts val="0"/>
                </a:spcAft>
                <a:buClrTx/>
                <a:buSzTx/>
                <a:buFontTx/>
                <a:buNone/>
                <a:tabLst/>
                <a:defRPr/>
              </a:pPr>
              <a:r>
                <a:rPr kumimoji="0" lang="zh-CN" altLang="en-US" sz="10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rPr>
                <a:t>单击添加文本单击添加文本单击添加文本单击添加文本单击添加文本单击添加文本单击添加文本</a:t>
              </a:r>
              <a:endParaRPr kumimoji="0" lang="en-US" altLang="zh-CN" sz="10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grpSp>
      <p:sp>
        <p:nvSpPr>
          <p:cNvPr id="32" name="Text Box 18"/>
          <p:cNvSpPr txBox="1">
            <a:spLocks noChangeArrowheads="1"/>
          </p:cNvSpPr>
          <p:nvPr/>
        </p:nvSpPr>
        <p:spPr bwMode="gray">
          <a:xfrm>
            <a:off x="3707904" y="195486"/>
            <a:ext cx="1584175" cy="4770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marL="0" marR="0" lvl="0" indent="0" algn="ctr" defTabSz="914400" rtl="0" eaLnBrk="0" fontAlgn="auto" latinLnBrk="0" hangingPunct="0">
              <a:lnSpc>
                <a:spcPct val="100000"/>
              </a:lnSpc>
              <a:spcBef>
                <a:spcPts val="0"/>
              </a:spcBef>
              <a:spcAft>
                <a:spcPts val="0"/>
              </a:spcAft>
              <a:buClrTx/>
              <a:buSzTx/>
              <a:buFontTx/>
              <a:buNone/>
              <a:tabLst/>
              <a:defRPr/>
            </a:pPr>
            <a:r>
              <a:rPr kumimoji="0" lang="zh-CN" altLang="en-US" sz="2500" b="0" i="0" u="none" strike="noStrike" kern="120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cs typeface="+mn-cs"/>
              </a:rPr>
              <a:t>标题内容</a:t>
            </a:r>
            <a:endParaRPr kumimoji="0" lang="zh-CN" altLang="en-US" sz="25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cxnSp>
        <p:nvCxnSpPr>
          <p:cNvPr id="34" name="直接连接符​​ 14"/>
          <p:cNvCxnSpPr/>
          <p:nvPr/>
        </p:nvCxnSpPr>
        <p:spPr>
          <a:xfrm>
            <a:off x="5647418" y="468660"/>
            <a:ext cx="3057760" cy="0"/>
          </a:xfrm>
          <a:prstGeom prst="line">
            <a:avLst/>
          </a:prstGeom>
          <a:ln w="9525">
            <a:solidFill>
              <a:schemeClr val="accent3"/>
            </a:solidFill>
            <a:prstDash val="solid"/>
          </a:ln>
        </p:spPr>
        <p:style>
          <a:lnRef idx="1">
            <a:schemeClr val="accent1"/>
          </a:lnRef>
          <a:fillRef idx="0">
            <a:schemeClr val="accent1"/>
          </a:fillRef>
          <a:effectRef idx="0">
            <a:schemeClr val="accent1"/>
          </a:effectRef>
          <a:fontRef idx="minor">
            <a:schemeClr val="tx1"/>
          </a:fontRef>
        </p:style>
      </p:cxnSp>
      <p:cxnSp>
        <p:nvCxnSpPr>
          <p:cNvPr id="35" name="直接连接符​​ 14"/>
          <p:cNvCxnSpPr/>
          <p:nvPr/>
        </p:nvCxnSpPr>
        <p:spPr>
          <a:xfrm>
            <a:off x="362112" y="468660"/>
            <a:ext cx="3057760" cy="0"/>
          </a:xfrm>
          <a:prstGeom prst="line">
            <a:avLst/>
          </a:prstGeom>
          <a:ln w="9525">
            <a:solidFill>
              <a:schemeClr val="accent3"/>
            </a:solidFill>
            <a:prstDash val="soli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94581079"/>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528"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500" fill="hold"/>
                                        <p:tgtEl>
                                          <p:spTgt spid="10"/>
                                        </p:tgtEl>
                                        <p:attrNameLst>
                                          <p:attrName>ppt_w</p:attrName>
                                        </p:attrNameLst>
                                      </p:cBhvr>
                                      <p:tavLst>
                                        <p:tav tm="0">
                                          <p:val>
                                            <p:fltVal val="0"/>
                                          </p:val>
                                        </p:tav>
                                        <p:tav tm="100000">
                                          <p:val>
                                            <p:strVal val="#ppt_w"/>
                                          </p:val>
                                        </p:tav>
                                      </p:tavLst>
                                    </p:anim>
                                    <p:anim calcmode="lin" valueType="num">
                                      <p:cBhvr>
                                        <p:cTn id="8" dur="500" fill="hold"/>
                                        <p:tgtEl>
                                          <p:spTgt spid="10"/>
                                        </p:tgtEl>
                                        <p:attrNameLst>
                                          <p:attrName>ppt_h</p:attrName>
                                        </p:attrNameLst>
                                      </p:cBhvr>
                                      <p:tavLst>
                                        <p:tav tm="0">
                                          <p:val>
                                            <p:fltVal val="0"/>
                                          </p:val>
                                        </p:tav>
                                        <p:tav tm="100000">
                                          <p:val>
                                            <p:strVal val="#ppt_h"/>
                                          </p:val>
                                        </p:tav>
                                      </p:tavLst>
                                    </p:anim>
                                    <p:animEffect transition="in" filter="fade">
                                      <p:cBhvr>
                                        <p:cTn id="9" dur="500"/>
                                        <p:tgtEl>
                                          <p:spTgt spid="10"/>
                                        </p:tgtEl>
                                      </p:cBhvr>
                                    </p:animEffect>
                                    <p:anim calcmode="lin" valueType="num">
                                      <p:cBhvr>
                                        <p:cTn id="10" dur="500" fill="hold"/>
                                        <p:tgtEl>
                                          <p:spTgt spid="10"/>
                                        </p:tgtEl>
                                        <p:attrNameLst>
                                          <p:attrName>ppt_x</p:attrName>
                                        </p:attrNameLst>
                                      </p:cBhvr>
                                      <p:tavLst>
                                        <p:tav tm="0">
                                          <p:val>
                                            <p:fltVal val="0.5"/>
                                          </p:val>
                                        </p:tav>
                                        <p:tav tm="100000">
                                          <p:val>
                                            <p:strVal val="#ppt_x"/>
                                          </p:val>
                                        </p:tav>
                                      </p:tavLst>
                                    </p:anim>
                                    <p:anim calcmode="lin" valueType="num">
                                      <p:cBhvr>
                                        <p:cTn id="11" dur="500" fill="hold"/>
                                        <p:tgtEl>
                                          <p:spTgt spid="10"/>
                                        </p:tgtEl>
                                        <p:attrNameLst>
                                          <p:attrName>ppt_y</p:attrName>
                                        </p:attrNameLst>
                                      </p:cBhvr>
                                      <p:tavLst>
                                        <p:tav tm="0">
                                          <p:val>
                                            <p:fltVal val="0.5"/>
                                          </p:val>
                                        </p:tav>
                                        <p:tav tm="100000">
                                          <p:val>
                                            <p:strVal val="#ppt_y"/>
                                          </p:val>
                                        </p:tav>
                                      </p:tavLst>
                                    </p:anim>
                                  </p:childTnLst>
                                </p:cTn>
                              </p:par>
                              <p:par>
                                <p:cTn id="12" presetID="53" presetClass="entr" presetSubtype="528" fill="hold" nodeType="withEffect">
                                  <p:stCondLst>
                                    <p:cond delay="250"/>
                                  </p:stCondLst>
                                  <p:childTnLst>
                                    <p:set>
                                      <p:cBhvr>
                                        <p:cTn id="13" dur="1" fill="hold">
                                          <p:stCondLst>
                                            <p:cond delay="0"/>
                                          </p:stCondLst>
                                        </p:cTn>
                                        <p:tgtEl>
                                          <p:spTgt spid="13"/>
                                        </p:tgtEl>
                                        <p:attrNameLst>
                                          <p:attrName>style.visibility</p:attrName>
                                        </p:attrNameLst>
                                      </p:cBhvr>
                                      <p:to>
                                        <p:strVal val="visible"/>
                                      </p:to>
                                    </p:set>
                                    <p:anim calcmode="lin" valueType="num">
                                      <p:cBhvr>
                                        <p:cTn id="14" dur="500" fill="hold"/>
                                        <p:tgtEl>
                                          <p:spTgt spid="13"/>
                                        </p:tgtEl>
                                        <p:attrNameLst>
                                          <p:attrName>ppt_w</p:attrName>
                                        </p:attrNameLst>
                                      </p:cBhvr>
                                      <p:tavLst>
                                        <p:tav tm="0">
                                          <p:val>
                                            <p:fltVal val="0"/>
                                          </p:val>
                                        </p:tav>
                                        <p:tav tm="100000">
                                          <p:val>
                                            <p:strVal val="#ppt_w"/>
                                          </p:val>
                                        </p:tav>
                                      </p:tavLst>
                                    </p:anim>
                                    <p:anim calcmode="lin" valueType="num">
                                      <p:cBhvr>
                                        <p:cTn id="15" dur="500" fill="hold"/>
                                        <p:tgtEl>
                                          <p:spTgt spid="13"/>
                                        </p:tgtEl>
                                        <p:attrNameLst>
                                          <p:attrName>ppt_h</p:attrName>
                                        </p:attrNameLst>
                                      </p:cBhvr>
                                      <p:tavLst>
                                        <p:tav tm="0">
                                          <p:val>
                                            <p:fltVal val="0"/>
                                          </p:val>
                                        </p:tav>
                                        <p:tav tm="100000">
                                          <p:val>
                                            <p:strVal val="#ppt_h"/>
                                          </p:val>
                                        </p:tav>
                                      </p:tavLst>
                                    </p:anim>
                                    <p:animEffect transition="in" filter="fade">
                                      <p:cBhvr>
                                        <p:cTn id="16" dur="500"/>
                                        <p:tgtEl>
                                          <p:spTgt spid="13"/>
                                        </p:tgtEl>
                                      </p:cBhvr>
                                    </p:animEffect>
                                    <p:anim calcmode="lin" valueType="num">
                                      <p:cBhvr>
                                        <p:cTn id="17" dur="500" fill="hold"/>
                                        <p:tgtEl>
                                          <p:spTgt spid="13"/>
                                        </p:tgtEl>
                                        <p:attrNameLst>
                                          <p:attrName>ppt_x</p:attrName>
                                        </p:attrNameLst>
                                      </p:cBhvr>
                                      <p:tavLst>
                                        <p:tav tm="0">
                                          <p:val>
                                            <p:fltVal val="0.5"/>
                                          </p:val>
                                        </p:tav>
                                        <p:tav tm="100000">
                                          <p:val>
                                            <p:strVal val="#ppt_x"/>
                                          </p:val>
                                        </p:tav>
                                      </p:tavLst>
                                    </p:anim>
                                    <p:anim calcmode="lin" valueType="num">
                                      <p:cBhvr>
                                        <p:cTn id="18" dur="500" fill="hold"/>
                                        <p:tgtEl>
                                          <p:spTgt spid="13"/>
                                        </p:tgtEl>
                                        <p:attrNameLst>
                                          <p:attrName>ppt_y</p:attrName>
                                        </p:attrNameLst>
                                      </p:cBhvr>
                                      <p:tavLst>
                                        <p:tav tm="0">
                                          <p:val>
                                            <p:fltVal val="0.5"/>
                                          </p:val>
                                        </p:tav>
                                        <p:tav tm="100000">
                                          <p:val>
                                            <p:strVal val="#ppt_y"/>
                                          </p:val>
                                        </p:tav>
                                      </p:tavLst>
                                    </p:anim>
                                  </p:childTnLst>
                                </p:cTn>
                              </p:par>
                              <p:par>
                                <p:cTn id="19" presetID="53" presetClass="entr" presetSubtype="528" fill="hold" nodeType="withEffect">
                                  <p:stCondLst>
                                    <p:cond delay="500"/>
                                  </p:stCondLst>
                                  <p:childTnLst>
                                    <p:set>
                                      <p:cBhvr>
                                        <p:cTn id="20" dur="1" fill="hold">
                                          <p:stCondLst>
                                            <p:cond delay="0"/>
                                          </p:stCondLst>
                                        </p:cTn>
                                        <p:tgtEl>
                                          <p:spTgt spid="19"/>
                                        </p:tgtEl>
                                        <p:attrNameLst>
                                          <p:attrName>style.visibility</p:attrName>
                                        </p:attrNameLst>
                                      </p:cBhvr>
                                      <p:to>
                                        <p:strVal val="visible"/>
                                      </p:to>
                                    </p:set>
                                    <p:anim calcmode="lin" valueType="num">
                                      <p:cBhvr>
                                        <p:cTn id="21" dur="500" fill="hold"/>
                                        <p:tgtEl>
                                          <p:spTgt spid="19"/>
                                        </p:tgtEl>
                                        <p:attrNameLst>
                                          <p:attrName>ppt_w</p:attrName>
                                        </p:attrNameLst>
                                      </p:cBhvr>
                                      <p:tavLst>
                                        <p:tav tm="0">
                                          <p:val>
                                            <p:fltVal val="0"/>
                                          </p:val>
                                        </p:tav>
                                        <p:tav tm="100000">
                                          <p:val>
                                            <p:strVal val="#ppt_w"/>
                                          </p:val>
                                        </p:tav>
                                      </p:tavLst>
                                    </p:anim>
                                    <p:anim calcmode="lin" valueType="num">
                                      <p:cBhvr>
                                        <p:cTn id="22" dur="500" fill="hold"/>
                                        <p:tgtEl>
                                          <p:spTgt spid="19"/>
                                        </p:tgtEl>
                                        <p:attrNameLst>
                                          <p:attrName>ppt_h</p:attrName>
                                        </p:attrNameLst>
                                      </p:cBhvr>
                                      <p:tavLst>
                                        <p:tav tm="0">
                                          <p:val>
                                            <p:fltVal val="0"/>
                                          </p:val>
                                        </p:tav>
                                        <p:tav tm="100000">
                                          <p:val>
                                            <p:strVal val="#ppt_h"/>
                                          </p:val>
                                        </p:tav>
                                      </p:tavLst>
                                    </p:anim>
                                    <p:animEffect transition="in" filter="fade">
                                      <p:cBhvr>
                                        <p:cTn id="23" dur="500"/>
                                        <p:tgtEl>
                                          <p:spTgt spid="19"/>
                                        </p:tgtEl>
                                      </p:cBhvr>
                                    </p:animEffect>
                                    <p:anim calcmode="lin" valueType="num">
                                      <p:cBhvr>
                                        <p:cTn id="24" dur="500" fill="hold"/>
                                        <p:tgtEl>
                                          <p:spTgt spid="19"/>
                                        </p:tgtEl>
                                        <p:attrNameLst>
                                          <p:attrName>ppt_x</p:attrName>
                                        </p:attrNameLst>
                                      </p:cBhvr>
                                      <p:tavLst>
                                        <p:tav tm="0">
                                          <p:val>
                                            <p:fltVal val="0.5"/>
                                          </p:val>
                                        </p:tav>
                                        <p:tav tm="100000">
                                          <p:val>
                                            <p:strVal val="#ppt_x"/>
                                          </p:val>
                                        </p:tav>
                                      </p:tavLst>
                                    </p:anim>
                                    <p:anim calcmode="lin" valueType="num">
                                      <p:cBhvr>
                                        <p:cTn id="25" dur="500" fill="hold"/>
                                        <p:tgtEl>
                                          <p:spTgt spid="19"/>
                                        </p:tgtEl>
                                        <p:attrNameLst>
                                          <p:attrName>ppt_y</p:attrName>
                                        </p:attrNameLst>
                                      </p:cBhvr>
                                      <p:tavLst>
                                        <p:tav tm="0">
                                          <p:val>
                                            <p:fltVal val="0.5"/>
                                          </p:val>
                                        </p:tav>
                                        <p:tav tm="100000">
                                          <p:val>
                                            <p:strVal val="#ppt_y"/>
                                          </p:val>
                                        </p:tav>
                                      </p:tavLst>
                                    </p:anim>
                                  </p:childTnLst>
                                </p:cTn>
                              </p:par>
                              <p:par>
                                <p:cTn id="26" presetID="53" presetClass="entr" presetSubtype="528" fill="hold" nodeType="withEffect">
                                  <p:stCondLst>
                                    <p:cond delay="750"/>
                                  </p:stCondLst>
                                  <p:childTnLst>
                                    <p:set>
                                      <p:cBhvr>
                                        <p:cTn id="27" dur="1" fill="hold">
                                          <p:stCondLst>
                                            <p:cond delay="0"/>
                                          </p:stCondLst>
                                        </p:cTn>
                                        <p:tgtEl>
                                          <p:spTgt spid="16"/>
                                        </p:tgtEl>
                                        <p:attrNameLst>
                                          <p:attrName>style.visibility</p:attrName>
                                        </p:attrNameLst>
                                      </p:cBhvr>
                                      <p:to>
                                        <p:strVal val="visible"/>
                                      </p:to>
                                    </p:set>
                                    <p:anim calcmode="lin" valueType="num">
                                      <p:cBhvr>
                                        <p:cTn id="28" dur="500" fill="hold"/>
                                        <p:tgtEl>
                                          <p:spTgt spid="16"/>
                                        </p:tgtEl>
                                        <p:attrNameLst>
                                          <p:attrName>ppt_w</p:attrName>
                                        </p:attrNameLst>
                                      </p:cBhvr>
                                      <p:tavLst>
                                        <p:tav tm="0">
                                          <p:val>
                                            <p:fltVal val="0"/>
                                          </p:val>
                                        </p:tav>
                                        <p:tav tm="100000">
                                          <p:val>
                                            <p:strVal val="#ppt_w"/>
                                          </p:val>
                                        </p:tav>
                                      </p:tavLst>
                                    </p:anim>
                                    <p:anim calcmode="lin" valueType="num">
                                      <p:cBhvr>
                                        <p:cTn id="29" dur="500" fill="hold"/>
                                        <p:tgtEl>
                                          <p:spTgt spid="16"/>
                                        </p:tgtEl>
                                        <p:attrNameLst>
                                          <p:attrName>ppt_h</p:attrName>
                                        </p:attrNameLst>
                                      </p:cBhvr>
                                      <p:tavLst>
                                        <p:tav tm="0">
                                          <p:val>
                                            <p:fltVal val="0"/>
                                          </p:val>
                                        </p:tav>
                                        <p:tav tm="100000">
                                          <p:val>
                                            <p:strVal val="#ppt_h"/>
                                          </p:val>
                                        </p:tav>
                                      </p:tavLst>
                                    </p:anim>
                                    <p:animEffect transition="in" filter="fade">
                                      <p:cBhvr>
                                        <p:cTn id="30" dur="500"/>
                                        <p:tgtEl>
                                          <p:spTgt spid="16"/>
                                        </p:tgtEl>
                                      </p:cBhvr>
                                    </p:animEffect>
                                    <p:anim calcmode="lin" valueType="num">
                                      <p:cBhvr>
                                        <p:cTn id="31" dur="500" fill="hold"/>
                                        <p:tgtEl>
                                          <p:spTgt spid="16"/>
                                        </p:tgtEl>
                                        <p:attrNameLst>
                                          <p:attrName>ppt_x</p:attrName>
                                        </p:attrNameLst>
                                      </p:cBhvr>
                                      <p:tavLst>
                                        <p:tav tm="0">
                                          <p:val>
                                            <p:fltVal val="0.5"/>
                                          </p:val>
                                        </p:tav>
                                        <p:tav tm="100000">
                                          <p:val>
                                            <p:strVal val="#ppt_x"/>
                                          </p:val>
                                        </p:tav>
                                      </p:tavLst>
                                    </p:anim>
                                    <p:anim calcmode="lin" valueType="num">
                                      <p:cBhvr>
                                        <p:cTn id="32" dur="500" fill="hold"/>
                                        <p:tgtEl>
                                          <p:spTgt spid="16"/>
                                        </p:tgtEl>
                                        <p:attrNameLst>
                                          <p:attrName>ppt_y</p:attrName>
                                        </p:attrNameLst>
                                      </p:cBhvr>
                                      <p:tavLst>
                                        <p:tav tm="0">
                                          <p:val>
                                            <p:fltVal val="0.5"/>
                                          </p:val>
                                        </p:tav>
                                        <p:tav tm="100000">
                                          <p:val>
                                            <p:strVal val="#ppt_y"/>
                                          </p:val>
                                        </p:tav>
                                      </p:tavLst>
                                    </p:anim>
                                  </p:childTnLst>
                                </p:cTn>
                              </p:par>
                            </p:childTnLst>
                          </p:cTn>
                        </p:par>
                        <p:par>
                          <p:cTn id="33" fill="hold">
                            <p:stCondLst>
                              <p:cond delay="1250"/>
                            </p:stCondLst>
                            <p:childTnLst>
                              <p:par>
                                <p:cTn id="34" presetID="37" presetClass="entr" presetSubtype="0" fill="hold" nodeType="afterEffect">
                                  <p:stCondLst>
                                    <p:cond delay="0"/>
                                  </p:stCondLst>
                                  <p:childTnLst>
                                    <p:set>
                                      <p:cBhvr>
                                        <p:cTn id="35" dur="1" fill="hold">
                                          <p:stCondLst>
                                            <p:cond delay="0"/>
                                          </p:stCondLst>
                                        </p:cTn>
                                        <p:tgtEl>
                                          <p:spTgt spid="7"/>
                                        </p:tgtEl>
                                        <p:attrNameLst>
                                          <p:attrName>style.visibility</p:attrName>
                                        </p:attrNameLst>
                                      </p:cBhvr>
                                      <p:to>
                                        <p:strVal val="visible"/>
                                      </p:to>
                                    </p:set>
                                    <p:animEffect transition="in" filter="fade">
                                      <p:cBhvr>
                                        <p:cTn id="36" dur="500"/>
                                        <p:tgtEl>
                                          <p:spTgt spid="7"/>
                                        </p:tgtEl>
                                      </p:cBhvr>
                                    </p:animEffect>
                                    <p:anim calcmode="lin" valueType="num">
                                      <p:cBhvr>
                                        <p:cTn id="37" dur="500" fill="hold"/>
                                        <p:tgtEl>
                                          <p:spTgt spid="7"/>
                                        </p:tgtEl>
                                        <p:attrNameLst>
                                          <p:attrName>ppt_x</p:attrName>
                                        </p:attrNameLst>
                                      </p:cBhvr>
                                      <p:tavLst>
                                        <p:tav tm="0">
                                          <p:val>
                                            <p:strVal val="#ppt_x"/>
                                          </p:val>
                                        </p:tav>
                                        <p:tav tm="100000">
                                          <p:val>
                                            <p:strVal val="#ppt_x"/>
                                          </p:val>
                                        </p:tav>
                                      </p:tavLst>
                                    </p:anim>
                                    <p:anim calcmode="lin" valueType="num">
                                      <p:cBhvr>
                                        <p:cTn id="38" dur="450" decel="100000" fill="hold"/>
                                        <p:tgtEl>
                                          <p:spTgt spid="7"/>
                                        </p:tgtEl>
                                        <p:attrNameLst>
                                          <p:attrName>ppt_y</p:attrName>
                                        </p:attrNameLst>
                                      </p:cBhvr>
                                      <p:tavLst>
                                        <p:tav tm="0">
                                          <p:val>
                                            <p:strVal val="#ppt_y+1"/>
                                          </p:val>
                                        </p:tav>
                                        <p:tav tm="100000">
                                          <p:val>
                                            <p:strVal val="#ppt_y-.03"/>
                                          </p:val>
                                        </p:tav>
                                      </p:tavLst>
                                    </p:anim>
                                    <p:anim calcmode="lin" valueType="num">
                                      <p:cBhvr>
                                        <p:cTn id="39" dur="50" accel="100000" fill="hold">
                                          <p:stCondLst>
                                            <p:cond delay="450"/>
                                          </p:stCondLst>
                                        </p:cTn>
                                        <p:tgtEl>
                                          <p:spTgt spid="7"/>
                                        </p:tgtEl>
                                        <p:attrNameLst>
                                          <p:attrName>ppt_y</p:attrName>
                                        </p:attrNameLst>
                                      </p:cBhvr>
                                      <p:tavLst>
                                        <p:tav tm="0">
                                          <p:val>
                                            <p:strVal val="#ppt_y-.03"/>
                                          </p:val>
                                        </p:tav>
                                        <p:tav tm="100000">
                                          <p:val>
                                            <p:strVal val="#ppt_y"/>
                                          </p:val>
                                        </p:tav>
                                      </p:tavLst>
                                    </p:anim>
                                  </p:childTnLst>
                                </p:cTn>
                              </p:par>
                              <p:par>
                                <p:cTn id="40" presetID="37" presetClass="entr" presetSubtype="0" fill="hold" nodeType="withEffect">
                                  <p:stCondLst>
                                    <p:cond delay="250"/>
                                  </p:stCondLst>
                                  <p:childTnLst>
                                    <p:set>
                                      <p:cBhvr>
                                        <p:cTn id="41" dur="1" fill="hold">
                                          <p:stCondLst>
                                            <p:cond delay="0"/>
                                          </p:stCondLst>
                                        </p:cTn>
                                        <p:tgtEl>
                                          <p:spTgt spid="25"/>
                                        </p:tgtEl>
                                        <p:attrNameLst>
                                          <p:attrName>style.visibility</p:attrName>
                                        </p:attrNameLst>
                                      </p:cBhvr>
                                      <p:to>
                                        <p:strVal val="visible"/>
                                      </p:to>
                                    </p:set>
                                    <p:animEffect transition="in" filter="fade">
                                      <p:cBhvr>
                                        <p:cTn id="42" dur="500"/>
                                        <p:tgtEl>
                                          <p:spTgt spid="25"/>
                                        </p:tgtEl>
                                      </p:cBhvr>
                                    </p:animEffect>
                                    <p:anim calcmode="lin" valueType="num">
                                      <p:cBhvr>
                                        <p:cTn id="43" dur="500" fill="hold"/>
                                        <p:tgtEl>
                                          <p:spTgt spid="25"/>
                                        </p:tgtEl>
                                        <p:attrNameLst>
                                          <p:attrName>ppt_x</p:attrName>
                                        </p:attrNameLst>
                                      </p:cBhvr>
                                      <p:tavLst>
                                        <p:tav tm="0">
                                          <p:val>
                                            <p:strVal val="#ppt_x"/>
                                          </p:val>
                                        </p:tav>
                                        <p:tav tm="100000">
                                          <p:val>
                                            <p:strVal val="#ppt_x"/>
                                          </p:val>
                                        </p:tav>
                                      </p:tavLst>
                                    </p:anim>
                                    <p:anim calcmode="lin" valueType="num">
                                      <p:cBhvr>
                                        <p:cTn id="44" dur="450" decel="100000" fill="hold"/>
                                        <p:tgtEl>
                                          <p:spTgt spid="25"/>
                                        </p:tgtEl>
                                        <p:attrNameLst>
                                          <p:attrName>ppt_y</p:attrName>
                                        </p:attrNameLst>
                                      </p:cBhvr>
                                      <p:tavLst>
                                        <p:tav tm="0">
                                          <p:val>
                                            <p:strVal val="#ppt_y+1"/>
                                          </p:val>
                                        </p:tav>
                                        <p:tav tm="100000">
                                          <p:val>
                                            <p:strVal val="#ppt_y-.03"/>
                                          </p:val>
                                        </p:tav>
                                      </p:tavLst>
                                    </p:anim>
                                    <p:anim calcmode="lin" valueType="num">
                                      <p:cBhvr>
                                        <p:cTn id="45" dur="50" accel="100000" fill="hold">
                                          <p:stCondLst>
                                            <p:cond delay="450"/>
                                          </p:stCondLst>
                                        </p:cTn>
                                        <p:tgtEl>
                                          <p:spTgt spid="25"/>
                                        </p:tgtEl>
                                        <p:attrNameLst>
                                          <p:attrName>ppt_y</p:attrName>
                                        </p:attrNameLst>
                                      </p:cBhvr>
                                      <p:tavLst>
                                        <p:tav tm="0">
                                          <p:val>
                                            <p:strVal val="#ppt_y-.03"/>
                                          </p:val>
                                        </p:tav>
                                        <p:tav tm="100000">
                                          <p:val>
                                            <p:strVal val="#ppt_y"/>
                                          </p:val>
                                        </p:tav>
                                      </p:tavLst>
                                    </p:anim>
                                  </p:childTnLst>
                                </p:cTn>
                              </p:par>
                              <p:par>
                                <p:cTn id="46" presetID="37" presetClass="entr" presetSubtype="0" fill="hold" nodeType="withEffect">
                                  <p:stCondLst>
                                    <p:cond delay="500"/>
                                  </p:stCondLst>
                                  <p:childTnLst>
                                    <p:set>
                                      <p:cBhvr>
                                        <p:cTn id="47" dur="1" fill="hold">
                                          <p:stCondLst>
                                            <p:cond delay="0"/>
                                          </p:stCondLst>
                                        </p:cTn>
                                        <p:tgtEl>
                                          <p:spTgt spid="28"/>
                                        </p:tgtEl>
                                        <p:attrNameLst>
                                          <p:attrName>style.visibility</p:attrName>
                                        </p:attrNameLst>
                                      </p:cBhvr>
                                      <p:to>
                                        <p:strVal val="visible"/>
                                      </p:to>
                                    </p:set>
                                    <p:animEffect transition="in" filter="fade">
                                      <p:cBhvr>
                                        <p:cTn id="48" dur="500"/>
                                        <p:tgtEl>
                                          <p:spTgt spid="28"/>
                                        </p:tgtEl>
                                      </p:cBhvr>
                                    </p:animEffect>
                                    <p:anim calcmode="lin" valueType="num">
                                      <p:cBhvr>
                                        <p:cTn id="49" dur="500" fill="hold"/>
                                        <p:tgtEl>
                                          <p:spTgt spid="28"/>
                                        </p:tgtEl>
                                        <p:attrNameLst>
                                          <p:attrName>ppt_x</p:attrName>
                                        </p:attrNameLst>
                                      </p:cBhvr>
                                      <p:tavLst>
                                        <p:tav tm="0">
                                          <p:val>
                                            <p:strVal val="#ppt_x"/>
                                          </p:val>
                                        </p:tav>
                                        <p:tav tm="100000">
                                          <p:val>
                                            <p:strVal val="#ppt_x"/>
                                          </p:val>
                                        </p:tav>
                                      </p:tavLst>
                                    </p:anim>
                                    <p:anim calcmode="lin" valueType="num">
                                      <p:cBhvr>
                                        <p:cTn id="50" dur="450" decel="100000" fill="hold"/>
                                        <p:tgtEl>
                                          <p:spTgt spid="28"/>
                                        </p:tgtEl>
                                        <p:attrNameLst>
                                          <p:attrName>ppt_y</p:attrName>
                                        </p:attrNameLst>
                                      </p:cBhvr>
                                      <p:tavLst>
                                        <p:tav tm="0">
                                          <p:val>
                                            <p:strVal val="#ppt_y+1"/>
                                          </p:val>
                                        </p:tav>
                                        <p:tav tm="100000">
                                          <p:val>
                                            <p:strVal val="#ppt_y-.03"/>
                                          </p:val>
                                        </p:tav>
                                      </p:tavLst>
                                    </p:anim>
                                    <p:anim calcmode="lin" valueType="num">
                                      <p:cBhvr>
                                        <p:cTn id="51" dur="50" accel="100000" fill="hold">
                                          <p:stCondLst>
                                            <p:cond delay="450"/>
                                          </p:stCondLst>
                                        </p:cTn>
                                        <p:tgtEl>
                                          <p:spTgt spid="28"/>
                                        </p:tgtEl>
                                        <p:attrNameLst>
                                          <p:attrName>ppt_y</p:attrName>
                                        </p:attrNameLst>
                                      </p:cBhvr>
                                      <p:tavLst>
                                        <p:tav tm="0">
                                          <p:val>
                                            <p:strVal val="#ppt_y-.03"/>
                                          </p:val>
                                        </p:tav>
                                        <p:tav tm="100000">
                                          <p:val>
                                            <p:strVal val="#ppt_y"/>
                                          </p:val>
                                        </p:tav>
                                      </p:tavLst>
                                    </p:anim>
                                  </p:childTnLst>
                                </p:cTn>
                              </p:par>
                              <p:par>
                                <p:cTn id="52" presetID="37" presetClass="entr" presetSubtype="0" fill="hold" nodeType="withEffect">
                                  <p:stCondLst>
                                    <p:cond delay="750"/>
                                  </p:stCondLst>
                                  <p:childTnLst>
                                    <p:set>
                                      <p:cBhvr>
                                        <p:cTn id="53" dur="1" fill="hold">
                                          <p:stCondLst>
                                            <p:cond delay="0"/>
                                          </p:stCondLst>
                                        </p:cTn>
                                        <p:tgtEl>
                                          <p:spTgt spid="22"/>
                                        </p:tgtEl>
                                        <p:attrNameLst>
                                          <p:attrName>style.visibility</p:attrName>
                                        </p:attrNameLst>
                                      </p:cBhvr>
                                      <p:to>
                                        <p:strVal val="visible"/>
                                      </p:to>
                                    </p:set>
                                    <p:animEffect transition="in" filter="fade">
                                      <p:cBhvr>
                                        <p:cTn id="54" dur="500"/>
                                        <p:tgtEl>
                                          <p:spTgt spid="22"/>
                                        </p:tgtEl>
                                      </p:cBhvr>
                                    </p:animEffect>
                                    <p:anim calcmode="lin" valueType="num">
                                      <p:cBhvr>
                                        <p:cTn id="55" dur="500" fill="hold"/>
                                        <p:tgtEl>
                                          <p:spTgt spid="22"/>
                                        </p:tgtEl>
                                        <p:attrNameLst>
                                          <p:attrName>ppt_x</p:attrName>
                                        </p:attrNameLst>
                                      </p:cBhvr>
                                      <p:tavLst>
                                        <p:tav tm="0">
                                          <p:val>
                                            <p:strVal val="#ppt_x"/>
                                          </p:val>
                                        </p:tav>
                                        <p:tav tm="100000">
                                          <p:val>
                                            <p:strVal val="#ppt_x"/>
                                          </p:val>
                                        </p:tav>
                                      </p:tavLst>
                                    </p:anim>
                                    <p:anim calcmode="lin" valueType="num">
                                      <p:cBhvr>
                                        <p:cTn id="56" dur="450" decel="100000" fill="hold"/>
                                        <p:tgtEl>
                                          <p:spTgt spid="22"/>
                                        </p:tgtEl>
                                        <p:attrNameLst>
                                          <p:attrName>ppt_y</p:attrName>
                                        </p:attrNameLst>
                                      </p:cBhvr>
                                      <p:tavLst>
                                        <p:tav tm="0">
                                          <p:val>
                                            <p:strVal val="#ppt_y+1"/>
                                          </p:val>
                                        </p:tav>
                                        <p:tav tm="100000">
                                          <p:val>
                                            <p:strVal val="#ppt_y-.03"/>
                                          </p:val>
                                        </p:tav>
                                      </p:tavLst>
                                    </p:anim>
                                    <p:anim calcmode="lin" valueType="num">
                                      <p:cBhvr>
                                        <p:cTn id="57" dur="50" accel="100000" fill="hold">
                                          <p:stCondLst>
                                            <p:cond delay="450"/>
                                          </p:stCondLst>
                                        </p:cTn>
                                        <p:tgtEl>
                                          <p:spTgt spid="22"/>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任意多边形 28"/>
          <p:cNvSpPr/>
          <p:nvPr/>
        </p:nvSpPr>
        <p:spPr>
          <a:xfrm>
            <a:off x="1430102" y="2014173"/>
            <a:ext cx="6260551" cy="1135924"/>
          </a:xfrm>
          <a:custGeom>
            <a:avLst/>
            <a:gdLst>
              <a:gd name="connsiteX0" fmla="*/ 0 w 5689600"/>
              <a:gd name="connsiteY0" fmla="*/ 1079512 h 1079512"/>
              <a:gd name="connsiteX1" fmla="*/ 1917700 w 5689600"/>
              <a:gd name="connsiteY1" fmla="*/ 12 h 1079512"/>
              <a:gd name="connsiteX2" fmla="*/ 3810000 w 5689600"/>
              <a:gd name="connsiteY2" fmla="*/ 1054112 h 1079512"/>
              <a:gd name="connsiteX3" fmla="*/ 5689600 w 5689600"/>
              <a:gd name="connsiteY3" fmla="*/ 12712 h 1079512"/>
              <a:gd name="connsiteX0" fmla="*/ 0 w 7762075"/>
              <a:gd name="connsiteY0" fmla="*/ 1079512 h 1079512"/>
              <a:gd name="connsiteX1" fmla="*/ 1917700 w 7762075"/>
              <a:gd name="connsiteY1" fmla="*/ 12 h 1079512"/>
              <a:gd name="connsiteX2" fmla="*/ 3810000 w 7762075"/>
              <a:gd name="connsiteY2" fmla="*/ 1054112 h 1079512"/>
              <a:gd name="connsiteX3" fmla="*/ 7762075 w 7762075"/>
              <a:gd name="connsiteY3" fmla="*/ 887355 h 1079512"/>
              <a:gd name="connsiteX0" fmla="*/ 0 w 7762075"/>
              <a:gd name="connsiteY0" fmla="*/ 1258016 h 1258016"/>
              <a:gd name="connsiteX1" fmla="*/ 1917700 w 7762075"/>
              <a:gd name="connsiteY1" fmla="*/ 178516 h 1258016"/>
              <a:gd name="connsiteX2" fmla="*/ 3810000 w 7762075"/>
              <a:gd name="connsiteY2" fmla="*/ 1232616 h 1258016"/>
              <a:gd name="connsiteX3" fmla="*/ 6120167 w 7762075"/>
              <a:gd name="connsiteY3" fmla="*/ 511 h 1258016"/>
              <a:gd name="connsiteX4" fmla="*/ 7762075 w 7762075"/>
              <a:gd name="connsiteY4" fmla="*/ 1065859 h 1258016"/>
              <a:gd name="connsiteX0" fmla="*/ 0 w 7872948"/>
              <a:gd name="connsiteY0" fmla="*/ 1257930 h 1296609"/>
              <a:gd name="connsiteX1" fmla="*/ 1917700 w 7872948"/>
              <a:gd name="connsiteY1" fmla="*/ 178430 h 1296609"/>
              <a:gd name="connsiteX2" fmla="*/ 3810000 w 7872948"/>
              <a:gd name="connsiteY2" fmla="*/ 1232530 h 1296609"/>
              <a:gd name="connsiteX3" fmla="*/ 6120167 w 7872948"/>
              <a:gd name="connsiteY3" fmla="*/ 425 h 1296609"/>
              <a:gd name="connsiteX4" fmla="*/ 7872948 w 7872948"/>
              <a:gd name="connsiteY4" fmla="*/ 1296361 h 1296609"/>
              <a:gd name="connsiteX0" fmla="*/ 0 w 7872948"/>
              <a:gd name="connsiteY0" fmla="*/ 1257930 h 1296609"/>
              <a:gd name="connsiteX1" fmla="*/ 1650430 w 7872948"/>
              <a:gd name="connsiteY1" fmla="*/ 263677 h 1296609"/>
              <a:gd name="connsiteX2" fmla="*/ 3810000 w 7872948"/>
              <a:gd name="connsiteY2" fmla="*/ 1232530 h 1296609"/>
              <a:gd name="connsiteX3" fmla="*/ 6120167 w 7872948"/>
              <a:gd name="connsiteY3" fmla="*/ 425 h 1296609"/>
              <a:gd name="connsiteX4" fmla="*/ 7872948 w 7872948"/>
              <a:gd name="connsiteY4" fmla="*/ 1296361 h 1296609"/>
              <a:gd name="connsiteX0" fmla="*/ 0 w 7872948"/>
              <a:gd name="connsiteY0" fmla="*/ 1257930 h 1296609"/>
              <a:gd name="connsiteX1" fmla="*/ 1650430 w 7872948"/>
              <a:gd name="connsiteY1" fmla="*/ 263677 h 1296609"/>
              <a:gd name="connsiteX2" fmla="*/ 3430071 w 7872948"/>
              <a:gd name="connsiteY2" fmla="*/ 1226591 h 1296609"/>
              <a:gd name="connsiteX3" fmla="*/ 6120167 w 7872948"/>
              <a:gd name="connsiteY3" fmla="*/ 425 h 1296609"/>
              <a:gd name="connsiteX4" fmla="*/ 7872948 w 7872948"/>
              <a:gd name="connsiteY4" fmla="*/ 1296361 h 1296609"/>
              <a:gd name="connsiteX0" fmla="*/ 0 w 7872948"/>
              <a:gd name="connsiteY0" fmla="*/ 1191562 h 1230254"/>
              <a:gd name="connsiteX1" fmla="*/ 1650430 w 7872948"/>
              <a:gd name="connsiteY1" fmla="*/ 197309 h 1230254"/>
              <a:gd name="connsiteX2" fmla="*/ 3430071 w 7872948"/>
              <a:gd name="connsiteY2" fmla="*/ 1160223 h 1230254"/>
              <a:gd name="connsiteX3" fmla="*/ 5639957 w 7872948"/>
              <a:gd name="connsiteY3" fmla="*/ 447 h 1230254"/>
              <a:gd name="connsiteX4" fmla="*/ 7872948 w 7872948"/>
              <a:gd name="connsiteY4" fmla="*/ 1229993 h 1230254"/>
              <a:gd name="connsiteX0" fmla="*/ 0 w 7681228"/>
              <a:gd name="connsiteY0" fmla="*/ 1191632 h 1191632"/>
              <a:gd name="connsiteX1" fmla="*/ 1650430 w 7681228"/>
              <a:gd name="connsiteY1" fmla="*/ 197379 h 1191632"/>
              <a:gd name="connsiteX2" fmla="*/ 3430071 w 7681228"/>
              <a:gd name="connsiteY2" fmla="*/ 1160293 h 1191632"/>
              <a:gd name="connsiteX3" fmla="*/ 5639957 w 7681228"/>
              <a:gd name="connsiteY3" fmla="*/ 517 h 1191632"/>
              <a:gd name="connsiteX4" fmla="*/ 7681228 w 7681228"/>
              <a:gd name="connsiteY4" fmla="*/ 1053214 h 1191632"/>
              <a:gd name="connsiteX0" fmla="*/ 0 w 7681228"/>
              <a:gd name="connsiteY0" fmla="*/ 1191576 h 1191576"/>
              <a:gd name="connsiteX1" fmla="*/ 1650430 w 7681228"/>
              <a:gd name="connsiteY1" fmla="*/ 197323 h 1191576"/>
              <a:gd name="connsiteX2" fmla="*/ 3430071 w 7681228"/>
              <a:gd name="connsiteY2" fmla="*/ 1160237 h 1191576"/>
              <a:gd name="connsiteX3" fmla="*/ 5639957 w 7681228"/>
              <a:gd name="connsiteY3" fmla="*/ 461 h 1191576"/>
              <a:gd name="connsiteX4" fmla="*/ 7681228 w 7681228"/>
              <a:gd name="connsiteY4" fmla="*/ 1053158 h 1191576"/>
              <a:gd name="connsiteX0" fmla="*/ 0 w 7826216"/>
              <a:gd name="connsiteY0" fmla="*/ 1191456 h 1508838"/>
              <a:gd name="connsiteX1" fmla="*/ 1650430 w 7826216"/>
              <a:gd name="connsiteY1" fmla="*/ 197203 h 1508838"/>
              <a:gd name="connsiteX2" fmla="*/ 3430071 w 7826216"/>
              <a:gd name="connsiteY2" fmla="*/ 1160117 h 1508838"/>
              <a:gd name="connsiteX3" fmla="*/ 5639957 w 7826216"/>
              <a:gd name="connsiteY3" fmla="*/ 341 h 1508838"/>
              <a:gd name="connsiteX4" fmla="*/ 7826216 w 7826216"/>
              <a:gd name="connsiteY4" fmla="*/ 1498311 h 1508838"/>
              <a:gd name="connsiteX0" fmla="*/ 0 w 7826216"/>
              <a:gd name="connsiteY0" fmla="*/ 1008617 h 1327197"/>
              <a:gd name="connsiteX1" fmla="*/ 1650430 w 7826216"/>
              <a:gd name="connsiteY1" fmla="*/ 14364 h 1327197"/>
              <a:gd name="connsiteX2" fmla="*/ 3430071 w 7826216"/>
              <a:gd name="connsiteY2" fmla="*/ 977278 h 1327197"/>
              <a:gd name="connsiteX3" fmla="*/ 5725245 w 7826216"/>
              <a:gd name="connsiteY3" fmla="*/ 382 h 1327197"/>
              <a:gd name="connsiteX4" fmla="*/ 7826216 w 7826216"/>
              <a:gd name="connsiteY4" fmla="*/ 1315472 h 1327197"/>
              <a:gd name="connsiteX0" fmla="*/ 0 w 7826216"/>
              <a:gd name="connsiteY0" fmla="*/ 1008617 h 1327197"/>
              <a:gd name="connsiteX1" fmla="*/ 1650430 w 7826216"/>
              <a:gd name="connsiteY1" fmla="*/ 14364 h 1327197"/>
              <a:gd name="connsiteX2" fmla="*/ 3737105 w 7826216"/>
              <a:gd name="connsiteY2" fmla="*/ 1136304 h 1327197"/>
              <a:gd name="connsiteX3" fmla="*/ 5725245 w 7826216"/>
              <a:gd name="connsiteY3" fmla="*/ 382 h 1327197"/>
              <a:gd name="connsiteX4" fmla="*/ 7826216 w 7826216"/>
              <a:gd name="connsiteY4" fmla="*/ 1315472 h 1327197"/>
              <a:gd name="connsiteX0" fmla="*/ 0 w 7826216"/>
              <a:gd name="connsiteY0" fmla="*/ 1008617 h 1327197"/>
              <a:gd name="connsiteX1" fmla="*/ 1650430 w 7826216"/>
              <a:gd name="connsiteY1" fmla="*/ 14364 h 1327197"/>
              <a:gd name="connsiteX2" fmla="*/ 3737105 w 7826216"/>
              <a:gd name="connsiteY2" fmla="*/ 1136304 h 1327197"/>
              <a:gd name="connsiteX3" fmla="*/ 5725245 w 7826216"/>
              <a:gd name="connsiteY3" fmla="*/ 382 h 1327197"/>
              <a:gd name="connsiteX4" fmla="*/ 7826216 w 7826216"/>
              <a:gd name="connsiteY4" fmla="*/ 1315472 h 1327197"/>
              <a:gd name="connsiteX0" fmla="*/ 0 w 7826216"/>
              <a:gd name="connsiteY0" fmla="*/ 1008617 h 1327197"/>
              <a:gd name="connsiteX1" fmla="*/ 1650430 w 7826216"/>
              <a:gd name="connsiteY1" fmla="*/ 14364 h 1327197"/>
              <a:gd name="connsiteX2" fmla="*/ 3737105 w 7826216"/>
              <a:gd name="connsiteY2" fmla="*/ 1136304 h 1327197"/>
              <a:gd name="connsiteX3" fmla="*/ 5725245 w 7826216"/>
              <a:gd name="connsiteY3" fmla="*/ 382 h 1327197"/>
              <a:gd name="connsiteX4" fmla="*/ 7826216 w 7826216"/>
              <a:gd name="connsiteY4" fmla="*/ 1315472 h 1327197"/>
              <a:gd name="connsiteX0" fmla="*/ 0 w 7826216"/>
              <a:gd name="connsiteY0" fmla="*/ 994938 h 1314128"/>
              <a:gd name="connsiteX1" fmla="*/ 1650430 w 7826216"/>
              <a:gd name="connsiteY1" fmla="*/ 685 h 1314128"/>
              <a:gd name="connsiteX2" fmla="*/ 3737105 w 7826216"/>
              <a:gd name="connsiteY2" fmla="*/ 1122625 h 1314128"/>
              <a:gd name="connsiteX3" fmla="*/ 5946991 w 7826216"/>
              <a:gd name="connsiteY3" fmla="*/ 66216 h 1314128"/>
              <a:gd name="connsiteX4" fmla="*/ 7826216 w 7826216"/>
              <a:gd name="connsiteY4" fmla="*/ 1301793 h 1314128"/>
              <a:gd name="connsiteX0" fmla="*/ 0 w 7826216"/>
              <a:gd name="connsiteY0" fmla="*/ 929125 h 1248315"/>
              <a:gd name="connsiteX1" fmla="*/ 1641902 w 7826216"/>
              <a:gd name="connsiteY1" fmla="*/ 30287 h 1248315"/>
              <a:gd name="connsiteX2" fmla="*/ 3737105 w 7826216"/>
              <a:gd name="connsiteY2" fmla="*/ 1056812 h 1248315"/>
              <a:gd name="connsiteX3" fmla="*/ 5946991 w 7826216"/>
              <a:gd name="connsiteY3" fmla="*/ 403 h 1248315"/>
              <a:gd name="connsiteX4" fmla="*/ 7826216 w 7826216"/>
              <a:gd name="connsiteY4" fmla="*/ 1235980 h 1248315"/>
              <a:gd name="connsiteX0" fmla="*/ 0 w 7826216"/>
              <a:gd name="connsiteY0" fmla="*/ 929125 h 1248315"/>
              <a:gd name="connsiteX1" fmla="*/ 1641902 w 7826216"/>
              <a:gd name="connsiteY1" fmla="*/ 30287 h 1248315"/>
              <a:gd name="connsiteX2" fmla="*/ 3941795 w 7826216"/>
              <a:gd name="connsiteY2" fmla="*/ 1088617 h 1248315"/>
              <a:gd name="connsiteX3" fmla="*/ 5946991 w 7826216"/>
              <a:gd name="connsiteY3" fmla="*/ 403 h 1248315"/>
              <a:gd name="connsiteX4" fmla="*/ 7826216 w 7826216"/>
              <a:gd name="connsiteY4" fmla="*/ 1235980 h 1248315"/>
              <a:gd name="connsiteX0" fmla="*/ 0 w 7698285"/>
              <a:gd name="connsiteY0" fmla="*/ 929138 h 1201018"/>
              <a:gd name="connsiteX1" fmla="*/ 1641902 w 7698285"/>
              <a:gd name="connsiteY1" fmla="*/ 30300 h 1201018"/>
              <a:gd name="connsiteX2" fmla="*/ 3941795 w 7698285"/>
              <a:gd name="connsiteY2" fmla="*/ 1088630 h 1201018"/>
              <a:gd name="connsiteX3" fmla="*/ 5946991 w 7698285"/>
              <a:gd name="connsiteY3" fmla="*/ 416 h 1201018"/>
              <a:gd name="connsiteX4" fmla="*/ 7698285 w 7698285"/>
              <a:gd name="connsiteY4" fmla="*/ 1188285 h 1201018"/>
              <a:gd name="connsiteX0" fmla="*/ 0 w 7698285"/>
              <a:gd name="connsiteY0" fmla="*/ 929194 h 1188341"/>
              <a:gd name="connsiteX1" fmla="*/ 1641902 w 7698285"/>
              <a:gd name="connsiteY1" fmla="*/ 30356 h 1188341"/>
              <a:gd name="connsiteX2" fmla="*/ 3941795 w 7698285"/>
              <a:gd name="connsiteY2" fmla="*/ 1088686 h 1188341"/>
              <a:gd name="connsiteX3" fmla="*/ 5946991 w 7698285"/>
              <a:gd name="connsiteY3" fmla="*/ 472 h 1188341"/>
              <a:gd name="connsiteX4" fmla="*/ 7698285 w 7698285"/>
              <a:gd name="connsiteY4" fmla="*/ 1188341 h 1188341"/>
              <a:gd name="connsiteX0" fmla="*/ 0 w 7766515"/>
              <a:gd name="connsiteY0" fmla="*/ 1064367 h 1188341"/>
              <a:gd name="connsiteX1" fmla="*/ 1710132 w 7766515"/>
              <a:gd name="connsiteY1" fmla="*/ 30356 h 1188341"/>
              <a:gd name="connsiteX2" fmla="*/ 4010025 w 7766515"/>
              <a:gd name="connsiteY2" fmla="*/ 1088686 h 1188341"/>
              <a:gd name="connsiteX3" fmla="*/ 6015221 w 7766515"/>
              <a:gd name="connsiteY3" fmla="*/ 472 h 1188341"/>
              <a:gd name="connsiteX4" fmla="*/ 7766515 w 7766515"/>
              <a:gd name="connsiteY4" fmla="*/ 1188341 h 1188341"/>
              <a:gd name="connsiteX0" fmla="*/ 0 w 7809158"/>
              <a:gd name="connsiteY0" fmla="*/ 682705 h 1188341"/>
              <a:gd name="connsiteX1" fmla="*/ 1752775 w 7809158"/>
              <a:gd name="connsiteY1" fmla="*/ 30356 h 1188341"/>
              <a:gd name="connsiteX2" fmla="*/ 4052668 w 7809158"/>
              <a:gd name="connsiteY2" fmla="*/ 1088686 h 1188341"/>
              <a:gd name="connsiteX3" fmla="*/ 6057864 w 7809158"/>
              <a:gd name="connsiteY3" fmla="*/ 472 h 1188341"/>
              <a:gd name="connsiteX4" fmla="*/ 7809158 w 7809158"/>
              <a:gd name="connsiteY4" fmla="*/ 1188341 h 1188341"/>
              <a:gd name="connsiteX0" fmla="*/ 0 w 7809158"/>
              <a:gd name="connsiteY0" fmla="*/ 682705 h 1188341"/>
              <a:gd name="connsiteX1" fmla="*/ 1752775 w 7809158"/>
              <a:gd name="connsiteY1" fmla="*/ 30356 h 1188341"/>
              <a:gd name="connsiteX2" fmla="*/ 4052668 w 7809158"/>
              <a:gd name="connsiteY2" fmla="*/ 1088686 h 1188341"/>
              <a:gd name="connsiteX3" fmla="*/ 6057864 w 7809158"/>
              <a:gd name="connsiteY3" fmla="*/ 472 h 1188341"/>
              <a:gd name="connsiteX4" fmla="*/ 7809158 w 7809158"/>
              <a:gd name="connsiteY4" fmla="*/ 1188341 h 1188341"/>
              <a:gd name="connsiteX0" fmla="*/ 0 w 7800630"/>
              <a:gd name="connsiteY0" fmla="*/ 1104124 h 1188341"/>
              <a:gd name="connsiteX1" fmla="*/ 1744247 w 7800630"/>
              <a:gd name="connsiteY1" fmla="*/ 30356 h 1188341"/>
              <a:gd name="connsiteX2" fmla="*/ 4044140 w 7800630"/>
              <a:gd name="connsiteY2" fmla="*/ 1088686 h 1188341"/>
              <a:gd name="connsiteX3" fmla="*/ 6049336 w 7800630"/>
              <a:gd name="connsiteY3" fmla="*/ 472 h 1188341"/>
              <a:gd name="connsiteX4" fmla="*/ 7800630 w 7800630"/>
              <a:gd name="connsiteY4" fmla="*/ 1188341 h 1188341"/>
              <a:gd name="connsiteX0" fmla="*/ 0 w 7800630"/>
              <a:gd name="connsiteY0" fmla="*/ 1120027 h 1188341"/>
              <a:gd name="connsiteX1" fmla="*/ 1744247 w 7800630"/>
              <a:gd name="connsiteY1" fmla="*/ 30356 h 1188341"/>
              <a:gd name="connsiteX2" fmla="*/ 4044140 w 7800630"/>
              <a:gd name="connsiteY2" fmla="*/ 1088686 h 1188341"/>
              <a:gd name="connsiteX3" fmla="*/ 6049336 w 7800630"/>
              <a:gd name="connsiteY3" fmla="*/ 472 h 1188341"/>
              <a:gd name="connsiteX4" fmla="*/ 7800630 w 7800630"/>
              <a:gd name="connsiteY4" fmla="*/ 1188341 h 1188341"/>
              <a:gd name="connsiteX0" fmla="*/ 0 w 7800630"/>
              <a:gd name="connsiteY0" fmla="*/ 1120027 h 1188341"/>
              <a:gd name="connsiteX1" fmla="*/ 1744247 w 7800630"/>
              <a:gd name="connsiteY1" fmla="*/ 30356 h 1188341"/>
              <a:gd name="connsiteX2" fmla="*/ 4044140 w 7800630"/>
              <a:gd name="connsiteY2" fmla="*/ 1088686 h 1188341"/>
              <a:gd name="connsiteX3" fmla="*/ 6049336 w 7800630"/>
              <a:gd name="connsiteY3" fmla="*/ 472 h 1188341"/>
              <a:gd name="connsiteX4" fmla="*/ 7800630 w 7800630"/>
              <a:gd name="connsiteY4" fmla="*/ 1188341 h 1188341"/>
              <a:gd name="connsiteX0" fmla="*/ 0 w 7851801"/>
              <a:gd name="connsiteY0" fmla="*/ 1120082 h 1120082"/>
              <a:gd name="connsiteX1" fmla="*/ 1744247 w 7851801"/>
              <a:gd name="connsiteY1" fmla="*/ 30411 h 1120082"/>
              <a:gd name="connsiteX2" fmla="*/ 4044140 w 7851801"/>
              <a:gd name="connsiteY2" fmla="*/ 1088741 h 1120082"/>
              <a:gd name="connsiteX3" fmla="*/ 6049336 w 7851801"/>
              <a:gd name="connsiteY3" fmla="*/ 527 h 1120082"/>
              <a:gd name="connsiteX4" fmla="*/ 7851801 w 7851801"/>
              <a:gd name="connsiteY4" fmla="*/ 1061175 h 1120082"/>
              <a:gd name="connsiteX0" fmla="*/ 0 w 7851801"/>
              <a:gd name="connsiteY0" fmla="*/ 1120082 h 1120082"/>
              <a:gd name="connsiteX1" fmla="*/ 1744247 w 7851801"/>
              <a:gd name="connsiteY1" fmla="*/ 30411 h 1120082"/>
              <a:gd name="connsiteX2" fmla="*/ 4044140 w 7851801"/>
              <a:gd name="connsiteY2" fmla="*/ 1088741 h 1120082"/>
              <a:gd name="connsiteX3" fmla="*/ 6049336 w 7851801"/>
              <a:gd name="connsiteY3" fmla="*/ 527 h 1120082"/>
              <a:gd name="connsiteX4" fmla="*/ 7851801 w 7851801"/>
              <a:gd name="connsiteY4" fmla="*/ 1061175 h 1120082"/>
              <a:gd name="connsiteX0" fmla="*/ 0 w 7851801"/>
              <a:gd name="connsiteY0" fmla="*/ 1120082 h 1120082"/>
              <a:gd name="connsiteX1" fmla="*/ 1744247 w 7851801"/>
              <a:gd name="connsiteY1" fmla="*/ 30411 h 1120082"/>
              <a:gd name="connsiteX2" fmla="*/ 4044140 w 7851801"/>
              <a:gd name="connsiteY2" fmla="*/ 1088741 h 1120082"/>
              <a:gd name="connsiteX3" fmla="*/ 6049336 w 7851801"/>
              <a:gd name="connsiteY3" fmla="*/ 527 h 1120082"/>
              <a:gd name="connsiteX4" fmla="*/ 7851801 w 7851801"/>
              <a:gd name="connsiteY4" fmla="*/ 1061175 h 1120082"/>
              <a:gd name="connsiteX0" fmla="*/ 0 w 7851801"/>
              <a:gd name="connsiteY0" fmla="*/ 1119555 h 1119555"/>
              <a:gd name="connsiteX1" fmla="*/ 1744247 w 7851801"/>
              <a:gd name="connsiteY1" fmla="*/ 29884 h 1119555"/>
              <a:gd name="connsiteX2" fmla="*/ 4044140 w 7851801"/>
              <a:gd name="connsiteY2" fmla="*/ 1088214 h 1119555"/>
              <a:gd name="connsiteX3" fmla="*/ 6049336 w 7851801"/>
              <a:gd name="connsiteY3" fmla="*/ 0 h 1119555"/>
              <a:gd name="connsiteX4" fmla="*/ 7851801 w 7851801"/>
              <a:gd name="connsiteY4" fmla="*/ 1060648 h 1119555"/>
              <a:gd name="connsiteX0" fmla="*/ 0 w 7851801"/>
              <a:gd name="connsiteY0" fmla="*/ 1119555 h 1119555"/>
              <a:gd name="connsiteX1" fmla="*/ 1744247 w 7851801"/>
              <a:gd name="connsiteY1" fmla="*/ 29884 h 1119555"/>
              <a:gd name="connsiteX2" fmla="*/ 4044140 w 7851801"/>
              <a:gd name="connsiteY2" fmla="*/ 1088214 h 1119555"/>
              <a:gd name="connsiteX3" fmla="*/ 6049336 w 7851801"/>
              <a:gd name="connsiteY3" fmla="*/ 0 h 1119555"/>
              <a:gd name="connsiteX4" fmla="*/ 7851801 w 7851801"/>
              <a:gd name="connsiteY4" fmla="*/ 1060648 h 1119555"/>
              <a:gd name="connsiteX0" fmla="*/ 0 w 7851801"/>
              <a:gd name="connsiteY0" fmla="*/ 1119555 h 1119555"/>
              <a:gd name="connsiteX1" fmla="*/ 2349784 w 7851801"/>
              <a:gd name="connsiteY1" fmla="*/ 13981 h 1119555"/>
              <a:gd name="connsiteX2" fmla="*/ 4044140 w 7851801"/>
              <a:gd name="connsiteY2" fmla="*/ 1088214 h 1119555"/>
              <a:gd name="connsiteX3" fmla="*/ 6049336 w 7851801"/>
              <a:gd name="connsiteY3" fmla="*/ 0 h 1119555"/>
              <a:gd name="connsiteX4" fmla="*/ 7851801 w 7851801"/>
              <a:gd name="connsiteY4" fmla="*/ 1060648 h 1119555"/>
              <a:gd name="connsiteX0" fmla="*/ 0 w 7118332"/>
              <a:gd name="connsiteY0" fmla="*/ 1079799 h 1088237"/>
              <a:gd name="connsiteX1" fmla="*/ 1616315 w 7118332"/>
              <a:gd name="connsiteY1" fmla="*/ 13981 h 1088237"/>
              <a:gd name="connsiteX2" fmla="*/ 3310671 w 7118332"/>
              <a:gd name="connsiteY2" fmla="*/ 1088214 h 1088237"/>
              <a:gd name="connsiteX3" fmla="*/ 5315867 w 7118332"/>
              <a:gd name="connsiteY3" fmla="*/ 0 h 1088237"/>
              <a:gd name="connsiteX4" fmla="*/ 7118332 w 7118332"/>
              <a:gd name="connsiteY4" fmla="*/ 1060648 h 1088237"/>
              <a:gd name="connsiteX0" fmla="*/ 0 w 7118332"/>
              <a:gd name="connsiteY0" fmla="*/ 1079799 h 1088237"/>
              <a:gd name="connsiteX1" fmla="*/ 1616315 w 7118332"/>
              <a:gd name="connsiteY1" fmla="*/ 13981 h 1088237"/>
              <a:gd name="connsiteX2" fmla="*/ 3310671 w 7118332"/>
              <a:gd name="connsiteY2" fmla="*/ 1088214 h 1088237"/>
              <a:gd name="connsiteX3" fmla="*/ 5315867 w 7118332"/>
              <a:gd name="connsiteY3" fmla="*/ 0 h 1088237"/>
              <a:gd name="connsiteX4" fmla="*/ 7118332 w 7118332"/>
              <a:gd name="connsiteY4" fmla="*/ 1060648 h 1088237"/>
              <a:gd name="connsiteX0" fmla="*/ 0 w 7118332"/>
              <a:gd name="connsiteY0" fmla="*/ 1065820 h 1074258"/>
              <a:gd name="connsiteX1" fmla="*/ 1616315 w 7118332"/>
              <a:gd name="connsiteY1" fmla="*/ 2 h 1074258"/>
              <a:gd name="connsiteX2" fmla="*/ 3310671 w 7118332"/>
              <a:gd name="connsiteY2" fmla="*/ 1074235 h 1074258"/>
              <a:gd name="connsiteX3" fmla="*/ 4974720 w 7118332"/>
              <a:gd name="connsiteY3" fmla="*/ 1924 h 1074258"/>
              <a:gd name="connsiteX4" fmla="*/ 7118332 w 7118332"/>
              <a:gd name="connsiteY4" fmla="*/ 1046669 h 1074258"/>
              <a:gd name="connsiteX0" fmla="*/ 0 w 6623667"/>
              <a:gd name="connsiteY0" fmla="*/ 1065820 h 1074258"/>
              <a:gd name="connsiteX1" fmla="*/ 1616315 w 6623667"/>
              <a:gd name="connsiteY1" fmla="*/ 2 h 1074258"/>
              <a:gd name="connsiteX2" fmla="*/ 3310671 w 6623667"/>
              <a:gd name="connsiteY2" fmla="*/ 1074235 h 1074258"/>
              <a:gd name="connsiteX3" fmla="*/ 4974720 w 6623667"/>
              <a:gd name="connsiteY3" fmla="*/ 1924 h 1074258"/>
              <a:gd name="connsiteX4" fmla="*/ 6623667 w 6623667"/>
              <a:gd name="connsiteY4" fmla="*/ 1038718 h 1074258"/>
              <a:gd name="connsiteX0" fmla="*/ 0 w 6478679"/>
              <a:gd name="connsiteY0" fmla="*/ 1065820 h 1074258"/>
              <a:gd name="connsiteX1" fmla="*/ 1616315 w 6478679"/>
              <a:gd name="connsiteY1" fmla="*/ 2 h 1074258"/>
              <a:gd name="connsiteX2" fmla="*/ 3310671 w 6478679"/>
              <a:gd name="connsiteY2" fmla="*/ 1074235 h 1074258"/>
              <a:gd name="connsiteX3" fmla="*/ 4974720 w 6478679"/>
              <a:gd name="connsiteY3" fmla="*/ 1924 h 1074258"/>
              <a:gd name="connsiteX4" fmla="*/ 6478679 w 6478679"/>
              <a:gd name="connsiteY4" fmla="*/ 1070523 h 1074258"/>
              <a:gd name="connsiteX0" fmla="*/ 0 w 6700425"/>
              <a:gd name="connsiteY0" fmla="*/ 1065820 h 1074258"/>
              <a:gd name="connsiteX1" fmla="*/ 1616315 w 6700425"/>
              <a:gd name="connsiteY1" fmla="*/ 2 h 1074258"/>
              <a:gd name="connsiteX2" fmla="*/ 3310671 w 6700425"/>
              <a:gd name="connsiteY2" fmla="*/ 1074235 h 1074258"/>
              <a:gd name="connsiteX3" fmla="*/ 4974720 w 6700425"/>
              <a:gd name="connsiteY3" fmla="*/ 1924 h 1074258"/>
              <a:gd name="connsiteX4" fmla="*/ 6700425 w 6700425"/>
              <a:gd name="connsiteY4" fmla="*/ 1038717 h 1074258"/>
              <a:gd name="connsiteX0" fmla="*/ 0 w 6700425"/>
              <a:gd name="connsiteY0" fmla="*/ 1127507 h 1135945"/>
              <a:gd name="connsiteX1" fmla="*/ 1616315 w 6700425"/>
              <a:gd name="connsiteY1" fmla="*/ 61689 h 1135945"/>
              <a:gd name="connsiteX2" fmla="*/ 3310671 w 6700425"/>
              <a:gd name="connsiteY2" fmla="*/ 1135922 h 1135945"/>
              <a:gd name="connsiteX3" fmla="*/ 5034421 w 6700425"/>
              <a:gd name="connsiteY3" fmla="*/ 0 h 1135945"/>
              <a:gd name="connsiteX4" fmla="*/ 6700425 w 6700425"/>
              <a:gd name="connsiteY4" fmla="*/ 1100404 h 1135945"/>
              <a:gd name="connsiteX0" fmla="*/ 0 w 6700425"/>
              <a:gd name="connsiteY0" fmla="*/ 1127507 h 1135945"/>
              <a:gd name="connsiteX1" fmla="*/ 1616315 w 6700425"/>
              <a:gd name="connsiteY1" fmla="*/ 61689 h 1135945"/>
              <a:gd name="connsiteX2" fmla="*/ 3310671 w 6700425"/>
              <a:gd name="connsiteY2" fmla="*/ 1135922 h 1135945"/>
              <a:gd name="connsiteX3" fmla="*/ 5034421 w 6700425"/>
              <a:gd name="connsiteY3" fmla="*/ 0 h 1135945"/>
              <a:gd name="connsiteX4" fmla="*/ 6700425 w 6700425"/>
              <a:gd name="connsiteY4" fmla="*/ 1100404 h 1135945"/>
              <a:gd name="connsiteX0" fmla="*/ 0 w 6700425"/>
              <a:gd name="connsiteY0" fmla="*/ 1127507 h 1135945"/>
              <a:gd name="connsiteX1" fmla="*/ 1616315 w 6700425"/>
              <a:gd name="connsiteY1" fmla="*/ 61689 h 1135945"/>
              <a:gd name="connsiteX2" fmla="*/ 3310671 w 6700425"/>
              <a:gd name="connsiteY2" fmla="*/ 1135922 h 1135945"/>
              <a:gd name="connsiteX3" fmla="*/ 5034421 w 6700425"/>
              <a:gd name="connsiteY3" fmla="*/ 0 h 1135945"/>
              <a:gd name="connsiteX4" fmla="*/ 6700425 w 6700425"/>
              <a:gd name="connsiteY4" fmla="*/ 1100404 h 1135945"/>
              <a:gd name="connsiteX0" fmla="*/ 0 w 6700425"/>
              <a:gd name="connsiteY0" fmla="*/ 1127507 h 1135945"/>
              <a:gd name="connsiteX1" fmla="*/ 1616315 w 6700425"/>
              <a:gd name="connsiteY1" fmla="*/ 61689 h 1135945"/>
              <a:gd name="connsiteX2" fmla="*/ 3310671 w 6700425"/>
              <a:gd name="connsiteY2" fmla="*/ 1135922 h 1135945"/>
              <a:gd name="connsiteX3" fmla="*/ 5034421 w 6700425"/>
              <a:gd name="connsiteY3" fmla="*/ 0 h 1135945"/>
              <a:gd name="connsiteX4" fmla="*/ 6700425 w 6700425"/>
              <a:gd name="connsiteY4" fmla="*/ 1100404 h 1135945"/>
              <a:gd name="connsiteX0" fmla="*/ 0 w 6700425"/>
              <a:gd name="connsiteY0" fmla="*/ 1127507 h 1135922"/>
              <a:gd name="connsiteX1" fmla="*/ 1616315 w 6700425"/>
              <a:gd name="connsiteY1" fmla="*/ 61689 h 1135922"/>
              <a:gd name="connsiteX2" fmla="*/ 3310671 w 6700425"/>
              <a:gd name="connsiteY2" fmla="*/ 1135922 h 1135922"/>
              <a:gd name="connsiteX3" fmla="*/ 5034421 w 6700425"/>
              <a:gd name="connsiteY3" fmla="*/ 0 h 1135922"/>
              <a:gd name="connsiteX4" fmla="*/ 6700425 w 6700425"/>
              <a:gd name="connsiteY4" fmla="*/ 1100404 h 1135922"/>
              <a:gd name="connsiteX0" fmla="*/ 0 w 6700425"/>
              <a:gd name="connsiteY0" fmla="*/ 1127509 h 1135924"/>
              <a:gd name="connsiteX1" fmla="*/ 1616315 w 6700425"/>
              <a:gd name="connsiteY1" fmla="*/ 61691 h 1135924"/>
              <a:gd name="connsiteX2" fmla="*/ 3310671 w 6700425"/>
              <a:gd name="connsiteY2" fmla="*/ 1135924 h 1135924"/>
              <a:gd name="connsiteX3" fmla="*/ 5034421 w 6700425"/>
              <a:gd name="connsiteY3" fmla="*/ 2 h 1135924"/>
              <a:gd name="connsiteX4" fmla="*/ 6700425 w 6700425"/>
              <a:gd name="connsiteY4" fmla="*/ 1100406 h 1135924"/>
              <a:gd name="connsiteX0" fmla="*/ 0 w 6700425"/>
              <a:gd name="connsiteY0" fmla="*/ 1127509 h 1135924"/>
              <a:gd name="connsiteX1" fmla="*/ 1616315 w 6700425"/>
              <a:gd name="connsiteY1" fmla="*/ 61691 h 1135924"/>
              <a:gd name="connsiteX2" fmla="*/ 3310671 w 6700425"/>
              <a:gd name="connsiteY2" fmla="*/ 1135924 h 1135924"/>
              <a:gd name="connsiteX3" fmla="*/ 5034421 w 6700425"/>
              <a:gd name="connsiteY3" fmla="*/ 2 h 1135924"/>
              <a:gd name="connsiteX4" fmla="*/ 6700425 w 6700425"/>
              <a:gd name="connsiteY4" fmla="*/ 1100406 h 1135924"/>
              <a:gd name="connsiteX0" fmla="*/ 0 w 6700425"/>
              <a:gd name="connsiteY0" fmla="*/ 1127509 h 1135924"/>
              <a:gd name="connsiteX1" fmla="*/ 1616315 w 6700425"/>
              <a:gd name="connsiteY1" fmla="*/ 61691 h 1135924"/>
              <a:gd name="connsiteX2" fmla="*/ 3310671 w 6700425"/>
              <a:gd name="connsiteY2" fmla="*/ 1135924 h 1135924"/>
              <a:gd name="connsiteX3" fmla="*/ 5034421 w 6700425"/>
              <a:gd name="connsiteY3" fmla="*/ 2 h 1135924"/>
              <a:gd name="connsiteX4" fmla="*/ 6700425 w 6700425"/>
              <a:gd name="connsiteY4" fmla="*/ 1072905 h 1135924"/>
              <a:gd name="connsiteX0" fmla="*/ 0 w 6715173"/>
              <a:gd name="connsiteY0" fmla="*/ 1127509 h 1135924"/>
              <a:gd name="connsiteX1" fmla="*/ 1616315 w 6715173"/>
              <a:gd name="connsiteY1" fmla="*/ 61691 h 1135924"/>
              <a:gd name="connsiteX2" fmla="*/ 3310671 w 6715173"/>
              <a:gd name="connsiteY2" fmla="*/ 1135924 h 1135924"/>
              <a:gd name="connsiteX3" fmla="*/ 5034421 w 6715173"/>
              <a:gd name="connsiteY3" fmla="*/ 2 h 1135924"/>
              <a:gd name="connsiteX4" fmla="*/ 6715173 w 6715173"/>
              <a:gd name="connsiteY4" fmla="*/ 1059155 h 11359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715173" h="1135924">
                <a:moveTo>
                  <a:pt x="0" y="1127509"/>
                </a:moveTo>
                <a:cubicBezTo>
                  <a:pt x="507007" y="1133134"/>
                  <a:pt x="1064537" y="60289"/>
                  <a:pt x="1616315" y="61691"/>
                </a:cubicBezTo>
                <a:cubicBezTo>
                  <a:pt x="2168093" y="63093"/>
                  <a:pt x="2778719" y="1127987"/>
                  <a:pt x="3310671" y="1135924"/>
                </a:cubicBezTo>
                <a:cubicBezTo>
                  <a:pt x="3866607" y="1117437"/>
                  <a:pt x="4488155" y="10816"/>
                  <a:pt x="5034421" y="2"/>
                </a:cubicBezTo>
                <a:cubicBezTo>
                  <a:pt x="5562285" y="-1785"/>
                  <a:pt x="6713956" y="1071307"/>
                  <a:pt x="6715173" y="1059155"/>
                </a:cubicBezTo>
              </a:path>
            </a:pathLst>
          </a:custGeom>
          <a:ln w="12700">
            <a:solidFill>
              <a:schemeClr val="accent3"/>
            </a:solidFill>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grpSp>
        <p:nvGrpSpPr>
          <p:cNvPr id="30" name="组合 29"/>
          <p:cNvGrpSpPr/>
          <p:nvPr/>
        </p:nvGrpSpPr>
        <p:grpSpPr>
          <a:xfrm>
            <a:off x="866169" y="2616540"/>
            <a:ext cx="1008525" cy="1010567"/>
            <a:chOff x="866169" y="2692768"/>
            <a:chExt cx="1008525" cy="1010567"/>
          </a:xfrm>
        </p:grpSpPr>
        <p:sp>
          <p:nvSpPr>
            <p:cNvPr id="31" name="任意多边形 82"/>
            <p:cNvSpPr/>
            <p:nvPr/>
          </p:nvSpPr>
          <p:spPr bwMode="auto">
            <a:xfrm rot="3738964">
              <a:off x="865148" y="2693789"/>
              <a:ext cx="1010567" cy="1008525"/>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solidFill>
              <a:schemeClr val="bg1">
                <a:alpha val="50000"/>
              </a:schemeClr>
            </a:solidFill>
            <a:ln w="25400" cap="flat" cmpd="sng" algn="ctr">
              <a:noFill/>
              <a:prstDash val="solid"/>
            </a:ln>
            <a:effectLst/>
          </p:spPr>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Arial"/>
                <a:ea typeface="宋体"/>
                <a:cs typeface="+mn-cs"/>
              </a:endParaRPr>
            </a:p>
          </p:txBody>
        </p:sp>
        <p:sp>
          <p:nvSpPr>
            <p:cNvPr id="32" name="TextBox 67"/>
            <p:cNvSpPr txBox="1"/>
            <p:nvPr/>
          </p:nvSpPr>
          <p:spPr>
            <a:xfrm>
              <a:off x="1118403" y="2844108"/>
              <a:ext cx="504056" cy="707886"/>
            </a:xfrm>
            <a:prstGeom prst="rect">
              <a:avLst/>
            </a:prstGeom>
            <a:noFill/>
          </p:spPr>
          <p:txBody>
            <a:bodyPr wrap="square" rtlCol="0">
              <a:spAutoFit/>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kumimoji="0" lang="en-US" altLang="zh-CN" sz="4000" b="1" i="0" u="none" strike="noStrike" kern="1200" cap="none" spc="225" normalizeH="0" baseline="0" noProof="0" dirty="0" smtClean="0">
                  <a:ln>
                    <a:noFill/>
                  </a:ln>
                  <a:solidFill>
                    <a:srgbClr val="080808"/>
                  </a:solidFill>
                  <a:effectLst/>
                  <a:uLnTx/>
                  <a:uFillTx/>
                  <a:latin typeface="微软雅黑" pitchFamily="34" charset="-122"/>
                  <a:ea typeface="微软雅黑" pitchFamily="34" charset="-122"/>
                  <a:cs typeface="+mn-cs"/>
                </a:rPr>
                <a:t>1</a:t>
              </a:r>
              <a:endParaRPr kumimoji="0" lang="zh-CN" altLang="en-US" sz="4000" b="1" i="0" u="none" strike="noStrike" kern="1200" cap="none" spc="225" normalizeH="0" baseline="0" noProof="0" dirty="0">
                <a:ln>
                  <a:noFill/>
                </a:ln>
                <a:solidFill>
                  <a:srgbClr val="080808"/>
                </a:solidFill>
                <a:effectLst/>
                <a:uLnTx/>
                <a:uFillTx/>
                <a:latin typeface="微软雅黑" pitchFamily="34" charset="-122"/>
                <a:ea typeface="微软雅黑" pitchFamily="34" charset="-122"/>
                <a:cs typeface="+mn-cs"/>
              </a:endParaRPr>
            </a:p>
          </p:txBody>
        </p:sp>
      </p:grpSp>
      <p:grpSp>
        <p:nvGrpSpPr>
          <p:cNvPr id="33" name="组合 32"/>
          <p:cNvGrpSpPr/>
          <p:nvPr/>
        </p:nvGrpSpPr>
        <p:grpSpPr>
          <a:xfrm>
            <a:off x="4015229" y="2616540"/>
            <a:ext cx="1008525" cy="1010567"/>
            <a:chOff x="866169" y="2692768"/>
            <a:chExt cx="1008525" cy="1010567"/>
          </a:xfrm>
        </p:grpSpPr>
        <p:sp>
          <p:nvSpPr>
            <p:cNvPr id="34" name="任意多边形 82"/>
            <p:cNvSpPr/>
            <p:nvPr/>
          </p:nvSpPr>
          <p:spPr bwMode="auto">
            <a:xfrm rot="3738964">
              <a:off x="865148" y="2693789"/>
              <a:ext cx="1010567" cy="1008525"/>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solidFill>
              <a:schemeClr val="bg2">
                <a:alpha val="50000"/>
              </a:schemeClr>
            </a:solidFill>
            <a:ln w="25400" cap="flat" cmpd="sng" algn="ctr">
              <a:noFill/>
              <a:prstDash val="solid"/>
            </a:ln>
            <a:effectLst/>
          </p:spPr>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Arial"/>
                <a:ea typeface="宋体"/>
                <a:cs typeface="+mn-cs"/>
              </a:endParaRPr>
            </a:p>
          </p:txBody>
        </p:sp>
        <p:sp>
          <p:nvSpPr>
            <p:cNvPr id="35" name="TextBox 67"/>
            <p:cNvSpPr txBox="1"/>
            <p:nvPr/>
          </p:nvSpPr>
          <p:spPr>
            <a:xfrm>
              <a:off x="1118403" y="2844108"/>
              <a:ext cx="504056" cy="707886"/>
            </a:xfrm>
            <a:prstGeom prst="rect">
              <a:avLst/>
            </a:prstGeom>
            <a:noFill/>
          </p:spPr>
          <p:txBody>
            <a:bodyPr wrap="square" rtlCol="0">
              <a:spAutoFit/>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kumimoji="0" lang="en-US" altLang="zh-CN" sz="4000" b="1" i="0" u="none" strike="noStrike" kern="1200" cap="none" spc="225" normalizeH="0" baseline="0" noProof="0" dirty="0" smtClean="0">
                  <a:ln>
                    <a:noFill/>
                  </a:ln>
                  <a:solidFill>
                    <a:srgbClr val="080808"/>
                  </a:solidFill>
                  <a:effectLst/>
                  <a:uLnTx/>
                  <a:uFillTx/>
                  <a:latin typeface="微软雅黑" pitchFamily="34" charset="-122"/>
                  <a:ea typeface="微软雅黑" pitchFamily="34" charset="-122"/>
                  <a:cs typeface="+mn-cs"/>
                </a:rPr>
                <a:t>3</a:t>
              </a:r>
              <a:endParaRPr kumimoji="0" lang="zh-CN" altLang="en-US" sz="4000" b="1" i="0" u="none" strike="noStrike" kern="1200" cap="none" spc="225" normalizeH="0" baseline="0" noProof="0" dirty="0">
                <a:ln>
                  <a:noFill/>
                </a:ln>
                <a:solidFill>
                  <a:srgbClr val="080808"/>
                </a:solidFill>
                <a:effectLst/>
                <a:uLnTx/>
                <a:uFillTx/>
                <a:latin typeface="微软雅黑" pitchFamily="34" charset="-122"/>
                <a:ea typeface="微软雅黑" pitchFamily="34" charset="-122"/>
                <a:cs typeface="+mn-cs"/>
              </a:endParaRPr>
            </a:p>
          </p:txBody>
        </p:sp>
      </p:grpSp>
      <p:grpSp>
        <p:nvGrpSpPr>
          <p:cNvPr id="36" name="组合 35"/>
          <p:cNvGrpSpPr/>
          <p:nvPr/>
        </p:nvGrpSpPr>
        <p:grpSpPr>
          <a:xfrm>
            <a:off x="7164288" y="2616540"/>
            <a:ext cx="1008525" cy="1010567"/>
            <a:chOff x="866169" y="2692768"/>
            <a:chExt cx="1008525" cy="1010567"/>
          </a:xfrm>
        </p:grpSpPr>
        <p:sp>
          <p:nvSpPr>
            <p:cNvPr id="37" name="任意多边形 82"/>
            <p:cNvSpPr/>
            <p:nvPr/>
          </p:nvSpPr>
          <p:spPr bwMode="auto">
            <a:xfrm rot="3738964">
              <a:off x="865148" y="2693789"/>
              <a:ext cx="1010567" cy="1008525"/>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solidFill>
              <a:schemeClr val="bg1">
                <a:alpha val="50000"/>
              </a:schemeClr>
            </a:solidFill>
            <a:ln w="25400" cap="flat" cmpd="sng" algn="ctr">
              <a:noFill/>
              <a:prstDash val="solid"/>
            </a:ln>
            <a:effectLst/>
          </p:spPr>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Arial"/>
                <a:ea typeface="宋体"/>
                <a:cs typeface="+mn-cs"/>
              </a:endParaRPr>
            </a:p>
          </p:txBody>
        </p:sp>
        <p:sp>
          <p:nvSpPr>
            <p:cNvPr id="38" name="TextBox 67"/>
            <p:cNvSpPr txBox="1"/>
            <p:nvPr/>
          </p:nvSpPr>
          <p:spPr>
            <a:xfrm>
              <a:off x="1118403" y="2844108"/>
              <a:ext cx="504056" cy="707886"/>
            </a:xfrm>
            <a:prstGeom prst="rect">
              <a:avLst/>
            </a:prstGeom>
            <a:noFill/>
          </p:spPr>
          <p:txBody>
            <a:bodyPr wrap="square" rtlCol="0">
              <a:spAutoFit/>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kumimoji="0" lang="en-US" altLang="zh-CN" sz="4000" b="1" i="0" u="none" strike="noStrike" kern="1200" cap="none" spc="225" normalizeH="0" baseline="0" noProof="0" dirty="0" smtClean="0">
                  <a:ln>
                    <a:noFill/>
                  </a:ln>
                  <a:solidFill>
                    <a:srgbClr val="080808"/>
                  </a:solidFill>
                  <a:effectLst/>
                  <a:uLnTx/>
                  <a:uFillTx/>
                  <a:latin typeface="微软雅黑" pitchFamily="34" charset="-122"/>
                  <a:ea typeface="微软雅黑" pitchFamily="34" charset="-122"/>
                  <a:cs typeface="+mn-cs"/>
                </a:rPr>
                <a:t>5</a:t>
              </a:r>
              <a:endParaRPr kumimoji="0" lang="zh-CN" altLang="en-US" sz="4000" b="1" i="0" u="none" strike="noStrike" kern="1200" cap="none" spc="225" normalizeH="0" baseline="0" noProof="0" dirty="0">
                <a:ln>
                  <a:noFill/>
                </a:ln>
                <a:solidFill>
                  <a:srgbClr val="080808"/>
                </a:solidFill>
                <a:effectLst/>
                <a:uLnTx/>
                <a:uFillTx/>
                <a:latin typeface="微软雅黑" pitchFamily="34" charset="-122"/>
                <a:ea typeface="微软雅黑" pitchFamily="34" charset="-122"/>
                <a:cs typeface="+mn-cs"/>
              </a:endParaRPr>
            </a:p>
          </p:txBody>
        </p:sp>
      </p:grpSp>
      <p:grpSp>
        <p:nvGrpSpPr>
          <p:cNvPr id="39" name="组合 38"/>
          <p:cNvGrpSpPr/>
          <p:nvPr/>
        </p:nvGrpSpPr>
        <p:grpSpPr>
          <a:xfrm>
            <a:off x="2440699" y="1559418"/>
            <a:ext cx="1008525" cy="1010567"/>
            <a:chOff x="866169" y="2692768"/>
            <a:chExt cx="1008525" cy="1010567"/>
          </a:xfrm>
        </p:grpSpPr>
        <p:sp>
          <p:nvSpPr>
            <p:cNvPr id="41" name="任意多边形 82"/>
            <p:cNvSpPr/>
            <p:nvPr/>
          </p:nvSpPr>
          <p:spPr bwMode="auto">
            <a:xfrm rot="3738964">
              <a:off x="865148" y="2693789"/>
              <a:ext cx="1010567" cy="1008525"/>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solidFill>
              <a:schemeClr val="tx1">
                <a:alpha val="50000"/>
              </a:schemeClr>
            </a:solidFill>
            <a:ln w="25400" cap="flat" cmpd="sng" algn="ctr">
              <a:noFill/>
              <a:prstDash val="solid"/>
            </a:ln>
            <a:effectLst/>
          </p:spPr>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Arial"/>
                <a:ea typeface="宋体"/>
                <a:cs typeface="+mn-cs"/>
              </a:endParaRPr>
            </a:p>
          </p:txBody>
        </p:sp>
        <p:sp>
          <p:nvSpPr>
            <p:cNvPr id="42" name="TextBox 67"/>
            <p:cNvSpPr txBox="1"/>
            <p:nvPr/>
          </p:nvSpPr>
          <p:spPr>
            <a:xfrm>
              <a:off x="1118403" y="2844108"/>
              <a:ext cx="504056" cy="707886"/>
            </a:xfrm>
            <a:prstGeom prst="rect">
              <a:avLst/>
            </a:prstGeom>
            <a:noFill/>
          </p:spPr>
          <p:txBody>
            <a:bodyPr wrap="square" rtlCol="0">
              <a:spAutoFit/>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kumimoji="0" lang="en-US" altLang="zh-CN" sz="4000" b="1" i="0" u="none" strike="noStrike" kern="1200" cap="none" spc="225" normalizeH="0" baseline="0" noProof="0" dirty="0" smtClean="0">
                  <a:ln>
                    <a:noFill/>
                  </a:ln>
                  <a:solidFill>
                    <a:srgbClr val="080808"/>
                  </a:solidFill>
                  <a:effectLst/>
                  <a:uLnTx/>
                  <a:uFillTx/>
                  <a:latin typeface="微软雅黑" pitchFamily="34" charset="-122"/>
                  <a:ea typeface="微软雅黑" pitchFamily="34" charset="-122"/>
                  <a:cs typeface="+mn-cs"/>
                </a:rPr>
                <a:t>2</a:t>
              </a:r>
              <a:endParaRPr kumimoji="0" lang="zh-CN" altLang="en-US" sz="4000" b="1" i="0" u="none" strike="noStrike" kern="1200" cap="none" spc="225" normalizeH="0" baseline="0" noProof="0" dirty="0">
                <a:ln>
                  <a:noFill/>
                </a:ln>
                <a:solidFill>
                  <a:srgbClr val="080808"/>
                </a:solidFill>
                <a:effectLst/>
                <a:uLnTx/>
                <a:uFillTx/>
                <a:latin typeface="微软雅黑" pitchFamily="34" charset="-122"/>
                <a:ea typeface="微软雅黑" pitchFamily="34" charset="-122"/>
                <a:cs typeface="+mn-cs"/>
              </a:endParaRPr>
            </a:p>
          </p:txBody>
        </p:sp>
      </p:grpSp>
      <p:grpSp>
        <p:nvGrpSpPr>
          <p:cNvPr id="43" name="组合 42"/>
          <p:cNvGrpSpPr/>
          <p:nvPr/>
        </p:nvGrpSpPr>
        <p:grpSpPr>
          <a:xfrm>
            <a:off x="5589759" y="1559418"/>
            <a:ext cx="1008525" cy="1010567"/>
            <a:chOff x="866169" y="2692768"/>
            <a:chExt cx="1008525" cy="1010567"/>
          </a:xfrm>
        </p:grpSpPr>
        <p:sp>
          <p:nvSpPr>
            <p:cNvPr id="44" name="任意多边形 82"/>
            <p:cNvSpPr/>
            <p:nvPr/>
          </p:nvSpPr>
          <p:spPr bwMode="auto">
            <a:xfrm rot="3738964">
              <a:off x="865148" y="2693789"/>
              <a:ext cx="1010567" cy="1008525"/>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solidFill>
              <a:schemeClr val="tx2">
                <a:alpha val="50000"/>
              </a:schemeClr>
            </a:solidFill>
            <a:ln w="25400" cap="flat" cmpd="sng" algn="ctr">
              <a:noFill/>
              <a:prstDash val="solid"/>
            </a:ln>
            <a:effectLst/>
          </p:spPr>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Arial"/>
                <a:ea typeface="宋体"/>
                <a:cs typeface="+mn-cs"/>
              </a:endParaRPr>
            </a:p>
          </p:txBody>
        </p:sp>
        <p:sp>
          <p:nvSpPr>
            <p:cNvPr id="45" name="TextBox 67"/>
            <p:cNvSpPr txBox="1"/>
            <p:nvPr/>
          </p:nvSpPr>
          <p:spPr>
            <a:xfrm>
              <a:off x="1118403" y="2844108"/>
              <a:ext cx="504056" cy="707886"/>
            </a:xfrm>
            <a:prstGeom prst="rect">
              <a:avLst/>
            </a:prstGeom>
            <a:noFill/>
          </p:spPr>
          <p:txBody>
            <a:bodyPr wrap="square" rtlCol="0">
              <a:spAutoFit/>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kumimoji="0" lang="en-US" altLang="zh-CN" sz="4000" b="1" i="0" u="none" strike="noStrike" kern="1200" cap="none" spc="225" normalizeH="0" baseline="0" noProof="0" dirty="0" smtClean="0">
                  <a:ln>
                    <a:noFill/>
                  </a:ln>
                  <a:solidFill>
                    <a:srgbClr val="080808"/>
                  </a:solidFill>
                  <a:effectLst/>
                  <a:uLnTx/>
                  <a:uFillTx/>
                  <a:latin typeface="微软雅黑" pitchFamily="34" charset="-122"/>
                  <a:ea typeface="微软雅黑" pitchFamily="34" charset="-122"/>
                  <a:cs typeface="+mn-cs"/>
                </a:rPr>
                <a:t>4</a:t>
              </a:r>
              <a:endParaRPr kumimoji="0" lang="zh-CN" altLang="en-US" sz="4000" b="1" i="0" u="none" strike="noStrike" kern="1200" cap="none" spc="225" normalizeH="0" baseline="0" noProof="0" dirty="0">
                <a:ln>
                  <a:noFill/>
                </a:ln>
                <a:solidFill>
                  <a:srgbClr val="080808"/>
                </a:solidFill>
                <a:effectLst/>
                <a:uLnTx/>
                <a:uFillTx/>
                <a:latin typeface="微软雅黑" pitchFamily="34" charset="-122"/>
                <a:ea typeface="微软雅黑" pitchFamily="34" charset="-122"/>
                <a:cs typeface="+mn-cs"/>
              </a:endParaRPr>
            </a:p>
          </p:txBody>
        </p:sp>
      </p:grpSp>
      <p:grpSp>
        <p:nvGrpSpPr>
          <p:cNvPr id="46" name="组合 45"/>
          <p:cNvGrpSpPr/>
          <p:nvPr/>
        </p:nvGrpSpPr>
        <p:grpSpPr>
          <a:xfrm>
            <a:off x="611560" y="1775442"/>
            <a:ext cx="1817098" cy="677876"/>
            <a:chOff x="611560" y="1923678"/>
            <a:chExt cx="1817098" cy="677876"/>
          </a:xfrm>
        </p:grpSpPr>
        <p:sp>
          <p:nvSpPr>
            <p:cNvPr id="47" name="Text Box 4"/>
            <p:cNvSpPr txBox="1">
              <a:spLocks noChangeArrowheads="1"/>
            </p:cNvSpPr>
            <p:nvPr/>
          </p:nvSpPr>
          <p:spPr bwMode="auto">
            <a:xfrm>
              <a:off x="611560" y="1923678"/>
              <a:ext cx="1710115" cy="4770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500" b="1" i="0" u="none" strike="noStrike" kern="120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cs typeface="+mn-cs"/>
                </a:rPr>
                <a:t>单击文字</a:t>
              </a:r>
              <a:endParaRPr kumimoji="0" lang="zh-CN" altLang="zh-CN" sz="2500" b="1"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48" name="矩形 39"/>
            <p:cNvSpPr>
              <a:spLocks noChangeArrowheads="1"/>
            </p:cNvSpPr>
            <p:nvPr/>
          </p:nvSpPr>
          <p:spPr bwMode="auto">
            <a:xfrm>
              <a:off x="725772" y="2278389"/>
              <a:ext cx="1702886"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marL="0" marR="0" lvl="0" indent="0" algn="l" defTabSz="914400" rtl="0" eaLnBrk="1" fontAlgn="auto" latinLnBrk="0" hangingPunct="1">
                <a:lnSpc>
                  <a:spcPct val="150000"/>
                </a:lnSpc>
                <a:spcBef>
                  <a:spcPts val="750"/>
                </a:spcBef>
                <a:spcAft>
                  <a:spcPts val="0"/>
                </a:spcAft>
                <a:buClrTx/>
                <a:buSzTx/>
                <a:buFont typeface="Arial" charset="0"/>
                <a:buChar char="•"/>
                <a:tabLst/>
                <a:defRPr/>
              </a:pPr>
              <a:r>
                <a:rPr kumimoji="0" lang="zh-CN" altLang="en-US" sz="1000" b="0" i="0" u="none" strike="noStrike" kern="1200" cap="none" spc="0" normalizeH="0" baseline="0" noProof="0" dirty="0" smtClean="0">
                  <a:ln>
                    <a:noFill/>
                  </a:ln>
                  <a:solidFill>
                    <a:srgbClr val="FFFFFF"/>
                  </a:solidFill>
                  <a:effectLst/>
                  <a:uLnTx/>
                  <a:uFillTx/>
                  <a:latin typeface="微软雅黑" pitchFamily="34" charset="-122"/>
                  <a:ea typeface="微软雅黑" pitchFamily="34" charset="-122"/>
                  <a:cs typeface="宋体" charset="-122"/>
                </a:rPr>
                <a:t>此处</a:t>
              </a:r>
              <a:r>
                <a:rPr kumimoji="0" lang="zh-CN" altLang="en-US" sz="1000"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宋体" charset="-122"/>
                </a:rPr>
                <a:t>添加段落</a:t>
              </a:r>
              <a:r>
                <a:rPr kumimoji="0" lang="zh-CN" altLang="en-US" sz="1000" b="0" i="0" u="none" strike="noStrike" kern="1200" cap="none" spc="0" normalizeH="0" baseline="0" noProof="0" dirty="0" smtClean="0">
                  <a:ln>
                    <a:noFill/>
                  </a:ln>
                  <a:solidFill>
                    <a:srgbClr val="FFFFFF"/>
                  </a:solidFill>
                  <a:effectLst/>
                  <a:uLnTx/>
                  <a:uFillTx/>
                  <a:latin typeface="微软雅黑" pitchFamily="34" charset="-122"/>
                  <a:ea typeface="微软雅黑" pitchFamily="34" charset="-122"/>
                  <a:cs typeface="宋体" charset="-122"/>
                </a:rPr>
                <a:t>文本</a:t>
              </a:r>
              <a:endParaRPr kumimoji="0" lang="zh-CN" altLang="en-US" sz="1000"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宋体" charset="-122"/>
              </a:endParaRPr>
            </a:p>
          </p:txBody>
        </p:sp>
      </p:grpSp>
      <p:grpSp>
        <p:nvGrpSpPr>
          <p:cNvPr id="69" name="组合 68"/>
          <p:cNvGrpSpPr/>
          <p:nvPr/>
        </p:nvGrpSpPr>
        <p:grpSpPr>
          <a:xfrm>
            <a:off x="3785773" y="1775442"/>
            <a:ext cx="1817098" cy="677876"/>
            <a:chOff x="611560" y="1923678"/>
            <a:chExt cx="1817098" cy="677876"/>
          </a:xfrm>
        </p:grpSpPr>
        <p:sp>
          <p:nvSpPr>
            <p:cNvPr id="70" name="Text Box 4"/>
            <p:cNvSpPr txBox="1">
              <a:spLocks noChangeArrowheads="1"/>
            </p:cNvSpPr>
            <p:nvPr/>
          </p:nvSpPr>
          <p:spPr bwMode="auto">
            <a:xfrm>
              <a:off x="611560" y="1923678"/>
              <a:ext cx="1710115" cy="4770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500" b="1"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rPr>
                <a:t>单击文字</a:t>
              </a:r>
              <a:endParaRPr kumimoji="0" lang="zh-CN" altLang="zh-CN" sz="2500" b="1"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71" name="矩形 39"/>
            <p:cNvSpPr>
              <a:spLocks noChangeArrowheads="1"/>
            </p:cNvSpPr>
            <p:nvPr/>
          </p:nvSpPr>
          <p:spPr bwMode="auto">
            <a:xfrm>
              <a:off x="725772" y="2278389"/>
              <a:ext cx="1702886"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marL="0" marR="0" lvl="0" indent="0" algn="l" defTabSz="914400" rtl="0" eaLnBrk="1" fontAlgn="auto" latinLnBrk="0" hangingPunct="1">
                <a:lnSpc>
                  <a:spcPct val="150000"/>
                </a:lnSpc>
                <a:spcBef>
                  <a:spcPts val="750"/>
                </a:spcBef>
                <a:spcAft>
                  <a:spcPts val="0"/>
                </a:spcAft>
                <a:buClrTx/>
                <a:buSzTx/>
                <a:buFont typeface="Arial" charset="0"/>
                <a:buChar char="•"/>
                <a:tabLst/>
                <a:defRPr/>
              </a:pPr>
              <a:r>
                <a:rPr kumimoji="0" lang="zh-CN" altLang="en-US" sz="1000" b="0" i="0" u="none" strike="noStrike" kern="1200" cap="none" spc="0" normalizeH="0" baseline="0" noProof="0" dirty="0" smtClean="0">
                  <a:ln>
                    <a:noFill/>
                  </a:ln>
                  <a:solidFill>
                    <a:srgbClr val="FFFFFF"/>
                  </a:solidFill>
                  <a:effectLst/>
                  <a:uLnTx/>
                  <a:uFillTx/>
                  <a:latin typeface="微软雅黑" pitchFamily="34" charset="-122"/>
                  <a:ea typeface="微软雅黑" pitchFamily="34" charset="-122"/>
                  <a:cs typeface="宋体" charset="-122"/>
                </a:rPr>
                <a:t>此处</a:t>
              </a:r>
              <a:r>
                <a:rPr kumimoji="0" lang="zh-CN" altLang="en-US" sz="1000"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宋体" charset="-122"/>
                </a:rPr>
                <a:t>添加段落</a:t>
              </a:r>
              <a:r>
                <a:rPr kumimoji="0" lang="zh-CN" altLang="en-US" sz="1000" b="0" i="0" u="none" strike="noStrike" kern="1200" cap="none" spc="0" normalizeH="0" baseline="0" noProof="0" dirty="0" smtClean="0">
                  <a:ln>
                    <a:noFill/>
                  </a:ln>
                  <a:solidFill>
                    <a:srgbClr val="FFFFFF"/>
                  </a:solidFill>
                  <a:effectLst/>
                  <a:uLnTx/>
                  <a:uFillTx/>
                  <a:latin typeface="微软雅黑" pitchFamily="34" charset="-122"/>
                  <a:ea typeface="微软雅黑" pitchFamily="34" charset="-122"/>
                  <a:cs typeface="宋体" charset="-122"/>
                </a:rPr>
                <a:t>文本</a:t>
              </a:r>
              <a:endParaRPr kumimoji="0" lang="zh-CN" altLang="en-US" sz="1000"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宋体" charset="-122"/>
              </a:endParaRPr>
            </a:p>
          </p:txBody>
        </p:sp>
      </p:grpSp>
      <p:grpSp>
        <p:nvGrpSpPr>
          <p:cNvPr id="72" name="组合 71"/>
          <p:cNvGrpSpPr/>
          <p:nvPr/>
        </p:nvGrpSpPr>
        <p:grpSpPr>
          <a:xfrm>
            <a:off x="6888080" y="1775442"/>
            <a:ext cx="1817098" cy="677876"/>
            <a:chOff x="611560" y="1923678"/>
            <a:chExt cx="1817098" cy="677876"/>
          </a:xfrm>
        </p:grpSpPr>
        <p:sp>
          <p:nvSpPr>
            <p:cNvPr id="73" name="Text Box 4"/>
            <p:cNvSpPr txBox="1">
              <a:spLocks noChangeArrowheads="1"/>
            </p:cNvSpPr>
            <p:nvPr/>
          </p:nvSpPr>
          <p:spPr bwMode="auto">
            <a:xfrm>
              <a:off x="611560" y="1923678"/>
              <a:ext cx="1710115" cy="4770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500" b="1"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rPr>
                <a:t>单击文字</a:t>
              </a:r>
              <a:endParaRPr kumimoji="0" lang="zh-CN" altLang="zh-CN" sz="2500" b="1"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74" name="矩形 39"/>
            <p:cNvSpPr>
              <a:spLocks noChangeArrowheads="1"/>
            </p:cNvSpPr>
            <p:nvPr/>
          </p:nvSpPr>
          <p:spPr bwMode="auto">
            <a:xfrm>
              <a:off x="725772" y="2278389"/>
              <a:ext cx="1702886"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marL="0" marR="0" lvl="0" indent="0" algn="l" defTabSz="914400" rtl="0" eaLnBrk="1" fontAlgn="auto" latinLnBrk="0" hangingPunct="1">
                <a:lnSpc>
                  <a:spcPct val="150000"/>
                </a:lnSpc>
                <a:spcBef>
                  <a:spcPts val="750"/>
                </a:spcBef>
                <a:spcAft>
                  <a:spcPts val="0"/>
                </a:spcAft>
                <a:buClrTx/>
                <a:buSzTx/>
                <a:buFont typeface="Arial" charset="0"/>
                <a:buChar char="•"/>
                <a:tabLst/>
                <a:defRPr/>
              </a:pPr>
              <a:r>
                <a:rPr kumimoji="0" lang="zh-CN" altLang="en-US" sz="1000" b="0" i="0" u="none" strike="noStrike" kern="1200" cap="none" spc="0" normalizeH="0" baseline="0" noProof="0" dirty="0" smtClean="0">
                  <a:ln>
                    <a:noFill/>
                  </a:ln>
                  <a:solidFill>
                    <a:srgbClr val="FFFFFF"/>
                  </a:solidFill>
                  <a:effectLst/>
                  <a:uLnTx/>
                  <a:uFillTx/>
                  <a:latin typeface="微软雅黑" pitchFamily="34" charset="-122"/>
                  <a:ea typeface="微软雅黑" pitchFamily="34" charset="-122"/>
                  <a:cs typeface="宋体" charset="-122"/>
                </a:rPr>
                <a:t>此处</a:t>
              </a:r>
              <a:r>
                <a:rPr kumimoji="0" lang="zh-CN" altLang="en-US" sz="1000"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宋体" charset="-122"/>
                </a:rPr>
                <a:t>添加段落</a:t>
              </a:r>
              <a:r>
                <a:rPr kumimoji="0" lang="zh-CN" altLang="en-US" sz="1000" b="0" i="0" u="none" strike="noStrike" kern="1200" cap="none" spc="0" normalizeH="0" baseline="0" noProof="0" dirty="0" smtClean="0">
                  <a:ln>
                    <a:noFill/>
                  </a:ln>
                  <a:solidFill>
                    <a:srgbClr val="FFFFFF"/>
                  </a:solidFill>
                  <a:effectLst/>
                  <a:uLnTx/>
                  <a:uFillTx/>
                  <a:latin typeface="微软雅黑" pitchFamily="34" charset="-122"/>
                  <a:ea typeface="微软雅黑" pitchFamily="34" charset="-122"/>
                  <a:cs typeface="宋体" charset="-122"/>
                </a:rPr>
                <a:t>文本</a:t>
              </a:r>
              <a:endParaRPr kumimoji="0" lang="zh-CN" altLang="en-US" sz="1000"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宋体" charset="-122"/>
              </a:endParaRPr>
            </a:p>
          </p:txBody>
        </p:sp>
      </p:grpSp>
      <p:grpSp>
        <p:nvGrpSpPr>
          <p:cNvPr id="75" name="组合 74"/>
          <p:cNvGrpSpPr/>
          <p:nvPr/>
        </p:nvGrpSpPr>
        <p:grpSpPr>
          <a:xfrm>
            <a:off x="2160835" y="2973994"/>
            <a:ext cx="1817098" cy="677876"/>
            <a:chOff x="611560" y="1923678"/>
            <a:chExt cx="1817098" cy="677876"/>
          </a:xfrm>
        </p:grpSpPr>
        <p:sp>
          <p:nvSpPr>
            <p:cNvPr id="76" name="Text Box 4"/>
            <p:cNvSpPr txBox="1">
              <a:spLocks noChangeArrowheads="1"/>
            </p:cNvSpPr>
            <p:nvPr/>
          </p:nvSpPr>
          <p:spPr bwMode="auto">
            <a:xfrm>
              <a:off x="611560" y="1923678"/>
              <a:ext cx="1710115" cy="4770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500" b="1"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rPr>
                <a:t>单击文字</a:t>
              </a:r>
              <a:endParaRPr kumimoji="0" lang="zh-CN" altLang="zh-CN" sz="2500" b="1"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77" name="矩形 39"/>
            <p:cNvSpPr>
              <a:spLocks noChangeArrowheads="1"/>
            </p:cNvSpPr>
            <p:nvPr/>
          </p:nvSpPr>
          <p:spPr bwMode="auto">
            <a:xfrm>
              <a:off x="725772" y="2278389"/>
              <a:ext cx="1702886"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marL="0" marR="0" lvl="0" indent="0" algn="l" defTabSz="914400" rtl="0" eaLnBrk="1" fontAlgn="auto" latinLnBrk="0" hangingPunct="1">
                <a:lnSpc>
                  <a:spcPct val="150000"/>
                </a:lnSpc>
                <a:spcBef>
                  <a:spcPts val="750"/>
                </a:spcBef>
                <a:spcAft>
                  <a:spcPts val="0"/>
                </a:spcAft>
                <a:buClrTx/>
                <a:buSzTx/>
                <a:buFont typeface="Arial" charset="0"/>
                <a:buChar char="•"/>
                <a:tabLst/>
                <a:defRPr/>
              </a:pPr>
              <a:r>
                <a:rPr kumimoji="0" lang="zh-CN" altLang="en-US" sz="1000" b="0" i="0" u="none" strike="noStrike" kern="1200" cap="none" spc="0" normalizeH="0" baseline="0" noProof="0" dirty="0" smtClean="0">
                  <a:ln>
                    <a:noFill/>
                  </a:ln>
                  <a:solidFill>
                    <a:srgbClr val="FFFFFF"/>
                  </a:solidFill>
                  <a:effectLst/>
                  <a:uLnTx/>
                  <a:uFillTx/>
                  <a:latin typeface="微软雅黑" pitchFamily="34" charset="-122"/>
                  <a:ea typeface="微软雅黑" pitchFamily="34" charset="-122"/>
                  <a:cs typeface="宋体" charset="-122"/>
                </a:rPr>
                <a:t>此处</a:t>
              </a:r>
              <a:r>
                <a:rPr kumimoji="0" lang="zh-CN" altLang="en-US" sz="1000"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宋体" charset="-122"/>
                </a:rPr>
                <a:t>添加段落</a:t>
              </a:r>
              <a:r>
                <a:rPr kumimoji="0" lang="zh-CN" altLang="en-US" sz="1000" b="0" i="0" u="none" strike="noStrike" kern="1200" cap="none" spc="0" normalizeH="0" baseline="0" noProof="0" dirty="0" smtClean="0">
                  <a:ln>
                    <a:noFill/>
                  </a:ln>
                  <a:solidFill>
                    <a:srgbClr val="FFFFFF"/>
                  </a:solidFill>
                  <a:effectLst/>
                  <a:uLnTx/>
                  <a:uFillTx/>
                  <a:latin typeface="微软雅黑" pitchFamily="34" charset="-122"/>
                  <a:ea typeface="微软雅黑" pitchFamily="34" charset="-122"/>
                  <a:cs typeface="宋体" charset="-122"/>
                </a:rPr>
                <a:t>文本</a:t>
              </a:r>
              <a:endParaRPr kumimoji="0" lang="zh-CN" altLang="en-US" sz="1000"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宋体" charset="-122"/>
              </a:endParaRPr>
            </a:p>
          </p:txBody>
        </p:sp>
      </p:grpSp>
      <p:grpSp>
        <p:nvGrpSpPr>
          <p:cNvPr id="78" name="组合 77"/>
          <p:cNvGrpSpPr/>
          <p:nvPr/>
        </p:nvGrpSpPr>
        <p:grpSpPr>
          <a:xfrm>
            <a:off x="5437500" y="2973994"/>
            <a:ext cx="1817098" cy="677876"/>
            <a:chOff x="611560" y="1923678"/>
            <a:chExt cx="1817098" cy="677876"/>
          </a:xfrm>
        </p:grpSpPr>
        <p:sp>
          <p:nvSpPr>
            <p:cNvPr id="79" name="Text Box 4"/>
            <p:cNvSpPr txBox="1">
              <a:spLocks noChangeArrowheads="1"/>
            </p:cNvSpPr>
            <p:nvPr/>
          </p:nvSpPr>
          <p:spPr bwMode="auto">
            <a:xfrm>
              <a:off x="611560" y="1923678"/>
              <a:ext cx="1710115" cy="4770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500" b="1"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rPr>
                <a:t>单击文字</a:t>
              </a:r>
              <a:endParaRPr kumimoji="0" lang="zh-CN" altLang="zh-CN" sz="2500" b="1"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80" name="矩形 39"/>
            <p:cNvSpPr>
              <a:spLocks noChangeArrowheads="1"/>
            </p:cNvSpPr>
            <p:nvPr/>
          </p:nvSpPr>
          <p:spPr bwMode="auto">
            <a:xfrm>
              <a:off x="725772" y="2278389"/>
              <a:ext cx="1702886"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marL="0" marR="0" lvl="0" indent="0" algn="l" defTabSz="914400" rtl="0" eaLnBrk="1" fontAlgn="auto" latinLnBrk="0" hangingPunct="1">
                <a:lnSpc>
                  <a:spcPct val="150000"/>
                </a:lnSpc>
                <a:spcBef>
                  <a:spcPts val="750"/>
                </a:spcBef>
                <a:spcAft>
                  <a:spcPts val="0"/>
                </a:spcAft>
                <a:buClrTx/>
                <a:buSzTx/>
                <a:buFont typeface="Arial" charset="0"/>
                <a:buChar char="•"/>
                <a:tabLst/>
                <a:defRPr/>
              </a:pPr>
              <a:r>
                <a:rPr kumimoji="0" lang="zh-CN" altLang="en-US" sz="1000" b="0" i="0" u="none" strike="noStrike" kern="1200" cap="none" spc="0" normalizeH="0" baseline="0" noProof="0" dirty="0" smtClean="0">
                  <a:ln>
                    <a:noFill/>
                  </a:ln>
                  <a:solidFill>
                    <a:srgbClr val="FFFFFF"/>
                  </a:solidFill>
                  <a:effectLst/>
                  <a:uLnTx/>
                  <a:uFillTx/>
                  <a:latin typeface="微软雅黑" pitchFamily="34" charset="-122"/>
                  <a:ea typeface="微软雅黑" pitchFamily="34" charset="-122"/>
                  <a:cs typeface="宋体" charset="-122"/>
                </a:rPr>
                <a:t>此处</a:t>
              </a:r>
              <a:r>
                <a:rPr kumimoji="0" lang="zh-CN" altLang="en-US" sz="1000"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宋体" charset="-122"/>
                </a:rPr>
                <a:t>添加段落</a:t>
              </a:r>
              <a:r>
                <a:rPr kumimoji="0" lang="zh-CN" altLang="en-US" sz="1000" b="0" i="0" u="none" strike="noStrike" kern="1200" cap="none" spc="0" normalizeH="0" baseline="0" noProof="0" dirty="0" smtClean="0">
                  <a:ln>
                    <a:noFill/>
                  </a:ln>
                  <a:solidFill>
                    <a:srgbClr val="FFFFFF"/>
                  </a:solidFill>
                  <a:effectLst/>
                  <a:uLnTx/>
                  <a:uFillTx/>
                  <a:latin typeface="微软雅黑" pitchFamily="34" charset="-122"/>
                  <a:ea typeface="微软雅黑" pitchFamily="34" charset="-122"/>
                  <a:cs typeface="宋体" charset="-122"/>
                </a:rPr>
                <a:t>文本</a:t>
              </a:r>
              <a:endParaRPr kumimoji="0" lang="zh-CN" altLang="en-US" sz="1000"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宋体" charset="-122"/>
              </a:endParaRPr>
            </a:p>
          </p:txBody>
        </p:sp>
      </p:grpSp>
      <p:sp>
        <p:nvSpPr>
          <p:cNvPr id="81" name="Text Box 18"/>
          <p:cNvSpPr txBox="1">
            <a:spLocks noChangeArrowheads="1"/>
          </p:cNvSpPr>
          <p:nvPr/>
        </p:nvSpPr>
        <p:spPr bwMode="gray">
          <a:xfrm>
            <a:off x="3707904" y="195486"/>
            <a:ext cx="1584175" cy="4770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marL="0" marR="0" lvl="0" indent="0" algn="ctr" defTabSz="914400" rtl="0" eaLnBrk="0" fontAlgn="auto" latinLnBrk="0" hangingPunct="0">
              <a:lnSpc>
                <a:spcPct val="100000"/>
              </a:lnSpc>
              <a:spcBef>
                <a:spcPts val="0"/>
              </a:spcBef>
              <a:spcAft>
                <a:spcPts val="0"/>
              </a:spcAft>
              <a:buClrTx/>
              <a:buSzTx/>
              <a:buFontTx/>
              <a:buNone/>
              <a:tabLst/>
              <a:defRPr/>
            </a:pPr>
            <a:r>
              <a:rPr kumimoji="0" lang="zh-CN" altLang="en-US" sz="2500" b="0" i="0" u="none" strike="noStrike" kern="120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cs typeface="+mn-cs"/>
              </a:rPr>
              <a:t>目录标题</a:t>
            </a:r>
            <a:endParaRPr kumimoji="0" lang="zh-CN" altLang="en-US" sz="25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cxnSp>
        <p:nvCxnSpPr>
          <p:cNvPr id="82" name="直接连接符​​ 14"/>
          <p:cNvCxnSpPr/>
          <p:nvPr/>
        </p:nvCxnSpPr>
        <p:spPr>
          <a:xfrm>
            <a:off x="5647418" y="468660"/>
            <a:ext cx="3057760" cy="0"/>
          </a:xfrm>
          <a:prstGeom prst="line">
            <a:avLst/>
          </a:prstGeom>
          <a:ln w="9525">
            <a:solidFill>
              <a:schemeClr val="accent3"/>
            </a:solidFill>
            <a:prstDash val="solid"/>
          </a:ln>
        </p:spPr>
        <p:style>
          <a:lnRef idx="1">
            <a:schemeClr val="accent1"/>
          </a:lnRef>
          <a:fillRef idx="0">
            <a:schemeClr val="accent1"/>
          </a:fillRef>
          <a:effectRef idx="0">
            <a:schemeClr val="accent1"/>
          </a:effectRef>
          <a:fontRef idx="minor">
            <a:schemeClr val="tx1"/>
          </a:fontRef>
        </p:style>
      </p:cxnSp>
      <p:cxnSp>
        <p:nvCxnSpPr>
          <p:cNvPr id="83" name="直接连接符​​ 14"/>
          <p:cNvCxnSpPr/>
          <p:nvPr/>
        </p:nvCxnSpPr>
        <p:spPr>
          <a:xfrm>
            <a:off x="362112" y="468660"/>
            <a:ext cx="3057760" cy="0"/>
          </a:xfrm>
          <a:prstGeom prst="line">
            <a:avLst/>
          </a:prstGeom>
          <a:ln w="9525">
            <a:solidFill>
              <a:schemeClr val="accent3"/>
            </a:solidFill>
            <a:prstDash val="soli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04878405"/>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wipe(left)">
                                      <p:cBhvr>
                                        <p:cTn id="7" dur="2000"/>
                                        <p:tgtEl>
                                          <p:spTgt spid="29"/>
                                        </p:tgtEl>
                                      </p:cBhvr>
                                    </p:animEffect>
                                  </p:childTnLst>
                                </p:cTn>
                              </p:par>
                              <p:par>
                                <p:cTn id="8" presetID="53" presetClass="entr" presetSubtype="16" fill="hold" nodeType="withEffect">
                                  <p:stCondLst>
                                    <p:cond delay="0"/>
                                  </p:stCondLst>
                                  <p:childTnLst>
                                    <p:set>
                                      <p:cBhvr>
                                        <p:cTn id="9" dur="1" fill="hold">
                                          <p:stCondLst>
                                            <p:cond delay="0"/>
                                          </p:stCondLst>
                                        </p:cTn>
                                        <p:tgtEl>
                                          <p:spTgt spid="30"/>
                                        </p:tgtEl>
                                        <p:attrNameLst>
                                          <p:attrName>style.visibility</p:attrName>
                                        </p:attrNameLst>
                                      </p:cBhvr>
                                      <p:to>
                                        <p:strVal val="visible"/>
                                      </p:to>
                                    </p:set>
                                    <p:anim calcmode="lin" valueType="num">
                                      <p:cBhvr>
                                        <p:cTn id="10" dur="500" fill="hold"/>
                                        <p:tgtEl>
                                          <p:spTgt spid="30"/>
                                        </p:tgtEl>
                                        <p:attrNameLst>
                                          <p:attrName>ppt_w</p:attrName>
                                        </p:attrNameLst>
                                      </p:cBhvr>
                                      <p:tavLst>
                                        <p:tav tm="0">
                                          <p:val>
                                            <p:fltVal val="0"/>
                                          </p:val>
                                        </p:tav>
                                        <p:tav tm="100000">
                                          <p:val>
                                            <p:strVal val="#ppt_w"/>
                                          </p:val>
                                        </p:tav>
                                      </p:tavLst>
                                    </p:anim>
                                    <p:anim calcmode="lin" valueType="num">
                                      <p:cBhvr>
                                        <p:cTn id="11" dur="500" fill="hold"/>
                                        <p:tgtEl>
                                          <p:spTgt spid="30"/>
                                        </p:tgtEl>
                                        <p:attrNameLst>
                                          <p:attrName>ppt_h</p:attrName>
                                        </p:attrNameLst>
                                      </p:cBhvr>
                                      <p:tavLst>
                                        <p:tav tm="0">
                                          <p:val>
                                            <p:fltVal val="0"/>
                                          </p:val>
                                        </p:tav>
                                        <p:tav tm="100000">
                                          <p:val>
                                            <p:strVal val="#ppt_h"/>
                                          </p:val>
                                        </p:tav>
                                      </p:tavLst>
                                    </p:anim>
                                    <p:animEffect transition="in" filter="fade">
                                      <p:cBhvr>
                                        <p:cTn id="12" dur="500"/>
                                        <p:tgtEl>
                                          <p:spTgt spid="30"/>
                                        </p:tgtEl>
                                      </p:cBhvr>
                                    </p:animEffect>
                                  </p:childTnLst>
                                </p:cTn>
                              </p:par>
                              <p:par>
                                <p:cTn id="13" presetID="53" presetClass="entr" presetSubtype="16" fill="hold" nodeType="withEffect">
                                  <p:stCondLst>
                                    <p:cond delay="500"/>
                                  </p:stCondLst>
                                  <p:childTnLst>
                                    <p:set>
                                      <p:cBhvr>
                                        <p:cTn id="14" dur="1" fill="hold">
                                          <p:stCondLst>
                                            <p:cond delay="0"/>
                                          </p:stCondLst>
                                        </p:cTn>
                                        <p:tgtEl>
                                          <p:spTgt spid="39"/>
                                        </p:tgtEl>
                                        <p:attrNameLst>
                                          <p:attrName>style.visibility</p:attrName>
                                        </p:attrNameLst>
                                      </p:cBhvr>
                                      <p:to>
                                        <p:strVal val="visible"/>
                                      </p:to>
                                    </p:set>
                                    <p:anim calcmode="lin" valueType="num">
                                      <p:cBhvr>
                                        <p:cTn id="15" dur="500" fill="hold"/>
                                        <p:tgtEl>
                                          <p:spTgt spid="39"/>
                                        </p:tgtEl>
                                        <p:attrNameLst>
                                          <p:attrName>ppt_w</p:attrName>
                                        </p:attrNameLst>
                                      </p:cBhvr>
                                      <p:tavLst>
                                        <p:tav tm="0">
                                          <p:val>
                                            <p:fltVal val="0"/>
                                          </p:val>
                                        </p:tav>
                                        <p:tav tm="100000">
                                          <p:val>
                                            <p:strVal val="#ppt_w"/>
                                          </p:val>
                                        </p:tav>
                                      </p:tavLst>
                                    </p:anim>
                                    <p:anim calcmode="lin" valueType="num">
                                      <p:cBhvr>
                                        <p:cTn id="16" dur="500" fill="hold"/>
                                        <p:tgtEl>
                                          <p:spTgt spid="39"/>
                                        </p:tgtEl>
                                        <p:attrNameLst>
                                          <p:attrName>ppt_h</p:attrName>
                                        </p:attrNameLst>
                                      </p:cBhvr>
                                      <p:tavLst>
                                        <p:tav tm="0">
                                          <p:val>
                                            <p:fltVal val="0"/>
                                          </p:val>
                                        </p:tav>
                                        <p:tav tm="100000">
                                          <p:val>
                                            <p:strVal val="#ppt_h"/>
                                          </p:val>
                                        </p:tav>
                                      </p:tavLst>
                                    </p:anim>
                                    <p:animEffect transition="in" filter="fade">
                                      <p:cBhvr>
                                        <p:cTn id="17" dur="500"/>
                                        <p:tgtEl>
                                          <p:spTgt spid="39"/>
                                        </p:tgtEl>
                                      </p:cBhvr>
                                    </p:animEffect>
                                  </p:childTnLst>
                                </p:cTn>
                              </p:par>
                              <p:par>
                                <p:cTn id="18" presetID="53" presetClass="entr" presetSubtype="16" fill="hold" nodeType="withEffect">
                                  <p:stCondLst>
                                    <p:cond delay="1000"/>
                                  </p:stCondLst>
                                  <p:childTnLst>
                                    <p:set>
                                      <p:cBhvr>
                                        <p:cTn id="19" dur="1" fill="hold">
                                          <p:stCondLst>
                                            <p:cond delay="0"/>
                                          </p:stCondLst>
                                        </p:cTn>
                                        <p:tgtEl>
                                          <p:spTgt spid="33"/>
                                        </p:tgtEl>
                                        <p:attrNameLst>
                                          <p:attrName>style.visibility</p:attrName>
                                        </p:attrNameLst>
                                      </p:cBhvr>
                                      <p:to>
                                        <p:strVal val="visible"/>
                                      </p:to>
                                    </p:set>
                                    <p:anim calcmode="lin" valueType="num">
                                      <p:cBhvr>
                                        <p:cTn id="20" dur="500" fill="hold"/>
                                        <p:tgtEl>
                                          <p:spTgt spid="33"/>
                                        </p:tgtEl>
                                        <p:attrNameLst>
                                          <p:attrName>ppt_w</p:attrName>
                                        </p:attrNameLst>
                                      </p:cBhvr>
                                      <p:tavLst>
                                        <p:tav tm="0">
                                          <p:val>
                                            <p:fltVal val="0"/>
                                          </p:val>
                                        </p:tav>
                                        <p:tav tm="100000">
                                          <p:val>
                                            <p:strVal val="#ppt_w"/>
                                          </p:val>
                                        </p:tav>
                                      </p:tavLst>
                                    </p:anim>
                                    <p:anim calcmode="lin" valueType="num">
                                      <p:cBhvr>
                                        <p:cTn id="21" dur="500" fill="hold"/>
                                        <p:tgtEl>
                                          <p:spTgt spid="33"/>
                                        </p:tgtEl>
                                        <p:attrNameLst>
                                          <p:attrName>ppt_h</p:attrName>
                                        </p:attrNameLst>
                                      </p:cBhvr>
                                      <p:tavLst>
                                        <p:tav tm="0">
                                          <p:val>
                                            <p:fltVal val="0"/>
                                          </p:val>
                                        </p:tav>
                                        <p:tav tm="100000">
                                          <p:val>
                                            <p:strVal val="#ppt_h"/>
                                          </p:val>
                                        </p:tav>
                                      </p:tavLst>
                                    </p:anim>
                                    <p:animEffect transition="in" filter="fade">
                                      <p:cBhvr>
                                        <p:cTn id="22" dur="500"/>
                                        <p:tgtEl>
                                          <p:spTgt spid="33"/>
                                        </p:tgtEl>
                                      </p:cBhvr>
                                    </p:animEffect>
                                  </p:childTnLst>
                                </p:cTn>
                              </p:par>
                              <p:par>
                                <p:cTn id="23" presetID="53" presetClass="entr" presetSubtype="16" fill="hold" nodeType="withEffect">
                                  <p:stCondLst>
                                    <p:cond delay="1500"/>
                                  </p:stCondLst>
                                  <p:childTnLst>
                                    <p:set>
                                      <p:cBhvr>
                                        <p:cTn id="24" dur="1" fill="hold">
                                          <p:stCondLst>
                                            <p:cond delay="0"/>
                                          </p:stCondLst>
                                        </p:cTn>
                                        <p:tgtEl>
                                          <p:spTgt spid="43"/>
                                        </p:tgtEl>
                                        <p:attrNameLst>
                                          <p:attrName>style.visibility</p:attrName>
                                        </p:attrNameLst>
                                      </p:cBhvr>
                                      <p:to>
                                        <p:strVal val="visible"/>
                                      </p:to>
                                    </p:set>
                                    <p:anim calcmode="lin" valueType="num">
                                      <p:cBhvr>
                                        <p:cTn id="25" dur="500" fill="hold"/>
                                        <p:tgtEl>
                                          <p:spTgt spid="43"/>
                                        </p:tgtEl>
                                        <p:attrNameLst>
                                          <p:attrName>ppt_w</p:attrName>
                                        </p:attrNameLst>
                                      </p:cBhvr>
                                      <p:tavLst>
                                        <p:tav tm="0">
                                          <p:val>
                                            <p:fltVal val="0"/>
                                          </p:val>
                                        </p:tav>
                                        <p:tav tm="100000">
                                          <p:val>
                                            <p:strVal val="#ppt_w"/>
                                          </p:val>
                                        </p:tav>
                                      </p:tavLst>
                                    </p:anim>
                                    <p:anim calcmode="lin" valueType="num">
                                      <p:cBhvr>
                                        <p:cTn id="26" dur="500" fill="hold"/>
                                        <p:tgtEl>
                                          <p:spTgt spid="43"/>
                                        </p:tgtEl>
                                        <p:attrNameLst>
                                          <p:attrName>ppt_h</p:attrName>
                                        </p:attrNameLst>
                                      </p:cBhvr>
                                      <p:tavLst>
                                        <p:tav tm="0">
                                          <p:val>
                                            <p:fltVal val="0"/>
                                          </p:val>
                                        </p:tav>
                                        <p:tav tm="100000">
                                          <p:val>
                                            <p:strVal val="#ppt_h"/>
                                          </p:val>
                                        </p:tav>
                                      </p:tavLst>
                                    </p:anim>
                                    <p:animEffect transition="in" filter="fade">
                                      <p:cBhvr>
                                        <p:cTn id="27" dur="500"/>
                                        <p:tgtEl>
                                          <p:spTgt spid="43"/>
                                        </p:tgtEl>
                                      </p:cBhvr>
                                    </p:animEffect>
                                  </p:childTnLst>
                                </p:cTn>
                              </p:par>
                              <p:par>
                                <p:cTn id="28" presetID="53" presetClass="entr" presetSubtype="16" fill="hold" nodeType="withEffect">
                                  <p:stCondLst>
                                    <p:cond delay="2000"/>
                                  </p:stCondLst>
                                  <p:childTnLst>
                                    <p:set>
                                      <p:cBhvr>
                                        <p:cTn id="29" dur="1" fill="hold">
                                          <p:stCondLst>
                                            <p:cond delay="0"/>
                                          </p:stCondLst>
                                        </p:cTn>
                                        <p:tgtEl>
                                          <p:spTgt spid="36"/>
                                        </p:tgtEl>
                                        <p:attrNameLst>
                                          <p:attrName>style.visibility</p:attrName>
                                        </p:attrNameLst>
                                      </p:cBhvr>
                                      <p:to>
                                        <p:strVal val="visible"/>
                                      </p:to>
                                    </p:set>
                                    <p:anim calcmode="lin" valueType="num">
                                      <p:cBhvr>
                                        <p:cTn id="30" dur="500" fill="hold"/>
                                        <p:tgtEl>
                                          <p:spTgt spid="36"/>
                                        </p:tgtEl>
                                        <p:attrNameLst>
                                          <p:attrName>ppt_w</p:attrName>
                                        </p:attrNameLst>
                                      </p:cBhvr>
                                      <p:tavLst>
                                        <p:tav tm="0">
                                          <p:val>
                                            <p:fltVal val="0"/>
                                          </p:val>
                                        </p:tav>
                                        <p:tav tm="100000">
                                          <p:val>
                                            <p:strVal val="#ppt_w"/>
                                          </p:val>
                                        </p:tav>
                                      </p:tavLst>
                                    </p:anim>
                                    <p:anim calcmode="lin" valueType="num">
                                      <p:cBhvr>
                                        <p:cTn id="31" dur="500" fill="hold"/>
                                        <p:tgtEl>
                                          <p:spTgt spid="36"/>
                                        </p:tgtEl>
                                        <p:attrNameLst>
                                          <p:attrName>ppt_h</p:attrName>
                                        </p:attrNameLst>
                                      </p:cBhvr>
                                      <p:tavLst>
                                        <p:tav tm="0">
                                          <p:val>
                                            <p:fltVal val="0"/>
                                          </p:val>
                                        </p:tav>
                                        <p:tav tm="100000">
                                          <p:val>
                                            <p:strVal val="#ppt_h"/>
                                          </p:val>
                                        </p:tav>
                                      </p:tavLst>
                                    </p:anim>
                                    <p:animEffect transition="in" filter="fade">
                                      <p:cBhvr>
                                        <p:cTn id="32" dur="500"/>
                                        <p:tgtEl>
                                          <p:spTgt spid="36"/>
                                        </p:tgtEl>
                                      </p:cBhvr>
                                    </p:animEffect>
                                  </p:childTnLst>
                                </p:cTn>
                              </p:par>
                            </p:childTnLst>
                          </p:cTn>
                        </p:par>
                      </p:childTnLst>
                    </p:cTn>
                  </p:par>
                  <p:par>
                    <p:cTn id="33" fill="hold">
                      <p:stCondLst>
                        <p:cond delay="indefinite"/>
                      </p:stCondLst>
                      <p:childTnLst>
                        <p:par>
                          <p:cTn id="34" fill="hold">
                            <p:stCondLst>
                              <p:cond delay="0"/>
                            </p:stCondLst>
                            <p:childTnLst>
                              <p:par>
                                <p:cTn id="35" presetID="42" presetClass="entr" presetSubtype="0" fill="hold" nodeType="clickEffect">
                                  <p:stCondLst>
                                    <p:cond delay="0"/>
                                  </p:stCondLst>
                                  <p:childTnLst>
                                    <p:set>
                                      <p:cBhvr>
                                        <p:cTn id="36" dur="1" fill="hold">
                                          <p:stCondLst>
                                            <p:cond delay="0"/>
                                          </p:stCondLst>
                                        </p:cTn>
                                        <p:tgtEl>
                                          <p:spTgt spid="46"/>
                                        </p:tgtEl>
                                        <p:attrNameLst>
                                          <p:attrName>style.visibility</p:attrName>
                                        </p:attrNameLst>
                                      </p:cBhvr>
                                      <p:to>
                                        <p:strVal val="visible"/>
                                      </p:to>
                                    </p:set>
                                    <p:animEffect transition="in" filter="fade">
                                      <p:cBhvr>
                                        <p:cTn id="37" dur="500"/>
                                        <p:tgtEl>
                                          <p:spTgt spid="46"/>
                                        </p:tgtEl>
                                      </p:cBhvr>
                                    </p:animEffect>
                                    <p:anim calcmode="lin" valueType="num">
                                      <p:cBhvr>
                                        <p:cTn id="38" dur="500" fill="hold"/>
                                        <p:tgtEl>
                                          <p:spTgt spid="46"/>
                                        </p:tgtEl>
                                        <p:attrNameLst>
                                          <p:attrName>ppt_x</p:attrName>
                                        </p:attrNameLst>
                                      </p:cBhvr>
                                      <p:tavLst>
                                        <p:tav tm="0">
                                          <p:val>
                                            <p:strVal val="#ppt_x"/>
                                          </p:val>
                                        </p:tav>
                                        <p:tav tm="100000">
                                          <p:val>
                                            <p:strVal val="#ppt_x"/>
                                          </p:val>
                                        </p:tav>
                                      </p:tavLst>
                                    </p:anim>
                                    <p:anim calcmode="lin" valueType="num">
                                      <p:cBhvr>
                                        <p:cTn id="39" dur="500" fill="hold"/>
                                        <p:tgtEl>
                                          <p:spTgt spid="46"/>
                                        </p:tgtEl>
                                        <p:attrNameLst>
                                          <p:attrName>ppt_y</p:attrName>
                                        </p:attrNameLst>
                                      </p:cBhvr>
                                      <p:tavLst>
                                        <p:tav tm="0">
                                          <p:val>
                                            <p:strVal val="#ppt_y+.1"/>
                                          </p:val>
                                        </p:tav>
                                        <p:tav tm="100000">
                                          <p:val>
                                            <p:strVal val="#ppt_y"/>
                                          </p:val>
                                        </p:tav>
                                      </p:tavLst>
                                    </p:anim>
                                  </p:childTnLst>
                                </p:cTn>
                              </p:par>
                              <p:par>
                                <p:cTn id="40" presetID="42" presetClass="entr" presetSubtype="0" fill="hold" nodeType="withEffect">
                                  <p:stCondLst>
                                    <p:cond delay="0"/>
                                  </p:stCondLst>
                                  <p:childTnLst>
                                    <p:set>
                                      <p:cBhvr>
                                        <p:cTn id="41" dur="1" fill="hold">
                                          <p:stCondLst>
                                            <p:cond delay="0"/>
                                          </p:stCondLst>
                                        </p:cTn>
                                        <p:tgtEl>
                                          <p:spTgt spid="69"/>
                                        </p:tgtEl>
                                        <p:attrNameLst>
                                          <p:attrName>style.visibility</p:attrName>
                                        </p:attrNameLst>
                                      </p:cBhvr>
                                      <p:to>
                                        <p:strVal val="visible"/>
                                      </p:to>
                                    </p:set>
                                    <p:animEffect transition="in" filter="fade">
                                      <p:cBhvr>
                                        <p:cTn id="42" dur="500"/>
                                        <p:tgtEl>
                                          <p:spTgt spid="69"/>
                                        </p:tgtEl>
                                      </p:cBhvr>
                                    </p:animEffect>
                                    <p:anim calcmode="lin" valueType="num">
                                      <p:cBhvr>
                                        <p:cTn id="43" dur="500" fill="hold"/>
                                        <p:tgtEl>
                                          <p:spTgt spid="69"/>
                                        </p:tgtEl>
                                        <p:attrNameLst>
                                          <p:attrName>ppt_x</p:attrName>
                                        </p:attrNameLst>
                                      </p:cBhvr>
                                      <p:tavLst>
                                        <p:tav tm="0">
                                          <p:val>
                                            <p:strVal val="#ppt_x"/>
                                          </p:val>
                                        </p:tav>
                                        <p:tav tm="100000">
                                          <p:val>
                                            <p:strVal val="#ppt_x"/>
                                          </p:val>
                                        </p:tav>
                                      </p:tavLst>
                                    </p:anim>
                                    <p:anim calcmode="lin" valueType="num">
                                      <p:cBhvr>
                                        <p:cTn id="44" dur="500" fill="hold"/>
                                        <p:tgtEl>
                                          <p:spTgt spid="69"/>
                                        </p:tgtEl>
                                        <p:attrNameLst>
                                          <p:attrName>ppt_y</p:attrName>
                                        </p:attrNameLst>
                                      </p:cBhvr>
                                      <p:tavLst>
                                        <p:tav tm="0">
                                          <p:val>
                                            <p:strVal val="#ppt_y+.1"/>
                                          </p:val>
                                        </p:tav>
                                        <p:tav tm="100000">
                                          <p:val>
                                            <p:strVal val="#ppt_y"/>
                                          </p:val>
                                        </p:tav>
                                      </p:tavLst>
                                    </p:anim>
                                  </p:childTnLst>
                                </p:cTn>
                              </p:par>
                              <p:par>
                                <p:cTn id="45" presetID="42" presetClass="entr" presetSubtype="0" fill="hold" nodeType="withEffect">
                                  <p:stCondLst>
                                    <p:cond delay="0"/>
                                  </p:stCondLst>
                                  <p:childTnLst>
                                    <p:set>
                                      <p:cBhvr>
                                        <p:cTn id="46" dur="1" fill="hold">
                                          <p:stCondLst>
                                            <p:cond delay="0"/>
                                          </p:stCondLst>
                                        </p:cTn>
                                        <p:tgtEl>
                                          <p:spTgt spid="72"/>
                                        </p:tgtEl>
                                        <p:attrNameLst>
                                          <p:attrName>style.visibility</p:attrName>
                                        </p:attrNameLst>
                                      </p:cBhvr>
                                      <p:to>
                                        <p:strVal val="visible"/>
                                      </p:to>
                                    </p:set>
                                    <p:animEffect transition="in" filter="fade">
                                      <p:cBhvr>
                                        <p:cTn id="47" dur="500"/>
                                        <p:tgtEl>
                                          <p:spTgt spid="72"/>
                                        </p:tgtEl>
                                      </p:cBhvr>
                                    </p:animEffect>
                                    <p:anim calcmode="lin" valueType="num">
                                      <p:cBhvr>
                                        <p:cTn id="48" dur="500" fill="hold"/>
                                        <p:tgtEl>
                                          <p:spTgt spid="72"/>
                                        </p:tgtEl>
                                        <p:attrNameLst>
                                          <p:attrName>ppt_x</p:attrName>
                                        </p:attrNameLst>
                                      </p:cBhvr>
                                      <p:tavLst>
                                        <p:tav tm="0">
                                          <p:val>
                                            <p:strVal val="#ppt_x"/>
                                          </p:val>
                                        </p:tav>
                                        <p:tav tm="100000">
                                          <p:val>
                                            <p:strVal val="#ppt_x"/>
                                          </p:val>
                                        </p:tav>
                                      </p:tavLst>
                                    </p:anim>
                                    <p:anim calcmode="lin" valueType="num">
                                      <p:cBhvr>
                                        <p:cTn id="49" dur="500" fill="hold"/>
                                        <p:tgtEl>
                                          <p:spTgt spid="72"/>
                                        </p:tgtEl>
                                        <p:attrNameLst>
                                          <p:attrName>ppt_y</p:attrName>
                                        </p:attrNameLst>
                                      </p:cBhvr>
                                      <p:tavLst>
                                        <p:tav tm="0">
                                          <p:val>
                                            <p:strVal val="#ppt_y+.1"/>
                                          </p:val>
                                        </p:tav>
                                        <p:tav tm="100000">
                                          <p:val>
                                            <p:strVal val="#ppt_y"/>
                                          </p:val>
                                        </p:tav>
                                      </p:tavLst>
                                    </p:anim>
                                  </p:childTnLst>
                                </p:cTn>
                              </p:par>
                              <p:par>
                                <p:cTn id="50" presetID="42" presetClass="entr" presetSubtype="0" fill="hold" nodeType="withEffect">
                                  <p:stCondLst>
                                    <p:cond delay="0"/>
                                  </p:stCondLst>
                                  <p:childTnLst>
                                    <p:set>
                                      <p:cBhvr>
                                        <p:cTn id="51" dur="1" fill="hold">
                                          <p:stCondLst>
                                            <p:cond delay="0"/>
                                          </p:stCondLst>
                                        </p:cTn>
                                        <p:tgtEl>
                                          <p:spTgt spid="75"/>
                                        </p:tgtEl>
                                        <p:attrNameLst>
                                          <p:attrName>style.visibility</p:attrName>
                                        </p:attrNameLst>
                                      </p:cBhvr>
                                      <p:to>
                                        <p:strVal val="visible"/>
                                      </p:to>
                                    </p:set>
                                    <p:animEffect transition="in" filter="fade">
                                      <p:cBhvr>
                                        <p:cTn id="52" dur="500"/>
                                        <p:tgtEl>
                                          <p:spTgt spid="75"/>
                                        </p:tgtEl>
                                      </p:cBhvr>
                                    </p:animEffect>
                                    <p:anim calcmode="lin" valueType="num">
                                      <p:cBhvr>
                                        <p:cTn id="53" dur="500" fill="hold"/>
                                        <p:tgtEl>
                                          <p:spTgt spid="75"/>
                                        </p:tgtEl>
                                        <p:attrNameLst>
                                          <p:attrName>ppt_x</p:attrName>
                                        </p:attrNameLst>
                                      </p:cBhvr>
                                      <p:tavLst>
                                        <p:tav tm="0">
                                          <p:val>
                                            <p:strVal val="#ppt_x"/>
                                          </p:val>
                                        </p:tav>
                                        <p:tav tm="100000">
                                          <p:val>
                                            <p:strVal val="#ppt_x"/>
                                          </p:val>
                                        </p:tav>
                                      </p:tavLst>
                                    </p:anim>
                                    <p:anim calcmode="lin" valueType="num">
                                      <p:cBhvr>
                                        <p:cTn id="54" dur="500" fill="hold"/>
                                        <p:tgtEl>
                                          <p:spTgt spid="75"/>
                                        </p:tgtEl>
                                        <p:attrNameLst>
                                          <p:attrName>ppt_y</p:attrName>
                                        </p:attrNameLst>
                                      </p:cBhvr>
                                      <p:tavLst>
                                        <p:tav tm="0">
                                          <p:val>
                                            <p:strVal val="#ppt_y+.1"/>
                                          </p:val>
                                        </p:tav>
                                        <p:tav tm="100000">
                                          <p:val>
                                            <p:strVal val="#ppt_y"/>
                                          </p:val>
                                        </p:tav>
                                      </p:tavLst>
                                    </p:anim>
                                  </p:childTnLst>
                                </p:cTn>
                              </p:par>
                              <p:par>
                                <p:cTn id="55" presetID="42" presetClass="entr" presetSubtype="0" fill="hold" nodeType="withEffect">
                                  <p:stCondLst>
                                    <p:cond delay="0"/>
                                  </p:stCondLst>
                                  <p:childTnLst>
                                    <p:set>
                                      <p:cBhvr>
                                        <p:cTn id="56" dur="1" fill="hold">
                                          <p:stCondLst>
                                            <p:cond delay="0"/>
                                          </p:stCondLst>
                                        </p:cTn>
                                        <p:tgtEl>
                                          <p:spTgt spid="78"/>
                                        </p:tgtEl>
                                        <p:attrNameLst>
                                          <p:attrName>style.visibility</p:attrName>
                                        </p:attrNameLst>
                                      </p:cBhvr>
                                      <p:to>
                                        <p:strVal val="visible"/>
                                      </p:to>
                                    </p:set>
                                    <p:animEffect transition="in" filter="fade">
                                      <p:cBhvr>
                                        <p:cTn id="57" dur="500"/>
                                        <p:tgtEl>
                                          <p:spTgt spid="78"/>
                                        </p:tgtEl>
                                      </p:cBhvr>
                                    </p:animEffect>
                                    <p:anim calcmode="lin" valueType="num">
                                      <p:cBhvr>
                                        <p:cTn id="58" dur="500" fill="hold"/>
                                        <p:tgtEl>
                                          <p:spTgt spid="78"/>
                                        </p:tgtEl>
                                        <p:attrNameLst>
                                          <p:attrName>ppt_x</p:attrName>
                                        </p:attrNameLst>
                                      </p:cBhvr>
                                      <p:tavLst>
                                        <p:tav tm="0">
                                          <p:val>
                                            <p:strVal val="#ppt_x"/>
                                          </p:val>
                                        </p:tav>
                                        <p:tav tm="100000">
                                          <p:val>
                                            <p:strVal val="#ppt_x"/>
                                          </p:val>
                                        </p:tav>
                                      </p:tavLst>
                                    </p:anim>
                                    <p:anim calcmode="lin" valueType="num">
                                      <p:cBhvr>
                                        <p:cTn id="59" dur="500" fill="hold"/>
                                        <p:tgtEl>
                                          <p:spTgt spid="7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AutoShape 9"/>
          <p:cNvSpPr>
            <a:spLocks noChangeArrowheads="1"/>
          </p:cNvSpPr>
          <p:nvPr/>
        </p:nvSpPr>
        <p:spPr bwMode="auto">
          <a:xfrm>
            <a:off x="1043608" y="1563638"/>
            <a:ext cx="1885300" cy="1296144"/>
          </a:xfrm>
          <a:prstGeom prst="chevron">
            <a:avLst>
              <a:gd name="adj" fmla="val 36364"/>
            </a:avLst>
          </a:prstGeom>
          <a:solidFill>
            <a:schemeClr val="bg1">
              <a:alpha val="50000"/>
            </a:schemeClr>
          </a:solidFill>
          <a:ln>
            <a:noFill/>
          </a:ln>
          <a:effectLst/>
        </p:spPr>
        <p:txBody>
          <a:bodyPr wrap="none" anchor="ctr"/>
          <a:lstStyle/>
          <a:p>
            <a:pPr marL="0" marR="0" lvl="0" indent="0" algn="l" defTabSz="914400" rtl="0" eaLnBrk="1" fontAlgn="base" latinLnBrk="0" hangingPunct="1">
              <a:lnSpc>
                <a:spcPct val="100000"/>
              </a:lnSpc>
              <a:spcBef>
                <a:spcPct val="0"/>
              </a:spcBef>
              <a:spcAft>
                <a:spcPct val="0"/>
              </a:spcAft>
              <a:buClrTx/>
              <a:buSzTx/>
              <a:buFont typeface="Arial" pitchFamily="34" charset="0"/>
              <a:buNone/>
              <a:tabLst/>
              <a:defRPr/>
            </a:pPr>
            <a:endParaRPr kumimoji="0" lang="zh-CN" altLang="en-US" sz="1200" b="0" i="0" u="none" strike="noStrike" kern="1200" cap="none" spc="0" normalizeH="0" baseline="0" noProof="0" smtClean="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8" name="Rectangle 10"/>
          <p:cNvSpPr>
            <a:spLocks noChangeArrowheads="1"/>
          </p:cNvSpPr>
          <p:nvPr/>
        </p:nvSpPr>
        <p:spPr bwMode="auto">
          <a:xfrm>
            <a:off x="1615987" y="1838276"/>
            <a:ext cx="1126761" cy="87146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ctr" defTabSz="914400" rtl="0" eaLnBrk="1" fontAlgn="base" latinLnBrk="0" hangingPunct="1">
              <a:lnSpc>
                <a:spcPct val="100000"/>
              </a:lnSpc>
              <a:spcBef>
                <a:spcPct val="0"/>
              </a:spcBef>
              <a:spcAft>
                <a:spcPct val="0"/>
              </a:spcAft>
              <a:buClrTx/>
              <a:buSzTx/>
              <a:buFont typeface="Arial" pitchFamily="34" charset="0"/>
              <a:buNone/>
              <a:tabLst/>
              <a:defRPr/>
            </a:pPr>
            <a:r>
              <a:rPr kumimoji="0" lang="zh-CN" altLang="zh-CN" sz="1200" b="0" i="0" u="none" strike="noStrike" kern="1200" cap="none" spc="0" normalizeH="0" baseline="0" noProof="0" dirty="0" smtClean="0">
                <a:ln>
                  <a:noFill/>
                </a:ln>
                <a:solidFill>
                  <a:srgbClr val="080808"/>
                </a:solidFill>
                <a:effectLst/>
                <a:uLnTx/>
                <a:uFillTx/>
                <a:latin typeface="微软雅黑" panose="020B0503020204020204" pitchFamily="34" charset="-122"/>
                <a:ea typeface="微软雅黑" panose="020B0503020204020204" pitchFamily="34" charset="-122"/>
                <a:cs typeface="+mn-cs"/>
              </a:rPr>
              <a:t>点击添加文本</a:t>
            </a:r>
          </a:p>
          <a:p>
            <a:pPr marL="0" marR="0" lvl="0" indent="0" algn="ctr" defTabSz="914400" rtl="0" eaLnBrk="1" fontAlgn="base" latinLnBrk="0" hangingPunct="1">
              <a:lnSpc>
                <a:spcPct val="100000"/>
              </a:lnSpc>
              <a:spcBef>
                <a:spcPct val="0"/>
              </a:spcBef>
              <a:spcAft>
                <a:spcPct val="0"/>
              </a:spcAft>
              <a:buClrTx/>
              <a:buSzTx/>
              <a:buFont typeface="Arial" pitchFamily="34" charset="0"/>
              <a:buNone/>
              <a:tabLst/>
              <a:defRPr/>
            </a:pPr>
            <a:r>
              <a:rPr kumimoji="0" lang="zh-CN" altLang="zh-CN" sz="1200" b="0" i="0" u="none" strike="noStrike" kern="1200" cap="none" spc="0" normalizeH="0" baseline="0" noProof="0" dirty="0" smtClean="0">
                <a:ln>
                  <a:noFill/>
                </a:ln>
                <a:solidFill>
                  <a:srgbClr val="080808"/>
                </a:solidFill>
                <a:effectLst/>
                <a:uLnTx/>
                <a:uFillTx/>
                <a:latin typeface="微软雅黑" panose="020B0503020204020204" pitchFamily="34" charset="-122"/>
                <a:ea typeface="微软雅黑" panose="020B0503020204020204" pitchFamily="34" charset="-122"/>
                <a:cs typeface="+mn-cs"/>
              </a:rPr>
              <a:t>点击添加文本</a:t>
            </a:r>
          </a:p>
          <a:p>
            <a:pPr marL="0" marR="0" lvl="0" indent="0" algn="ctr" defTabSz="914400" rtl="0" eaLnBrk="1" fontAlgn="base" latinLnBrk="0" hangingPunct="1">
              <a:lnSpc>
                <a:spcPct val="100000"/>
              </a:lnSpc>
              <a:spcBef>
                <a:spcPct val="0"/>
              </a:spcBef>
              <a:spcAft>
                <a:spcPct val="0"/>
              </a:spcAft>
              <a:buClrTx/>
              <a:buSzTx/>
              <a:buFont typeface="Arial" pitchFamily="34" charset="0"/>
              <a:buNone/>
              <a:tabLst/>
              <a:defRPr/>
            </a:pPr>
            <a:r>
              <a:rPr kumimoji="0" lang="zh-CN" altLang="zh-CN" sz="1200" b="0" i="0" u="none" strike="noStrike" kern="1200" cap="none" spc="0" normalizeH="0" baseline="0" noProof="0" dirty="0" smtClean="0">
                <a:ln>
                  <a:noFill/>
                </a:ln>
                <a:solidFill>
                  <a:srgbClr val="080808"/>
                </a:solidFill>
                <a:effectLst/>
                <a:uLnTx/>
                <a:uFillTx/>
                <a:latin typeface="微软雅黑" panose="020B0503020204020204" pitchFamily="34" charset="-122"/>
                <a:ea typeface="微软雅黑" panose="020B0503020204020204" pitchFamily="34" charset="-122"/>
                <a:cs typeface="+mn-cs"/>
              </a:rPr>
              <a:t>点击添加文本</a:t>
            </a:r>
          </a:p>
        </p:txBody>
      </p:sp>
      <p:sp>
        <p:nvSpPr>
          <p:cNvPr id="9" name="AutoShape 11"/>
          <p:cNvSpPr>
            <a:spLocks noChangeArrowheads="1"/>
          </p:cNvSpPr>
          <p:nvPr/>
        </p:nvSpPr>
        <p:spPr bwMode="auto">
          <a:xfrm>
            <a:off x="2762557" y="1563638"/>
            <a:ext cx="1885300" cy="1296144"/>
          </a:xfrm>
          <a:prstGeom prst="chevron">
            <a:avLst>
              <a:gd name="adj" fmla="val 36364"/>
            </a:avLst>
          </a:prstGeom>
          <a:solidFill>
            <a:schemeClr val="bg1">
              <a:alpha val="50000"/>
            </a:schemeClr>
          </a:solidFill>
          <a:ln>
            <a:noFill/>
          </a:ln>
          <a:effectLst/>
        </p:spPr>
        <p:txBody>
          <a:bodyPr wrap="none" anchor="ctr"/>
          <a:lstStyle/>
          <a:p>
            <a:pPr marL="0" marR="0" lvl="0" indent="0" algn="l" defTabSz="914400" rtl="0" eaLnBrk="1" fontAlgn="base" latinLnBrk="0" hangingPunct="1">
              <a:lnSpc>
                <a:spcPct val="100000"/>
              </a:lnSpc>
              <a:spcBef>
                <a:spcPct val="0"/>
              </a:spcBef>
              <a:spcAft>
                <a:spcPct val="0"/>
              </a:spcAft>
              <a:buClrTx/>
              <a:buSzTx/>
              <a:buFont typeface="Arial" pitchFamily="34" charset="0"/>
              <a:buNone/>
              <a:tabLst/>
              <a:defRPr/>
            </a:pPr>
            <a:endParaRPr kumimoji="0" lang="zh-CN" altLang="en-US" sz="1200" b="0" i="0" u="none" strike="noStrike" kern="1200" cap="none" spc="0" normalizeH="0" baseline="0" noProof="0" smtClean="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10" name="Rectangle 12"/>
          <p:cNvSpPr>
            <a:spLocks noChangeArrowheads="1"/>
          </p:cNvSpPr>
          <p:nvPr/>
        </p:nvSpPr>
        <p:spPr bwMode="auto">
          <a:xfrm>
            <a:off x="3266613" y="1838276"/>
            <a:ext cx="1126761" cy="87146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ctr" defTabSz="914400" rtl="0" eaLnBrk="1" fontAlgn="base" latinLnBrk="0" hangingPunct="1">
              <a:lnSpc>
                <a:spcPct val="100000"/>
              </a:lnSpc>
              <a:spcBef>
                <a:spcPct val="0"/>
              </a:spcBef>
              <a:spcAft>
                <a:spcPct val="0"/>
              </a:spcAft>
              <a:buClrTx/>
              <a:buSzTx/>
              <a:buFont typeface="Arial" pitchFamily="34" charset="0"/>
              <a:buNone/>
              <a:tabLst/>
              <a:defRPr/>
            </a:pPr>
            <a:r>
              <a:rPr kumimoji="0" lang="zh-CN" altLang="zh-CN" sz="1200" b="0" i="0" u="none" strike="noStrike" kern="1200" cap="none" spc="0" normalizeH="0" baseline="0" noProof="0" dirty="0" smtClean="0">
                <a:ln>
                  <a:noFill/>
                </a:ln>
                <a:solidFill>
                  <a:srgbClr val="080808"/>
                </a:solidFill>
                <a:effectLst/>
                <a:uLnTx/>
                <a:uFillTx/>
                <a:latin typeface="微软雅黑" panose="020B0503020204020204" pitchFamily="34" charset="-122"/>
                <a:ea typeface="微软雅黑" panose="020B0503020204020204" pitchFamily="34" charset="-122"/>
                <a:cs typeface="+mn-cs"/>
              </a:rPr>
              <a:t>点击添加文本</a:t>
            </a:r>
          </a:p>
          <a:p>
            <a:pPr marL="0" marR="0" lvl="0" indent="0" algn="ctr" defTabSz="914400" rtl="0" eaLnBrk="1" fontAlgn="base" latinLnBrk="0" hangingPunct="1">
              <a:lnSpc>
                <a:spcPct val="100000"/>
              </a:lnSpc>
              <a:spcBef>
                <a:spcPct val="0"/>
              </a:spcBef>
              <a:spcAft>
                <a:spcPct val="0"/>
              </a:spcAft>
              <a:buClrTx/>
              <a:buSzTx/>
              <a:buFont typeface="Arial" pitchFamily="34" charset="0"/>
              <a:buNone/>
              <a:tabLst/>
              <a:defRPr/>
            </a:pPr>
            <a:r>
              <a:rPr kumimoji="0" lang="zh-CN" altLang="zh-CN" sz="1200" b="0" i="0" u="none" strike="noStrike" kern="1200" cap="none" spc="0" normalizeH="0" baseline="0" noProof="0" dirty="0" smtClean="0">
                <a:ln>
                  <a:noFill/>
                </a:ln>
                <a:solidFill>
                  <a:srgbClr val="080808"/>
                </a:solidFill>
                <a:effectLst/>
                <a:uLnTx/>
                <a:uFillTx/>
                <a:latin typeface="微软雅黑" panose="020B0503020204020204" pitchFamily="34" charset="-122"/>
                <a:ea typeface="微软雅黑" panose="020B0503020204020204" pitchFamily="34" charset="-122"/>
                <a:cs typeface="+mn-cs"/>
              </a:rPr>
              <a:t>点击添加文本</a:t>
            </a:r>
          </a:p>
          <a:p>
            <a:pPr marL="0" marR="0" lvl="0" indent="0" algn="ctr" defTabSz="914400" rtl="0" eaLnBrk="1" fontAlgn="base" latinLnBrk="0" hangingPunct="1">
              <a:lnSpc>
                <a:spcPct val="100000"/>
              </a:lnSpc>
              <a:spcBef>
                <a:spcPct val="0"/>
              </a:spcBef>
              <a:spcAft>
                <a:spcPct val="0"/>
              </a:spcAft>
              <a:buClrTx/>
              <a:buSzTx/>
              <a:buFont typeface="Arial" pitchFamily="34" charset="0"/>
              <a:buNone/>
              <a:tabLst/>
              <a:defRPr/>
            </a:pPr>
            <a:r>
              <a:rPr kumimoji="0" lang="zh-CN" altLang="zh-CN" sz="1200" b="0" i="0" u="none" strike="noStrike" kern="1200" cap="none" spc="0" normalizeH="0" baseline="0" noProof="0" dirty="0" smtClean="0">
                <a:ln>
                  <a:noFill/>
                </a:ln>
                <a:solidFill>
                  <a:srgbClr val="080808"/>
                </a:solidFill>
                <a:effectLst/>
                <a:uLnTx/>
                <a:uFillTx/>
                <a:latin typeface="微软雅黑" panose="020B0503020204020204" pitchFamily="34" charset="-122"/>
                <a:ea typeface="微软雅黑" panose="020B0503020204020204" pitchFamily="34" charset="-122"/>
                <a:cs typeface="+mn-cs"/>
              </a:rPr>
              <a:t>点击添加文本</a:t>
            </a:r>
          </a:p>
        </p:txBody>
      </p:sp>
      <p:sp>
        <p:nvSpPr>
          <p:cNvPr id="11" name="AutoShape 13"/>
          <p:cNvSpPr>
            <a:spLocks noChangeArrowheads="1"/>
          </p:cNvSpPr>
          <p:nvPr/>
        </p:nvSpPr>
        <p:spPr bwMode="auto">
          <a:xfrm>
            <a:off x="4490749" y="1563638"/>
            <a:ext cx="1885300" cy="1296144"/>
          </a:xfrm>
          <a:prstGeom prst="chevron">
            <a:avLst>
              <a:gd name="adj" fmla="val 36364"/>
            </a:avLst>
          </a:prstGeom>
          <a:solidFill>
            <a:schemeClr val="bg1">
              <a:alpha val="50000"/>
            </a:schemeClr>
          </a:solidFill>
          <a:ln>
            <a:noFill/>
          </a:ln>
          <a:effectLst/>
        </p:spPr>
        <p:txBody>
          <a:bodyPr wrap="none" anchor="ctr"/>
          <a:lstStyle/>
          <a:p>
            <a:pPr marL="0" marR="0" lvl="0" indent="0" algn="l" defTabSz="914400" rtl="0" eaLnBrk="1" fontAlgn="base" latinLnBrk="0" hangingPunct="1">
              <a:lnSpc>
                <a:spcPct val="100000"/>
              </a:lnSpc>
              <a:spcBef>
                <a:spcPct val="0"/>
              </a:spcBef>
              <a:spcAft>
                <a:spcPct val="0"/>
              </a:spcAft>
              <a:buClrTx/>
              <a:buSzTx/>
              <a:buFont typeface="Arial" pitchFamily="34" charset="0"/>
              <a:buNone/>
              <a:tabLst/>
              <a:defRPr/>
            </a:pPr>
            <a:endParaRPr kumimoji="0" lang="zh-CN" altLang="en-US" sz="1200" b="0" i="0" u="none" strike="noStrike" kern="1200" cap="none" spc="0" normalizeH="0" baseline="0" noProof="0" smtClean="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12" name="Rectangle 14"/>
          <p:cNvSpPr>
            <a:spLocks noChangeArrowheads="1"/>
          </p:cNvSpPr>
          <p:nvPr/>
        </p:nvSpPr>
        <p:spPr bwMode="auto">
          <a:xfrm>
            <a:off x="5025637" y="1838276"/>
            <a:ext cx="1126761" cy="87146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ctr" defTabSz="914400" rtl="0" eaLnBrk="1" fontAlgn="base" latinLnBrk="0" hangingPunct="1">
              <a:lnSpc>
                <a:spcPct val="100000"/>
              </a:lnSpc>
              <a:spcBef>
                <a:spcPct val="0"/>
              </a:spcBef>
              <a:spcAft>
                <a:spcPct val="0"/>
              </a:spcAft>
              <a:buClrTx/>
              <a:buSzTx/>
              <a:buFont typeface="Arial" pitchFamily="34" charset="0"/>
              <a:buNone/>
              <a:tabLst/>
              <a:defRPr/>
            </a:pPr>
            <a:r>
              <a:rPr kumimoji="0" lang="zh-CN" altLang="zh-CN" sz="1200" b="0" i="0" u="none" strike="noStrike" kern="1200" cap="none" spc="0" normalizeH="0" baseline="0" noProof="0" dirty="0" smtClean="0">
                <a:ln>
                  <a:noFill/>
                </a:ln>
                <a:solidFill>
                  <a:srgbClr val="080808"/>
                </a:solidFill>
                <a:effectLst/>
                <a:uLnTx/>
                <a:uFillTx/>
                <a:latin typeface="微软雅黑" panose="020B0503020204020204" pitchFamily="34" charset="-122"/>
                <a:ea typeface="微软雅黑" panose="020B0503020204020204" pitchFamily="34" charset="-122"/>
                <a:cs typeface="+mn-cs"/>
              </a:rPr>
              <a:t>点击添加文本</a:t>
            </a:r>
          </a:p>
          <a:p>
            <a:pPr marL="0" marR="0" lvl="0" indent="0" algn="ctr" defTabSz="914400" rtl="0" eaLnBrk="1" fontAlgn="base" latinLnBrk="0" hangingPunct="1">
              <a:lnSpc>
                <a:spcPct val="100000"/>
              </a:lnSpc>
              <a:spcBef>
                <a:spcPct val="0"/>
              </a:spcBef>
              <a:spcAft>
                <a:spcPct val="0"/>
              </a:spcAft>
              <a:buClrTx/>
              <a:buSzTx/>
              <a:buFont typeface="Arial" pitchFamily="34" charset="0"/>
              <a:buNone/>
              <a:tabLst/>
              <a:defRPr/>
            </a:pPr>
            <a:r>
              <a:rPr kumimoji="0" lang="zh-CN" altLang="zh-CN" sz="1200" b="0" i="0" u="none" strike="noStrike" kern="1200" cap="none" spc="0" normalizeH="0" baseline="0" noProof="0" dirty="0" smtClean="0">
                <a:ln>
                  <a:noFill/>
                </a:ln>
                <a:solidFill>
                  <a:srgbClr val="080808"/>
                </a:solidFill>
                <a:effectLst/>
                <a:uLnTx/>
                <a:uFillTx/>
                <a:latin typeface="微软雅黑" panose="020B0503020204020204" pitchFamily="34" charset="-122"/>
                <a:ea typeface="微软雅黑" panose="020B0503020204020204" pitchFamily="34" charset="-122"/>
                <a:cs typeface="+mn-cs"/>
              </a:rPr>
              <a:t>点击添加文本</a:t>
            </a:r>
          </a:p>
          <a:p>
            <a:pPr marL="0" marR="0" lvl="0" indent="0" algn="ctr" defTabSz="914400" rtl="0" eaLnBrk="1" fontAlgn="base" latinLnBrk="0" hangingPunct="1">
              <a:lnSpc>
                <a:spcPct val="100000"/>
              </a:lnSpc>
              <a:spcBef>
                <a:spcPct val="0"/>
              </a:spcBef>
              <a:spcAft>
                <a:spcPct val="0"/>
              </a:spcAft>
              <a:buClrTx/>
              <a:buSzTx/>
              <a:buFont typeface="Arial" pitchFamily="34" charset="0"/>
              <a:buNone/>
              <a:tabLst/>
              <a:defRPr/>
            </a:pPr>
            <a:r>
              <a:rPr kumimoji="0" lang="zh-CN" altLang="zh-CN" sz="1200" b="0" i="0" u="none" strike="noStrike" kern="1200" cap="none" spc="0" normalizeH="0" baseline="0" noProof="0" dirty="0" smtClean="0">
                <a:ln>
                  <a:noFill/>
                </a:ln>
                <a:solidFill>
                  <a:srgbClr val="080808"/>
                </a:solidFill>
                <a:effectLst/>
                <a:uLnTx/>
                <a:uFillTx/>
                <a:latin typeface="微软雅黑" panose="020B0503020204020204" pitchFamily="34" charset="-122"/>
                <a:ea typeface="微软雅黑" panose="020B0503020204020204" pitchFamily="34" charset="-122"/>
                <a:cs typeface="+mn-cs"/>
              </a:rPr>
              <a:t>点击添加文本</a:t>
            </a:r>
          </a:p>
        </p:txBody>
      </p:sp>
      <p:sp>
        <p:nvSpPr>
          <p:cNvPr id="13" name="AutoShape 15"/>
          <p:cNvSpPr>
            <a:spLocks noChangeArrowheads="1"/>
          </p:cNvSpPr>
          <p:nvPr/>
        </p:nvSpPr>
        <p:spPr bwMode="auto">
          <a:xfrm>
            <a:off x="6218941" y="1563638"/>
            <a:ext cx="1885300" cy="1296144"/>
          </a:xfrm>
          <a:prstGeom prst="chevron">
            <a:avLst>
              <a:gd name="adj" fmla="val 36364"/>
            </a:avLst>
          </a:prstGeom>
          <a:solidFill>
            <a:schemeClr val="bg1">
              <a:alpha val="50000"/>
            </a:schemeClr>
          </a:solidFill>
          <a:ln>
            <a:noFill/>
          </a:ln>
          <a:effectLst/>
        </p:spPr>
        <p:txBody>
          <a:bodyPr wrap="none" anchor="ctr"/>
          <a:lstStyle/>
          <a:p>
            <a:pPr marL="0" marR="0" lvl="0" indent="0" algn="l" defTabSz="914400" rtl="0" eaLnBrk="1" fontAlgn="base" latinLnBrk="0" hangingPunct="1">
              <a:lnSpc>
                <a:spcPct val="100000"/>
              </a:lnSpc>
              <a:spcBef>
                <a:spcPct val="0"/>
              </a:spcBef>
              <a:spcAft>
                <a:spcPct val="0"/>
              </a:spcAft>
              <a:buClrTx/>
              <a:buSzTx/>
              <a:buFont typeface="Arial" pitchFamily="34" charset="0"/>
              <a:buNone/>
              <a:tabLst/>
              <a:defRPr/>
            </a:pPr>
            <a:endParaRPr kumimoji="0" lang="zh-CN" altLang="en-US" sz="1200" b="0" i="0" u="none" strike="noStrike" kern="1200" cap="none" spc="0" normalizeH="0" baseline="0" noProof="0" smtClean="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14" name="Rectangle 16"/>
          <p:cNvSpPr>
            <a:spLocks noChangeArrowheads="1"/>
          </p:cNvSpPr>
          <p:nvPr/>
        </p:nvSpPr>
        <p:spPr bwMode="auto">
          <a:xfrm>
            <a:off x="6714240" y="1838276"/>
            <a:ext cx="1126761" cy="87146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ctr" defTabSz="914400" rtl="0" eaLnBrk="1" fontAlgn="base" latinLnBrk="0" hangingPunct="1">
              <a:lnSpc>
                <a:spcPct val="100000"/>
              </a:lnSpc>
              <a:spcBef>
                <a:spcPct val="0"/>
              </a:spcBef>
              <a:spcAft>
                <a:spcPct val="0"/>
              </a:spcAft>
              <a:buClrTx/>
              <a:buSzTx/>
              <a:buFont typeface="Arial" pitchFamily="34" charset="0"/>
              <a:buNone/>
              <a:tabLst/>
              <a:defRPr/>
            </a:pPr>
            <a:r>
              <a:rPr kumimoji="0" lang="zh-CN" altLang="zh-CN" sz="1200" b="0" i="0" u="none" strike="noStrike" kern="1200" cap="none" spc="0" normalizeH="0" baseline="0" noProof="0" dirty="0" smtClean="0">
                <a:ln>
                  <a:noFill/>
                </a:ln>
                <a:solidFill>
                  <a:srgbClr val="080808"/>
                </a:solidFill>
                <a:effectLst/>
                <a:uLnTx/>
                <a:uFillTx/>
                <a:latin typeface="微软雅黑" panose="020B0503020204020204" pitchFamily="34" charset="-122"/>
                <a:ea typeface="微软雅黑" panose="020B0503020204020204" pitchFamily="34" charset="-122"/>
                <a:cs typeface="+mn-cs"/>
              </a:rPr>
              <a:t>点击添加文本</a:t>
            </a:r>
          </a:p>
          <a:p>
            <a:pPr marL="0" marR="0" lvl="0" indent="0" algn="ctr" defTabSz="914400" rtl="0" eaLnBrk="1" fontAlgn="base" latinLnBrk="0" hangingPunct="1">
              <a:lnSpc>
                <a:spcPct val="100000"/>
              </a:lnSpc>
              <a:spcBef>
                <a:spcPct val="0"/>
              </a:spcBef>
              <a:spcAft>
                <a:spcPct val="0"/>
              </a:spcAft>
              <a:buClrTx/>
              <a:buSzTx/>
              <a:buFont typeface="Arial" pitchFamily="34" charset="0"/>
              <a:buNone/>
              <a:tabLst/>
              <a:defRPr/>
            </a:pPr>
            <a:r>
              <a:rPr kumimoji="0" lang="zh-CN" altLang="zh-CN" sz="1200" b="0" i="0" u="none" strike="noStrike" kern="1200" cap="none" spc="0" normalizeH="0" baseline="0" noProof="0" dirty="0" smtClean="0">
                <a:ln>
                  <a:noFill/>
                </a:ln>
                <a:solidFill>
                  <a:srgbClr val="080808"/>
                </a:solidFill>
                <a:effectLst/>
                <a:uLnTx/>
                <a:uFillTx/>
                <a:latin typeface="微软雅黑" panose="020B0503020204020204" pitchFamily="34" charset="-122"/>
                <a:ea typeface="微软雅黑" panose="020B0503020204020204" pitchFamily="34" charset="-122"/>
                <a:cs typeface="+mn-cs"/>
              </a:rPr>
              <a:t>点击添加文本</a:t>
            </a:r>
          </a:p>
          <a:p>
            <a:pPr marL="0" marR="0" lvl="0" indent="0" algn="ctr" defTabSz="914400" rtl="0" eaLnBrk="1" fontAlgn="base" latinLnBrk="0" hangingPunct="1">
              <a:lnSpc>
                <a:spcPct val="100000"/>
              </a:lnSpc>
              <a:spcBef>
                <a:spcPct val="0"/>
              </a:spcBef>
              <a:spcAft>
                <a:spcPct val="0"/>
              </a:spcAft>
              <a:buClrTx/>
              <a:buSzTx/>
              <a:buFont typeface="Arial" pitchFamily="34" charset="0"/>
              <a:buNone/>
              <a:tabLst/>
              <a:defRPr/>
            </a:pPr>
            <a:r>
              <a:rPr kumimoji="0" lang="zh-CN" altLang="zh-CN" sz="1200" b="0" i="0" u="none" strike="noStrike" kern="1200" cap="none" spc="0" normalizeH="0" baseline="0" noProof="0" dirty="0" smtClean="0">
                <a:ln>
                  <a:noFill/>
                </a:ln>
                <a:solidFill>
                  <a:srgbClr val="080808"/>
                </a:solidFill>
                <a:effectLst/>
                <a:uLnTx/>
                <a:uFillTx/>
                <a:latin typeface="微软雅黑" panose="020B0503020204020204" pitchFamily="34" charset="-122"/>
                <a:ea typeface="微软雅黑" panose="020B0503020204020204" pitchFamily="34" charset="-122"/>
                <a:cs typeface="+mn-cs"/>
              </a:rPr>
              <a:t>点击添加文本</a:t>
            </a:r>
          </a:p>
        </p:txBody>
      </p:sp>
      <p:sp>
        <p:nvSpPr>
          <p:cNvPr id="15" name="TextBox 26"/>
          <p:cNvSpPr txBox="1"/>
          <p:nvPr/>
        </p:nvSpPr>
        <p:spPr>
          <a:xfrm>
            <a:off x="1259632" y="3740450"/>
            <a:ext cx="6696744" cy="40011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000" b="0" i="0" u="none" strike="noStrike" kern="1200" cap="none" spc="-1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cs typeface="+mn-cs"/>
              </a:rPr>
              <a:t>请输入内容请输入文字内容请输入内容请输入文字内容请输入内容请输入文字内容请输入内容请输入文字内容请输入内容请输入文字内容请</a:t>
            </a:r>
            <a:r>
              <a:rPr kumimoji="0" lang="zh-CN" altLang="en-US" sz="1000" b="0" i="0" u="none" strike="noStrike" kern="1200" cap="none" spc="-1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rPr>
              <a:t>输入内容请输入文字内容请输入内容请输入文字内容请输入内容</a:t>
            </a:r>
            <a:r>
              <a:rPr kumimoji="0" lang="zh-CN" altLang="en-US" sz="1000" b="0" i="0" u="none" strike="noStrike" kern="1200" cap="none" spc="-1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cs typeface="+mn-cs"/>
              </a:rPr>
              <a:t>请</a:t>
            </a:r>
          </a:p>
        </p:txBody>
      </p:sp>
      <p:sp>
        <p:nvSpPr>
          <p:cNvPr id="16" name="TextBox 27"/>
          <p:cNvSpPr txBox="1"/>
          <p:nvPr/>
        </p:nvSpPr>
        <p:spPr>
          <a:xfrm>
            <a:off x="3779065" y="3363838"/>
            <a:ext cx="2054567" cy="33855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600" b="0" i="0" u="none" strike="noStrike" kern="1200" cap="none" spc="-1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cs typeface="+mn-cs"/>
              </a:rPr>
              <a:t>标题文字内容</a:t>
            </a:r>
          </a:p>
        </p:txBody>
      </p:sp>
      <p:sp>
        <p:nvSpPr>
          <p:cNvPr id="17" name="Text Box 18"/>
          <p:cNvSpPr txBox="1">
            <a:spLocks noChangeArrowheads="1"/>
          </p:cNvSpPr>
          <p:nvPr/>
        </p:nvSpPr>
        <p:spPr bwMode="gray">
          <a:xfrm>
            <a:off x="3707904" y="195486"/>
            <a:ext cx="1584175" cy="4770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marL="0" marR="0" lvl="0" indent="0" algn="ctr" defTabSz="914400" rtl="0" eaLnBrk="0" fontAlgn="auto" latinLnBrk="0" hangingPunct="0">
              <a:lnSpc>
                <a:spcPct val="100000"/>
              </a:lnSpc>
              <a:spcBef>
                <a:spcPts val="0"/>
              </a:spcBef>
              <a:spcAft>
                <a:spcPts val="0"/>
              </a:spcAft>
              <a:buClrTx/>
              <a:buSzTx/>
              <a:buFontTx/>
              <a:buNone/>
              <a:tabLst/>
              <a:defRPr/>
            </a:pPr>
            <a:r>
              <a:rPr kumimoji="0" lang="zh-CN" altLang="en-US" sz="2500" b="0" i="0" u="none" strike="noStrike" kern="120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cs typeface="+mn-cs"/>
              </a:rPr>
              <a:t>标题内容</a:t>
            </a:r>
            <a:endParaRPr kumimoji="0" lang="zh-CN" altLang="en-US" sz="25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cxnSp>
        <p:nvCxnSpPr>
          <p:cNvPr id="18" name="直接连接符​​ 14"/>
          <p:cNvCxnSpPr/>
          <p:nvPr/>
        </p:nvCxnSpPr>
        <p:spPr>
          <a:xfrm>
            <a:off x="5647418" y="468660"/>
            <a:ext cx="3057760" cy="0"/>
          </a:xfrm>
          <a:prstGeom prst="line">
            <a:avLst/>
          </a:prstGeom>
          <a:ln w="9525">
            <a:solidFill>
              <a:schemeClr val="accent3"/>
            </a:solidFill>
            <a:prstDash val="solid"/>
          </a:ln>
        </p:spPr>
        <p:style>
          <a:lnRef idx="1">
            <a:schemeClr val="accent1"/>
          </a:lnRef>
          <a:fillRef idx="0">
            <a:schemeClr val="accent1"/>
          </a:fillRef>
          <a:effectRef idx="0">
            <a:schemeClr val="accent1"/>
          </a:effectRef>
          <a:fontRef idx="minor">
            <a:schemeClr val="tx1"/>
          </a:fontRef>
        </p:style>
      </p:cxnSp>
      <p:cxnSp>
        <p:nvCxnSpPr>
          <p:cNvPr id="19" name="直接连接符​​ 14"/>
          <p:cNvCxnSpPr/>
          <p:nvPr/>
        </p:nvCxnSpPr>
        <p:spPr>
          <a:xfrm>
            <a:off x="362112" y="468660"/>
            <a:ext cx="3057760" cy="0"/>
          </a:xfrm>
          <a:prstGeom prst="line">
            <a:avLst/>
          </a:prstGeom>
          <a:ln w="9525">
            <a:solidFill>
              <a:schemeClr val="accent3"/>
            </a:solidFill>
            <a:prstDash val="soli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56631925"/>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0-#ppt_w/2"/>
                                          </p:val>
                                        </p:tav>
                                        <p:tav tm="100000">
                                          <p:val>
                                            <p:strVal val="#ppt_x"/>
                                          </p:val>
                                        </p:tav>
                                      </p:tavLst>
                                    </p:anim>
                                    <p:anim calcmode="lin" valueType="num">
                                      <p:cBhvr additive="base">
                                        <p:cTn id="8" dur="500" fill="hold"/>
                                        <p:tgtEl>
                                          <p:spTgt spid="7"/>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2" fill="hold" grpId="0" nodeType="after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additive="base">
                                        <p:cTn id="12" dur="500" fill="hold"/>
                                        <p:tgtEl>
                                          <p:spTgt spid="8"/>
                                        </p:tgtEl>
                                        <p:attrNameLst>
                                          <p:attrName>ppt_x</p:attrName>
                                        </p:attrNameLst>
                                      </p:cBhvr>
                                      <p:tavLst>
                                        <p:tav tm="0">
                                          <p:val>
                                            <p:strVal val="1+#ppt_w/2"/>
                                          </p:val>
                                        </p:tav>
                                        <p:tav tm="100000">
                                          <p:val>
                                            <p:strVal val="#ppt_x"/>
                                          </p:val>
                                        </p:tav>
                                      </p:tavLst>
                                    </p:anim>
                                    <p:anim calcmode="lin" valueType="num">
                                      <p:cBhvr additive="base">
                                        <p:cTn id="13" dur="500" fill="hold"/>
                                        <p:tgtEl>
                                          <p:spTgt spid="8"/>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8" fill="hold" grpId="0" nodeType="afterEffect">
                                  <p:stCondLst>
                                    <p:cond delay="0"/>
                                  </p:stCondLst>
                                  <p:childTnLst>
                                    <p:set>
                                      <p:cBhvr>
                                        <p:cTn id="16" dur="1" fill="hold">
                                          <p:stCondLst>
                                            <p:cond delay="0"/>
                                          </p:stCondLst>
                                        </p:cTn>
                                        <p:tgtEl>
                                          <p:spTgt spid="9"/>
                                        </p:tgtEl>
                                        <p:attrNameLst>
                                          <p:attrName>style.visibility</p:attrName>
                                        </p:attrNameLst>
                                      </p:cBhvr>
                                      <p:to>
                                        <p:strVal val="visible"/>
                                      </p:to>
                                    </p:set>
                                    <p:anim calcmode="lin" valueType="num">
                                      <p:cBhvr additive="base">
                                        <p:cTn id="17" dur="500" fill="hold"/>
                                        <p:tgtEl>
                                          <p:spTgt spid="9"/>
                                        </p:tgtEl>
                                        <p:attrNameLst>
                                          <p:attrName>ppt_x</p:attrName>
                                        </p:attrNameLst>
                                      </p:cBhvr>
                                      <p:tavLst>
                                        <p:tav tm="0">
                                          <p:val>
                                            <p:strVal val="0-#ppt_w/2"/>
                                          </p:val>
                                        </p:tav>
                                        <p:tav tm="100000">
                                          <p:val>
                                            <p:strVal val="#ppt_x"/>
                                          </p:val>
                                        </p:tav>
                                      </p:tavLst>
                                    </p:anim>
                                    <p:anim calcmode="lin" valueType="num">
                                      <p:cBhvr additive="base">
                                        <p:cTn id="18" dur="500" fill="hold"/>
                                        <p:tgtEl>
                                          <p:spTgt spid="9"/>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2" presetClass="entr" presetSubtype="2" fill="hold" grpId="0" nodeType="afterEffect">
                                  <p:stCondLst>
                                    <p:cond delay="0"/>
                                  </p:stCondLst>
                                  <p:childTnLst>
                                    <p:set>
                                      <p:cBhvr>
                                        <p:cTn id="21" dur="1" fill="hold">
                                          <p:stCondLst>
                                            <p:cond delay="0"/>
                                          </p:stCondLst>
                                        </p:cTn>
                                        <p:tgtEl>
                                          <p:spTgt spid="10"/>
                                        </p:tgtEl>
                                        <p:attrNameLst>
                                          <p:attrName>style.visibility</p:attrName>
                                        </p:attrNameLst>
                                      </p:cBhvr>
                                      <p:to>
                                        <p:strVal val="visible"/>
                                      </p:to>
                                    </p:set>
                                    <p:anim calcmode="lin" valueType="num">
                                      <p:cBhvr additive="base">
                                        <p:cTn id="22" dur="500" fill="hold"/>
                                        <p:tgtEl>
                                          <p:spTgt spid="10"/>
                                        </p:tgtEl>
                                        <p:attrNameLst>
                                          <p:attrName>ppt_x</p:attrName>
                                        </p:attrNameLst>
                                      </p:cBhvr>
                                      <p:tavLst>
                                        <p:tav tm="0">
                                          <p:val>
                                            <p:strVal val="1+#ppt_w/2"/>
                                          </p:val>
                                        </p:tav>
                                        <p:tav tm="100000">
                                          <p:val>
                                            <p:strVal val="#ppt_x"/>
                                          </p:val>
                                        </p:tav>
                                      </p:tavLst>
                                    </p:anim>
                                    <p:anim calcmode="lin" valueType="num">
                                      <p:cBhvr additive="base">
                                        <p:cTn id="23" dur="500" fill="hold"/>
                                        <p:tgtEl>
                                          <p:spTgt spid="10"/>
                                        </p:tgtEl>
                                        <p:attrNameLst>
                                          <p:attrName>ppt_y</p:attrName>
                                        </p:attrNameLst>
                                      </p:cBhvr>
                                      <p:tavLst>
                                        <p:tav tm="0">
                                          <p:val>
                                            <p:strVal val="#ppt_y"/>
                                          </p:val>
                                        </p:tav>
                                        <p:tav tm="100000">
                                          <p:val>
                                            <p:strVal val="#ppt_y"/>
                                          </p:val>
                                        </p:tav>
                                      </p:tavLst>
                                    </p:anim>
                                  </p:childTnLst>
                                </p:cTn>
                              </p:par>
                            </p:childTnLst>
                          </p:cTn>
                        </p:par>
                        <p:par>
                          <p:cTn id="24" fill="hold">
                            <p:stCondLst>
                              <p:cond delay="2000"/>
                            </p:stCondLst>
                            <p:childTnLst>
                              <p:par>
                                <p:cTn id="25" presetID="2" presetClass="entr" presetSubtype="8" fill="hold" grpId="0" nodeType="afterEffect">
                                  <p:stCondLst>
                                    <p:cond delay="0"/>
                                  </p:stCondLst>
                                  <p:childTnLst>
                                    <p:set>
                                      <p:cBhvr>
                                        <p:cTn id="26" dur="1" fill="hold">
                                          <p:stCondLst>
                                            <p:cond delay="0"/>
                                          </p:stCondLst>
                                        </p:cTn>
                                        <p:tgtEl>
                                          <p:spTgt spid="11"/>
                                        </p:tgtEl>
                                        <p:attrNameLst>
                                          <p:attrName>style.visibility</p:attrName>
                                        </p:attrNameLst>
                                      </p:cBhvr>
                                      <p:to>
                                        <p:strVal val="visible"/>
                                      </p:to>
                                    </p:set>
                                    <p:anim calcmode="lin" valueType="num">
                                      <p:cBhvr additive="base">
                                        <p:cTn id="27" dur="500" fill="hold"/>
                                        <p:tgtEl>
                                          <p:spTgt spid="11"/>
                                        </p:tgtEl>
                                        <p:attrNameLst>
                                          <p:attrName>ppt_x</p:attrName>
                                        </p:attrNameLst>
                                      </p:cBhvr>
                                      <p:tavLst>
                                        <p:tav tm="0">
                                          <p:val>
                                            <p:strVal val="0-#ppt_w/2"/>
                                          </p:val>
                                        </p:tav>
                                        <p:tav tm="100000">
                                          <p:val>
                                            <p:strVal val="#ppt_x"/>
                                          </p:val>
                                        </p:tav>
                                      </p:tavLst>
                                    </p:anim>
                                    <p:anim calcmode="lin" valueType="num">
                                      <p:cBhvr additive="base">
                                        <p:cTn id="28" dur="500" fill="hold"/>
                                        <p:tgtEl>
                                          <p:spTgt spid="11"/>
                                        </p:tgtEl>
                                        <p:attrNameLst>
                                          <p:attrName>ppt_y</p:attrName>
                                        </p:attrNameLst>
                                      </p:cBhvr>
                                      <p:tavLst>
                                        <p:tav tm="0">
                                          <p:val>
                                            <p:strVal val="#ppt_y"/>
                                          </p:val>
                                        </p:tav>
                                        <p:tav tm="100000">
                                          <p:val>
                                            <p:strVal val="#ppt_y"/>
                                          </p:val>
                                        </p:tav>
                                      </p:tavLst>
                                    </p:anim>
                                  </p:childTnLst>
                                </p:cTn>
                              </p:par>
                            </p:childTnLst>
                          </p:cTn>
                        </p:par>
                        <p:par>
                          <p:cTn id="29" fill="hold">
                            <p:stCondLst>
                              <p:cond delay="2500"/>
                            </p:stCondLst>
                            <p:childTnLst>
                              <p:par>
                                <p:cTn id="30" presetID="2" presetClass="entr" presetSubtype="2" fill="hold" grpId="0" nodeType="afterEffect">
                                  <p:stCondLst>
                                    <p:cond delay="0"/>
                                  </p:stCondLst>
                                  <p:childTnLst>
                                    <p:set>
                                      <p:cBhvr>
                                        <p:cTn id="31" dur="1" fill="hold">
                                          <p:stCondLst>
                                            <p:cond delay="0"/>
                                          </p:stCondLst>
                                        </p:cTn>
                                        <p:tgtEl>
                                          <p:spTgt spid="12"/>
                                        </p:tgtEl>
                                        <p:attrNameLst>
                                          <p:attrName>style.visibility</p:attrName>
                                        </p:attrNameLst>
                                      </p:cBhvr>
                                      <p:to>
                                        <p:strVal val="visible"/>
                                      </p:to>
                                    </p:set>
                                    <p:anim calcmode="lin" valueType="num">
                                      <p:cBhvr additive="base">
                                        <p:cTn id="32" dur="500" fill="hold"/>
                                        <p:tgtEl>
                                          <p:spTgt spid="12"/>
                                        </p:tgtEl>
                                        <p:attrNameLst>
                                          <p:attrName>ppt_x</p:attrName>
                                        </p:attrNameLst>
                                      </p:cBhvr>
                                      <p:tavLst>
                                        <p:tav tm="0">
                                          <p:val>
                                            <p:strVal val="1+#ppt_w/2"/>
                                          </p:val>
                                        </p:tav>
                                        <p:tav tm="100000">
                                          <p:val>
                                            <p:strVal val="#ppt_x"/>
                                          </p:val>
                                        </p:tav>
                                      </p:tavLst>
                                    </p:anim>
                                    <p:anim calcmode="lin" valueType="num">
                                      <p:cBhvr additive="base">
                                        <p:cTn id="33" dur="500" fill="hold"/>
                                        <p:tgtEl>
                                          <p:spTgt spid="12"/>
                                        </p:tgtEl>
                                        <p:attrNameLst>
                                          <p:attrName>ppt_y</p:attrName>
                                        </p:attrNameLst>
                                      </p:cBhvr>
                                      <p:tavLst>
                                        <p:tav tm="0">
                                          <p:val>
                                            <p:strVal val="#ppt_y"/>
                                          </p:val>
                                        </p:tav>
                                        <p:tav tm="100000">
                                          <p:val>
                                            <p:strVal val="#ppt_y"/>
                                          </p:val>
                                        </p:tav>
                                      </p:tavLst>
                                    </p:anim>
                                  </p:childTnLst>
                                </p:cTn>
                              </p:par>
                            </p:childTnLst>
                          </p:cTn>
                        </p:par>
                        <p:par>
                          <p:cTn id="34" fill="hold">
                            <p:stCondLst>
                              <p:cond delay="3000"/>
                            </p:stCondLst>
                            <p:childTnLst>
                              <p:par>
                                <p:cTn id="35" presetID="2" presetClass="entr" presetSubtype="8" fill="hold" grpId="0" nodeType="afterEffect">
                                  <p:stCondLst>
                                    <p:cond delay="0"/>
                                  </p:stCondLst>
                                  <p:childTnLst>
                                    <p:set>
                                      <p:cBhvr>
                                        <p:cTn id="36" dur="1" fill="hold">
                                          <p:stCondLst>
                                            <p:cond delay="0"/>
                                          </p:stCondLst>
                                        </p:cTn>
                                        <p:tgtEl>
                                          <p:spTgt spid="13"/>
                                        </p:tgtEl>
                                        <p:attrNameLst>
                                          <p:attrName>style.visibility</p:attrName>
                                        </p:attrNameLst>
                                      </p:cBhvr>
                                      <p:to>
                                        <p:strVal val="visible"/>
                                      </p:to>
                                    </p:set>
                                    <p:anim calcmode="lin" valueType="num">
                                      <p:cBhvr additive="base">
                                        <p:cTn id="37" dur="500" fill="hold"/>
                                        <p:tgtEl>
                                          <p:spTgt spid="13"/>
                                        </p:tgtEl>
                                        <p:attrNameLst>
                                          <p:attrName>ppt_x</p:attrName>
                                        </p:attrNameLst>
                                      </p:cBhvr>
                                      <p:tavLst>
                                        <p:tav tm="0">
                                          <p:val>
                                            <p:strVal val="0-#ppt_w/2"/>
                                          </p:val>
                                        </p:tav>
                                        <p:tav tm="100000">
                                          <p:val>
                                            <p:strVal val="#ppt_x"/>
                                          </p:val>
                                        </p:tav>
                                      </p:tavLst>
                                    </p:anim>
                                    <p:anim calcmode="lin" valueType="num">
                                      <p:cBhvr additive="base">
                                        <p:cTn id="38" dur="500" fill="hold"/>
                                        <p:tgtEl>
                                          <p:spTgt spid="13"/>
                                        </p:tgtEl>
                                        <p:attrNameLst>
                                          <p:attrName>ppt_y</p:attrName>
                                        </p:attrNameLst>
                                      </p:cBhvr>
                                      <p:tavLst>
                                        <p:tav tm="0">
                                          <p:val>
                                            <p:strVal val="#ppt_y"/>
                                          </p:val>
                                        </p:tav>
                                        <p:tav tm="100000">
                                          <p:val>
                                            <p:strVal val="#ppt_y"/>
                                          </p:val>
                                        </p:tav>
                                      </p:tavLst>
                                    </p:anim>
                                  </p:childTnLst>
                                </p:cTn>
                              </p:par>
                            </p:childTnLst>
                          </p:cTn>
                        </p:par>
                        <p:par>
                          <p:cTn id="39" fill="hold">
                            <p:stCondLst>
                              <p:cond delay="3500"/>
                            </p:stCondLst>
                            <p:childTnLst>
                              <p:par>
                                <p:cTn id="40" presetID="2" presetClass="entr" presetSubtype="2" fill="hold" grpId="0" nodeType="afterEffect">
                                  <p:stCondLst>
                                    <p:cond delay="0"/>
                                  </p:stCondLst>
                                  <p:childTnLst>
                                    <p:set>
                                      <p:cBhvr>
                                        <p:cTn id="41" dur="1" fill="hold">
                                          <p:stCondLst>
                                            <p:cond delay="0"/>
                                          </p:stCondLst>
                                        </p:cTn>
                                        <p:tgtEl>
                                          <p:spTgt spid="14"/>
                                        </p:tgtEl>
                                        <p:attrNameLst>
                                          <p:attrName>style.visibility</p:attrName>
                                        </p:attrNameLst>
                                      </p:cBhvr>
                                      <p:to>
                                        <p:strVal val="visible"/>
                                      </p:to>
                                    </p:set>
                                    <p:anim calcmode="lin" valueType="num">
                                      <p:cBhvr additive="base">
                                        <p:cTn id="42" dur="500" fill="hold"/>
                                        <p:tgtEl>
                                          <p:spTgt spid="14"/>
                                        </p:tgtEl>
                                        <p:attrNameLst>
                                          <p:attrName>ppt_x</p:attrName>
                                        </p:attrNameLst>
                                      </p:cBhvr>
                                      <p:tavLst>
                                        <p:tav tm="0">
                                          <p:val>
                                            <p:strVal val="1+#ppt_w/2"/>
                                          </p:val>
                                        </p:tav>
                                        <p:tav tm="100000">
                                          <p:val>
                                            <p:strVal val="#ppt_x"/>
                                          </p:val>
                                        </p:tav>
                                      </p:tavLst>
                                    </p:anim>
                                    <p:anim calcmode="lin" valueType="num">
                                      <p:cBhvr additive="base">
                                        <p:cTn id="43" dur="500" fill="hold"/>
                                        <p:tgtEl>
                                          <p:spTgt spid="14"/>
                                        </p:tgtEl>
                                        <p:attrNameLst>
                                          <p:attrName>ppt_y</p:attrName>
                                        </p:attrNameLst>
                                      </p:cBhvr>
                                      <p:tavLst>
                                        <p:tav tm="0">
                                          <p:val>
                                            <p:strVal val="#ppt_y"/>
                                          </p:val>
                                        </p:tav>
                                        <p:tav tm="100000">
                                          <p:val>
                                            <p:strVal val="#ppt_y"/>
                                          </p:val>
                                        </p:tav>
                                      </p:tavLst>
                                    </p:anim>
                                  </p:childTnLst>
                                </p:cTn>
                              </p:par>
                            </p:childTnLst>
                          </p:cTn>
                        </p:par>
                      </p:childTnLst>
                    </p:cTn>
                  </p:par>
                  <p:par>
                    <p:cTn id="44" fill="hold">
                      <p:stCondLst>
                        <p:cond delay="indefinite"/>
                      </p:stCondLst>
                      <p:childTnLst>
                        <p:par>
                          <p:cTn id="45" fill="hold">
                            <p:stCondLst>
                              <p:cond delay="0"/>
                            </p:stCondLst>
                            <p:childTnLst>
                              <p:par>
                                <p:cTn id="46" presetID="42" presetClass="entr" presetSubtype="0" fill="hold" grpId="0" nodeType="clickEffect">
                                  <p:stCondLst>
                                    <p:cond delay="0"/>
                                  </p:stCondLst>
                                  <p:childTnLst>
                                    <p:set>
                                      <p:cBhvr>
                                        <p:cTn id="47" dur="1" fill="hold">
                                          <p:stCondLst>
                                            <p:cond delay="0"/>
                                          </p:stCondLst>
                                        </p:cTn>
                                        <p:tgtEl>
                                          <p:spTgt spid="16"/>
                                        </p:tgtEl>
                                        <p:attrNameLst>
                                          <p:attrName>style.visibility</p:attrName>
                                        </p:attrNameLst>
                                      </p:cBhvr>
                                      <p:to>
                                        <p:strVal val="visible"/>
                                      </p:to>
                                    </p:set>
                                    <p:animEffect transition="in" filter="fade">
                                      <p:cBhvr>
                                        <p:cTn id="48" dur="500"/>
                                        <p:tgtEl>
                                          <p:spTgt spid="16"/>
                                        </p:tgtEl>
                                      </p:cBhvr>
                                    </p:animEffect>
                                    <p:anim calcmode="lin" valueType="num">
                                      <p:cBhvr>
                                        <p:cTn id="49" dur="500" fill="hold"/>
                                        <p:tgtEl>
                                          <p:spTgt spid="16"/>
                                        </p:tgtEl>
                                        <p:attrNameLst>
                                          <p:attrName>ppt_x</p:attrName>
                                        </p:attrNameLst>
                                      </p:cBhvr>
                                      <p:tavLst>
                                        <p:tav tm="0">
                                          <p:val>
                                            <p:strVal val="#ppt_x"/>
                                          </p:val>
                                        </p:tav>
                                        <p:tav tm="100000">
                                          <p:val>
                                            <p:strVal val="#ppt_x"/>
                                          </p:val>
                                        </p:tav>
                                      </p:tavLst>
                                    </p:anim>
                                    <p:anim calcmode="lin" valueType="num">
                                      <p:cBhvr>
                                        <p:cTn id="50" dur="500" fill="hold"/>
                                        <p:tgtEl>
                                          <p:spTgt spid="16"/>
                                        </p:tgtEl>
                                        <p:attrNameLst>
                                          <p:attrName>ppt_y</p:attrName>
                                        </p:attrNameLst>
                                      </p:cBhvr>
                                      <p:tavLst>
                                        <p:tav tm="0">
                                          <p:val>
                                            <p:strVal val="#ppt_y+.1"/>
                                          </p:val>
                                        </p:tav>
                                        <p:tav tm="100000">
                                          <p:val>
                                            <p:strVal val="#ppt_y"/>
                                          </p:val>
                                        </p:tav>
                                      </p:tavLst>
                                    </p:anim>
                                  </p:childTnLst>
                                </p:cTn>
                              </p:par>
                              <p:par>
                                <p:cTn id="51" presetID="42" presetClass="entr" presetSubtype="0" fill="hold" grpId="0" nodeType="withEffect">
                                  <p:stCondLst>
                                    <p:cond delay="0"/>
                                  </p:stCondLst>
                                  <p:childTnLst>
                                    <p:set>
                                      <p:cBhvr>
                                        <p:cTn id="52" dur="1" fill="hold">
                                          <p:stCondLst>
                                            <p:cond delay="0"/>
                                          </p:stCondLst>
                                        </p:cTn>
                                        <p:tgtEl>
                                          <p:spTgt spid="15"/>
                                        </p:tgtEl>
                                        <p:attrNameLst>
                                          <p:attrName>style.visibility</p:attrName>
                                        </p:attrNameLst>
                                      </p:cBhvr>
                                      <p:to>
                                        <p:strVal val="visible"/>
                                      </p:to>
                                    </p:set>
                                    <p:animEffect transition="in" filter="fade">
                                      <p:cBhvr>
                                        <p:cTn id="53" dur="500"/>
                                        <p:tgtEl>
                                          <p:spTgt spid="15"/>
                                        </p:tgtEl>
                                      </p:cBhvr>
                                    </p:animEffect>
                                    <p:anim calcmode="lin" valueType="num">
                                      <p:cBhvr>
                                        <p:cTn id="54" dur="500" fill="hold"/>
                                        <p:tgtEl>
                                          <p:spTgt spid="15"/>
                                        </p:tgtEl>
                                        <p:attrNameLst>
                                          <p:attrName>ppt_x</p:attrName>
                                        </p:attrNameLst>
                                      </p:cBhvr>
                                      <p:tavLst>
                                        <p:tav tm="0">
                                          <p:val>
                                            <p:strVal val="#ppt_x"/>
                                          </p:val>
                                        </p:tav>
                                        <p:tav tm="100000">
                                          <p:val>
                                            <p:strVal val="#ppt_x"/>
                                          </p:val>
                                        </p:tav>
                                      </p:tavLst>
                                    </p:anim>
                                    <p:anim calcmode="lin" valueType="num">
                                      <p:cBhvr>
                                        <p:cTn id="55" dur="500" fill="hold"/>
                                        <p:tgtEl>
                                          <p:spTgt spid="1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utoUpdateAnimBg="0"/>
      <p:bldP spid="9" grpId="0" animBg="1"/>
      <p:bldP spid="10" grpId="0" autoUpdateAnimBg="0"/>
      <p:bldP spid="11" grpId="0" animBg="1"/>
      <p:bldP spid="12" grpId="0" autoUpdateAnimBg="0"/>
      <p:bldP spid="13" grpId="0" animBg="1"/>
      <p:bldP spid="14" grpId="0" autoUpdateAnimBg="0"/>
      <p:bldP spid="15" grpId="0"/>
      <p:bldP spid="16"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椭圆 7"/>
          <p:cNvSpPr/>
          <p:nvPr/>
        </p:nvSpPr>
        <p:spPr>
          <a:xfrm>
            <a:off x="2536139" y="3200614"/>
            <a:ext cx="3856079" cy="906479"/>
          </a:xfrm>
          <a:custGeom>
            <a:avLst/>
            <a:gdLst>
              <a:gd name="connsiteX0" fmla="*/ 5141438 w 5232878"/>
              <a:gd name="connsiteY0" fmla="*/ 0 h 1208638"/>
              <a:gd name="connsiteX1" fmla="*/ 2570719 w 5232878"/>
              <a:gd name="connsiteY1" fmla="*/ 1208638 h 1208638"/>
              <a:gd name="connsiteX2" fmla="*/ 0 w 5232878"/>
              <a:gd name="connsiteY2" fmla="*/ 0 h 1208638"/>
              <a:gd name="connsiteX3" fmla="*/ 5232878 w 5232878"/>
              <a:gd name="connsiteY3" fmla="*/ 91440 h 1208638"/>
              <a:gd name="connsiteX0" fmla="*/ 5141438 w 5141438"/>
              <a:gd name="connsiteY0" fmla="*/ 0 h 1208638"/>
              <a:gd name="connsiteX1" fmla="*/ 2570719 w 5141438"/>
              <a:gd name="connsiteY1" fmla="*/ 1208638 h 1208638"/>
              <a:gd name="connsiteX2" fmla="*/ 0 w 5141438"/>
              <a:gd name="connsiteY2" fmla="*/ 0 h 1208638"/>
            </a:gdLst>
            <a:ahLst/>
            <a:cxnLst>
              <a:cxn ang="0">
                <a:pos x="connsiteX0" y="connsiteY0"/>
              </a:cxn>
              <a:cxn ang="0">
                <a:pos x="connsiteX1" y="connsiteY1"/>
              </a:cxn>
              <a:cxn ang="0">
                <a:pos x="connsiteX2" y="connsiteY2"/>
              </a:cxn>
            </a:cxnLst>
            <a:rect l="l" t="t" r="r" b="b"/>
            <a:pathLst>
              <a:path w="5141438" h="1208638">
                <a:moveTo>
                  <a:pt x="5141438" y="0"/>
                </a:moveTo>
                <a:cubicBezTo>
                  <a:pt x="4741027" y="708082"/>
                  <a:pt x="3740838" y="1208638"/>
                  <a:pt x="2570719" y="1208638"/>
                </a:cubicBezTo>
                <a:cubicBezTo>
                  <a:pt x="1400600" y="1208638"/>
                  <a:pt x="400411" y="708082"/>
                  <a:pt x="0" y="0"/>
                </a:cubicBezTo>
              </a:path>
            </a:pathLst>
          </a:cu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cxnSp>
        <p:nvCxnSpPr>
          <p:cNvPr id="8" name="直接连接符 7"/>
          <p:cNvCxnSpPr/>
          <p:nvPr/>
        </p:nvCxnSpPr>
        <p:spPr>
          <a:xfrm>
            <a:off x="4461411" y="2751414"/>
            <a:ext cx="2768" cy="135568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9" name="TextBox 40"/>
          <p:cNvSpPr txBox="1"/>
          <p:nvPr/>
        </p:nvSpPr>
        <p:spPr>
          <a:xfrm>
            <a:off x="1691680" y="3755974"/>
            <a:ext cx="1458162" cy="377026"/>
          </a:xfrm>
          <a:prstGeom prst="rect">
            <a:avLst/>
          </a:prstGeom>
          <a:noFill/>
        </p:spPr>
        <p:txBody>
          <a:bodyPr wrap="square" lIns="68580" tIns="34290" rIns="68580" bIns="3429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0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rPr>
              <a:t>单击此处添加</a:t>
            </a:r>
            <a:r>
              <a:rPr kumimoji="0" lang="zh-CN" altLang="en-US" sz="1000" b="0" i="0" u="none" strike="noStrike" kern="120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cs typeface="+mn-cs"/>
              </a:rPr>
              <a:t>文本</a:t>
            </a:r>
            <a:endParaRPr kumimoji="0" lang="en-US" altLang="zh-CN" sz="1000" b="0" i="0" u="none" strike="noStrike" kern="120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0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rPr>
              <a:t>单击此处添加</a:t>
            </a:r>
            <a:r>
              <a:rPr kumimoji="0" lang="zh-CN" altLang="en-US" sz="1000" b="0" i="0" u="none" strike="noStrike" kern="120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cs typeface="+mn-cs"/>
              </a:rPr>
              <a:t>文本</a:t>
            </a:r>
            <a:endParaRPr kumimoji="0" lang="zh-CN" altLang="en-US" sz="10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13" name="TextBox 66"/>
          <p:cNvSpPr txBox="1"/>
          <p:nvPr/>
        </p:nvSpPr>
        <p:spPr>
          <a:xfrm>
            <a:off x="3072777" y="4426972"/>
            <a:ext cx="1458162" cy="377026"/>
          </a:xfrm>
          <a:prstGeom prst="rect">
            <a:avLst/>
          </a:prstGeom>
          <a:noFill/>
        </p:spPr>
        <p:txBody>
          <a:bodyPr wrap="square" lIns="68580" tIns="34290" rIns="68580" bIns="3429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0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rPr>
              <a:t>单击此处添加</a:t>
            </a:r>
            <a:r>
              <a:rPr kumimoji="0" lang="zh-CN" altLang="en-US" sz="1000" b="0" i="0" u="none" strike="noStrike" kern="120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cs typeface="+mn-cs"/>
              </a:rPr>
              <a:t>文本</a:t>
            </a:r>
            <a:endParaRPr kumimoji="0" lang="en-US" altLang="zh-CN" sz="1000" b="0" i="0" u="none" strike="noStrike" kern="120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0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rPr>
              <a:t>单击此处添加</a:t>
            </a:r>
            <a:r>
              <a:rPr kumimoji="0" lang="zh-CN" altLang="en-US" sz="1000" b="0" i="0" u="none" strike="noStrike" kern="120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cs typeface="+mn-cs"/>
              </a:rPr>
              <a:t>文本</a:t>
            </a:r>
            <a:endParaRPr kumimoji="0" lang="zh-CN" altLang="en-US" sz="10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14" name="TextBox 67"/>
          <p:cNvSpPr txBox="1"/>
          <p:nvPr/>
        </p:nvSpPr>
        <p:spPr>
          <a:xfrm>
            <a:off x="4752992" y="4426972"/>
            <a:ext cx="1458162" cy="377026"/>
          </a:xfrm>
          <a:prstGeom prst="rect">
            <a:avLst/>
          </a:prstGeom>
          <a:noFill/>
        </p:spPr>
        <p:txBody>
          <a:bodyPr wrap="square" lIns="68580" tIns="34290" rIns="68580" bIns="3429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0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rPr>
              <a:t>单击此处添加</a:t>
            </a:r>
            <a:r>
              <a:rPr kumimoji="0" lang="zh-CN" altLang="en-US" sz="1000" b="0" i="0" u="none" strike="noStrike" kern="120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cs typeface="+mn-cs"/>
              </a:rPr>
              <a:t>文本</a:t>
            </a:r>
            <a:endParaRPr kumimoji="0" lang="en-US" altLang="zh-CN" sz="1000" b="0" i="0" u="none" strike="noStrike" kern="120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0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rPr>
              <a:t>单击此处添加</a:t>
            </a:r>
            <a:r>
              <a:rPr kumimoji="0" lang="zh-CN" altLang="en-US" sz="1000" b="0" i="0" u="none" strike="noStrike" kern="120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cs typeface="+mn-cs"/>
              </a:rPr>
              <a:t>文本</a:t>
            </a:r>
            <a:endParaRPr kumimoji="0" lang="zh-CN" altLang="en-US" sz="10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15" name="TextBox 68"/>
          <p:cNvSpPr txBox="1"/>
          <p:nvPr/>
        </p:nvSpPr>
        <p:spPr>
          <a:xfrm>
            <a:off x="5946792" y="3700772"/>
            <a:ext cx="1458162" cy="377026"/>
          </a:xfrm>
          <a:prstGeom prst="rect">
            <a:avLst/>
          </a:prstGeom>
          <a:noFill/>
        </p:spPr>
        <p:txBody>
          <a:bodyPr wrap="square" lIns="68580" tIns="34290" rIns="68580" bIns="3429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0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rPr>
              <a:t>单击此处添加</a:t>
            </a:r>
            <a:r>
              <a:rPr kumimoji="0" lang="zh-CN" altLang="en-US" sz="1000" b="0" i="0" u="none" strike="noStrike" kern="120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cs typeface="+mn-cs"/>
              </a:rPr>
              <a:t>文本</a:t>
            </a:r>
            <a:endParaRPr kumimoji="0" lang="en-US" altLang="zh-CN" sz="1000" b="0" i="0" u="none" strike="noStrike" kern="120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0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rPr>
              <a:t>单击此处添加</a:t>
            </a:r>
            <a:r>
              <a:rPr kumimoji="0" lang="zh-CN" altLang="en-US" sz="1000" b="0" i="0" u="none" strike="noStrike" kern="120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cs typeface="+mn-cs"/>
              </a:rPr>
              <a:t>文本</a:t>
            </a:r>
            <a:endParaRPr kumimoji="0" lang="zh-CN" altLang="en-US" sz="10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grpSp>
        <p:nvGrpSpPr>
          <p:cNvPr id="16" name="组合 15"/>
          <p:cNvGrpSpPr/>
          <p:nvPr/>
        </p:nvGrpSpPr>
        <p:grpSpPr>
          <a:xfrm>
            <a:off x="2125411" y="2846522"/>
            <a:ext cx="666198" cy="666198"/>
            <a:chOff x="2170416" y="2515670"/>
            <a:chExt cx="666198" cy="666198"/>
          </a:xfrm>
        </p:grpSpPr>
        <p:sp>
          <p:nvSpPr>
            <p:cNvPr id="17" name="椭圆 16"/>
            <p:cNvSpPr/>
            <p:nvPr/>
          </p:nvSpPr>
          <p:spPr>
            <a:xfrm>
              <a:off x="2170416" y="2515670"/>
              <a:ext cx="666198" cy="666198"/>
            </a:xfrm>
            <a:prstGeom prst="ellipse">
              <a:avLst/>
            </a:prstGeom>
            <a:solidFill>
              <a:schemeClr val="bg1">
                <a:alpha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56777F"/>
                </a:solidFill>
                <a:effectLst/>
                <a:uLnTx/>
                <a:uFillTx/>
                <a:latin typeface="微软雅黑" panose="020B0503020204020204" pitchFamily="34" charset="-122"/>
                <a:ea typeface="微软雅黑" panose="020B0503020204020204" pitchFamily="34" charset="-122"/>
                <a:cs typeface="+mn-cs"/>
              </a:endParaRPr>
            </a:p>
          </p:txBody>
        </p:sp>
        <p:sp>
          <p:nvSpPr>
            <p:cNvPr id="18" name="文本框 91"/>
            <p:cNvSpPr txBox="1"/>
            <p:nvPr/>
          </p:nvSpPr>
          <p:spPr>
            <a:xfrm>
              <a:off x="2224311" y="2677666"/>
              <a:ext cx="595035" cy="338554"/>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600" b="0" i="0" u="none" strike="noStrike" kern="1200" cap="none" spc="0" normalizeH="0" baseline="0" noProof="0" dirty="0" smtClean="0">
                  <a:ln>
                    <a:noFill/>
                  </a:ln>
                  <a:solidFill>
                    <a:srgbClr val="080808"/>
                  </a:solidFill>
                  <a:effectLst/>
                  <a:uLnTx/>
                  <a:uFillTx/>
                  <a:latin typeface="微软雅黑" panose="020B0503020204020204" pitchFamily="34" charset="-122"/>
                  <a:ea typeface="微软雅黑" panose="020B0503020204020204" pitchFamily="34" charset="-122"/>
                  <a:cs typeface="+mn-cs"/>
                </a:rPr>
                <a:t>标题</a:t>
              </a:r>
              <a:endParaRPr kumimoji="0" lang="en-US" altLang="zh-CN" sz="16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grpSp>
      <p:grpSp>
        <p:nvGrpSpPr>
          <p:cNvPr id="19" name="组合 18"/>
          <p:cNvGrpSpPr/>
          <p:nvPr/>
        </p:nvGrpSpPr>
        <p:grpSpPr>
          <a:xfrm>
            <a:off x="3234329" y="3509052"/>
            <a:ext cx="666198" cy="666198"/>
            <a:chOff x="3279334" y="3178200"/>
            <a:chExt cx="666198" cy="666198"/>
          </a:xfrm>
        </p:grpSpPr>
        <p:sp>
          <p:nvSpPr>
            <p:cNvPr id="20" name="椭圆 19"/>
            <p:cNvSpPr/>
            <p:nvPr/>
          </p:nvSpPr>
          <p:spPr>
            <a:xfrm>
              <a:off x="3279334" y="3178200"/>
              <a:ext cx="666198" cy="666198"/>
            </a:xfrm>
            <a:prstGeom prst="ellipse">
              <a:avLst/>
            </a:prstGeom>
            <a:solidFill>
              <a:schemeClr val="tx1">
                <a:alpha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21" name="文本框 91"/>
            <p:cNvSpPr txBox="1"/>
            <p:nvPr/>
          </p:nvSpPr>
          <p:spPr>
            <a:xfrm>
              <a:off x="3302628" y="3342022"/>
              <a:ext cx="595035" cy="338554"/>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600" b="0" i="0" u="none" strike="noStrike" kern="1200" cap="none" spc="0" normalizeH="0" baseline="0" noProof="0" dirty="0" smtClean="0">
                  <a:ln>
                    <a:noFill/>
                  </a:ln>
                  <a:solidFill>
                    <a:srgbClr val="080808"/>
                  </a:solidFill>
                  <a:effectLst/>
                  <a:uLnTx/>
                  <a:uFillTx/>
                  <a:latin typeface="微软雅黑" panose="020B0503020204020204" pitchFamily="34" charset="-122"/>
                  <a:ea typeface="微软雅黑" panose="020B0503020204020204" pitchFamily="34" charset="-122"/>
                  <a:cs typeface="+mn-cs"/>
                </a:rPr>
                <a:t>标题</a:t>
              </a:r>
              <a:endParaRPr kumimoji="0" lang="en-US" altLang="zh-CN" sz="16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grpSp>
      <p:grpSp>
        <p:nvGrpSpPr>
          <p:cNvPr id="22" name="组合 21"/>
          <p:cNvGrpSpPr/>
          <p:nvPr/>
        </p:nvGrpSpPr>
        <p:grpSpPr>
          <a:xfrm>
            <a:off x="4913292" y="3587100"/>
            <a:ext cx="666198" cy="666198"/>
            <a:chOff x="4958297" y="3256248"/>
            <a:chExt cx="666198" cy="666198"/>
          </a:xfrm>
        </p:grpSpPr>
        <p:sp>
          <p:nvSpPr>
            <p:cNvPr id="23" name="椭圆 22"/>
            <p:cNvSpPr/>
            <p:nvPr/>
          </p:nvSpPr>
          <p:spPr>
            <a:xfrm>
              <a:off x="4958297" y="3256248"/>
              <a:ext cx="666198" cy="666198"/>
            </a:xfrm>
            <a:prstGeom prst="ellipse">
              <a:avLst/>
            </a:prstGeom>
            <a:solidFill>
              <a:schemeClr val="bg2">
                <a:alpha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24" name="文本框 91"/>
            <p:cNvSpPr txBox="1"/>
            <p:nvPr/>
          </p:nvSpPr>
          <p:spPr>
            <a:xfrm>
              <a:off x="4998123" y="3435846"/>
              <a:ext cx="595035" cy="338554"/>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600" b="0" i="0" u="none" strike="noStrike" kern="1200" cap="none" spc="0" normalizeH="0" baseline="0" noProof="0" dirty="0" smtClean="0">
                  <a:ln>
                    <a:noFill/>
                  </a:ln>
                  <a:solidFill>
                    <a:srgbClr val="080808"/>
                  </a:solidFill>
                  <a:effectLst/>
                  <a:uLnTx/>
                  <a:uFillTx/>
                  <a:latin typeface="微软雅黑" panose="020B0503020204020204" pitchFamily="34" charset="-122"/>
                  <a:ea typeface="微软雅黑" panose="020B0503020204020204" pitchFamily="34" charset="-122"/>
                  <a:cs typeface="+mn-cs"/>
                </a:rPr>
                <a:t>标题</a:t>
              </a:r>
              <a:endParaRPr kumimoji="0" lang="en-US" altLang="zh-CN" sz="16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grpSp>
      <p:grpSp>
        <p:nvGrpSpPr>
          <p:cNvPr id="25" name="组合 24"/>
          <p:cNvGrpSpPr/>
          <p:nvPr/>
        </p:nvGrpSpPr>
        <p:grpSpPr>
          <a:xfrm>
            <a:off x="6059118" y="2846522"/>
            <a:ext cx="666198" cy="666198"/>
            <a:chOff x="6104123" y="2515670"/>
            <a:chExt cx="666198" cy="666198"/>
          </a:xfrm>
        </p:grpSpPr>
        <p:sp>
          <p:nvSpPr>
            <p:cNvPr id="26" name="椭圆 25"/>
            <p:cNvSpPr/>
            <p:nvPr/>
          </p:nvSpPr>
          <p:spPr>
            <a:xfrm>
              <a:off x="6104123" y="2515670"/>
              <a:ext cx="666198" cy="666198"/>
            </a:xfrm>
            <a:prstGeom prst="ellipse">
              <a:avLst/>
            </a:prstGeom>
            <a:solidFill>
              <a:schemeClr val="tx2">
                <a:alpha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56777F"/>
                </a:solidFill>
                <a:effectLst/>
                <a:uLnTx/>
                <a:uFillTx/>
                <a:latin typeface="微软雅黑" panose="020B0503020204020204" pitchFamily="34" charset="-122"/>
                <a:ea typeface="微软雅黑" panose="020B0503020204020204" pitchFamily="34" charset="-122"/>
                <a:cs typeface="+mn-cs"/>
              </a:endParaRPr>
            </a:p>
          </p:txBody>
        </p:sp>
        <p:sp>
          <p:nvSpPr>
            <p:cNvPr id="27" name="文本框 91"/>
            <p:cNvSpPr txBox="1"/>
            <p:nvPr/>
          </p:nvSpPr>
          <p:spPr>
            <a:xfrm>
              <a:off x="6137205" y="2665244"/>
              <a:ext cx="595035" cy="338554"/>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600" b="0" i="0" u="none" strike="noStrike" kern="1200" cap="none" spc="0" normalizeH="0" baseline="0" noProof="0" dirty="0" smtClean="0">
                  <a:ln>
                    <a:noFill/>
                  </a:ln>
                  <a:solidFill>
                    <a:srgbClr val="080808"/>
                  </a:solidFill>
                  <a:effectLst/>
                  <a:uLnTx/>
                  <a:uFillTx/>
                  <a:latin typeface="微软雅黑" panose="020B0503020204020204" pitchFamily="34" charset="-122"/>
                  <a:ea typeface="微软雅黑" panose="020B0503020204020204" pitchFamily="34" charset="-122"/>
                  <a:cs typeface="+mn-cs"/>
                </a:rPr>
                <a:t>标题</a:t>
              </a:r>
              <a:endParaRPr kumimoji="0" lang="en-US" altLang="zh-CN" sz="16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grpSp>
      <p:pic>
        <p:nvPicPr>
          <p:cNvPr id="2" name="图片 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394782" y="850875"/>
            <a:ext cx="2189992" cy="3282125"/>
          </a:xfrm>
          <a:prstGeom prst="rect">
            <a:avLst/>
          </a:prstGeom>
        </p:spPr>
      </p:pic>
      <p:sp>
        <p:nvSpPr>
          <p:cNvPr id="28" name="Text Box 18"/>
          <p:cNvSpPr txBox="1">
            <a:spLocks noChangeArrowheads="1"/>
          </p:cNvSpPr>
          <p:nvPr/>
        </p:nvSpPr>
        <p:spPr bwMode="gray">
          <a:xfrm>
            <a:off x="3707904" y="195486"/>
            <a:ext cx="1584175" cy="4770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marL="0" marR="0" lvl="0" indent="0" algn="ctr" defTabSz="914400" rtl="0" eaLnBrk="0" fontAlgn="auto" latinLnBrk="0" hangingPunct="0">
              <a:lnSpc>
                <a:spcPct val="100000"/>
              </a:lnSpc>
              <a:spcBef>
                <a:spcPts val="0"/>
              </a:spcBef>
              <a:spcAft>
                <a:spcPts val="0"/>
              </a:spcAft>
              <a:buClrTx/>
              <a:buSzTx/>
              <a:buFontTx/>
              <a:buNone/>
              <a:tabLst/>
              <a:defRPr/>
            </a:pPr>
            <a:r>
              <a:rPr kumimoji="0" lang="zh-CN" altLang="en-US" sz="2500" b="0" i="0" u="none" strike="noStrike" kern="120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cs typeface="+mn-cs"/>
              </a:rPr>
              <a:t>标题内容</a:t>
            </a:r>
            <a:endParaRPr kumimoji="0" lang="zh-CN" altLang="en-US" sz="25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cxnSp>
        <p:nvCxnSpPr>
          <p:cNvPr id="29" name="直接连接符​​ 14"/>
          <p:cNvCxnSpPr/>
          <p:nvPr/>
        </p:nvCxnSpPr>
        <p:spPr>
          <a:xfrm>
            <a:off x="5647418" y="468660"/>
            <a:ext cx="3057760" cy="0"/>
          </a:xfrm>
          <a:prstGeom prst="line">
            <a:avLst/>
          </a:prstGeom>
          <a:ln w="9525">
            <a:solidFill>
              <a:schemeClr val="accent3"/>
            </a:solidFill>
            <a:prstDash val="solid"/>
          </a:ln>
        </p:spPr>
        <p:style>
          <a:lnRef idx="1">
            <a:schemeClr val="accent1"/>
          </a:lnRef>
          <a:fillRef idx="0">
            <a:schemeClr val="accent1"/>
          </a:fillRef>
          <a:effectRef idx="0">
            <a:schemeClr val="accent1"/>
          </a:effectRef>
          <a:fontRef idx="minor">
            <a:schemeClr val="tx1"/>
          </a:fontRef>
        </p:style>
      </p:cxnSp>
      <p:cxnSp>
        <p:nvCxnSpPr>
          <p:cNvPr id="30" name="直接连接符​​ 14"/>
          <p:cNvCxnSpPr/>
          <p:nvPr/>
        </p:nvCxnSpPr>
        <p:spPr>
          <a:xfrm>
            <a:off x="362112" y="468660"/>
            <a:ext cx="3057760" cy="0"/>
          </a:xfrm>
          <a:prstGeom prst="line">
            <a:avLst/>
          </a:prstGeom>
          <a:ln w="9525">
            <a:solidFill>
              <a:schemeClr val="accent3"/>
            </a:solidFill>
            <a:prstDash val="soli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69916751"/>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childTnLst>
                    </p:cTn>
                  </p:par>
                  <p:par>
                    <p:cTn id="10" fill="hold">
                      <p:stCondLst>
                        <p:cond delay="indefinite"/>
                      </p:stCondLst>
                      <p:childTnLst>
                        <p:par>
                          <p:cTn id="11" fill="hold">
                            <p:stCondLst>
                              <p:cond delay="0"/>
                            </p:stCondLst>
                            <p:childTnLst>
                              <p:par>
                                <p:cTn id="12" presetID="22" presetClass="entr" presetSubtype="1" fill="hold" nodeType="clickEffect">
                                  <p:stCondLst>
                                    <p:cond delay="0"/>
                                  </p:stCondLst>
                                  <p:childTnLst>
                                    <p:set>
                                      <p:cBhvr>
                                        <p:cTn id="13" dur="1" fill="hold">
                                          <p:stCondLst>
                                            <p:cond delay="0"/>
                                          </p:stCondLst>
                                        </p:cTn>
                                        <p:tgtEl>
                                          <p:spTgt spid="8"/>
                                        </p:tgtEl>
                                        <p:attrNameLst>
                                          <p:attrName>style.visibility</p:attrName>
                                        </p:attrNameLst>
                                      </p:cBhvr>
                                      <p:to>
                                        <p:strVal val="visible"/>
                                      </p:to>
                                    </p:set>
                                    <p:animEffect transition="in" filter="wipe(up)">
                                      <p:cBhvr>
                                        <p:cTn id="14" dur="500"/>
                                        <p:tgtEl>
                                          <p:spTgt spid="8"/>
                                        </p:tgtEl>
                                      </p:cBhvr>
                                    </p:animEffect>
                                  </p:childTnLst>
                                </p:cTn>
                              </p:par>
                            </p:childTnLst>
                          </p:cTn>
                        </p:par>
                      </p:childTnLst>
                    </p:cTn>
                  </p:par>
                  <p:par>
                    <p:cTn id="15" fill="hold">
                      <p:stCondLst>
                        <p:cond delay="indefinite"/>
                      </p:stCondLst>
                      <p:childTnLst>
                        <p:par>
                          <p:cTn id="16" fill="hold">
                            <p:stCondLst>
                              <p:cond delay="0"/>
                            </p:stCondLst>
                            <p:childTnLst>
                              <p:par>
                                <p:cTn id="17" presetID="22" presetClass="entr" presetSubtype="8"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ipe(left)">
                                      <p:cBhvr>
                                        <p:cTn id="19" dur="500"/>
                                        <p:tgtEl>
                                          <p:spTgt spid="7"/>
                                        </p:tgtEl>
                                      </p:cBhvr>
                                    </p:animEffect>
                                  </p:childTnLst>
                                </p:cTn>
                              </p:par>
                            </p:childTnLst>
                          </p:cTn>
                        </p:par>
                        <p:par>
                          <p:cTn id="20" fill="hold">
                            <p:stCondLst>
                              <p:cond delay="500"/>
                            </p:stCondLst>
                            <p:childTnLst>
                              <p:par>
                                <p:cTn id="21" presetID="10" presetClass="entr" presetSubtype="0" fill="hold" nodeType="afterEffect">
                                  <p:stCondLst>
                                    <p:cond delay="0"/>
                                  </p:stCondLst>
                                  <p:childTnLst>
                                    <p:set>
                                      <p:cBhvr>
                                        <p:cTn id="22" dur="1" fill="hold">
                                          <p:stCondLst>
                                            <p:cond delay="0"/>
                                          </p:stCondLst>
                                        </p:cTn>
                                        <p:tgtEl>
                                          <p:spTgt spid="16"/>
                                        </p:tgtEl>
                                        <p:attrNameLst>
                                          <p:attrName>style.visibility</p:attrName>
                                        </p:attrNameLst>
                                      </p:cBhvr>
                                      <p:to>
                                        <p:strVal val="visible"/>
                                      </p:to>
                                    </p:set>
                                    <p:animEffect transition="in" filter="fade">
                                      <p:cBhvr>
                                        <p:cTn id="23" dur="500"/>
                                        <p:tgtEl>
                                          <p:spTgt spid="16"/>
                                        </p:tgtEl>
                                      </p:cBhvr>
                                    </p:animEffect>
                                  </p:childTnLst>
                                </p:cTn>
                              </p:par>
                              <p:par>
                                <p:cTn id="24" presetID="10" presetClass="entr" presetSubtype="0" fill="hold" nodeType="withEffect">
                                  <p:stCondLst>
                                    <p:cond delay="0"/>
                                  </p:stCondLst>
                                  <p:childTnLst>
                                    <p:set>
                                      <p:cBhvr>
                                        <p:cTn id="25" dur="1" fill="hold">
                                          <p:stCondLst>
                                            <p:cond delay="0"/>
                                          </p:stCondLst>
                                        </p:cTn>
                                        <p:tgtEl>
                                          <p:spTgt spid="19"/>
                                        </p:tgtEl>
                                        <p:attrNameLst>
                                          <p:attrName>style.visibility</p:attrName>
                                        </p:attrNameLst>
                                      </p:cBhvr>
                                      <p:to>
                                        <p:strVal val="visible"/>
                                      </p:to>
                                    </p:set>
                                    <p:animEffect transition="in" filter="fade">
                                      <p:cBhvr>
                                        <p:cTn id="26" dur="500"/>
                                        <p:tgtEl>
                                          <p:spTgt spid="19"/>
                                        </p:tgtEl>
                                      </p:cBhvr>
                                    </p:animEffect>
                                  </p:childTnLst>
                                </p:cTn>
                              </p:par>
                              <p:par>
                                <p:cTn id="27" presetID="10" presetClass="entr" presetSubtype="0" fill="hold" nodeType="withEffect">
                                  <p:stCondLst>
                                    <p:cond delay="0"/>
                                  </p:stCondLst>
                                  <p:childTnLst>
                                    <p:set>
                                      <p:cBhvr>
                                        <p:cTn id="28" dur="1" fill="hold">
                                          <p:stCondLst>
                                            <p:cond delay="0"/>
                                          </p:stCondLst>
                                        </p:cTn>
                                        <p:tgtEl>
                                          <p:spTgt spid="22"/>
                                        </p:tgtEl>
                                        <p:attrNameLst>
                                          <p:attrName>style.visibility</p:attrName>
                                        </p:attrNameLst>
                                      </p:cBhvr>
                                      <p:to>
                                        <p:strVal val="visible"/>
                                      </p:to>
                                    </p:set>
                                    <p:animEffect transition="in" filter="fade">
                                      <p:cBhvr>
                                        <p:cTn id="29" dur="500"/>
                                        <p:tgtEl>
                                          <p:spTgt spid="22"/>
                                        </p:tgtEl>
                                      </p:cBhvr>
                                    </p:animEffect>
                                  </p:childTnLst>
                                </p:cTn>
                              </p:par>
                              <p:par>
                                <p:cTn id="30" presetID="10" presetClass="entr" presetSubtype="0" fill="hold" nodeType="withEffect">
                                  <p:stCondLst>
                                    <p:cond delay="0"/>
                                  </p:stCondLst>
                                  <p:childTnLst>
                                    <p:set>
                                      <p:cBhvr>
                                        <p:cTn id="31" dur="1" fill="hold">
                                          <p:stCondLst>
                                            <p:cond delay="0"/>
                                          </p:stCondLst>
                                        </p:cTn>
                                        <p:tgtEl>
                                          <p:spTgt spid="25"/>
                                        </p:tgtEl>
                                        <p:attrNameLst>
                                          <p:attrName>style.visibility</p:attrName>
                                        </p:attrNameLst>
                                      </p:cBhvr>
                                      <p:to>
                                        <p:strVal val="visible"/>
                                      </p:to>
                                    </p:set>
                                    <p:animEffect transition="in" filter="fade">
                                      <p:cBhvr>
                                        <p:cTn id="32" dur="500"/>
                                        <p:tgtEl>
                                          <p:spTgt spid="25"/>
                                        </p:tgtEl>
                                      </p:cBhvr>
                                    </p:animEffect>
                                  </p:childTnLst>
                                </p:cTn>
                              </p:par>
                            </p:childTnLst>
                          </p:cTn>
                        </p:par>
                      </p:childTnLst>
                    </p:cTn>
                  </p:par>
                  <p:par>
                    <p:cTn id="33" fill="hold">
                      <p:stCondLst>
                        <p:cond delay="indefinite"/>
                      </p:stCondLst>
                      <p:childTnLst>
                        <p:par>
                          <p:cTn id="34" fill="hold">
                            <p:stCondLst>
                              <p:cond delay="0"/>
                            </p:stCondLst>
                            <p:childTnLst>
                              <p:par>
                                <p:cTn id="35" presetID="47" presetClass="entr" presetSubtype="0" fill="hold" grpId="0" nodeType="clickEffect">
                                  <p:stCondLst>
                                    <p:cond delay="0"/>
                                  </p:stCondLst>
                                  <p:childTnLst>
                                    <p:set>
                                      <p:cBhvr>
                                        <p:cTn id="36" dur="1" fill="hold">
                                          <p:stCondLst>
                                            <p:cond delay="0"/>
                                          </p:stCondLst>
                                        </p:cTn>
                                        <p:tgtEl>
                                          <p:spTgt spid="9"/>
                                        </p:tgtEl>
                                        <p:attrNameLst>
                                          <p:attrName>style.visibility</p:attrName>
                                        </p:attrNameLst>
                                      </p:cBhvr>
                                      <p:to>
                                        <p:strVal val="visible"/>
                                      </p:to>
                                    </p:set>
                                    <p:animEffect transition="in" filter="fade">
                                      <p:cBhvr>
                                        <p:cTn id="37" dur="1000"/>
                                        <p:tgtEl>
                                          <p:spTgt spid="9"/>
                                        </p:tgtEl>
                                      </p:cBhvr>
                                    </p:animEffect>
                                    <p:anim calcmode="lin" valueType="num">
                                      <p:cBhvr>
                                        <p:cTn id="38" dur="1000" fill="hold"/>
                                        <p:tgtEl>
                                          <p:spTgt spid="9"/>
                                        </p:tgtEl>
                                        <p:attrNameLst>
                                          <p:attrName>ppt_x</p:attrName>
                                        </p:attrNameLst>
                                      </p:cBhvr>
                                      <p:tavLst>
                                        <p:tav tm="0">
                                          <p:val>
                                            <p:strVal val="#ppt_x"/>
                                          </p:val>
                                        </p:tav>
                                        <p:tav tm="100000">
                                          <p:val>
                                            <p:strVal val="#ppt_x"/>
                                          </p:val>
                                        </p:tav>
                                      </p:tavLst>
                                    </p:anim>
                                    <p:anim calcmode="lin" valueType="num">
                                      <p:cBhvr>
                                        <p:cTn id="39" dur="1000" fill="hold"/>
                                        <p:tgtEl>
                                          <p:spTgt spid="9"/>
                                        </p:tgtEl>
                                        <p:attrNameLst>
                                          <p:attrName>ppt_y</p:attrName>
                                        </p:attrNameLst>
                                      </p:cBhvr>
                                      <p:tavLst>
                                        <p:tav tm="0">
                                          <p:val>
                                            <p:strVal val="#ppt_y-.1"/>
                                          </p:val>
                                        </p:tav>
                                        <p:tav tm="100000">
                                          <p:val>
                                            <p:strVal val="#ppt_y"/>
                                          </p:val>
                                        </p:tav>
                                      </p:tavLst>
                                    </p:anim>
                                  </p:childTnLst>
                                </p:cTn>
                              </p:par>
                              <p:par>
                                <p:cTn id="40" presetID="47" presetClass="entr" presetSubtype="0" fill="hold" grpId="0" nodeType="withEffect">
                                  <p:stCondLst>
                                    <p:cond delay="0"/>
                                  </p:stCondLst>
                                  <p:childTnLst>
                                    <p:set>
                                      <p:cBhvr>
                                        <p:cTn id="41" dur="1" fill="hold">
                                          <p:stCondLst>
                                            <p:cond delay="0"/>
                                          </p:stCondLst>
                                        </p:cTn>
                                        <p:tgtEl>
                                          <p:spTgt spid="13"/>
                                        </p:tgtEl>
                                        <p:attrNameLst>
                                          <p:attrName>style.visibility</p:attrName>
                                        </p:attrNameLst>
                                      </p:cBhvr>
                                      <p:to>
                                        <p:strVal val="visible"/>
                                      </p:to>
                                    </p:set>
                                    <p:animEffect transition="in" filter="fade">
                                      <p:cBhvr>
                                        <p:cTn id="42" dur="1000"/>
                                        <p:tgtEl>
                                          <p:spTgt spid="13"/>
                                        </p:tgtEl>
                                      </p:cBhvr>
                                    </p:animEffect>
                                    <p:anim calcmode="lin" valueType="num">
                                      <p:cBhvr>
                                        <p:cTn id="43" dur="1000" fill="hold"/>
                                        <p:tgtEl>
                                          <p:spTgt spid="13"/>
                                        </p:tgtEl>
                                        <p:attrNameLst>
                                          <p:attrName>ppt_x</p:attrName>
                                        </p:attrNameLst>
                                      </p:cBhvr>
                                      <p:tavLst>
                                        <p:tav tm="0">
                                          <p:val>
                                            <p:strVal val="#ppt_x"/>
                                          </p:val>
                                        </p:tav>
                                        <p:tav tm="100000">
                                          <p:val>
                                            <p:strVal val="#ppt_x"/>
                                          </p:val>
                                        </p:tav>
                                      </p:tavLst>
                                    </p:anim>
                                    <p:anim calcmode="lin" valueType="num">
                                      <p:cBhvr>
                                        <p:cTn id="44" dur="1000" fill="hold"/>
                                        <p:tgtEl>
                                          <p:spTgt spid="13"/>
                                        </p:tgtEl>
                                        <p:attrNameLst>
                                          <p:attrName>ppt_y</p:attrName>
                                        </p:attrNameLst>
                                      </p:cBhvr>
                                      <p:tavLst>
                                        <p:tav tm="0">
                                          <p:val>
                                            <p:strVal val="#ppt_y-.1"/>
                                          </p:val>
                                        </p:tav>
                                        <p:tav tm="100000">
                                          <p:val>
                                            <p:strVal val="#ppt_y"/>
                                          </p:val>
                                        </p:tav>
                                      </p:tavLst>
                                    </p:anim>
                                  </p:childTnLst>
                                </p:cTn>
                              </p:par>
                              <p:par>
                                <p:cTn id="45" presetID="47" presetClass="entr" presetSubtype="0" fill="hold" grpId="0" nodeType="withEffect">
                                  <p:stCondLst>
                                    <p:cond delay="0"/>
                                  </p:stCondLst>
                                  <p:childTnLst>
                                    <p:set>
                                      <p:cBhvr>
                                        <p:cTn id="46" dur="1" fill="hold">
                                          <p:stCondLst>
                                            <p:cond delay="0"/>
                                          </p:stCondLst>
                                        </p:cTn>
                                        <p:tgtEl>
                                          <p:spTgt spid="14"/>
                                        </p:tgtEl>
                                        <p:attrNameLst>
                                          <p:attrName>style.visibility</p:attrName>
                                        </p:attrNameLst>
                                      </p:cBhvr>
                                      <p:to>
                                        <p:strVal val="visible"/>
                                      </p:to>
                                    </p:set>
                                    <p:animEffect transition="in" filter="fade">
                                      <p:cBhvr>
                                        <p:cTn id="47" dur="1000"/>
                                        <p:tgtEl>
                                          <p:spTgt spid="14"/>
                                        </p:tgtEl>
                                      </p:cBhvr>
                                    </p:animEffect>
                                    <p:anim calcmode="lin" valueType="num">
                                      <p:cBhvr>
                                        <p:cTn id="48" dur="1000" fill="hold"/>
                                        <p:tgtEl>
                                          <p:spTgt spid="14"/>
                                        </p:tgtEl>
                                        <p:attrNameLst>
                                          <p:attrName>ppt_x</p:attrName>
                                        </p:attrNameLst>
                                      </p:cBhvr>
                                      <p:tavLst>
                                        <p:tav tm="0">
                                          <p:val>
                                            <p:strVal val="#ppt_x"/>
                                          </p:val>
                                        </p:tav>
                                        <p:tav tm="100000">
                                          <p:val>
                                            <p:strVal val="#ppt_x"/>
                                          </p:val>
                                        </p:tav>
                                      </p:tavLst>
                                    </p:anim>
                                    <p:anim calcmode="lin" valueType="num">
                                      <p:cBhvr>
                                        <p:cTn id="49" dur="1000" fill="hold"/>
                                        <p:tgtEl>
                                          <p:spTgt spid="14"/>
                                        </p:tgtEl>
                                        <p:attrNameLst>
                                          <p:attrName>ppt_y</p:attrName>
                                        </p:attrNameLst>
                                      </p:cBhvr>
                                      <p:tavLst>
                                        <p:tav tm="0">
                                          <p:val>
                                            <p:strVal val="#ppt_y-.1"/>
                                          </p:val>
                                        </p:tav>
                                        <p:tav tm="100000">
                                          <p:val>
                                            <p:strVal val="#ppt_y"/>
                                          </p:val>
                                        </p:tav>
                                      </p:tavLst>
                                    </p:anim>
                                  </p:childTnLst>
                                </p:cTn>
                              </p:par>
                              <p:par>
                                <p:cTn id="50" presetID="47" presetClass="entr" presetSubtype="0" fill="hold" grpId="0" nodeType="withEffect">
                                  <p:stCondLst>
                                    <p:cond delay="0"/>
                                  </p:stCondLst>
                                  <p:childTnLst>
                                    <p:set>
                                      <p:cBhvr>
                                        <p:cTn id="51" dur="1" fill="hold">
                                          <p:stCondLst>
                                            <p:cond delay="0"/>
                                          </p:stCondLst>
                                        </p:cTn>
                                        <p:tgtEl>
                                          <p:spTgt spid="15"/>
                                        </p:tgtEl>
                                        <p:attrNameLst>
                                          <p:attrName>style.visibility</p:attrName>
                                        </p:attrNameLst>
                                      </p:cBhvr>
                                      <p:to>
                                        <p:strVal val="visible"/>
                                      </p:to>
                                    </p:set>
                                    <p:animEffect transition="in" filter="fade">
                                      <p:cBhvr>
                                        <p:cTn id="52" dur="1000"/>
                                        <p:tgtEl>
                                          <p:spTgt spid="15"/>
                                        </p:tgtEl>
                                      </p:cBhvr>
                                    </p:animEffect>
                                    <p:anim calcmode="lin" valueType="num">
                                      <p:cBhvr>
                                        <p:cTn id="53" dur="1000" fill="hold"/>
                                        <p:tgtEl>
                                          <p:spTgt spid="15"/>
                                        </p:tgtEl>
                                        <p:attrNameLst>
                                          <p:attrName>ppt_x</p:attrName>
                                        </p:attrNameLst>
                                      </p:cBhvr>
                                      <p:tavLst>
                                        <p:tav tm="0">
                                          <p:val>
                                            <p:strVal val="#ppt_x"/>
                                          </p:val>
                                        </p:tav>
                                        <p:tav tm="100000">
                                          <p:val>
                                            <p:strVal val="#ppt_x"/>
                                          </p:val>
                                        </p:tav>
                                      </p:tavLst>
                                    </p:anim>
                                    <p:anim calcmode="lin" valueType="num">
                                      <p:cBhvr>
                                        <p:cTn id="54" dur="1000" fill="hold"/>
                                        <p:tgtEl>
                                          <p:spTgt spid="1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9" grpId="0"/>
      <p:bldP spid="13" grpId="0"/>
      <p:bldP spid="14" grpId="0"/>
      <p:bldP spid="15"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 Box 4"/>
          <p:cNvSpPr txBox="1">
            <a:spLocks noChangeArrowheads="1"/>
          </p:cNvSpPr>
          <p:nvPr/>
        </p:nvSpPr>
        <p:spPr bwMode="auto">
          <a:xfrm>
            <a:off x="2627784" y="2445032"/>
            <a:ext cx="4464496" cy="8617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5000" b="1" i="0" u="none" strike="noStrike" kern="1200" cap="none" spc="0" normalizeH="0" baseline="0" noProof="0" dirty="0">
                <a:ln>
                  <a:noFill/>
                </a:ln>
                <a:solidFill>
                  <a:srgbClr val="FFFFFF"/>
                </a:soli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cs typeface="+mn-cs"/>
              </a:rPr>
              <a:t>单击添加标题</a:t>
            </a:r>
            <a:endParaRPr kumimoji="0" lang="zh-CN" altLang="zh-CN" sz="5000" b="1" i="0" u="none" strike="noStrike" kern="1200" cap="none" spc="0" normalizeH="0" baseline="0" noProof="0" dirty="0">
              <a:ln>
                <a:noFill/>
              </a:ln>
              <a:solidFill>
                <a:srgbClr val="FFFFFF"/>
              </a:soli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cs typeface="+mn-cs"/>
            </a:endParaRPr>
          </a:p>
        </p:txBody>
      </p:sp>
      <p:sp>
        <p:nvSpPr>
          <p:cNvPr id="12" name="文本框 9"/>
          <p:cNvSpPr txBox="1"/>
          <p:nvPr/>
        </p:nvSpPr>
        <p:spPr>
          <a:xfrm>
            <a:off x="2738037" y="3379922"/>
            <a:ext cx="2007940" cy="246221"/>
          </a:xfrm>
          <a:prstGeom prst="rect">
            <a:avLst/>
          </a:prstGeom>
          <a:noFill/>
        </p:spPr>
        <p:txBody>
          <a:bodyPr wrap="square" lIns="0" tIns="0" rIns="0" bIns="0" rtlCol="0">
            <a:spAutoFit/>
          </a:bodyPr>
          <a:lstStyle/>
          <a:p>
            <a:pPr marL="171450" marR="0" lvl="1" indent="-171450" algn="l" defTabSz="914400" rtl="0" eaLnBrk="1" fontAlgn="auto" latinLnBrk="0" hangingPunct="1">
              <a:lnSpc>
                <a:spcPct val="100000"/>
              </a:lnSpc>
              <a:spcBef>
                <a:spcPts val="0"/>
              </a:spcBef>
              <a:spcAft>
                <a:spcPts val="0"/>
              </a:spcAft>
              <a:buClrTx/>
              <a:buSzTx/>
              <a:buFont typeface="Wingdings" pitchFamily="2" charset="2"/>
              <a:buChar char="l"/>
              <a:tabLst/>
              <a:defRPr/>
            </a:pPr>
            <a:r>
              <a:rPr kumimoji="0" lang="zh-CN" altLang="en-US" sz="1600" b="0" i="0" u="none" strike="noStrike" kern="1200" cap="none" spc="0" normalizeH="0" baseline="0" noProof="0" dirty="0" smtClean="0">
                <a:ln>
                  <a:noFill/>
                </a:ln>
                <a:solidFill>
                  <a:srgbClr val="FFFFFF"/>
                </a:solidFill>
                <a:effectLst/>
                <a:uLnTx/>
                <a:uFillTx/>
                <a:latin typeface="微软雅黑" pitchFamily="34" charset="-122"/>
                <a:ea typeface="微软雅黑" pitchFamily="34" charset="-122"/>
                <a:cs typeface="+mn-cs"/>
              </a:rPr>
              <a:t>标题文字</a:t>
            </a:r>
            <a:endParaRPr kumimoji="0" lang="zh-CN" altLang="en-US" sz="1600"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endParaRPr>
          </a:p>
        </p:txBody>
      </p:sp>
      <p:sp>
        <p:nvSpPr>
          <p:cNvPr id="13" name="文本框 9"/>
          <p:cNvSpPr txBox="1"/>
          <p:nvPr/>
        </p:nvSpPr>
        <p:spPr>
          <a:xfrm>
            <a:off x="2738036" y="3689973"/>
            <a:ext cx="2007940" cy="246221"/>
          </a:xfrm>
          <a:prstGeom prst="rect">
            <a:avLst/>
          </a:prstGeom>
          <a:noFill/>
        </p:spPr>
        <p:txBody>
          <a:bodyPr wrap="square" lIns="0" tIns="0" rIns="0" bIns="0" rtlCol="0">
            <a:spAutoFit/>
          </a:bodyPr>
          <a:lstStyle/>
          <a:p>
            <a:pPr marL="171450" marR="0" lvl="1" indent="-171450" algn="l" defTabSz="914400" rtl="0" eaLnBrk="1" fontAlgn="auto" latinLnBrk="0" hangingPunct="1">
              <a:lnSpc>
                <a:spcPct val="100000"/>
              </a:lnSpc>
              <a:spcBef>
                <a:spcPts val="0"/>
              </a:spcBef>
              <a:spcAft>
                <a:spcPts val="0"/>
              </a:spcAft>
              <a:buClrTx/>
              <a:buSzTx/>
              <a:buFont typeface="Wingdings" pitchFamily="2" charset="2"/>
              <a:buChar char="l"/>
              <a:tabLst/>
              <a:defRPr/>
            </a:pPr>
            <a:r>
              <a:rPr kumimoji="0" lang="zh-CN" altLang="en-US" sz="1600" b="0" i="0" u="none" strike="noStrike" kern="1200" cap="none" spc="0" normalizeH="0" baseline="0" noProof="0" dirty="0" smtClean="0">
                <a:ln>
                  <a:noFill/>
                </a:ln>
                <a:solidFill>
                  <a:srgbClr val="FFFFFF"/>
                </a:solidFill>
                <a:effectLst/>
                <a:uLnTx/>
                <a:uFillTx/>
                <a:latin typeface="微软雅黑" pitchFamily="34" charset="-122"/>
                <a:ea typeface="微软雅黑" pitchFamily="34" charset="-122"/>
                <a:cs typeface="+mn-cs"/>
              </a:rPr>
              <a:t>标题文字</a:t>
            </a:r>
            <a:endParaRPr kumimoji="0" lang="zh-CN" altLang="en-US" sz="1600"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endParaRPr>
          </a:p>
        </p:txBody>
      </p:sp>
      <p:sp>
        <p:nvSpPr>
          <p:cNvPr id="14" name="文本框 9"/>
          <p:cNvSpPr txBox="1"/>
          <p:nvPr/>
        </p:nvSpPr>
        <p:spPr>
          <a:xfrm>
            <a:off x="4072930" y="3383180"/>
            <a:ext cx="2007940" cy="246221"/>
          </a:xfrm>
          <a:prstGeom prst="rect">
            <a:avLst/>
          </a:prstGeom>
          <a:noFill/>
        </p:spPr>
        <p:txBody>
          <a:bodyPr wrap="square" lIns="0" tIns="0" rIns="0" bIns="0" rtlCol="0">
            <a:spAutoFit/>
          </a:bodyPr>
          <a:lstStyle/>
          <a:p>
            <a:pPr marL="171450" marR="0" lvl="1" indent="-171450" algn="l" defTabSz="914400" rtl="0" eaLnBrk="1" fontAlgn="auto" latinLnBrk="0" hangingPunct="1">
              <a:lnSpc>
                <a:spcPct val="100000"/>
              </a:lnSpc>
              <a:spcBef>
                <a:spcPts val="0"/>
              </a:spcBef>
              <a:spcAft>
                <a:spcPts val="0"/>
              </a:spcAft>
              <a:buClrTx/>
              <a:buSzTx/>
              <a:buFont typeface="Wingdings" pitchFamily="2" charset="2"/>
              <a:buChar char="l"/>
              <a:tabLst/>
              <a:defRPr/>
            </a:pPr>
            <a:r>
              <a:rPr kumimoji="0" lang="zh-CN" altLang="en-US" sz="1600" b="0" i="0" u="none" strike="noStrike" kern="1200" cap="none" spc="0" normalizeH="0" baseline="0" noProof="0" dirty="0" smtClean="0">
                <a:ln>
                  <a:noFill/>
                </a:ln>
                <a:solidFill>
                  <a:srgbClr val="FFFFFF"/>
                </a:solidFill>
                <a:effectLst/>
                <a:uLnTx/>
                <a:uFillTx/>
                <a:latin typeface="微软雅黑" pitchFamily="34" charset="-122"/>
                <a:ea typeface="微软雅黑" pitchFamily="34" charset="-122"/>
                <a:cs typeface="+mn-cs"/>
              </a:rPr>
              <a:t>标题文字</a:t>
            </a:r>
            <a:endParaRPr kumimoji="0" lang="zh-CN" altLang="en-US" sz="1600"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endParaRPr>
          </a:p>
        </p:txBody>
      </p:sp>
      <p:sp>
        <p:nvSpPr>
          <p:cNvPr id="15" name="文本框 9"/>
          <p:cNvSpPr txBox="1"/>
          <p:nvPr/>
        </p:nvSpPr>
        <p:spPr>
          <a:xfrm>
            <a:off x="4072931" y="3693681"/>
            <a:ext cx="2007940" cy="246221"/>
          </a:xfrm>
          <a:prstGeom prst="rect">
            <a:avLst/>
          </a:prstGeom>
          <a:noFill/>
        </p:spPr>
        <p:txBody>
          <a:bodyPr wrap="square" lIns="0" tIns="0" rIns="0" bIns="0" rtlCol="0">
            <a:spAutoFit/>
          </a:bodyPr>
          <a:lstStyle/>
          <a:p>
            <a:pPr marL="171450" marR="0" lvl="1" indent="-171450" algn="l" defTabSz="914400" rtl="0" eaLnBrk="1" fontAlgn="auto" latinLnBrk="0" hangingPunct="1">
              <a:lnSpc>
                <a:spcPct val="100000"/>
              </a:lnSpc>
              <a:spcBef>
                <a:spcPts val="0"/>
              </a:spcBef>
              <a:spcAft>
                <a:spcPts val="0"/>
              </a:spcAft>
              <a:buClrTx/>
              <a:buSzTx/>
              <a:buFont typeface="Wingdings" pitchFamily="2" charset="2"/>
              <a:buChar char="l"/>
              <a:tabLst/>
              <a:defRPr/>
            </a:pPr>
            <a:r>
              <a:rPr kumimoji="0" lang="zh-CN" altLang="en-US" sz="1600" b="0" i="0" u="none" strike="noStrike" kern="1200" cap="none" spc="0" normalizeH="0" baseline="0" noProof="0" dirty="0" smtClean="0">
                <a:ln>
                  <a:noFill/>
                </a:ln>
                <a:solidFill>
                  <a:srgbClr val="FFFFFF"/>
                </a:solidFill>
                <a:effectLst/>
                <a:uLnTx/>
                <a:uFillTx/>
                <a:latin typeface="微软雅黑" pitchFamily="34" charset="-122"/>
                <a:ea typeface="微软雅黑" pitchFamily="34" charset="-122"/>
                <a:cs typeface="+mn-cs"/>
              </a:rPr>
              <a:t>标题文字</a:t>
            </a:r>
            <a:endParaRPr kumimoji="0" lang="zh-CN" altLang="en-US" sz="1600"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endParaRPr>
          </a:p>
        </p:txBody>
      </p:sp>
      <p:sp>
        <p:nvSpPr>
          <p:cNvPr id="16" name="文本框 9"/>
          <p:cNvSpPr txBox="1"/>
          <p:nvPr/>
        </p:nvSpPr>
        <p:spPr>
          <a:xfrm>
            <a:off x="5441082" y="3383180"/>
            <a:ext cx="2007940" cy="246221"/>
          </a:xfrm>
          <a:prstGeom prst="rect">
            <a:avLst/>
          </a:prstGeom>
          <a:noFill/>
        </p:spPr>
        <p:txBody>
          <a:bodyPr wrap="square" lIns="0" tIns="0" rIns="0" bIns="0" rtlCol="0">
            <a:spAutoFit/>
          </a:bodyPr>
          <a:lstStyle/>
          <a:p>
            <a:pPr marL="171450" marR="0" lvl="1" indent="-171450" algn="l" defTabSz="914400" rtl="0" eaLnBrk="1" fontAlgn="auto" latinLnBrk="0" hangingPunct="1">
              <a:lnSpc>
                <a:spcPct val="100000"/>
              </a:lnSpc>
              <a:spcBef>
                <a:spcPts val="0"/>
              </a:spcBef>
              <a:spcAft>
                <a:spcPts val="0"/>
              </a:spcAft>
              <a:buClrTx/>
              <a:buSzTx/>
              <a:buFont typeface="Wingdings" pitchFamily="2" charset="2"/>
              <a:buChar char="l"/>
              <a:tabLst/>
              <a:defRPr/>
            </a:pPr>
            <a:r>
              <a:rPr kumimoji="0" lang="zh-CN" altLang="en-US" sz="1600" b="0" i="0" u="none" strike="noStrike" kern="1200" cap="none" spc="0" normalizeH="0" baseline="0" noProof="0" dirty="0" smtClean="0">
                <a:ln>
                  <a:noFill/>
                </a:ln>
                <a:solidFill>
                  <a:srgbClr val="FFFFFF"/>
                </a:solidFill>
                <a:effectLst/>
                <a:uLnTx/>
                <a:uFillTx/>
                <a:latin typeface="微软雅黑" pitchFamily="34" charset="-122"/>
                <a:ea typeface="微软雅黑" pitchFamily="34" charset="-122"/>
                <a:cs typeface="+mn-cs"/>
              </a:rPr>
              <a:t>标题文字</a:t>
            </a:r>
            <a:endParaRPr kumimoji="0" lang="zh-CN" altLang="en-US" sz="1600"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endParaRPr>
          </a:p>
        </p:txBody>
      </p:sp>
      <p:sp>
        <p:nvSpPr>
          <p:cNvPr id="17" name="文本框 9"/>
          <p:cNvSpPr txBox="1"/>
          <p:nvPr/>
        </p:nvSpPr>
        <p:spPr>
          <a:xfrm>
            <a:off x="5441083" y="3693681"/>
            <a:ext cx="2007940" cy="246221"/>
          </a:xfrm>
          <a:prstGeom prst="rect">
            <a:avLst/>
          </a:prstGeom>
          <a:noFill/>
        </p:spPr>
        <p:txBody>
          <a:bodyPr wrap="square" lIns="0" tIns="0" rIns="0" bIns="0" rtlCol="0">
            <a:spAutoFit/>
          </a:bodyPr>
          <a:lstStyle/>
          <a:p>
            <a:pPr marL="171450" marR="0" lvl="1" indent="-171450" algn="l" defTabSz="914400" rtl="0" eaLnBrk="1" fontAlgn="auto" latinLnBrk="0" hangingPunct="1">
              <a:lnSpc>
                <a:spcPct val="100000"/>
              </a:lnSpc>
              <a:spcBef>
                <a:spcPts val="0"/>
              </a:spcBef>
              <a:spcAft>
                <a:spcPts val="0"/>
              </a:spcAft>
              <a:buClrTx/>
              <a:buSzTx/>
              <a:buFont typeface="Wingdings" pitchFamily="2" charset="2"/>
              <a:buChar char="l"/>
              <a:tabLst/>
              <a:defRPr/>
            </a:pPr>
            <a:r>
              <a:rPr kumimoji="0" lang="zh-CN" altLang="en-US" sz="1600" b="0" i="0" u="none" strike="noStrike" kern="1200" cap="none" spc="0" normalizeH="0" baseline="0" noProof="0" dirty="0" smtClean="0">
                <a:ln>
                  <a:noFill/>
                </a:ln>
                <a:solidFill>
                  <a:srgbClr val="FFFFFF"/>
                </a:solidFill>
                <a:effectLst/>
                <a:uLnTx/>
                <a:uFillTx/>
                <a:latin typeface="微软雅黑" pitchFamily="34" charset="-122"/>
                <a:ea typeface="微软雅黑" pitchFamily="34" charset="-122"/>
                <a:cs typeface="+mn-cs"/>
              </a:rPr>
              <a:t>标题文字</a:t>
            </a:r>
            <a:endParaRPr kumimoji="0" lang="zh-CN" altLang="en-US" sz="1600"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endParaRPr>
          </a:p>
        </p:txBody>
      </p:sp>
      <p:sp>
        <p:nvSpPr>
          <p:cNvPr id="18" name="Text Box 4"/>
          <p:cNvSpPr txBox="1">
            <a:spLocks noChangeArrowheads="1"/>
          </p:cNvSpPr>
          <p:nvPr/>
        </p:nvSpPr>
        <p:spPr bwMode="auto">
          <a:xfrm>
            <a:off x="3776614" y="843558"/>
            <a:ext cx="2304256" cy="19389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2000" b="1" i="0" u="none" strike="noStrike" kern="1200" cap="none" spc="0" normalizeH="0" baseline="0" noProof="0" dirty="0" smtClean="0">
                <a:ln>
                  <a:noFill/>
                </a:ln>
                <a:solidFill>
                  <a:srgbClr val="FFFFFF"/>
                </a:solidFill>
                <a:effectLst>
                  <a:outerShdw blurRad="38100" dist="38100" dir="2700000" algn="tl">
                    <a:srgbClr val="000000">
                      <a:alpha val="43137"/>
                    </a:srgbClr>
                  </a:outerShdw>
                </a:effectLst>
                <a:uLnTx/>
                <a:uFillTx/>
                <a:latin typeface="Impact" panose="020B0806030902050204" pitchFamily="34" charset="0"/>
                <a:ea typeface="微软雅黑" panose="020B0503020204020204" pitchFamily="34" charset="-122"/>
                <a:cs typeface="+mn-cs"/>
              </a:rPr>
              <a:t>05</a:t>
            </a:r>
            <a:endParaRPr kumimoji="0" lang="zh-CN" altLang="zh-CN" sz="12000" b="1" i="0" u="none" strike="noStrike" kern="1200" cap="none" spc="0" normalizeH="0" baseline="0" noProof="0" dirty="0">
              <a:ln>
                <a:noFill/>
              </a:ln>
              <a:solidFill>
                <a:srgbClr val="FFFFFF"/>
              </a:solidFill>
              <a:effectLst>
                <a:outerShdw blurRad="38100" dist="38100" dir="2700000" algn="tl">
                  <a:srgbClr val="000000">
                    <a:alpha val="43137"/>
                  </a:srgbClr>
                </a:outerShdw>
              </a:effectLst>
              <a:uLnTx/>
              <a:uFillTx/>
              <a:latin typeface="Impact" panose="020B0806030902050204" pitchFamily="34" charset="0"/>
              <a:ea typeface="微软雅黑" panose="020B0503020204020204" pitchFamily="34" charset="-122"/>
              <a:cs typeface="+mn-cs"/>
            </a:endParaRPr>
          </a:p>
        </p:txBody>
      </p:sp>
    </p:spTree>
    <p:extLst>
      <p:ext uri="{BB962C8B-B14F-4D97-AF65-F5344CB8AC3E}">
        <p14:creationId xmlns:p14="http://schemas.microsoft.com/office/powerpoint/2010/main" val="951454687"/>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p:cTn id="7" dur="500" fill="hold"/>
                                        <p:tgtEl>
                                          <p:spTgt spid="18"/>
                                        </p:tgtEl>
                                        <p:attrNameLst>
                                          <p:attrName>ppt_w</p:attrName>
                                        </p:attrNameLst>
                                      </p:cBhvr>
                                      <p:tavLst>
                                        <p:tav tm="0">
                                          <p:val>
                                            <p:fltVal val="0"/>
                                          </p:val>
                                        </p:tav>
                                        <p:tav tm="100000">
                                          <p:val>
                                            <p:strVal val="#ppt_w"/>
                                          </p:val>
                                        </p:tav>
                                      </p:tavLst>
                                    </p:anim>
                                    <p:anim calcmode="lin" valueType="num">
                                      <p:cBhvr>
                                        <p:cTn id="8" dur="500" fill="hold"/>
                                        <p:tgtEl>
                                          <p:spTgt spid="18"/>
                                        </p:tgtEl>
                                        <p:attrNameLst>
                                          <p:attrName>ppt_h</p:attrName>
                                        </p:attrNameLst>
                                      </p:cBhvr>
                                      <p:tavLst>
                                        <p:tav tm="0">
                                          <p:val>
                                            <p:fltVal val="0"/>
                                          </p:val>
                                        </p:tav>
                                        <p:tav tm="100000">
                                          <p:val>
                                            <p:strVal val="#ppt_h"/>
                                          </p:val>
                                        </p:tav>
                                      </p:tavLst>
                                    </p:anim>
                                    <p:animEffect transition="in" filter="fade">
                                      <p:cBhvr>
                                        <p:cTn id="9" dur="500"/>
                                        <p:tgtEl>
                                          <p:spTgt spid="18"/>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grpId="0" nodeType="clickEffect">
                                  <p:stCondLst>
                                    <p:cond delay="0"/>
                                  </p:stCondLst>
                                  <p:childTnLst>
                                    <p:set>
                                      <p:cBhvr>
                                        <p:cTn id="13" dur="1" fill="hold">
                                          <p:stCondLst>
                                            <p:cond delay="0"/>
                                          </p:stCondLst>
                                        </p:cTn>
                                        <p:tgtEl>
                                          <p:spTgt spid="11"/>
                                        </p:tgtEl>
                                        <p:attrNameLst>
                                          <p:attrName>style.visibility</p:attrName>
                                        </p:attrNameLst>
                                      </p:cBhvr>
                                      <p:to>
                                        <p:strVal val="visible"/>
                                      </p:to>
                                    </p:set>
                                    <p:anim calcmode="lin" valueType="num">
                                      <p:cBhvr>
                                        <p:cTn id="14" dur="500" fill="hold"/>
                                        <p:tgtEl>
                                          <p:spTgt spid="11"/>
                                        </p:tgtEl>
                                        <p:attrNameLst>
                                          <p:attrName>ppt_w</p:attrName>
                                        </p:attrNameLst>
                                      </p:cBhvr>
                                      <p:tavLst>
                                        <p:tav tm="0">
                                          <p:val>
                                            <p:fltVal val="0"/>
                                          </p:val>
                                        </p:tav>
                                        <p:tav tm="100000">
                                          <p:val>
                                            <p:strVal val="#ppt_w"/>
                                          </p:val>
                                        </p:tav>
                                      </p:tavLst>
                                    </p:anim>
                                    <p:anim calcmode="lin" valueType="num">
                                      <p:cBhvr>
                                        <p:cTn id="15" dur="500" fill="hold"/>
                                        <p:tgtEl>
                                          <p:spTgt spid="11"/>
                                        </p:tgtEl>
                                        <p:attrNameLst>
                                          <p:attrName>ppt_h</p:attrName>
                                        </p:attrNameLst>
                                      </p:cBhvr>
                                      <p:tavLst>
                                        <p:tav tm="0">
                                          <p:val>
                                            <p:fltVal val="0"/>
                                          </p:val>
                                        </p:tav>
                                        <p:tav tm="100000">
                                          <p:val>
                                            <p:strVal val="#ppt_h"/>
                                          </p:val>
                                        </p:tav>
                                      </p:tavLst>
                                    </p:anim>
                                    <p:animEffect transition="in" filter="fade">
                                      <p:cBhvr>
                                        <p:cTn id="16" dur="500"/>
                                        <p:tgtEl>
                                          <p:spTgt spid="11"/>
                                        </p:tgtEl>
                                      </p:cBhvr>
                                    </p:animEffect>
                                  </p:childTnLst>
                                </p:cTn>
                              </p:par>
                            </p:childTnLst>
                          </p:cTn>
                        </p:par>
                        <p:par>
                          <p:cTn id="17" fill="hold">
                            <p:stCondLst>
                              <p:cond delay="500"/>
                            </p:stCondLst>
                            <p:childTnLst>
                              <p:par>
                                <p:cTn id="18" presetID="2" presetClass="entr" presetSubtype="4" fill="hold" grpId="0" nodeType="afterEffect">
                                  <p:stCondLst>
                                    <p:cond delay="0"/>
                                  </p:stCondLst>
                                  <p:childTnLst>
                                    <p:set>
                                      <p:cBhvr>
                                        <p:cTn id="19" dur="1" fill="hold">
                                          <p:stCondLst>
                                            <p:cond delay="0"/>
                                          </p:stCondLst>
                                        </p:cTn>
                                        <p:tgtEl>
                                          <p:spTgt spid="12"/>
                                        </p:tgtEl>
                                        <p:attrNameLst>
                                          <p:attrName>style.visibility</p:attrName>
                                        </p:attrNameLst>
                                      </p:cBhvr>
                                      <p:to>
                                        <p:strVal val="visible"/>
                                      </p:to>
                                    </p:set>
                                    <p:anim calcmode="lin" valueType="num">
                                      <p:cBhvr additive="base">
                                        <p:cTn id="20" dur="500" fill="hold"/>
                                        <p:tgtEl>
                                          <p:spTgt spid="12"/>
                                        </p:tgtEl>
                                        <p:attrNameLst>
                                          <p:attrName>ppt_x</p:attrName>
                                        </p:attrNameLst>
                                      </p:cBhvr>
                                      <p:tavLst>
                                        <p:tav tm="0">
                                          <p:val>
                                            <p:strVal val="#ppt_x"/>
                                          </p:val>
                                        </p:tav>
                                        <p:tav tm="100000">
                                          <p:val>
                                            <p:strVal val="#ppt_x"/>
                                          </p:val>
                                        </p:tav>
                                      </p:tavLst>
                                    </p:anim>
                                    <p:anim calcmode="lin" valueType="num">
                                      <p:cBhvr additive="base">
                                        <p:cTn id="21" dur="500" fill="hold"/>
                                        <p:tgtEl>
                                          <p:spTgt spid="12"/>
                                        </p:tgtEl>
                                        <p:attrNameLst>
                                          <p:attrName>ppt_y</p:attrName>
                                        </p:attrNameLst>
                                      </p:cBhvr>
                                      <p:tavLst>
                                        <p:tav tm="0">
                                          <p:val>
                                            <p:strVal val="1+#ppt_h/2"/>
                                          </p:val>
                                        </p:tav>
                                        <p:tav tm="100000">
                                          <p:val>
                                            <p:strVal val="#ppt_y"/>
                                          </p:val>
                                        </p:tav>
                                      </p:tavLst>
                                    </p:anim>
                                  </p:childTnLst>
                                </p:cTn>
                              </p:par>
                              <p:par>
                                <p:cTn id="22" presetID="2" presetClass="entr" presetSubtype="4" fill="hold" grpId="0" nodeType="withEffect">
                                  <p:stCondLst>
                                    <p:cond delay="200"/>
                                  </p:stCondLst>
                                  <p:childTnLst>
                                    <p:set>
                                      <p:cBhvr>
                                        <p:cTn id="23" dur="1" fill="hold">
                                          <p:stCondLst>
                                            <p:cond delay="0"/>
                                          </p:stCondLst>
                                        </p:cTn>
                                        <p:tgtEl>
                                          <p:spTgt spid="13"/>
                                        </p:tgtEl>
                                        <p:attrNameLst>
                                          <p:attrName>style.visibility</p:attrName>
                                        </p:attrNameLst>
                                      </p:cBhvr>
                                      <p:to>
                                        <p:strVal val="visible"/>
                                      </p:to>
                                    </p:set>
                                    <p:anim calcmode="lin" valueType="num">
                                      <p:cBhvr additive="base">
                                        <p:cTn id="24" dur="500" fill="hold"/>
                                        <p:tgtEl>
                                          <p:spTgt spid="13"/>
                                        </p:tgtEl>
                                        <p:attrNameLst>
                                          <p:attrName>ppt_x</p:attrName>
                                        </p:attrNameLst>
                                      </p:cBhvr>
                                      <p:tavLst>
                                        <p:tav tm="0">
                                          <p:val>
                                            <p:strVal val="#ppt_x"/>
                                          </p:val>
                                        </p:tav>
                                        <p:tav tm="100000">
                                          <p:val>
                                            <p:strVal val="#ppt_x"/>
                                          </p:val>
                                        </p:tav>
                                      </p:tavLst>
                                    </p:anim>
                                    <p:anim calcmode="lin" valueType="num">
                                      <p:cBhvr additive="base">
                                        <p:cTn id="25" dur="500" fill="hold"/>
                                        <p:tgtEl>
                                          <p:spTgt spid="13"/>
                                        </p:tgtEl>
                                        <p:attrNameLst>
                                          <p:attrName>ppt_y</p:attrName>
                                        </p:attrNameLst>
                                      </p:cBhvr>
                                      <p:tavLst>
                                        <p:tav tm="0">
                                          <p:val>
                                            <p:strVal val="1+#ppt_h/2"/>
                                          </p:val>
                                        </p:tav>
                                        <p:tav tm="100000">
                                          <p:val>
                                            <p:strVal val="#ppt_y"/>
                                          </p:val>
                                        </p:tav>
                                      </p:tavLst>
                                    </p:anim>
                                  </p:childTnLst>
                                </p:cTn>
                              </p:par>
                              <p:par>
                                <p:cTn id="26" presetID="2" presetClass="entr" presetSubtype="4" fill="hold" grpId="0" nodeType="withEffect">
                                  <p:stCondLst>
                                    <p:cond delay="200"/>
                                  </p:stCondLst>
                                  <p:childTnLst>
                                    <p:set>
                                      <p:cBhvr>
                                        <p:cTn id="27" dur="1" fill="hold">
                                          <p:stCondLst>
                                            <p:cond delay="0"/>
                                          </p:stCondLst>
                                        </p:cTn>
                                        <p:tgtEl>
                                          <p:spTgt spid="14"/>
                                        </p:tgtEl>
                                        <p:attrNameLst>
                                          <p:attrName>style.visibility</p:attrName>
                                        </p:attrNameLst>
                                      </p:cBhvr>
                                      <p:to>
                                        <p:strVal val="visible"/>
                                      </p:to>
                                    </p:set>
                                    <p:anim calcmode="lin" valueType="num">
                                      <p:cBhvr additive="base">
                                        <p:cTn id="28" dur="500" fill="hold"/>
                                        <p:tgtEl>
                                          <p:spTgt spid="14"/>
                                        </p:tgtEl>
                                        <p:attrNameLst>
                                          <p:attrName>ppt_x</p:attrName>
                                        </p:attrNameLst>
                                      </p:cBhvr>
                                      <p:tavLst>
                                        <p:tav tm="0">
                                          <p:val>
                                            <p:strVal val="#ppt_x"/>
                                          </p:val>
                                        </p:tav>
                                        <p:tav tm="100000">
                                          <p:val>
                                            <p:strVal val="#ppt_x"/>
                                          </p:val>
                                        </p:tav>
                                      </p:tavLst>
                                    </p:anim>
                                    <p:anim calcmode="lin" valueType="num">
                                      <p:cBhvr additive="base">
                                        <p:cTn id="29" dur="500" fill="hold"/>
                                        <p:tgtEl>
                                          <p:spTgt spid="14"/>
                                        </p:tgtEl>
                                        <p:attrNameLst>
                                          <p:attrName>ppt_y</p:attrName>
                                        </p:attrNameLst>
                                      </p:cBhvr>
                                      <p:tavLst>
                                        <p:tav tm="0">
                                          <p:val>
                                            <p:strVal val="1+#ppt_h/2"/>
                                          </p:val>
                                        </p:tav>
                                        <p:tav tm="100000">
                                          <p:val>
                                            <p:strVal val="#ppt_y"/>
                                          </p:val>
                                        </p:tav>
                                      </p:tavLst>
                                    </p:anim>
                                  </p:childTnLst>
                                </p:cTn>
                              </p:par>
                              <p:par>
                                <p:cTn id="30" presetID="2" presetClass="entr" presetSubtype="4" fill="hold" grpId="0" nodeType="withEffect">
                                  <p:stCondLst>
                                    <p:cond delay="400"/>
                                  </p:stCondLst>
                                  <p:childTnLst>
                                    <p:set>
                                      <p:cBhvr>
                                        <p:cTn id="31" dur="1" fill="hold">
                                          <p:stCondLst>
                                            <p:cond delay="0"/>
                                          </p:stCondLst>
                                        </p:cTn>
                                        <p:tgtEl>
                                          <p:spTgt spid="15"/>
                                        </p:tgtEl>
                                        <p:attrNameLst>
                                          <p:attrName>style.visibility</p:attrName>
                                        </p:attrNameLst>
                                      </p:cBhvr>
                                      <p:to>
                                        <p:strVal val="visible"/>
                                      </p:to>
                                    </p:set>
                                    <p:anim calcmode="lin" valueType="num">
                                      <p:cBhvr additive="base">
                                        <p:cTn id="32" dur="500" fill="hold"/>
                                        <p:tgtEl>
                                          <p:spTgt spid="15"/>
                                        </p:tgtEl>
                                        <p:attrNameLst>
                                          <p:attrName>ppt_x</p:attrName>
                                        </p:attrNameLst>
                                      </p:cBhvr>
                                      <p:tavLst>
                                        <p:tav tm="0">
                                          <p:val>
                                            <p:strVal val="#ppt_x"/>
                                          </p:val>
                                        </p:tav>
                                        <p:tav tm="100000">
                                          <p:val>
                                            <p:strVal val="#ppt_x"/>
                                          </p:val>
                                        </p:tav>
                                      </p:tavLst>
                                    </p:anim>
                                    <p:anim calcmode="lin" valueType="num">
                                      <p:cBhvr additive="base">
                                        <p:cTn id="33" dur="500" fill="hold"/>
                                        <p:tgtEl>
                                          <p:spTgt spid="15"/>
                                        </p:tgtEl>
                                        <p:attrNameLst>
                                          <p:attrName>ppt_y</p:attrName>
                                        </p:attrNameLst>
                                      </p:cBhvr>
                                      <p:tavLst>
                                        <p:tav tm="0">
                                          <p:val>
                                            <p:strVal val="1+#ppt_h/2"/>
                                          </p:val>
                                        </p:tav>
                                        <p:tav tm="100000">
                                          <p:val>
                                            <p:strVal val="#ppt_y"/>
                                          </p:val>
                                        </p:tav>
                                      </p:tavLst>
                                    </p:anim>
                                  </p:childTnLst>
                                </p:cTn>
                              </p:par>
                              <p:par>
                                <p:cTn id="34" presetID="2" presetClass="entr" presetSubtype="4" fill="hold" grpId="0" nodeType="withEffect">
                                  <p:stCondLst>
                                    <p:cond delay="200"/>
                                  </p:stCondLst>
                                  <p:childTnLst>
                                    <p:set>
                                      <p:cBhvr>
                                        <p:cTn id="35" dur="1" fill="hold">
                                          <p:stCondLst>
                                            <p:cond delay="0"/>
                                          </p:stCondLst>
                                        </p:cTn>
                                        <p:tgtEl>
                                          <p:spTgt spid="16"/>
                                        </p:tgtEl>
                                        <p:attrNameLst>
                                          <p:attrName>style.visibility</p:attrName>
                                        </p:attrNameLst>
                                      </p:cBhvr>
                                      <p:to>
                                        <p:strVal val="visible"/>
                                      </p:to>
                                    </p:set>
                                    <p:anim calcmode="lin" valueType="num">
                                      <p:cBhvr additive="base">
                                        <p:cTn id="36" dur="500" fill="hold"/>
                                        <p:tgtEl>
                                          <p:spTgt spid="16"/>
                                        </p:tgtEl>
                                        <p:attrNameLst>
                                          <p:attrName>ppt_x</p:attrName>
                                        </p:attrNameLst>
                                      </p:cBhvr>
                                      <p:tavLst>
                                        <p:tav tm="0">
                                          <p:val>
                                            <p:strVal val="#ppt_x"/>
                                          </p:val>
                                        </p:tav>
                                        <p:tav tm="100000">
                                          <p:val>
                                            <p:strVal val="#ppt_x"/>
                                          </p:val>
                                        </p:tav>
                                      </p:tavLst>
                                    </p:anim>
                                    <p:anim calcmode="lin" valueType="num">
                                      <p:cBhvr additive="base">
                                        <p:cTn id="37" dur="500" fill="hold"/>
                                        <p:tgtEl>
                                          <p:spTgt spid="16"/>
                                        </p:tgtEl>
                                        <p:attrNameLst>
                                          <p:attrName>ppt_y</p:attrName>
                                        </p:attrNameLst>
                                      </p:cBhvr>
                                      <p:tavLst>
                                        <p:tav tm="0">
                                          <p:val>
                                            <p:strVal val="1+#ppt_h/2"/>
                                          </p:val>
                                        </p:tav>
                                        <p:tav tm="100000">
                                          <p:val>
                                            <p:strVal val="#ppt_y"/>
                                          </p:val>
                                        </p:tav>
                                      </p:tavLst>
                                    </p:anim>
                                  </p:childTnLst>
                                </p:cTn>
                              </p:par>
                              <p:par>
                                <p:cTn id="38" presetID="2" presetClass="entr" presetSubtype="4" fill="hold" grpId="0" nodeType="withEffect">
                                  <p:stCondLst>
                                    <p:cond delay="400"/>
                                  </p:stCondLst>
                                  <p:childTnLst>
                                    <p:set>
                                      <p:cBhvr>
                                        <p:cTn id="39" dur="1" fill="hold">
                                          <p:stCondLst>
                                            <p:cond delay="0"/>
                                          </p:stCondLst>
                                        </p:cTn>
                                        <p:tgtEl>
                                          <p:spTgt spid="17"/>
                                        </p:tgtEl>
                                        <p:attrNameLst>
                                          <p:attrName>style.visibility</p:attrName>
                                        </p:attrNameLst>
                                      </p:cBhvr>
                                      <p:to>
                                        <p:strVal val="visible"/>
                                      </p:to>
                                    </p:set>
                                    <p:anim calcmode="lin" valueType="num">
                                      <p:cBhvr additive="base">
                                        <p:cTn id="40" dur="500" fill="hold"/>
                                        <p:tgtEl>
                                          <p:spTgt spid="17"/>
                                        </p:tgtEl>
                                        <p:attrNameLst>
                                          <p:attrName>ppt_x</p:attrName>
                                        </p:attrNameLst>
                                      </p:cBhvr>
                                      <p:tavLst>
                                        <p:tav tm="0">
                                          <p:val>
                                            <p:strVal val="#ppt_x"/>
                                          </p:val>
                                        </p:tav>
                                        <p:tav tm="100000">
                                          <p:val>
                                            <p:strVal val="#ppt_x"/>
                                          </p:val>
                                        </p:tav>
                                      </p:tavLst>
                                    </p:anim>
                                    <p:anim calcmode="lin" valueType="num">
                                      <p:cBhvr additive="base">
                                        <p:cTn id="41"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P spid="13" grpId="0"/>
      <p:bldP spid="14" grpId="0"/>
      <p:bldP spid="15" grpId="0"/>
      <p:bldP spid="16" grpId="0"/>
      <p:bldP spid="17" grpId="0"/>
      <p:bldP spid="18"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p:cNvGrpSpPr/>
          <p:nvPr/>
        </p:nvGrpSpPr>
        <p:grpSpPr>
          <a:xfrm>
            <a:off x="1078748" y="1131590"/>
            <a:ext cx="6949636" cy="3330302"/>
            <a:chOff x="762000" y="1184548"/>
            <a:chExt cx="7398420" cy="3545361"/>
          </a:xfrm>
        </p:grpSpPr>
        <p:sp>
          <p:nvSpPr>
            <p:cNvPr id="8" name="椭圆 8"/>
            <p:cNvSpPr>
              <a:spLocks noChangeArrowheads="1"/>
            </p:cNvSpPr>
            <p:nvPr/>
          </p:nvSpPr>
          <p:spPr bwMode="auto">
            <a:xfrm>
              <a:off x="971550" y="3508375"/>
              <a:ext cx="7034213" cy="790575"/>
            </a:xfrm>
            <a:custGeom>
              <a:avLst/>
              <a:gdLst>
                <a:gd name="T0" fmla="*/ 3516831 w 7034766"/>
                <a:gd name="T1" fmla="*/ 0 h 791278"/>
                <a:gd name="T2" fmla="*/ 7033661 w 7034766"/>
                <a:gd name="T3" fmla="*/ 789873 h 791278"/>
                <a:gd name="T4" fmla="*/ 3516831 w 7034766"/>
                <a:gd name="T5" fmla="*/ 215640 h 791278"/>
                <a:gd name="T6" fmla="*/ 0 w 7034766"/>
                <a:gd name="T7" fmla="*/ 789873 h 791278"/>
                <a:gd name="T8" fmla="*/ 3516831 w 7034766"/>
                <a:gd name="T9" fmla="*/ 0 h 791278"/>
                <a:gd name="T10" fmla="*/ 0 60000 65536"/>
                <a:gd name="T11" fmla="*/ 0 60000 65536"/>
                <a:gd name="T12" fmla="*/ 0 60000 65536"/>
                <a:gd name="T13" fmla="*/ 0 60000 65536"/>
                <a:gd name="T14" fmla="*/ 0 60000 65536"/>
                <a:gd name="T15" fmla="*/ 0 w 7034766"/>
                <a:gd name="T16" fmla="*/ 0 h 791278"/>
                <a:gd name="T17" fmla="*/ 7034766 w 7034766"/>
                <a:gd name="T18" fmla="*/ 791278 h 791278"/>
              </a:gdLst>
              <a:ahLst/>
              <a:cxnLst>
                <a:cxn ang="T10">
                  <a:pos x="T0" y="T1"/>
                </a:cxn>
                <a:cxn ang="T11">
                  <a:pos x="T2" y="T3"/>
                </a:cxn>
                <a:cxn ang="T12">
                  <a:pos x="T4" y="T5"/>
                </a:cxn>
                <a:cxn ang="T13">
                  <a:pos x="T6" y="T7"/>
                </a:cxn>
                <a:cxn ang="T14">
                  <a:pos x="T8" y="T9"/>
                </a:cxn>
              </a:cxnLst>
              <a:rect l="T15" t="T16" r="T17" b="T18"/>
              <a:pathLst>
                <a:path w="7034766" h="791278">
                  <a:moveTo>
                    <a:pt x="3517383" y="0"/>
                  </a:moveTo>
                  <a:cubicBezTo>
                    <a:pt x="5027813" y="0"/>
                    <a:pt x="6344283" y="318829"/>
                    <a:pt x="7034766" y="791278"/>
                  </a:cubicBezTo>
                  <a:cubicBezTo>
                    <a:pt x="6205735" y="440222"/>
                    <a:pt x="4938050" y="216024"/>
                    <a:pt x="3517383" y="216024"/>
                  </a:cubicBezTo>
                  <a:cubicBezTo>
                    <a:pt x="2096717" y="216024"/>
                    <a:pt x="829032" y="440222"/>
                    <a:pt x="0" y="791278"/>
                  </a:cubicBezTo>
                  <a:cubicBezTo>
                    <a:pt x="690483" y="318829"/>
                    <a:pt x="2006953" y="0"/>
                    <a:pt x="3517383" y="0"/>
                  </a:cubicBezTo>
                  <a:close/>
                </a:path>
              </a:pathLst>
            </a:custGeom>
            <a:solidFill>
              <a:schemeClr val="tx2">
                <a:alpha val="50000"/>
              </a:schemeClr>
            </a:solidFill>
            <a:ln>
              <a:noFill/>
            </a:ln>
          </p:spPr>
          <p:txBody>
            <a:bodyPr anchor="ct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56777F"/>
                </a:solidFill>
                <a:effectLst/>
                <a:uLnTx/>
                <a:uFillTx/>
                <a:latin typeface="Arial" charset="0"/>
                <a:ea typeface="宋体" charset="-122"/>
                <a:cs typeface="+mn-cs"/>
              </a:endParaRPr>
            </a:p>
          </p:txBody>
        </p:sp>
        <p:grpSp>
          <p:nvGrpSpPr>
            <p:cNvPr id="9" name="Group 5"/>
            <p:cNvGrpSpPr>
              <a:grpSpLocks/>
            </p:cNvGrpSpPr>
            <p:nvPr/>
          </p:nvGrpSpPr>
          <p:grpSpPr bwMode="auto">
            <a:xfrm>
              <a:off x="3627438" y="1865313"/>
              <a:ext cx="1728787" cy="1728787"/>
              <a:chOff x="0" y="0"/>
              <a:chExt cx="1728192" cy="1728192"/>
            </a:xfrm>
          </p:grpSpPr>
          <p:sp>
            <p:nvSpPr>
              <p:cNvPr id="34" name="五角星 68"/>
              <p:cNvSpPr>
                <a:spLocks noChangeArrowheads="1"/>
              </p:cNvSpPr>
              <p:nvPr/>
            </p:nvSpPr>
            <p:spPr bwMode="auto">
              <a:xfrm>
                <a:off x="0" y="0"/>
                <a:ext cx="1728192" cy="1728192"/>
              </a:xfrm>
              <a:prstGeom prst="star5">
                <a:avLst/>
              </a:prstGeom>
              <a:solidFill>
                <a:schemeClr val="bg2">
                  <a:alpha val="50000"/>
                </a:schemeClr>
              </a:solidFill>
              <a:ln>
                <a:noFill/>
              </a:ln>
              <a:extLst/>
            </p:spPr>
            <p:txBody>
              <a:bodyPr anchor="ct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kumimoji="0" lang="zh-CN" altLang="zh-CN" sz="180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endParaRPr>
              </a:p>
            </p:txBody>
          </p:sp>
          <p:sp>
            <p:nvSpPr>
              <p:cNvPr id="36" name="TextBox 70"/>
              <p:cNvSpPr>
                <a:spLocks noChangeArrowheads="1"/>
              </p:cNvSpPr>
              <p:nvPr/>
            </p:nvSpPr>
            <p:spPr bwMode="auto">
              <a:xfrm>
                <a:off x="645565" y="656269"/>
                <a:ext cx="437060" cy="5895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marL="0" marR="0" lvl="0" indent="0" algn="ctr" defTabSz="914400" rtl="0" eaLnBrk="1" fontAlgn="auto" latinLnBrk="0" hangingPunct="1">
                  <a:lnSpc>
                    <a:spcPct val="100000"/>
                  </a:lnSpc>
                  <a:spcBef>
                    <a:spcPts val="0"/>
                  </a:spcBef>
                  <a:spcAft>
                    <a:spcPts val="0"/>
                  </a:spcAft>
                  <a:buClrTx/>
                  <a:buSzTx/>
                  <a:buFont typeface="Arial" charset="0"/>
                  <a:buNone/>
                  <a:tabLst/>
                  <a:defRPr/>
                </a:pPr>
                <a:r>
                  <a:rPr kumimoji="0" lang="en-US" altLang="zh-CN" sz="3000"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mn-cs"/>
                    <a:sym typeface="微软雅黑" pitchFamily="34" charset="-122"/>
                  </a:rPr>
                  <a:t>1</a:t>
                </a:r>
                <a:endParaRPr kumimoji="0" lang="zh-CN" altLang="en-US" sz="3000"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mn-cs"/>
                  <a:sym typeface="微软雅黑" pitchFamily="34" charset="-122"/>
                </a:endParaRPr>
              </a:p>
            </p:txBody>
          </p:sp>
        </p:grpSp>
        <p:grpSp>
          <p:nvGrpSpPr>
            <p:cNvPr id="10" name="Group 9"/>
            <p:cNvGrpSpPr>
              <a:grpSpLocks/>
            </p:cNvGrpSpPr>
            <p:nvPr/>
          </p:nvGrpSpPr>
          <p:grpSpPr bwMode="auto">
            <a:xfrm rot="-480000">
              <a:off x="2282825" y="2327275"/>
              <a:ext cx="1398588" cy="1397000"/>
              <a:chOff x="0" y="0"/>
              <a:chExt cx="1728192" cy="1728192"/>
            </a:xfrm>
          </p:grpSpPr>
          <p:sp>
            <p:nvSpPr>
              <p:cNvPr id="29" name="五角星 72"/>
              <p:cNvSpPr>
                <a:spLocks noChangeArrowheads="1"/>
              </p:cNvSpPr>
              <p:nvPr/>
            </p:nvSpPr>
            <p:spPr bwMode="auto">
              <a:xfrm>
                <a:off x="0" y="0"/>
                <a:ext cx="1728192" cy="1728192"/>
              </a:xfrm>
              <a:prstGeom prst="star5">
                <a:avLst/>
              </a:prstGeom>
              <a:solidFill>
                <a:schemeClr val="tx1">
                  <a:alpha val="50000"/>
                </a:schemeClr>
              </a:solidFill>
              <a:ln>
                <a:noFill/>
              </a:ln>
              <a:extLst/>
            </p:spPr>
            <p:txBody>
              <a:bodyPr anchor="ct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kumimoji="0" lang="zh-CN" altLang="zh-CN" sz="180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endParaRPr>
              </a:p>
            </p:txBody>
          </p:sp>
          <p:sp>
            <p:nvSpPr>
              <p:cNvPr id="32" name="TextBox 74"/>
              <p:cNvSpPr>
                <a:spLocks noChangeArrowheads="1"/>
              </p:cNvSpPr>
              <p:nvPr/>
            </p:nvSpPr>
            <p:spPr bwMode="auto">
              <a:xfrm>
                <a:off x="619275" y="564716"/>
                <a:ext cx="489640" cy="6282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marL="0" marR="0" lvl="0" indent="0" algn="ctr" defTabSz="914400" rtl="0" eaLnBrk="1" fontAlgn="auto" latinLnBrk="0" hangingPunct="1">
                  <a:lnSpc>
                    <a:spcPct val="100000"/>
                  </a:lnSpc>
                  <a:spcBef>
                    <a:spcPts val="0"/>
                  </a:spcBef>
                  <a:spcAft>
                    <a:spcPts val="0"/>
                  </a:spcAft>
                  <a:buClrTx/>
                  <a:buSzTx/>
                  <a:buFont typeface="Arial" charset="0"/>
                  <a:buNone/>
                  <a:tabLst/>
                  <a:defRPr/>
                </a:pPr>
                <a:r>
                  <a:rPr kumimoji="0" lang="en-US" altLang="zh-CN" sz="2500"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mn-cs"/>
                    <a:sym typeface="微软雅黑" pitchFamily="34" charset="-122"/>
                  </a:rPr>
                  <a:t>2</a:t>
                </a:r>
                <a:endParaRPr kumimoji="0" lang="zh-CN" altLang="en-US" sz="2500"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mn-cs"/>
                  <a:sym typeface="微软雅黑" pitchFamily="34" charset="-122"/>
                </a:endParaRPr>
              </a:p>
            </p:txBody>
          </p:sp>
        </p:grpSp>
        <p:grpSp>
          <p:nvGrpSpPr>
            <p:cNvPr id="11" name="Group 13"/>
            <p:cNvGrpSpPr>
              <a:grpSpLocks/>
            </p:cNvGrpSpPr>
            <p:nvPr/>
          </p:nvGrpSpPr>
          <p:grpSpPr bwMode="auto">
            <a:xfrm rot="-981927">
              <a:off x="1119188" y="2730500"/>
              <a:ext cx="1217612" cy="1219200"/>
              <a:chOff x="0" y="0"/>
              <a:chExt cx="1728192" cy="1728192"/>
            </a:xfrm>
          </p:grpSpPr>
          <p:sp>
            <p:nvSpPr>
              <p:cNvPr id="26" name="五角星 76"/>
              <p:cNvSpPr>
                <a:spLocks noChangeArrowheads="1"/>
              </p:cNvSpPr>
              <p:nvPr/>
            </p:nvSpPr>
            <p:spPr bwMode="auto">
              <a:xfrm>
                <a:off x="0" y="0"/>
                <a:ext cx="1728192" cy="1728192"/>
              </a:xfrm>
              <a:prstGeom prst="star5">
                <a:avLst/>
              </a:prstGeom>
              <a:solidFill>
                <a:schemeClr val="bg1">
                  <a:alpha val="50000"/>
                </a:schemeClr>
              </a:solidFill>
              <a:ln>
                <a:noFill/>
              </a:ln>
              <a:extLst/>
            </p:spPr>
            <p:txBody>
              <a:bodyPr anchor="ct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kumimoji="0" lang="zh-CN" altLang="zh-CN" sz="180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endParaRPr>
              </a:p>
            </p:txBody>
          </p:sp>
          <p:sp>
            <p:nvSpPr>
              <p:cNvPr id="28" name="TextBox 78"/>
              <p:cNvSpPr>
                <a:spLocks noChangeArrowheads="1"/>
              </p:cNvSpPr>
              <p:nvPr/>
            </p:nvSpPr>
            <p:spPr bwMode="auto">
              <a:xfrm>
                <a:off x="582887" y="525976"/>
                <a:ext cx="562416" cy="7198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marL="0" marR="0" lvl="0" indent="0" algn="ctr" defTabSz="914400" rtl="0" eaLnBrk="1" fontAlgn="auto" latinLnBrk="0" hangingPunct="1">
                  <a:lnSpc>
                    <a:spcPct val="100000"/>
                  </a:lnSpc>
                  <a:spcBef>
                    <a:spcPts val="0"/>
                  </a:spcBef>
                  <a:spcAft>
                    <a:spcPts val="0"/>
                  </a:spcAft>
                  <a:buClrTx/>
                  <a:buSzTx/>
                  <a:buFont typeface="Arial" charset="0"/>
                  <a:buNone/>
                  <a:tabLst/>
                  <a:defRPr/>
                </a:pPr>
                <a:r>
                  <a:rPr kumimoji="0" lang="en-US" altLang="zh-CN" sz="2500"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mn-cs"/>
                    <a:sym typeface="微软雅黑" pitchFamily="34" charset="-122"/>
                  </a:rPr>
                  <a:t>4</a:t>
                </a:r>
                <a:endParaRPr kumimoji="0" lang="zh-CN" altLang="en-US" sz="2500"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mn-cs"/>
                  <a:sym typeface="微软雅黑" pitchFamily="34" charset="-122"/>
                </a:endParaRPr>
              </a:p>
            </p:txBody>
          </p:sp>
        </p:grpSp>
        <p:grpSp>
          <p:nvGrpSpPr>
            <p:cNvPr id="12" name="Group 17"/>
            <p:cNvGrpSpPr>
              <a:grpSpLocks/>
            </p:cNvGrpSpPr>
            <p:nvPr/>
          </p:nvGrpSpPr>
          <p:grpSpPr bwMode="auto">
            <a:xfrm rot="480000">
              <a:off x="5300663" y="2286000"/>
              <a:ext cx="1398587" cy="1398588"/>
              <a:chOff x="0" y="0"/>
              <a:chExt cx="1728192" cy="1728192"/>
            </a:xfrm>
          </p:grpSpPr>
          <p:sp>
            <p:nvSpPr>
              <p:cNvPr id="23" name="五角星 80"/>
              <p:cNvSpPr>
                <a:spLocks noChangeArrowheads="1"/>
              </p:cNvSpPr>
              <p:nvPr/>
            </p:nvSpPr>
            <p:spPr bwMode="auto">
              <a:xfrm>
                <a:off x="0" y="0"/>
                <a:ext cx="1728192" cy="1728192"/>
              </a:xfrm>
              <a:prstGeom prst="star5">
                <a:avLst/>
              </a:prstGeom>
              <a:solidFill>
                <a:schemeClr val="tx2">
                  <a:alpha val="50000"/>
                </a:schemeClr>
              </a:solidFill>
              <a:ln>
                <a:noFill/>
              </a:ln>
              <a:extLst/>
            </p:spPr>
            <p:txBody>
              <a:bodyPr anchor="ct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kumimoji="0" lang="zh-CN" altLang="zh-CN" sz="180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endParaRPr>
              </a:p>
            </p:txBody>
          </p:sp>
          <p:sp>
            <p:nvSpPr>
              <p:cNvPr id="25" name="TextBox 82"/>
              <p:cNvSpPr>
                <a:spLocks noChangeArrowheads="1"/>
              </p:cNvSpPr>
              <p:nvPr/>
            </p:nvSpPr>
            <p:spPr bwMode="auto">
              <a:xfrm>
                <a:off x="624884" y="604973"/>
                <a:ext cx="489640" cy="6275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marL="0" marR="0" lvl="0" indent="0" algn="ctr" defTabSz="914400" rtl="0" eaLnBrk="1" fontAlgn="auto" latinLnBrk="0" hangingPunct="1">
                  <a:lnSpc>
                    <a:spcPct val="100000"/>
                  </a:lnSpc>
                  <a:spcBef>
                    <a:spcPts val="0"/>
                  </a:spcBef>
                  <a:spcAft>
                    <a:spcPts val="0"/>
                  </a:spcAft>
                  <a:buClrTx/>
                  <a:buSzTx/>
                  <a:buFont typeface="Arial" charset="0"/>
                  <a:buNone/>
                  <a:tabLst/>
                  <a:defRPr/>
                </a:pPr>
                <a:r>
                  <a:rPr kumimoji="0" lang="en-US" altLang="zh-CN" sz="2500"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mn-cs"/>
                    <a:sym typeface="微软雅黑" pitchFamily="34" charset="-122"/>
                  </a:rPr>
                  <a:t>3</a:t>
                </a:r>
                <a:endParaRPr kumimoji="0" lang="zh-CN" altLang="en-US" sz="2500"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mn-cs"/>
                  <a:sym typeface="微软雅黑" pitchFamily="34" charset="-122"/>
                </a:endParaRPr>
              </a:p>
            </p:txBody>
          </p:sp>
        </p:grpSp>
        <p:grpSp>
          <p:nvGrpSpPr>
            <p:cNvPr id="13" name="Group 21"/>
            <p:cNvGrpSpPr>
              <a:grpSpLocks/>
            </p:cNvGrpSpPr>
            <p:nvPr/>
          </p:nvGrpSpPr>
          <p:grpSpPr bwMode="auto">
            <a:xfrm rot="967929">
              <a:off x="6645275" y="2730500"/>
              <a:ext cx="1217613" cy="1219200"/>
              <a:chOff x="0" y="0"/>
              <a:chExt cx="1728192" cy="1728192"/>
            </a:xfrm>
          </p:grpSpPr>
          <p:sp>
            <p:nvSpPr>
              <p:cNvPr id="20" name="五角星 84"/>
              <p:cNvSpPr>
                <a:spLocks noChangeArrowheads="1"/>
              </p:cNvSpPr>
              <p:nvPr/>
            </p:nvSpPr>
            <p:spPr bwMode="auto">
              <a:xfrm>
                <a:off x="0" y="0"/>
                <a:ext cx="1728192" cy="1728192"/>
              </a:xfrm>
              <a:prstGeom prst="star5">
                <a:avLst/>
              </a:prstGeom>
              <a:solidFill>
                <a:schemeClr val="bg2">
                  <a:alpha val="50000"/>
                </a:schemeClr>
              </a:solidFill>
              <a:ln>
                <a:noFill/>
              </a:ln>
              <a:extLst/>
            </p:spPr>
            <p:txBody>
              <a:bodyPr anchor="ct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kumimoji="0" lang="zh-CN" altLang="zh-CN" sz="180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endParaRPr>
              </a:p>
            </p:txBody>
          </p:sp>
          <p:sp>
            <p:nvSpPr>
              <p:cNvPr id="22" name="TextBox 86"/>
              <p:cNvSpPr>
                <a:spLocks noChangeArrowheads="1"/>
              </p:cNvSpPr>
              <p:nvPr/>
            </p:nvSpPr>
            <p:spPr bwMode="auto">
              <a:xfrm>
                <a:off x="582888" y="525978"/>
                <a:ext cx="562415" cy="7198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marL="0" marR="0" lvl="0" indent="0" algn="ctr" defTabSz="914400" rtl="0" eaLnBrk="1" fontAlgn="auto" latinLnBrk="0" hangingPunct="1">
                  <a:lnSpc>
                    <a:spcPct val="100000"/>
                  </a:lnSpc>
                  <a:spcBef>
                    <a:spcPts val="0"/>
                  </a:spcBef>
                  <a:spcAft>
                    <a:spcPts val="0"/>
                  </a:spcAft>
                  <a:buClrTx/>
                  <a:buSzTx/>
                  <a:buFont typeface="Arial" charset="0"/>
                  <a:buNone/>
                  <a:tabLst/>
                  <a:defRPr/>
                </a:pPr>
                <a:r>
                  <a:rPr kumimoji="0" lang="en-US" altLang="zh-CN" sz="2500"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mn-cs"/>
                    <a:sym typeface="微软雅黑" pitchFamily="34" charset="-122"/>
                  </a:rPr>
                  <a:t>5</a:t>
                </a:r>
                <a:endParaRPr kumimoji="0" lang="zh-CN" altLang="en-US" sz="2500"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mn-cs"/>
                  <a:sym typeface="微软雅黑" pitchFamily="34" charset="-122"/>
                </a:endParaRPr>
              </a:p>
            </p:txBody>
          </p:sp>
        </p:grpSp>
        <p:sp>
          <p:nvSpPr>
            <p:cNvPr id="14" name="TextBox 87"/>
            <p:cNvSpPr>
              <a:spLocks noChangeArrowheads="1"/>
            </p:cNvSpPr>
            <p:nvPr/>
          </p:nvSpPr>
          <p:spPr bwMode="auto">
            <a:xfrm>
              <a:off x="2181225" y="4090988"/>
              <a:ext cx="4619625" cy="6389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rPr>
                <a:t>在此处添加文字，在此处添加文字</a:t>
              </a:r>
              <a:r>
                <a:rPr kumimoji="0" lang="zh-CN" altLang="en-US" sz="1100" b="0" i="0" u="none" strike="noStrike" kern="120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cs typeface="+mn-cs"/>
                </a:rPr>
                <a:t>，</a:t>
              </a:r>
              <a:endParaRPr kumimoji="0" lang="en-US" altLang="zh-CN" sz="1100" b="0" i="0" u="none" strike="noStrike" kern="120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cs typeface="+mn-cs"/>
                </a:rPr>
                <a:t>在</a:t>
              </a:r>
              <a:r>
                <a:rPr kumimoji="0" lang="zh-CN" altLang="en-US" sz="11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rPr>
                <a:t>此处添加文字在此处添加</a:t>
              </a:r>
              <a:r>
                <a:rPr kumimoji="0" lang="zh-CN" altLang="en-US" sz="1100" b="0" i="0" u="none" strike="noStrike" kern="120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cs typeface="+mn-cs"/>
                </a:rPr>
                <a:t>文</a:t>
              </a:r>
              <a:endParaRPr kumimoji="0" lang="zh-CN" altLang="en-US" sz="11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1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15" name="TextBox 91"/>
            <p:cNvSpPr>
              <a:spLocks noChangeArrowheads="1"/>
            </p:cNvSpPr>
            <p:nvPr/>
          </p:nvSpPr>
          <p:spPr bwMode="auto">
            <a:xfrm>
              <a:off x="762000" y="1957388"/>
              <a:ext cx="1500188" cy="5078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marL="0" marR="0" lvl="0" indent="0" algn="ctr" defTabSz="914400" rtl="0" eaLnBrk="1" fontAlgn="auto" latinLnBrk="0" hangingPunct="1">
                <a:lnSpc>
                  <a:spcPts val="1500"/>
                </a:lnSpc>
                <a:spcBef>
                  <a:spcPts val="0"/>
                </a:spcBef>
                <a:spcAft>
                  <a:spcPts val="0"/>
                </a:spcAft>
                <a:buClrTx/>
                <a:buSzTx/>
                <a:buFont typeface="Arial" charset="0"/>
                <a:buNone/>
                <a:tabLst/>
                <a:defRPr/>
              </a:pPr>
              <a:r>
                <a:rPr kumimoji="0" lang="zh-CN" altLang="en-US" sz="1100" b="0" i="0" u="none" strike="noStrike" kern="1200" cap="none" spc="0" normalizeH="0" baseline="0" noProof="0" dirty="0" smtClean="0">
                  <a:ln>
                    <a:noFill/>
                  </a:ln>
                  <a:solidFill>
                    <a:srgbClr val="FFFFFF"/>
                  </a:solidFill>
                  <a:effectLst/>
                  <a:uLnTx/>
                  <a:uFillTx/>
                  <a:latin typeface="微软雅黑" pitchFamily="34" charset="-122"/>
                  <a:ea typeface="微软雅黑" pitchFamily="34" charset="-122"/>
                  <a:cs typeface="+mn-cs"/>
                  <a:sym typeface="微软雅黑" pitchFamily="34" charset="-122"/>
                </a:rPr>
                <a:t>点击此处添加</a:t>
              </a:r>
              <a:endParaRPr kumimoji="0" lang="en-US" altLang="zh-CN" sz="1100" b="0" i="0" u="none" strike="noStrike" kern="1200" cap="none" spc="0" normalizeH="0" baseline="0" noProof="0" dirty="0" smtClean="0">
                <a:ln>
                  <a:noFill/>
                </a:ln>
                <a:solidFill>
                  <a:srgbClr val="FFFFFF"/>
                </a:solidFill>
                <a:effectLst/>
                <a:uLnTx/>
                <a:uFillTx/>
                <a:latin typeface="微软雅黑" pitchFamily="34" charset="-122"/>
                <a:ea typeface="微软雅黑" pitchFamily="34" charset="-122"/>
                <a:cs typeface="+mn-cs"/>
                <a:sym typeface="微软雅黑" pitchFamily="34" charset="-122"/>
              </a:endParaRPr>
            </a:p>
            <a:p>
              <a:pPr marL="0" marR="0" lvl="0" indent="0" algn="ctr" defTabSz="914400" rtl="0" eaLnBrk="1" fontAlgn="auto" latinLnBrk="0" hangingPunct="1">
                <a:lnSpc>
                  <a:spcPts val="1500"/>
                </a:lnSpc>
                <a:spcBef>
                  <a:spcPts val="0"/>
                </a:spcBef>
                <a:spcAft>
                  <a:spcPts val="0"/>
                </a:spcAft>
                <a:buClrTx/>
                <a:buSzTx/>
                <a:buFont typeface="Arial" charset="0"/>
                <a:buNone/>
                <a:tabLst/>
                <a:defRPr/>
              </a:pPr>
              <a:r>
                <a:rPr kumimoji="0" lang="zh-CN" altLang="en-US" sz="1100" b="0" i="0" u="none" strike="noStrike" kern="1200" cap="none" spc="0" normalizeH="0" baseline="0" noProof="0" dirty="0" smtClean="0">
                  <a:ln>
                    <a:noFill/>
                  </a:ln>
                  <a:solidFill>
                    <a:srgbClr val="FFFFFF"/>
                  </a:solidFill>
                  <a:effectLst/>
                  <a:uLnTx/>
                  <a:uFillTx/>
                  <a:latin typeface="微软雅黑" pitchFamily="34" charset="-122"/>
                  <a:ea typeface="微软雅黑" pitchFamily="34" charset="-122"/>
                  <a:cs typeface="+mn-cs"/>
                  <a:sym typeface="微软雅黑" pitchFamily="34" charset="-122"/>
                </a:rPr>
                <a:t>文字内容</a:t>
              </a:r>
              <a:endParaRPr kumimoji="0" lang="zh-CN" altLang="en-US" sz="1100"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sym typeface="微软雅黑" pitchFamily="34" charset="-122"/>
              </a:endParaRPr>
            </a:p>
          </p:txBody>
        </p:sp>
        <p:sp>
          <p:nvSpPr>
            <p:cNvPr id="16" name="TextBox 91"/>
            <p:cNvSpPr>
              <a:spLocks noChangeArrowheads="1"/>
            </p:cNvSpPr>
            <p:nvPr/>
          </p:nvSpPr>
          <p:spPr bwMode="auto">
            <a:xfrm>
              <a:off x="2120022" y="1626786"/>
              <a:ext cx="1500188" cy="5078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marL="0" marR="0" lvl="0" indent="0" algn="ctr" defTabSz="914400" rtl="0" eaLnBrk="1" fontAlgn="auto" latinLnBrk="0" hangingPunct="1">
                <a:lnSpc>
                  <a:spcPts val="1500"/>
                </a:lnSpc>
                <a:spcBef>
                  <a:spcPts val="0"/>
                </a:spcBef>
                <a:spcAft>
                  <a:spcPts val="0"/>
                </a:spcAft>
                <a:buClrTx/>
                <a:buSzTx/>
                <a:buFont typeface="Arial" charset="0"/>
                <a:buNone/>
                <a:tabLst/>
                <a:defRPr/>
              </a:pPr>
              <a:r>
                <a:rPr kumimoji="0" lang="zh-CN" altLang="en-US" sz="1100" b="0" i="0" u="none" strike="noStrike" kern="1200" cap="none" spc="0" normalizeH="0" baseline="0" noProof="0" dirty="0" smtClean="0">
                  <a:ln>
                    <a:noFill/>
                  </a:ln>
                  <a:solidFill>
                    <a:srgbClr val="FFFFFF"/>
                  </a:solidFill>
                  <a:effectLst/>
                  <a:uLnTx/>
                  <a:uFillTx/>
                  <a:latin typeface="微软雅黑" pitchFamily="34" charset="-122"/>
                  <a:ea typeface="微软雅黑" pitchFamily="34" charset="-122"/>
                  <a:cs typeface="+mn-cs"/>
                  <a:sym typeface="微软雅黑" pitchFamily="34" charset="-122"/>
                </a:rPr>
                <a:t>点击此处添加</a:t>
              </a:r>
              <a:endParaRPr kumimoji="0" lang="en-US" altLang="zh-CN" sz="1100" b="0" i="0" u="none" strike="noStrike" kern="1200" cap="none" spc="0" normalizeH="0" baseline="0" noProof="0" dirty="0" smtClean="0">
                <a:ln>
                  <a:noFill/>
                </a:ln>
                <a:solidFill>
                  <a:srgbClr val="FFFFFF"/>
                </a:solidFill>
                <a:effectLst/>
                <a:uLnTx/>
                <a:uFillTx/>
                <a:latin typeface="微软雅黑" pitchFamily="34" charset="-122"/>
                <a:ea typeface="微软雅黑" pitchFamily="34" charset="-122"/>
                <a:cs typeface="+mn-cs"/>
                <a:sym typeface="微软雅黑" pitchFamily="34" charset="-122"/>
              </a:endParaRPr>
            </a:p>
            <a:p>
              <a:pPr marL="0" marR="0" lvl="0" indent="0" algn="ctr" defTabSz="914400" rtl="0" eaLnBrk="1" fontAlgn="auto" latinLnBrk="0" hangingPunct="1">
                <a:lnSpc>
                  <a:spcPts val="1500"/>
                </a:lnSpc>
                <a:spcBef>
                  <a:spcPts val="0"/>
                </a:spcBef>
                <a:spcAft>
                  <a:spcPts val="0"/>
                </a:spcAft>
                <a:buClrTx/>
                <a:buSzTx/>
                <a:buFont typeface="Arial" charset="0"/>
                <a:buNone/>
                <a:tabLst/>
                <a:defRPr/>
              </a:pPr>
              <a:r>
                <a:rPr kumimoji="0" lang="zh-CN" altLang="en-US" sz="1100" b="0" i="0" u="none" strike="noStrike" kern="1200" cap="none" spc="0" normalizeH="0" baseline="0" noProof="0" dirty="0" smtClean="0">
                  <a:ln>
                    <a:noFill/>
                  </a:ln>
                  <a:solidFill>
                    <a:srgbClr val="FFFFFF"/>
                  </a:solidFill>
                  <a:effectLst/>
                  <a:uLnTx/>
                  <a:uFillTx/>
                  <a:latin typeface="微软雅黑" pitchFamily="34" charset="-122"/>
                  <a:ea typeface="微软雅黑" pitchFamily="34" charset="-122"/>
                  <a:cs typeface="+mn-cs"/>
                  <a:sym typeface="微软雅黑" pitchFamily="34" charset="-122"/>
                </a:rPr>
                <a:t>文字内容</a:t>
              </a:r>
              <a:endParaRPr kumimoji="0" lang="zh-CN" altLang="en-US" sz="1100"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sym typeface="微软雅黑" pitchFamily="34" charset="-122"/>
              </a:endParaRPr>
            </a:p>
          </p:txBody>
        </p:sp>
        <p:sp>
          <p:nvSpPr>
            <p:cNvPr id="17" name="TextBox 91"/>
            <p:cNvSpPr>
              <a:spLocks noChangeArrowheads="1"/>
            </p:cNvSpPr>
            <p:nvPr/>
          </p:nvSpPr>
          <p:spPr bwMode="auto">
            <a:xfrm>
              <a:off x="3709957" y="1184548"/>
              <a:ext cx="1500188" cy="5078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marL="0" marR="0" lvl="0" indent="0" algn="ctr" defTabSz="914400" rtl="0" eaLnBrk="1" fontAlgn="auto" latinLnBrk="0" hangingPunct="1">
                <a:lnSpc>
                  <a:spcPts val="1500"/>
                </a:lnSpc>
                <a:spcBef>
                  <a:spcPts val="0"/>
                </a:spcBef>
                <a:spcAft>
                  <a:spcPts val="0"/>
                </a:spcAft>
                <a:buClrTx/>
                <a:buSzTx/>
                <a:buFont typeface="Arial" charset="0"/>
                <a:buNone/>
                <a:tabLst/>
                <a:defRPr/>
              </a:pPr>
              <a:r>
                <a:rPr kumimoji="0" lang="zh-CN" altLang="en-US" sz="1100" b="0" i="0" u="none" strike="noStrike" kern="1200" cap="none" spc="0" normalizeH="0" baseline="0" noProof="0" dirty="0" smtClean="0">
                  <a:ln>
                    <a:noFill/>
                  </a:ln>
                  <a:solidFill>
                    <a:srgbClr val="FFFFFF"/>
                  </a:solidFill>
                  <a:effectLst/>
                  <a:uLnTx/>
                  <a:uFillTx/>
                  <a:latin typeface="微软雅黑" pitchFamily="34" charset="-122"/>
                  <a:ea typeface="微软雅黑" pitchFamily="34" charset="-122"/>
                  <a:cs typeface="+mn-cs"/>
                  <a:sym typeface="微软雅黑" pitchFamily="34" charset="-122"/>
                </a:rPr>
                <a:t>点击此处添加</a:t>
              </a:r>
              <a:endParaRPr kumimoji="0" lang="en-US" altLang="zh-CN" sz="1100" b="0" i="0" u="none" strike="noStrike" kern="1200" cap="none" spc="0" normalizeH="0" baseline="0" noProof="0" dirty="0" smtClean="0">
                <a:ln>
                  <a:noFill/>
                </a:ln>
                <a:solidFill>
                  <a:srgbClr val="FFFFFF"/>
                </a:solidFill>
                <a:effectLst/>
                <a:uLnTx/>
                <a:uFillTx/>
                <a:latin typeface="微软雅黑" pitchFamily="34" charset="-122"/>
                <a:ea typeface="微软雅黑" pitchFamily="34" charset="-122"/>
                <a:cs typeface="+mn-cs"/>
                <a:sym typeface="微软雅黑" pitchFamily="34" charset="-122"/>
              </a:endParaRPr>
            </a:p>
            <a:p>
              <a:pPr marL="0" marR="0" lvl="0" indent="0" algn="ctr" defTabSz="914400" rtl="0" eaLnBrk="1" fontAlgn="auto" latinLnBrk="0" hangingPunct="1">
                <a:lnSpc>
                  <a:spcPts val="1500"/>
                </a:lnSpc>
                <a:spcBef>
                  <a:spcPts val="0"/>
                </a:spcBef>
                <a:spcAft>
                  <a:spcPts val="0"/>
                </a:spcAft>
                <a:buClrTx/>
                <a:buSzTx/>
                <a:buFont typeface="Arial" charset="0"/>
                <a:buNone/>
                <a:tabLst/>
                <a:defRPr/>
              </a:pPr>
              <a:r>
                <a:rPr kumimoji="0" lang="zh-CN" altLang="en-US" sz="1100" b="0" i="0" u="none" strike="noStrike" kern="1200" cap="none" spc="0" normalizeH="0" baseline="0" noProof="0" dirty="0" smtClean="0">
                  <a:ln>
                    <a:noFill/>
                  </a:ln>
                  <a:solidFill>
                    <a:srgbClr val="FFFFFF"/>
                  </a:solidFill>
                  <a:effectLst/>
                  <a:uLnTx/>
                  <a:uFillTx/>
                  <a:latin typeface="微软雅黑" pitchFamily="34" charset="-122"/>
                  <a:ea typeface="微软雅黑" pitchFamily="34" charset="-122"/>
                  <a:cs typeface="+mn-cs"/>
                  <a:sym typeface="微软雅黑" pitchFamily="34" charset="-122"/>
                </a:rPr>
                <a:t>文字内容</a:t>
              </a:r>
              <a:endParaRPr kumimoji="0" lang="zh-CN" altLang="en-US" sz="1100"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sym typeface="微软雅黑" pitchFamily="34" charset="-122"/>
              </a:endParaRPr>
            </a:p>
          </p:txBody>
        </p:sp>
        <p:sp>
          <p:nvSpPr>
            <p:cNvPr id="18" name="TextBox 91"/>
            <p:cNvSpPr>
              <a:spLocks noChangeArrowheads="1"/>
            </p:cNvSpPr>
            <p:nvPr/>
          </p:nvSpPr>
          <p:spPr bwMode="auto">
            <a:xfrm>
              <a:off x="5289580" y="1663650"/>
              <a:ext cx="1500188" cy="5078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marL="0" marR="0" lvl="0" indent="0" algn="ctr" defTabSz="914400" rtl="0" eaLnBrk="1" fontAlgn="auto" latinLnBrk="0" hangingPunct="1">
                <a:lnSpc>
                  <a:spcPts val="1500"/>
                </a:lnSpc>
                <a:spcBef>
                  <a:spcPts val="0"/>
                </a:spcBef>
                <a:spcAft>
                  <a:spcPts val="0"/>
                </a:spcAft>
                <a:buClrTx/>
                <a:buSzTx/>
                <a:buFont typeface="Arial" charset="0"/>
                <a:buNone/>
                <a:tabLst/>
                <a:defRPr/>
              </a:pPr>
              <a:r>
                <a:rPr kumimoji="0" lang="zh-CN" altLang="en-US" sz="1100" b="0" i="0" u="none" strike="noStrike" kern="1200" cap="none" spc="0" normalizeH="0" baseline="0" noProof="0" dirty="0" smtClean="0">
                  <a:ln>
                    <a:noFill/>
                  </a:ln>
                  <a:solidFill>
                    <a:srgbClr val="FFFFFF"/>
                  </a:solidFill>
                  <a:effectLst/>
                  <a:uLnTx/>
                  <a:uFillTx/>
                  <a:latin typeface="微软雅黑" pitchFamily="34" charset="-122"/>
                  <a:ea typeface="微软雅黑" pitchFamily="34" charset="-122"/>
                  <a:cs typeface="+mn-cs"/>
                  <a:sym typeface="微软雅黑" pitchFamily="34" charset="-122"/>
                </a:rPr>
                <a:t>点击此处添加</a:t>
              </a:r>
              <a:endParaRPr kumimoji="0" lang="en-US" altLang="zh-CN" sz="1100" b="0" i="0" u="none" strike="noStrike" kern="1200" cap="none" spc="0" normalizeH="0" baseline="0" noProof="0" dirty="0" smtClean="0">
                <a:ln>
                  <a:noFill/>
                </a:ln>
                <a:solidFill>
                  <a:srgbClr val="FFFFFF"/>
                </a:solidFill>
                <a:effectLst/>
                <a:uLnTx/>
                <a:uFillTx/>
                <a:latin typeface="微软雅黑" pitchFamily="34" charset="-122"/>
                <a:ea typeface="微软雅黑" pitchFamily="34" charset="-122"/>
                <a:cs typeface="+mn-cs"/>
                <a:sym typeface="微软雅黑" pitchFamily="34" charset="-122"/>
              </a:endParaRPr>
            </a:p>
            <a:p>
              <a:pPr marL="0" marR="0" lvl="0" indent="0" algn="ctr" defTabSz="914400" rtl="0" eaLnBrk="1" fontAlgn="auto" latinLnBrk="0" hangingPunct="1">
                <a:lnSpc>
                  <a:spcPts val="1500"/>
                </a:lnSpc>
                <a:spcBef>
                  <a:spcPts val="0"/>
                </a:spcBef>
                <a:spcAft>
                  <a:spcPts val="0"/>
                </a:spcAft>
                <a:buClrTx/>
                <a:buSzTx/>
                <a:buFont typeface="Arial" charset="0"/>
                <a:buNone/>
                <a:tabLst/>
                <a:defRPr/>
              </a:pPr>
              <a:r>
                <a:rPr kumimoji="0" lang="zh-CN" altLang="en-US" sz="1100" b="0" i="0" u="none" strike="noStrike" kern="1200" cap="none" spc="0" normalizeH="0" baseline="0" noProof="0" dirty="0" smtClean="0">
                  <a:ln>
                    <a:noFill/>
                  </a:ln>
                  <a:solidFill>
                    <a:srgbClr val="FFFFFF"/>
                  </a:solidFill>
                  <a:effectLst/>
                  <a:uLnTx/>
                  <a:uFillTx/>
                  <a:latin typeface="微软雅黑" pitchFamily="34" charset="-122"/>
                  <a:ea typeface="微软雅黑" pitchFamily="34" charset="-122"/>
                  <a:cs typeface="+mn-cs"/>
                  <a:sym typeface="微软雅黑" pitchFamily="34" charset="-122"/>
                </a:rPr>
                <a:t>文字内容</a:t>
              </a:r>
              <a:endParaRPr kumimoji="0" lang="zh-CN" altLang="en-US" sz="1100"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sym typeface="微软雅黑" pitchFamily="34" charset="-122"/>
              </a:endParaRPr>
            </a:p>
          </p:txBody>
        </p:sp>
        <p:sp>
          <p:nvSpPr>
            <p:cNvPr id="19" name="TextBox 91"/>
            <p:cNvSpPr>
              <a:spLocks noChangeArrowheads="1"/>
            </p:cNvSpPr>
            <p:nvPr/>
          </p:nvSpPr>
          <p:spPr bwMode="auto">
            <a:xfrm>
              <a:off x="6660232" y="1998222"/>
              <a:ext cx="1500188" cy="5078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marL="0" marR="0" lvl="0" indent="0" algn="ctr" defTabSz="914400" rtl="0" eaLnBrk="1" fontAlgn="auto" latinLnBrk="0" hangingPunct="1">
                <a:lnSpc>
                  <a:spcPts val="1500"/>
                </a:lnSpc>
                <a:spcBef>
                  <a:spcPts val="0"/>
                </a:spcBef>
                <a:spcAft>
                  <a:spcPts val="0"/>
                </a:spcAft>
                <a:buClrTx/>
                <a:buSzTx/>
                <a:buFont typeface="Arial" charset="0"/>
                <a:buNone/>
                <a:tabLst/>
                <a:defRPr/>
              </a:pPr>
              <a:r>
                <a:rPr kumimoji="0" lang="zh-CN" altLang="en-US" sz="1100" b="0" i="0" u="none" strike="noStrike" kern="1200" cap="none" spc="0" normalizeH="0" baseline="0" noProof="0" dirty="0" smtClean="0">
                  <a:ln>
                    <a:noFill/>
                  </a:ln>
                  <a:solidFill>
                    <a:srgbClr val="FFFFFF"/>
                  </a:solidFill>
                  <a:effectLst/>
                  <a:uLnTx/>
                  <a:uFillTx/>
                  <a:latin typeface="微软雅黑" pitchFamily="34" charset="-122"/>
                  <a:ea typeface="微软雅黑" pitchFamily="34" charset="-122"/>
                  <a:cs typeface="+mn-cs"/>
                  <a:sym typeface="微软雅黑" pitchFamily="34" charset="-122"/>
                </a:rPr>
                <a:t>点击此处添加</a:t>
              </a:r>
              <a:endParaRPr kumimoji="0" lang="en-US" altLang="zh-CN" sz="1100" b="0" i="0" u="none" strike="noStrike" kern="1200" cap="none" spc="0" normalizeH="0" baseline="0" noProof="0" dirty="0" smtClean="0">
                <a:ln>
                  <a:noFill/>
                </a:ln>
                <a:solidFill>
                  <a:srgbClr val="FFFFFF"/>
                </a:solidFill>
                <a:effectLst/>
                <a:uLnTx/>
                <a:uFillTx/>
                <a:latin typeface="微软雅黑" pitchFamily="34" charset="-122"/>
                <a:ea typeface="微软雅黑" pitchFamily="34" charset="-122"/>
                <a:cs typeface="+mn-cs"/>
                <a:sym typeface="微软雅黑" pitchFamily="34" charset="-122"/>
              </a:endParaRPr>
            </a:p>
            <a:p>
              <a:pPr marL="0" marR="0" lvl="0" indent="0" algn="ctr" defTabSz="914400" rtl="0" eaLnBrk="1" fontAlgn="auto" latinLnBrk="0" hangingPunct="1">
                <a:lnSpc>
                  <a:spcPts val="1500"/>
                </a:lnSpc>
                <a:spcBef>
                  <a:spcPts val="0"/>
                </a:spcBef>
                <a:spcAft>
                  <a:spcPts val="0"/>
                </a:spcAft>
                <a:buClrTx/>
                <a:buSzTx/>
                <a:buFont typeface="Arial" charset="0"/>
                <a:buNone/>
                <a:tabLst/>
                <a:defRPr/>
              </a:pPr>
              <a:r>
                <a:rPr kumimoji="0" lang="zh-CN" altLang="en-US" sz="1100" b="0" i="0" u="none" strike="noStrike" kern="1200" cap="none" spc="0" normalizeH="0" baseline="0" noProof="0" dirty="0" smtClean="0">
                  <a:ln>
                    <a:noFill/>
                  </a:ln>
                  <a:solidFill>
                    <a:srgbClr val="FFFFFF"/>
                  </a:solidFill>
                  <a:effectLst/>
                  <a:uLnTx/>
                  <a:uFillTx/>
                  <a:latin typeface="微软雅黑" pitchFamily="34" charset="-122"/>
                  <a:ea typeface="微软雅黑" pitchFamily="34" charset="-122"/>
                  <a:cs typeface="+mn-cs"/>
                  <a:sym typeface="微软雅黑" pitchFamily="34" charset="-122"/>
                </a:rPr>
                <a:t>文字内容</a:t>
              </a:r>
              <a:endParaRPr kumimoji="0" lang="zh-CN" altLang="en-US" sz="1100"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sym typeface="微软雅黑" pitchFamily="34" charset="-122"/>
              </a:endParaRPr>
            </a:p>
          </p:txBody>
        </p:sp>
      </p:grpSp>
      <p:sp>
        <p:nvSpPr>
          <p:cNvPr id="30" name="Text Box 18"/>
          <p:cNvSpPr txBox="1">
            <a:spLocks noChangeArrowheads="1"/>
          </p:cNvSpPr>
          <p:nvPr/>
        </p:nvSpPr>
        <p:spPr bwMode="gray">
          <a:xfrm>
            <a:off x="3707904" y="195486"/>
            <a:ext cx="1584175" cy="4770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marL="0" marR="0" lvl="0" indent="0" algn="ctr" defTabSz="914400" rtl="0" eaLnBrk="0" fontAlgn="auto" latinLnBrk="0" hangingPunct="0">
              <a:lnSpc>
                <a:spcPct val="100000"/>
              </a:lnSpc>
              <a:spcBef>
                <a:spcPts val="0"/>
              </a:spcBef>
              <a:spcAft>
                <a:spcPts val="0"/>
              </a:spcAft>
              <a:buClrTx/>
              <a:buSzTx/>
              <a:buFontTx/>
              <a:buNone/>
              <a:tabLst/>
              <a:defRPr/>
            </a:pPr>
            <a:r>
              <a:rPr kumimoji="0" lang="zh-CN" altLang="en-US" sz="2500" b="0" i="0" u="none" strike="noStrike" kern="120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cs typeface="+mn-cs"/>
              </a:rPr>
              <a:t>标题内容</a:t>
            </a:r>
            <a:endParaRPr kumimoji="0" lang="zh-CN" altLang="en-US" sz="25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cxnSp>
        <p:nvCxnSpPr>
          <p:cNvPr id="35" name="直接连接符​​ 14"/>
          <p:cNvCxnSpPr/>
          <p:nvPr/>
        </p:nvCxnSpPr>
        <p:spPr>
          <a:xfrm>
            <a:off x="5647418" y="468660"/>
            <a:ext cx="3057760" cy="0"/>
          </a:xfrm>
          <a:prstGeom prst="line">
            <a:avLst/>
          </a:prstGeom>
          <a:ln w="9525">
            <a:solidFill>
              <a:schemeClr val="accent3"/>
            </a:solidFill>
            <a:prstDash val="solid"/>
          </a:ln>
        </p:spPr>
        <p:style>
          <a:lnRef idx="1">
            <a:schemeClr val="accent1"/>
          </a:lnRef>
          <a:fillRef idx="0">
            <a:schemeClr val="accent1"/>
          </a:fillRef>
          <a:effectRef idx="0">
            <a:schemeClr val="accent1"/>
          </a:effectRef>
          <a:fontRef idx="minor">
            <a:schemeClr val="tx1"/>
          </a:fontRef>
        </p:style>
      </p:cxnSp>
      <p:cxnSp>
        <p:nvCxnSpPr>
          <p:cNvPr id="37" name="直接连接符​​ 14"/>
          <p:cNvCxnSpPr/>
          <p:nvPr/>
        </p:nvCxnSpPr>
        <p:spPr>
          <a:xfrm>
            <a:off x="362112" y="468660"/>
            <a:ext cx="3057760" cy="0"/>
          </a:xfrm>
          <a:prstGeom prst="line">
            <a:avLst/>
          </a:prstGeom>
          <a:ln w="9525">
            <a:solidFill>
              <a:schemeClr val="accent3"/>
            </a:solidFill>
            <a:prstDash val="soli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22502135"/>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animEffect transition="in" filter="fade">
                                      <p:cBhvr>
                                        <p:cTn id="9" dur="500"/>
                                        <p:tgtEl>
                                          <p:spTgt spid="7"/>
                                        </p:tgtEl>
                                      </p:cBhvr>
                                    </p:animEffect>
                                  </p:childTnLst>
                                </p:cTn>
                              </p:par>
                            </p:childTnLst>
                          </p:cTn>
                        </p:par>
                      </p:childTnLst>
                    </p:cTn>
                  </p:par>
                  <p:par>
                    <p:cTn id="10" fill="hold">
                      <p:stCondLst>
                        <p:cond delay="indefinite"/>
                      </p:stCondLst>
                      <p:childTnLst>
                        <p:par>
                          <p:cTn id="11" fill="hold">
                            <p:stCondLst>
                              <p:cond delay="0"/>
                            </p:stCondLst>
                            <p:childTnLst>
                              <p:par>
                                <p:cTn id="12" presetID="32" presetClass="emph" presetSubtype="0" fill="hold" nodeType="clickEffect">
                                  <p:stCondLst>
                                    <p:cond delay="0"/>
                                  </p:stCondLst>
                                  <p:childTnLst>
                                    <p:animRot by="120000">
                                      <p:cBhvr>
                                        <p:cTn id="13" dur="100" fill="hold">
                                          <p:stCondLst>
                                            <p:cond delay="0"/>
                                          </p:stCondLst>
                                        </p:cTn>
                                        <p:tgtEl>
                                          <p:spTgt spid="7"/>
                                        </p:tgtEl>
                                        <p:attrNameLst>
                                          <p:attrName>r</p:attrName>
                                        </p:attrNameLst>
                                      </p:cBhvr>
                                    </p:animRot>
                                    <p:animRot by="-240000">
                                      <p:cBhvr>
                                        <p:cTn id="14" dur="200" fill="hold">
                                          <p:stCondLst>
                                            <p:cond delay="200"/>
                                          </p:stCondLst>
                                        </p:cTn>
                                        <p:tgtEl>
                                          <p:spTgt spid="7"/>
                                        </p:tgtEl>
                                        <p:attrNameLst>
                                          <p:attrName>r</p:attrName>
                                        </p:attrNameLst>
                                      </p:cBhvr>
                                    </p:animRot>
                                    <p:animRot by="240000">
                                      <p:cBhvr>
                                        <p:cTn id="15" dur="200" fill="hold">
                                          <p:stCondLst>
                                            <p:cond delay="400"/>
                                          </p:stCondLst>
                                        </p:cTn>
                                        <p:tgtEl>
                                          <p:spTgt spid="7"/>
                                        </p:tgtEl>
                                        <p:attrNameLst>
                                          <p:attrName>r</p:attrName>
                                        </p:attrNameLst>
                                      </p:cBhvr>
                                    </p:animRot>
                                    <p:animRot by="-240000">
                                      <p:cBhvr>
                                        <p:cTn id="16" dur="200" fill="hold">
                                          <p:stCondLst>
                                            <p:cond delay="600"/>
                                          </p:stCondLst>
                                        </p:cTn>
                                        <p:tgtEl>
                                          <p:spTgt spid="7"/>
                                        </p:tgtEl>
                                        <p:attrNameLst>
                                          <p:attrName>r</p:attrName>
                                        </p:attrNameLst>
                                      </p:cBhvr>
                                    </p:animRot>
                                    <p:animRot by="120000">
                                      <p:cBhvr>
                                        <p:cTn id="17" dur="200" fill="hold">
                                          <p:stCondLst>
                                            <p:cond delay="800"/>
                                          </p:stCondLst>
                                        </p:cTn>
                                        <p:tgtEl>
                                          <p:spTgt spid="7"/>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Line 11"/>
          <p:cNvSpPr>
            <a:spLocks noChangeShapeType="1"/>
          </p:cNvSpPr>
          <p:nvPr/>
        </p:nvSpPr>
        <p:spPr bwMode="auto">
          <a:xfrm flipH="1" flipV="1">
            <a:off x="4053581" y="2013314"/>
            <a:ext cx="1105214" cy="565931"/>
          </a:xfrm>
          <a:prstGeom prst="line">
            <a:avLst/>
          </a:prstGeom>
          <a:noFill/>
          <a:ln w="12700" cap="flat">
            <a:solidFill>
              <a:schemeClr val="accent3"/>
            </a:solidFill>
            <a:prstDash val="sysDash"/>
            <a:miter lim="800000"/>
            <a:headEnd type="none" w="med" len="med"/>
            <a:tailEnd type="triangle" w="lg" len="lg"/>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Calibri"/>
              <a:ea typeface="宋体" panose="02010600030101010101" pitchFamily="2" charset="-122"/>
              <a:cs typeface="+mn-cs"/>
            </a:endParaRPr>
          </a:p>
        </p:txBody>
      </p:sp>
      <p:sp>
        <p:nvSpPr>
          <p:cNvPr id="8" name="Line 12"/>
          <p:cNvSpPr>
            <a:spLocks noChangeShapeType="1"/>
          </p:cNvSpPr>
          <p:nvPr/>
        </p:nvSpPr>
        <p:spPr bwMode="auto">
          <a:xfrm flipH="1">
            <a:off x="4220303" y="3149954"/>
            <a:ext cx="938492" cy="576195"/>
          </a:xfrm>
          <a:prstGeom prst="line">
            <a:avLst/>
          </a:prstGeom>
          <a:noFill/>
          <a:ln w="12700" cap="flat">
            <a:solidFill>
              <a:schemeClr val="accent3"/>
            </a:solidFill>
            <a:prstDash val="sysDash"/>
            <a:miter lim="800000"/>
            <a:headEnd type="none" w="med" len="med"/>
            <a:tailEnd type="triangle" w="lg" len="lg"/>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Calibri"/>
              <a:ea typeface="宋体" panose="02010600030101010101" pitchFamily="2" charset="-122"/>
              <a:cs typeface="+mn-cs"/>
            </a:endParaRPr>
          </a:p>
        </p:txBody>
      </p:sp>
      <p:sp>
        <p:nvSpPr>
          <p:cNvPr id="9" name="Line 13"/>
          <p:cNvSpPr>
            <a:spLocks noChangeShapeType="1"/>
          </p:cNvSpPr>
          <p:nvPr/>
        </p:nvSpPr>
        <p:spPr bwMode="auto">
          <a:xfrm flipH="1">
            <a:off x="3674365" y="2877410"/>
            <a:ext cx="1484430" cy="0"/>
          </a:xfrm>
          <a:prstGeom prst="line">
            <a:avLst/>
          </a:prstGeom>
          <a:noFill/>
          <a:ln w="12700" cap="flat">
            <a:solidFill>
              <a:schemeClr val="accent3"/>
            </a:solidFill>
            <a:prstDash val="sysDash"/>
            <a:miter lim="800000"/>
            <a:headEnd type="none" w="med" len="med"/>
            <a:tailEnd type="triangle" w="lg" len="lg"/>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Calibri"/>
              <a:ea typeface="宋体" panose="02010600030101010101" pitchFamily="2" charset="-122"/>
              <a:cs typeface="+mn-cs"/>
            </a:endParaRPr>
          </a:p>
        </p:txBody>
      </p:sp>
      <p:sp>
        <p:nvSpPr>
          <p:cNvPr id="10" name="TextBox 51"/>
          <p:cNvSpPr txBox="1"/>
          <p:nvPr/>
        </p:nvSpPr>
        <p:spPr>
          <a:xfrm>
            <a:off x="6581368" y="1887223"/>
            <a:ext cx="2016224" cy="2400657"/>
          </a:xfrm>
          <a:prstGeom prst="rect">
            <a:avLst/>
          </a:prstGeom>
          <a:noFill/>
          <a:ln>
            <a:noFill/>
          </a:ln>
        </p:spPr>
        <p:txBody>
          <a:bodyPr wrap="square" rtlCol="0">
            <a:spAutoFit/>
          </a:bodyPr>
          <a:lstStyle/>
          <a:p>
            <a:pPr marL="0" marR="0" lvl="0" indent="0" algn="l" defTabSz="914400" rtl="0" eaLnBrk="1" fontAlgn="auto" latinLnBrk="0" hangingPunct="1">
              <a:lnSpc>
                <a:spcPct val="150000"/>
              </a:lnSpc>
              <a:spcBef>
                <a:spcPts val="0"/>
              </a:spcBef>
              <a:spcAft>
                <a:spcPts val="0"/>
              </a:spcAft>
              <a:buClrTx/>
              <a:buSzTx/>
              <a:buFontTx/>
              <a:buNone/>
              <a:tabLst/>
              <a:defRPr/>
            </a:pPr>
            <a:r>
              <a:rPr kumimoji="0" lang="zh-CN" altLang="en-US" sz="1000"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sym typeface="微软雅黑" pitchFamily="34" charset="-122"/>
              </a:rPr>
              <a:t>单击添加文本单击添加文本单击添加文本单击添加文本单击添加文本单击添加文本单击添加文本单击添加文本单击添加</a:t>
            </a:r>
            <a:r>
              <a:rPr kumimoji="0" lang="zh-CN" altLang="en-US" sz="1000" b="0" i="0" u="none" strike="noStrike" kern="1200" cap="none" spc="0" normalizeH="0" baseline="0" noProof="0" dirty="0" smtClean="0">
                <a:ln>
                  <a:noFill/>
                </a:ln>
                <a:solidFill>
                  <a:srgbClr val="FFFFFF"/>
                </a:solidFill>
                <a:effectLst/>
                <a:uLnTx/>
                <a:uFillTx/>
                <a:latin typeface="微软雅黑" pitchFamily="34" charset="-122"/>
                <a:ea typeface="微软雅黑" pitchFamily="34" charset="-122"/>
                <a:cs typeface="+mn-cs"/>
                <a:sym typeface="微软雅黑" pitchFamily="34" charset="-122"/>
              </a:rPr>
              <a:t>文本单击</a:t>
            </a:r>
            <a:r>
              <a:rPr kumimoji="0" lang="zh-CN" altLang="en-US" sz="1000"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sym typeface="微软雅黑" pitchFamily="34" charset="-122"/>
              </a:rPr>
              <a:t>添加文本单击添加文本单击添加文本单击添加文本</a:t>
            </a:r>
            <a:r>
              <a:rPr kumimoji="0" lang="zh-CN" altLang="en-US" sz="1000" b="0" i="0" u="none" strike="noStrike" kern="1200" cap="none" spc="0" normalizeH="0" baseline="0" noProof="0" dirty="0" smtClean="0">
                <a:ln>
                  <a:noFill/>
                </a:ln>
                <a:solidFill>
                  <a:srgbClr val="FFFFFF"/>
                </a:solidFill>
                <a:effectLst/>
                <a:uLnTx/>
                <a:uFillTx/>
                <a:latin typeface="微软雅黑" pitchFamily="34" charset="-122"/>
                <a:ea typeface="微软雅黑" pitchFamily="34" charset="-122"/>
                <a:cs typeface="+mn-cs"/>
                <a:sym typeface="微软雅黑" pitchFamily="34" charset="-122"/>
              </a:rPr>
              <a:t>单击添加文本单击添加文本单击添加文本单击添加文本单击添加文本</a:t>
            </a:r>
            <a:endParaRPr kumimoji="0" lang="en-US" altLang="zh-CN" sz="1000" b="0" i="0" u="none" strike="noStrike" kern="1200" cap="none" spc="0" normalizeH="0" baseline="0" noProof="0" dirty="0" smtClean="0">
              <a:ln>
                <a:noFill/>
              </a:ln>
              <a:solidFill>
                <a:srgbClr val="FFFFFF"/>
              </a:solidFill>
              <a:effectLst/>
              <a:uLnTx/>
              <a:uFillTx/>
              <a:latin typeface="微软雅黑" pitchFamily="34" charset="-122"/>
              <a:ea typeface="微软雅黑" pitchFamily="34" charset="-122"/>
              <a:cs typeface="+mn-cs"/>
              <a:sym typeface="微软雅黑" pitchFamily="34" charset="-122"/>
            </a:endParaRPr>
          </a:p>
          <a:p>
            <a:pPr marL="0" marR="0" lvl="0" indent="0" algn="l" defTabSz="914400" rtl="0" eaLnBrk="1" fontAlgn="auto" latinLnBrk="0" hangingPunct="1">
              <a:lnSpc>
                <a:spcPct val="150000"/>
              </a:lnSpc>
              <a:spcBef>
                <a:spcPts val="0"/>
              </a:spcBef>
              <a:spcAft>
                <a:spcPts val="0"/>
              </a:spcAft>
              <a:buClrTx/>
              <a:buSzTx/>
              <a:buFontTx/>
              <a:buNone/>
              <a:tabLst/>
              <a:defRPr/>
            </a:pPr>
            <a:endParaRPr kumimoji="0" lang="zh-CN" altLang="en-US" sz="1000" b="0" i="0" u="none" strike="noStrike" kern="1200" cap="none" spc="0" normalizeH="0" baseline="0" noProof="0" dirty="0" smtClean="0">
              <a:ln>
                <a:noFill/>
              </a:ln>
              <a:solidFill>
                <a:srgbClr val="FFFFFF"/>
              </a:solidFill>
              <a:effectLst/>
              <a:uLnTx/>
              <a:uFillTx/>
              <a:latin typeface="微软雅黑" pitchFamily="34" charset="-122"/>
              <a:ea typeface="微软雅黑" pitchFamily="34" charset="-122"/>
              <a:cs typeface="+mn-cs"/>
              <a:sym typeface="微软雅黑" pitchFamily="34" charset="-122"/>
            </a:endParaRPr>
          </a:p>
          <a:p>
            <a:pPr marL="0" marR="0" lvl="0" indent="0" algn="l" defTabSz="914400" rtl="0" eaLnBrk="1" fontAlgn="auto" latinLnBrk="0" hangingPunct="1">
              <a:lnSpc>
                <a:spcPct val="150000"/>
              </a:lnSpc>
              <a:spcBef>
                <a:spcPts val="0"/>
              </a:spcBef>
              <a:spcAft>
                <a:spcPts val="0"/>
              </a:spcAft>
              <a:buClrTx/>
              <a:buSzTx/>
              <a:buFontTx/>
              <a:buNone/>
              <a:tabLst/>
              <a:defRPr/>
            </a:pPr>
            <a:endParaRPr kumimoji="0" lang="zh-CN" altLang="en-US" sz="1000"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sym typeface="微软雅黑" pitchFamily="34" charset="-122"/>
            </a:endParaRPr>
          </a:p>
        </p:txBody>
      </p:sp>
      <p:sp>
        <p:nvSpPr>
          <p:cNvPr id="11" name="TextBox 52"/>
          <p:cNvSpPr txBox="1"/>
          <p:nvPr/>
        </p:nvSpPr>
        <p:spPr>
          <a:xfrm>
            <a:off x="1618702" y="1203598"/>
            <a:ext cx="1036867" cy="246221"/>
          </a:xfrm>
          <a:prstGeom prst="rect">
            <a:avLst/>
          </a:prstGeom>
          <a:noFill/>
        </p:spPr>
        <p:txBody>
          <a:bodyPr wrap="square" lIns="0" tIns="0" rIns="0" bIns="0"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600" b="0" i="0" u="none" strike="noStrike" kern="1200" cap="none" spc="0" normalizeH="0" baseline="0" noProof="0" dirty="0" smtClean="0">
                <a:ln>
                  <a:noFill/>
                </a:ln>
                <a:solidFill>
                  <a:srgbClr val="FFFFFF"/>
                </a:solidFill>
                <a:effectLst/>
                <a:uLnTx/>
                <a:uFillTx/>
                <a:latin typeface="微软雅黑" pitchFamily="34" charset="-122"/>
                <a:ea typeface="微软雅黑" pitchFamily="34" charset="-122"/>
                <a:cs typeface="+mn-cs"/>
              </a:rPr>
              <a:t>标题文字</a:t>
            </a:r>
            <a:endParaRPr kumimoji="0" lang="zh-CN" altLang="en-US" sz="1600"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endParaRPr>
          </a:p>
        </p:txBody>
      </p:sp>
      <p:sp>
        <p:nvSpPr>
          <p:cNvPr id="12" name="TextBox 53"/>
          <p:cNvSpPr txBox="1"/>
          <p:nvPr/>
        </p:nvSpPr>
        <p:spPr>
          <a:xfrm>
            <a:off x="1247931" y="1534011"/>
            <a:ext cx="1667885" cy="461665"/>
          </a:xfrm>
          <a:prstGeom prst="rect">
            <a:avLst/>
          </a:prstGeom>
          <a:noFill/>
        </p:spPr>
        <p:txBody>
          <a:bodyPr wrap="squar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000"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rPr>
              <a:t>点击</a:t>
            </a:r>
            <a:r>
              <a:rPr kumimoji="0" lang="zh-CN" altLang="en-US" sz="1000" b="0" i="0" u="none" strike="noStrike" kern="1200" cap="none" spc="0" normalizeH="0" baseline="0" noProof="0" dirty="0" smtClean="0">
                <a:ln>
                  <a:noFill/>
                </a:ln>
                <a:solidFill>
                  <a:srgbClr val="FFFFFF"/>
                </a:solidFill>
                <a:effectLst/>
                <a:uLnTx/>
                <a:uFillTx/>
                <a:latin typeface="微软雅黑" pitchFamily="34" charset="-122"/>
                <a:ea typeface="微软雅黑" pitchFamily="34" charset="-122"/>
                <a:cs typeface="+mn-cs"/>
              </a:rPr>
              <a:t>输入</a:t>
            </a:r>
            <a:r>
              <a:rPr kumimoji="0" lang="zh-CN" altLang="en-US" sz="1000"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rPr>
              <a:t>文字内容点击输入文字</a:t>
            </a:r>
            <a:r>
              <a:rPr kumimoji="0" lang="zh-CN" altLang="en-US" sz="1000" b="0" i="0" u="none" strike="noStrike" kern="1200" cap="none" spc="0" normalizeH="0" baseline="0" noProof="0" dirty="0" smtClean="0">
                <a:ln>
                  <a:noFill/>
                </a:ln>
                <a:solidFill>
                  <a:srgbClr val="FFFFFF"/>
                </a:solidFill>
                <a:effectLst/>
                <a:uLnTx/>
                <a:uFillTx/>
                <a:latin typeface="微软雅黑" pitchFamily="34" charset="-122"/>
                <a:ea typeface="微软雅黑" pitchFamily="34" charset="-122"/>
                <a:cs typeface="+mn-cs"/>
              </a:rPr>
              <a:t>内容</a:t>
            </a:r>
            <a:r>
              <a:rPr kumimoji="0" lang="zh-CN" altLang="en-US" sz="1000"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rPr>
              <a:t>点击输入</a:t>
            </a:r>
            <a:r>
              <a:rPr kumimoji="0" lang="zh-CN" altLang="en-US" sz="1000" b="0" i="0" u="none" strike="noStrike" kern="1200" cap="none" spc="0" normalizeH="0" baseline="0" noProof="0" dirty="0" smtClean="0">
                <a:ln>
                  <a:noFill/>
                </a:ln>
                <a:solidFill>
                  <a:srgbClr val="FFFFFF"/>
                </a:solidFill>
                <a:effectLst/>
                <a:uLnTx/>
                <a:uFillTx/>
                <a:latin typeface="微软雅黑" pitchFamily="34" charset="-122"/>
                <a:ea typeface="微软雅黑" pitchFamily="34" charset="-122"/>
                <a:cs typeface="+mn-cs"/>
              </a:rPr>
              <a:t>文字</a:t>
            </a:r>
            <a:r>
              <a:rPr kumimoji="0" lang="zh-CN" altLang="en-US" sz="1000"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rPr>
              <a:t>点击</a:t>
            </a:r>
            <a:r>
              <a:rPr kumimoji="0" lang="zh-CN" altLang="en-US" sz="1000" b="0" i="0" u="none" strike="noStrike" kern="1200" cap="none" spc="0" normalizeH="0" baseline="0" noProof="0" dirty="0" smtClean="0">
                <a:ln>
                  <a:noFill/>
                </a:ln>
                <a:solidFill>
                  <a:srgbClr val="FFFFFF"/>
                </a:solidFill>
                <a:effectLst/>
                <a:uLnTx/>
                <a:uFillTx/>
                <a:latin typeface="微软雅黑" pitchFamily="34" charset="-122"/>
                <a:ea typeface="微软雅黑" pitchFamily="34" charset="-122"/>
                <a:cs typeface="+mn-cs"/>
              </a:rPr>
              <a:t>输入</a:t>
            </a:r>
            <a:endParaRPr kumimoji="0" lang="zh-CN" altLang="en-US" sz="1000"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000"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endParaRPr>
          </a:p>
        </p:txBody>
      </p:sp>
      <p:sp>
        <p:nvSpPr>
          <p:cNvPr id="13" name="TextBox 58"/>
          <p:cNvSpPr txBox="1"/>
          <p:nvPr/>
        </p:nvSpPr>
        <p:spPr>
          <a:xfrm>
            <a:off x="6587495" y="1599503"/>
            <a:ext cx="1036867" cy="246221"/>
          </a:xfrm>
          <a:prstGeom prst="rect">
            <a:avLst/>
          </a:prstGeom>
          <a:noFill/>
        </p:spPr>
        <p:txBody>
          <a:bodyPr wrap="square" lIns="0" tIns="0" rIns="0" bIns="0"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600" b="0" i="0" u="none" strike="noStrike" kern="1200" cap="none" spc="0" normalizeH="0" baseline="0" noProof="0" dirty="0" smtClean="0">
                <a:ln>
                  <a:noFill/>
                </a:ln>
                <a:solidFill>
                  <a:srgbClr val="FFFFFF"/>
                </a:solidFill>
                <a:effectLst/>
                <a:uLnTx/>
                <a:uFillTx/>
                <a:latin typeface="微软雅黑" pitchFamily="34" charset="-122"/>
                <a:ea typeface="微软雅黑" pitchFamily="34" charset="-122"/>
                <a:cs typeface="+mn-cs"/>
              </a:rPr>
              <a:t>标题文字</a:t>
            </a:r>
            <a:endParaRPr kumimoji="0" lang="zh-CN" altLang="en-US" sz="1600"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endParaRPr>
          </a:p>
        </p:txBody>
      </p:sp>
      <p:grpSp>
        <p:nvGrpSpPr>
          <p:cNvPr id="14" name="组合 13"/>
          <p:cNvGrpSpPr/>
          <p:nvPr/>
        </p:nvGrpSpPr>
        <p:grpSpPr>
          <a:xfrm>
            <a:off x="5315348" y="2380989"/>
            <a:ext cx="1056852" cy="1044555"/>
            <a:chOff x="5315348" y="2380989"/>
            <a:chExt cx="1056852" cy="1044555"/>
          </a:xfrm>
        </p:grpSpPr>
        <p:sp>
          <p:nvSpPr>
            <p:cNvPr id="15" name="任意多边形 83"/>
            <p:cNvSpPr/>
            <p:nvPr/>
          </p:nvSpPr>
          <p:spPr bwMode="auto">
            <a:xfrm rot="16377237">
              <a:off x="5314292" y="2382045"/>
              <a:ext cx="1044555" cy="1042444"/>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solidFill>
              <a:schemeClr val="bg1">
                <a:alpha val="80000"/>
              </a:schemeClr>
            </a:soli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3300" b="0" i="0" u="none" strike="noStrike" kern="0" cap="none" spc="0" normalizeH="0" baseline="0" noProof="0">
                <a:ln>
                  <a:noFill/>
                </a:ln>
                <a:solidFill>
                  <a:srgbClr val="080808"/>
                </a:solidFill>
                <a:effectLst/>
                <a:uLnTx/>
                <a:uFillTx/>
                <a:latin typeface="宋体"/>
                <a:ea typeface="宋体"/>
                <a:cs typeface="+mn-cs"/>
              </a:endParaRPr>
            </a:p>
          </p:txBody>
        </p:sp>
        <p:sp>
          <p:nvSpPr>
            <p:cNvPr id="16" name="TextBox 59"/>
            <p:cNvSpPr txBox="1"/>
            <p:nvPr/>
          </p:nvSpPr>
          <p:spPr>
            <a:xfrm>
              <a:off x="5335333" y="2643758"/>
              <a:ext cx="1036867" cy="553998"/>
            </a:xfrm>
            <a:prstGeom prst="rect">
              <a:avLst/>
            </a:prstGeom>
            <a:noFill/>
          </p:spPr>
          <p:txBody>
            <a:bodyPr wrap="square" lIns="0" tIns="0" rIns="0" bIns="0"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200" cap="none" spc="0" normalizeH="0" baseline="0" noProof="0" dirty="0" smtClean="0">
                  <a:ln>
                    <a:noFill/>
                  </a:ln>
                  <a:solidFill>
                    <a:srgbClr val="080808"/>
                  </a:solidFill>
                  <a:effectLst/>
                  <a:uLnTx/>
                  <a:uFillTx/>
                  <a:latin typeface="微软雅黑" pitchFamily="34" charset="-122"/>
                  <a:ea typeface="微软雅黑" pitchFamily="34" charset="-122"/>
                  <a:cs typeface="+mn-cs"/>
                </a:rPr>
                <a:t>标题</a:t>
              </a:r>
              <a:endParaRPr kumimoji="0" lang="en-US" altLang="zh-CN" sz="1800" b="0" i="0" u="none" strike="noStrike" kern="1200" cap="none" spc="0" normalizeH="0" baseline="0" noProof="0" dirty="0" smtClean="0">
                <a:ln>
                  <a:noFill/>
                </a:ln>
                <a:solidFill>
                  <a:srgbClr val="080808"/>
                </a:solidFill>
                <a:effectLst/>
                <a:uLnTx/>
                <a:uFillTx/>
                <a:latin typeface="微软雅黑" pitchFamily="34" charset="-122"/>
                <a:ea typeface="微软雅黑" pitchFamily="34" charset="-122"/>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200" cap="none" spc="0" normalizeH="0" baseline="0" noProof="0" dirty="0" smtClean="0">
                  <a:ln>
                    <a:noFill/>
                  </a:ln>
                  <a:solidFill>
                    <a:srgbClr val="080808"/>
                  </a:solidFill>
                  <a:effectLst/>
                  <a:uLnTx/>
                  <a:uFillTx/>
                  <a:latin typeface="微软雅黑" pitchFamily="34" charset="-122"/>
                  <a:ea typeface="微软雅黑" pitchFamily="34" charset="-122"/>
                  <a:cs typeface="+mn-cs"/>
                </a:rPr>
                <a:t>文字</a:t>
              </a:r>
              <a:endParaRPr kumimoji="0" lang="zh-CN" altLang="en-US" sz="1800"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mn-cs"/>
              </a:endParaRPr>
            </a:p>
          </p:txBody>
        </p:sp>
      </p:grpSp>
      <p:grpSp>
        <p:nvGrpSpPr>
          <p:cNvPr id="17" name="组合 16"/>
          <p:cNvGrpSpPr/>
          <p:nvPr/>
        </p:nvGrpSpPr>
        <p:grpSpPr>
          <a:xfrm>
            <a:off x="3078882" y="1266632"/>
            <a:ext cx="1036867" cy="665742"/>
            <a:chOff x="3078882" y="1266632"/>
            <a:chExt cx="1036867" cy="665742"/>
          </a:xfrm>
        </p:grpSpPr>
        <p:sp>
          <p:nvSpPr>
            <p:cNvPr id="18" name="椭圆 80"/>
            <p:cNvSpPr/>
            <p:nvPr/>
          </p:nvSpPr>
          <p:spPr bwMode="auto">
            <a:xfrm>
              <a:off x="3255801" y="1266632"/>
              <a:ext cx="664395" cy="665742"/>
            </a:xfrm>
            <a:prstGeom prst="ellipse">
              <a:avLst/>
            </a:prstGeom>
            <a:solidFill>
              <a:schemeClr val="tx1">
                <a:alpha val="50000"/>
              </a:schemeClr>
            </a:solidFill>
            <a:ln w="25400" cap="flat" cmpd="sng" algn="ctr">
              <a:noFill/>
              <a:prstDash val="solid"/>
            </a:ln>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200" b="0" i="0" u="none" strike="noStrike" kern="0" cap="none" spc="0" normalizeH="0" baseline="0" noProof="0" dirty="0">
                <a:ln>
                  <a:noFill/>
                </a:ln>
                <a:solidFill>
                  <a:srgbClr val="080808"/>
                </a:solidFill>
                <a:effectLst/>
                <a:uLnTx/>
                <a:uFillTx/>
                <a:latin typeface="宋体"/>
                <a:ea typeface="宋体"/>
                <a:cs typeface="+mn-cs"/>
              </a:endParaRPr>
            </a:p>
          </p:txBody>
        </p:sp>
        <p:sp>
          <p:nvSpPr>
            <p:cNvPr id="19" name="TextBox 60"/>
            <p:cNvSpPr txBox="1"/>
            <p:nvPr/>
          </p:nvSpPr>
          <p:spPr>
            <a:xfrm>
              <a:off x="3078882" y="1461433"/>
              <a:ext cx="1036867" cy="246221"/>
            </a:xfrm>
            <a:prstGeom prst="rect">
              <a:avLst/>
            </a:prstGeom>
            <a:noFill/>
          </p:spPr>
          <p:txBody>
            <a:bodyPr wrap="square" lIns="0" tIns="0" rIns="0" bIns="0"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600" b="0" i="0" u="none" strike="noStrike" kern="1200" cap="none" spc="0" normalizeH="0" baseline="0" noProof="0" dirty="0" smtClean="0">
                  <a:ln>
                    <a:noFill/>
                  </a:ln>
                  <a:solidFill>
                    <a:srgbClr val="080808"/>
                  </a:solidFill>
                  <a:effectLst/>
                  <a:uLnTx/>
                  <a:uFillTx/>
                  <a:latin typeface="微软雅黑" pitchFamily="34" charset="-122"/>
                  <a:ea typeface="微软雅黑" pitchFamily="34" charset="-122"/>
                  <a:cs typeface="+mn-cs"/>
                </a:rPr>
                <a:t>标题</a:t>
              </a:r>
              <a:endParaRPr kumimoji="0" lang="zh-CN" altLang="en-US" sz="1600"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mn-cs"/>
              </a:endParaRPr>
            </a:p>
          </p:txBody>
        </p:sp>
      </p:grpSp>
      <p:grpSp>
        <p:nvGrpSpPr>
          <p:cNvPr id="20" name="组合 19"/>
          <p:cNvGrpSpPr/>
          <p:nvPr/>
        </p:nvGrpSpPr>
        <p:grpSpPr>
          <a:xfrm>
            <a:off x="2599029" y="2603954"/>
            <a:ext cx="1036867" cy="691758"/>
            <a:chOff x="2599029" y="2603954"/>
            <a:chExt cx="1036867" cy="691758"/>
          </a:xfrm>
        </p:grpSpPr>
        <p:sp>
          <p:nvSpPr>
            <p:cNvPr id="21" name="椭圆 80"/>
            <p:cNvSpPr/>
            <p:nvPr/>
          </p:nvSpPr>
          <p:spPr bwMode="auto">
            <a:xfrm>
              <a:off x="2746251" y="2603954"/>
              <a:ext cx="690358" cy="691758"/>
            </a:xfrm>
            <a:prstGeom prst="ellipse">
              <a:avLst/>
            </a:prstGeom>
            <a:solidFill>
              <a:schemeClr val="bg2">
                <a:alpha val="50000"/>
              </a:schemeClr>
            </a:solidFill>
            <a:ln w="25400" cap="flat" cmpd="sng" algn="ctr">
              <a:noFill/>
              <a:prstDash val="solid"/>
            </a:ln>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200" b="0" i="0" u="none" strike="noStrike" kern="0" cap="none" spc="0" normalizeH="0" baseline="0" noProof="0" dirty="0">
                <a:ln>
                  <a:noFill/>
                </a:ln>
                <a:solidFill>
                  <a:srgbClr val="080808"/>
                </a:solidFill>
                <a:effectLst/>
                <a:uLnTx/>
                <a:uFillTx/>
                <a:latin typeface="宋体"/>
                <a:ea typeface="宋体"/>
                <a:cs typeface="+mn-cs"/>
              </a:endParaRPr>
            </a:p>
          </p:txBody>
        </p:sp>
        <p:sp>
          <p:nvSpPr>
            <p:cNvPr id="22" name="TextBox 61"/>
            <p:cNvSpPr txBox="1"/>
            <p:nvPr/>
          </p:nvSpPr>
          <p:spPr>
            <a:xfrm>
              <a:off x="2599029" y="2826722"/>
              <a:ext cx="1036867" cy="246221"/>
            </a:xfrm>
            <a:prstGeom prst="rect">
              <a:avLst/>
            </a:prstGeom>
            <a:noFill/>
          </p:spPr>
          <p:txBody>
            <a:bodyPr wrap="square" lIns="0" tIns="0" rIns="0" bIns="0"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600" b="0" i="0" u="none" strike="noStrike" kern="1200" cap="none" spc="0" normalizeH="0" baseline="0" noProof="0" dirty="0" smtClean="0">
                  <a:ln>
                    <a:noFill/>
                  </a:ln>
                  <a:solidFill>
                    <a:srgbClr val="080808"/>
                  </a:solidFill>
                  <a:effectLst/>
                  <a:uLnTx/>
                  <a:uFillTx/>
                  <a:latin typeface="微软雅黑" pitchFamily="34" charset="-122"/>
                  <a:ea typeface="微软雅黑" pitchFamily="34" charset="-122"/>
                  <a:cs typeface="+mn-cs"/>
                </a:rPr>
                <a:t>标题</a:t>
              </a:r>
              <a:endParaRPr kumimoji="0" lang="zh-CN" altLang="en-US" sz="1600"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mn-cs"/>
              </a:endParaRPr>
            </a:p>
          </p:txBody>
        </p:sp>
      </p:grpSp>
      <p:grpSp>
        <p:nvGrpSpPr>
          <p:cNvPr id="23" name="组合 22"/>
          <p:cNvGrpSpPr/>
          <p:nvPr/>
        </p:nvGrpSpPr>
        <p:grpSpPr>
          <a:xfrm>
            <a:off x="3218526" y="3839142"/>
            <a:ext cx="1036867" cy="665742"/>
            <a:chOff x="3218526" y="3839142"/>
            <a:chExt cx="1036867" cy="665742"/>
          </a:xfrm>
        </p:grpSpPr>
        <p:sp>
          <p:nvSpPr>
            <p:cNvPr id="24" name="椭圆 80"/>
            <p:cNvSpPr/>
            <p:nvPr/>
          </p:nvSpPr>
          <p:spPr bwMode="auto">
            <a:xfrm>
              <a:off x="3403549" y="3839142"/>
              <a:ext cx="664395" cy="665742"/>
            </a:xfrm>
            <a:prstGeom prst="ellipse">
              <a:avLst/>
            </a:prstGeom>
            <a:solidFill>
              <a:schemeClr val="tx2">
                <a:alpha val="50000"/>
              </a:schemeClr>
            </a:solidFill>
            <a:ln w="25400" cap="flat" cmpd="sng" algn="ctr">
              <a:noFill/>
              <a:prstDash val="solid"/>
            </a:ln>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200" b="0" i="0" u="none" strike="noStrike" kern="0" cap="none" spc="0" normalizeH="0" baseline="0" noProof="0" dirty="0">
                <a:ln>
                  <a:noFill/>
                </a:ln>
                <a:solidFill>
                  <a:srgbClr val="080808"/>
                </a:solidFill>
                <a:effectLst/>
                <a:uLnTx/>
                <a:uFillTx/>
                <a:latin typeface="宋体"/>
                <a:ea typeface="宋体"/>
                <a:cs typeface="+mn-cs"/>
              </a:endParaRPr>
            </a:p>
          </p:txBody>
        </p:sp>
        <p:sp>
          <p:nvSpPr>
            <p:cNvPr id="25" name="TextBox 62"/>
            <p:cNvSpPr txBox="1"/>
            <p:nvPr/>
          </p:nvSpPr>
          <p:spPr>
            <a:xfrm>
              <a:off x="3218526" y="4057787"/>
              <a:ext cx="1036867" cy="246221"/>
            </a:xfrm>
            <a:prstGeom prst="rect">
              <a:avLst/>
            </a:prstGeom>
            <a:noFill/>
          </p:spPr>
          <p:txBody>
            <a:bodyPr wrap="square" lIns="0" tIns="0" rIns="0" bIns="0"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600" b="0" i="0" u="none" strike="noStrike" kern="1200" cap="none" spc="0" normalizeH="0" baseline="0" noProof="0" dirty="0" smtClean="0">
                  <a:ln>
                    <a:noFill/>
                  </a:ln>
                  <a:solidFill>
                    <a:srgbClr val="080808"/>
                  </a:solidFill>
                  <a:effectLst/>
                  <a:uLnTx/>
                  <a:uFillTx/>
                  <a:latin typeface="微软雅黑" pitchFamily="34" charset="-122"/>
                  <a:ea typeface="微软雅黑" pitchFamily="34" charset="-122"/>
                  <a:cs typeface="+mn-cs"/>
                </a:rPr>
                <a:t>标题</a:t>
              </a:r>
              <a:endParaRPr kumimoji="0" lang="zh-CN" altLang="en-US" sz="1600"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mn-cs"/>
              </a:endParaRPr>
            </a:p>
          </p:txBody>
        </p:sp>
      </p:grpSp>
      <p:sp>
        <p:nvSpPr>
          <p:cNvPr id="26" name="TextBox 67"/>
          <p:cNvSpPr txBox="1"/>
          <p:nvPr/>
        </p:nvSpPr>
        <p:spPr>
          <a:xfrm>
            <a:off x="1270363" y="2520647"/>
            <a:ext cx="1036867" cy="246221"/>
          </a:xfrm>
          <a:prstGeom prst="rect">
            <a:avLst/>
          </a:prstGeom>
          <a:noFill/>
        </p:spPr>
        <p:txBody>
          <a:bodyPr wrap="square" lIns="0" tIns="0" rIns="0" bIns="0"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600" b="0" i="0" u="none" strike="noStrike" kern="1200" cap="none" spc="0" normalizeH="0" baseline="0" noProof="0" dirty="0" smtClean="0">
                <a:ln>
                  <a:noFill/>
                </a:ln>
                <a:solidFill>
                  <a:srgbClr val="FFFFFF"/>
                </a:solidFill>
                <a:effectLst/>
                <a:uLnTx/>
                <a:uFillTx/>
                <a:latin typeface="微软雅黑" pitchFamily="34" charset="-122"/>
                <a:ea typeface="微软雅黑" pitchFamily="34" charset="-122"/>
                <a:cs typeface="+mn-cs"/>
              </a:rPr>
              <a:t>标题文字</a:t>
            </a:r>
            <a:endParaRPr kumimoji="0" lang="zh-CN" altLang="en-US" sz="1600"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endParaRPr>
          </a:p>
        </p:txBody>
      </p:sp>
      <p:sp>
        <p:nvSpPr>
          <p:cNvPr id="27" name="TextBox 68"/>
          <p:cNvSpPr txBox="1"/>
          <p:nvPr/>
        </p:nvSpPr>
        <p:spPr>
          <a:xfrm>
            <a:off x="899592" y="2851060"/>
            <a:ext cx="1667885" cy="461665"/>
          </a:xfrm>
          <a:prstGeom prst="rect">
            <a:avLst/>
          </a:prstGeom>
          <a:noFill/>
        </p:spPr>
        <p:txBody>
          <a:bodyPr wrap="squar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000"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rPr>
              <a:t>点击</a:t>
            </a:r>
            <a:r>
              <a:rPr kumimoji="0" lang="zh-CN" altLang="en-US" sz="1000" b="0" i="0" u="none" strike="noStrike" kern="1200" cap="none" spc="0" normalizeH="0" baseline="0" noProof="0" dirty="0" smtClean="0">
                <a:ln>
                  <a:noFill/>
                </a:ln>
                <a:solidFill>
                  <a:srgbClr val="FFFFFF"/>
                </a:solidFill>
                <a:effectLst/>
                <a:uLnTx/>
                <a:uFillTx/>
                <a:latin typeface="微软雅黑" pitchFamily="34" charset="-122"/>
                <a:ea typeface="微软雅黑" pitchFamily="34" charset="-122"/>
                <a:cs typeface="+mn-cs"/>
              </a:rPr>
              <a:t>输入</a:t>
            </a:r>
            <a:r>
              <a:rPr kumimoji="0" lang="zh-CN" altLang="en-US" sz="1000"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rPr>
              <a:t>文字内容点击输入文字</a:t>
            </a:r>
            <a:r>
              <a:rPr kumimoji="0" lang="zh-CN" altLang="en-US" sz="1000" b="0" i="0" u="none" strike="noStrike" kern="1200" cap="none" spc="0" normalizeH="0" baseline="0" noProof="0" dirty="0" smtClean="0">
                <a:ln>
                  <a:noFill/>
                </a:ln>
                <a:solidFill>
                  <a:srgbClr val="FFFFFF"/>
                </a:solidFill>
                <a:effectLst/>
                <a:uLnTx/>
                <a:uFillTx/>
                <a:latin typeface="微软雅黑" pitchFamily="34" charset="-122"/>
                <a:ea typeface="微软雅黑" pitchFamily="34" charset="-122"/>
                <a:cs typeface="+mn-cs"/>
              </a:rPr>
              <a:t>内容</a:t>
            </a:r>
            <a:r>
              <a:rPr kumimoji="0" lang="zh-CN" altLang="en-US" sz="1000"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rPr>
              <a:t>点击输入</a:t>
            </a:r>
            <a:r>
              <a:rPr kumimoji="0" lang="zh-CN" altLang="en-US" sz="1000" b="0" i="0" u="none" strike="noStrike" kern="1200" cap="none" spc="0" normalizeH="0" baseline="0" noProof="0" dirty="0" smtClean="0">
                <a:ln>
                  <a:noFill/>
                </a:ln>
                <a:solidFill>
                  <a:srgbClr val="FFFFFF"/>
                </a:solidFill>
                <a:effectLst/>
                <a:uLnTx/>
                <a:uFillTx/>
                <a:latin typeface="微软雅黑" pitchFamily="34" charset="-122"/>
                <a:ea typeface="微软雅黑" pitchFamily="34" charset="-122"/>
                <a:cs typeface="+mn-cs"/>
              </a:rPr>
              <a:t>文字</a:t>
            </a:r>
            <a:r>
              <a:rPr kumimoji="0" lang="zh-CN" altLang="en-US" sz="1000"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rPr>
              <a:t>点击</a:t>
            </a:r>
            <a:r>
              <a:rPr kumimoji="0" lang="zh-CN" altLang="en-US" sz="1000" b="0" i="0" u="none" strike="noStrike" kern="1200" cap="none" spc="0" normalizeH="0" baseline="0" noProof="0" dirty="0" smtClean="0">
                <a:ln>
                  <a:noFill/>
                </a:ln>
                <a:solidFill>
                  <a:srgbClr val="FFFFFF"/>
                </a:solidFill>
                <a:effectLst/>
                <a:uLnTx/>
                <a:uFillTx/>
                <a:latin typeface="微软雅黑" pitchFamily="34" charset="-122"/>
                <a:ea typeface="微软雅黑" pitchFamily="34" charset="-122"/>
                <a:cs typeface="+mn-cs"/>
              </a:rPr>
              <a:t>输入</a:t>
            </a:r>
            <a:endParaRPr kumimoji="0" lang="zh-CN" altLang="en-US" sz="1000"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000"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endParaRPr>
          </a:p>
        </p:txBody>
      </p:sp>
      <p:sp>
        <p:nvSpPr>
          <p:cNvPr id="28" name="TextBox 69"/>
          <p:cNvSpPr txBox="1"/>
          <p:nvPr/>
        </p:nvSpPr>
        <p:spPr>
          <a:xfrm>
            <a:off x="1978742" y="3811566"/>
            <a:ext cx="1036867" cy="246221"/>
          </a:xfrm>
          <a:prstGeom prst="rect">
            <a:avLst/>
          </a:prstGeom>
          <a:noFill/>
        </p:spPr>
        <p:txBody>
          <a:bodyPr wrap="square" lIns="0" tIns="0" rIns="0" bIns="0"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600" b="0" i="0" u="none" strike="noStrike" kern="1200" cap="none" spc="0" normalizeH="0" baseline="0" noProof="0" dirty="0" smtClean="0">
                <a:ln>
                  <a:noFill/>
                </a:ln>
                <a:solidFill>
                  <a:srgbClr val="FFFFFF"/>
                </a:solidFill>
                <a:effectLst/>
                <a:uLnTx/>
                <a:uFillTx/>
                <a:latin typeface="微软雅黑" pitchFamily="34" charset="-122"/>
                <a:ea typeface="微软雅黑" pitchFamily="34" charset="-122"/>
                <a:cs typeface="+mn-cs"/>
              </a:rPr>
              <a:t>标题文字</a:t>
            </a:r>
            <a:endParaRPr kumimoji="0" lang="zh-CN" altLang="en-US" sz="1600"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endParaRPr>
          </a:p>
        </p:txBody>
      </p:sp>
      <p:sp>
        <p:nvSpPr>
          <p:cNvPr id="29" name="TextBox 70"/>
          <p:cNvSpPr txBox="1"/>
          <p:nvPr/>
        </p:nvSpPr>
        <p:spPr>
          <a:xfrm>
            <a:off x="1607971" y="4141979"/>
            <a:ext cx="1667885" cy="461665"/>
          </a:xfrm>
          <a:prstGeom prst="rect">
            <a:avLst/>
          </a:prstGeom>
          <a:noFill/>
        </p:spPr>
        <p:txBody>
          <a:bodyPr wrap="squar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000"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rPr>
              <a:t>点击</a:t>
            </a:r>
            <a:r>
              <a:rPr kumimoji="0" lang="zh-CN" altLang="en-US" sz="1000" b="0" i="0" u="none" strike="noStrike" kern="1200" cap="none" spc="0" normalizeH="0" baseline="0" noProof="0" dirty="0" smtClean="0">
                <a:ln>
                  <a:noFill/>
                </a:ln>
                <a:solidFill>
                  <a:srgbClr val="FFFFFF"/>
                </a:solidFill>
                <a:effectLst/>
                <a:uLnTx/>
                <a:uFillTx/>
                <a:latin typeface="微软雅黑" pitchFamily="34" charset="-122"/>
                <a:ea typeface="微软雅黑" pitchFamily="34" charset="-122"/>
                <a:cs typeface="+mn-cs"/>
              </a:rPr>
              <a:t>输入</a:t>
            </a:r>
            <a:r>
              <a:rPr kumimoji="0" lang="zh-CN" altLang="en-US" sz="1000"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rPr>
              <a:t>文字内容点击输入文字</a:t>
            </a:r>
            <a:r>
              <a:rPr kumimoji="0" lang="zh-CN" altLang="en-US" sz="1000" b="0" i="0" u="none" strike="noStrike" kern="1200" cap="none" spc="0" normalizeH="0" baseline="0" noProof="0" dirty="0" smtClean="0">
                <a:ln>
                  <a:noFill/>
                </a:ln>
                <a:solidFill>
                  <a:srgbClr val="FFFFFF"/>
                </a:solidFill>
                <a:effectLst/>
                <a:uLnTx/>
                <a:uFillTx/>
                <a:latin typeface="微软雅黑" pitchFamily="34" charset="-122"/>
                <a:ea typeface="微软雅黑" pitchFamily="34" charset="-122"/>
                <a:cs typeface="+mn-cs"/>
              </a:rPr>
              <a:t>内容</a:t>
            </a:r>
            <a:r>
              <a:rPr kumimoji="0" lang="zh-CN" altLang="en-US" sz="1000"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rPr>
              <a:t>点击输入</a:t>
            </a:r>
            <a:r>
              <a:rPr kumimoji="0" lang="zh-CN" altLang="en-US" sz="1000" b="0" i="0" u="none" strike="noStrike" kern="1200" cap="none" spc="0" normalizeH="0" baseline="0" noProof="0" dirty="0" smtClean="0">
                <a:ln>
                  <a:noFill/>
                </a:ln>
                <a:solidFill>
                  <a:srgbClr val="FFFFFF"/>
                </a:solidFill>
                <a:effectLst/>
                <a:uLnTx/>
                <a:uFillTx/>
                <a:latin typeface="微软雅黑" pitchFamily="34" charset="-122"/>
                <a:ea typeface="微软雅黑" pitchFamily="34" charset="-122"/>
                <a:cs typeface="+mn-cs"/>
              </a:rPr>
              <a:t>文字</a:t>
            </a:r>
            <a:r>
              <a:rPr kumimoji="0" lang="zh-CN" altLang="en-US" sz="1000"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rPr>
              <a:t>点击</a:t>
            </a:r>
            <a:r>
              <a:rPr kumimoji="0" lang="zh-CN" altLang="en-US" sz="1000" b="0" i="0" u="none" strike="noStrike" kern="1200" cap="none" spc="0" normalizeH="0" baseline="0" noProof="0" dirty="0" smtClean="0">
                <a:ln>
                  <a:noFill/>
                </a:ln>
                <a:solidFill>
                  <a:srgbClr val="FFFFFF"/>
                </a:solidFill>
                <a:effectLst/>
                <a:uLnTx/>
                <a:uFillTx/>
                <a:latin typeface="微软雅黑" pitchFamily="34" charset="-122"/>
                <a:ea typeface="微软雅黑" pitchFamily="34" charset="-122"/>
                <a:cs typeface="+mn-cs"/>
              </a:rPr>
              <a:t>输入</a:t>
            </a:r>
            <a:endParaRPr kumimoji="0" lang="zh-CN" altLang="en-US" sz="1000"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000"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endParaRPr>
          </a:p>
        </p:txBody>
      </p:sp>
      <p:sp>
        <p:nvSpPr>
          <p:cNvPr id="30" name="Text Box 18"/>
          <p:cNvSpPr txBox="1">
            <a:spLocks noChangeArrowheads="1"/>
          </p:cNvSpPr>
          <p:nvPr/>
        </p:nvSpPr>
        <p:spPr bwMode="gray">
          <a:xfrm>
            <a:off x="3707904" y="195486"/>
            <a:ext cx="1584175" cy="4770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marL="0" marR="0" lvl="0" indent="0" algn="ctr" defTabSz="914400" rtl="0" eaLnBrk="0" fontAlgn="auto" latinLnBrk="0" hangingPunct="0">
              <a:lnSpc>
                <a:spcPct val="100000"/>
              </a:lnSpc>
              <a:spcBef>
                <a:spcPts val="0"/>
              </a:spcBef>
              <a:spcAft>
                <a:spcPts val="0"/>
              </a:spcAft>
              <a:buClrTx/>
              <a:buSzTx/>
              <a:buFontTx/>
              <a:buNone/>
              <a:tabLst/>
              <a:defRPr/>
            </a:pPr>
            <a:r>
              <a:rPr kumimoji="0" lang="zh-CN" altLang="en-US" sz="2500" b="0" i="0" u="none" strike="noStrike" kern="120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cs typeface="+mn-cs"/>
              </a:rPr>
              <a:t>标题内容</a:t>
            </a:r>
            <a:endParaRPr kumimoji="0" lang="zh-CN" altLang="en-US" sz="25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cxnSp>
        <p:nvCxnSpPr>
          <p:cNvPr id="32" name="直接连接符​​ 14"/>
          <p:cNvCxnSpPr/>
          <p:nvPr/>
        </p:nvCxnSpPr>
        <p:spPr>
          <a:xfrm>
            <a:off x="5647418" y="468660"/>
            <a:ext cx="3057760" cy="0"/>
          </a:xfrm>
          <a:prstGeom prst="line">
            <a:avLst/>
          </a:prstGeom>
          <a:ln w="9525">
            <a:solidFill>
              <a:schemeClr val="accent3"/>
            </a:solidFill>
            <a:prstDash val="solid"/>
          </a:ln>
        </p:spPr>
        <p:style>
          <a:lnRef idx="1">
            <a:schemeClr val="accent1"/>
          </a:lnRef>
          <a:fillRef idx="0">
            <a:schemeClr val="accent1"/>
          </a:fillRef>
          <a:effectRef idx="0">
            <a:schemeClr val="accent1"/>
          </a:effectRef>
          <a:fontRef idx="minor">
            <a:schemeClr val="tx1"/>
          </a:fontRef>
        </p:style>
      </p:cxnSp>
      <p:cxnSp>
        <p:nvCxnSpPr>
          <p:cNvPr id="34" name="直接连接符​​ 14"/>
          <p:cNvCxnSpPr/>
          <p:nvPr/>
        </p:nvCxnSpPr>
        <p:spPr>
          <a:xfrm>
            <a:off x="362112" y="468660"/>
            <a:ext cx="3057760" cy="0"/>
          </a:xfrm>
          <a:prstGeom prst="line">
            <a:avLst/>
          </a:prstGeom>
          <a:ln w="9525">
            <a:solidFill>
              <a:schemeClr val="accent3"/>
            </a:solidFill>
            <a:prstDash val="soli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40911447"/>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p:cTn id="7" dur="500" fill="hold"/>
                                        <p:tgtEl>
                                          <p:spTgt spid="14"/>
                                        </p:tgtEl>
                                        <p:attrNameLst>
                                          <p:attrName>ppt_w</p:attrName>
                                        </p:attrNameLst>
                                      </p:cBhvr>
                                      <p:tavLst>
                                        <p:tav tm="0">
                                          <p:val>
                                            <p:fltVal val="0"/>
                                          </p:val>
                                        </p:tav>
                                        <p:tav tm="100000">
                                          <p:val>
                                            <p:strVal val="#ppt_w"/>
                                          </p:val>
                                        </p:tav>
                                      </p:tavLst>
                                    </p:anim>
                                    <p:anim calcmode="lin" valueType="num">
                                      <p:cBhvr>
                                        <p:cTn id="8" dur="500" fill="hold"/>
                                        <p:tgtEl>
                                          <p:spTgt spid="14"/>
                                        </p:tgtEl>
                                        <p:attrNameLst>
                                          <p:attrName>ppt_h</p:attrName>
                                        </p:attrNameLst>
                                      </p:cBhvr>
                                      <p:tavLst>
                                        <p:tav tm="0">
                                          <p:val>
                                            <p:fltVal val="0"/>
                                          </p:val>
                                        </p:tav>
                                        <p:tav tm="100000">
                                          <p:val>
                                            <p:strVal val="#ppt_h"/>
                                          </p:val>
                                        </p:tav>
                                      </p:tavLst>
                                    </p:anim>
                                    <p:animEffect transition="in" filter="fade">
                                      <p:cBhvr>
                                        <p:cTn id="9" dur="500"/>
                                        <p:tgtEl>
                                          <p:spTgt spid="14"/>
                                        </p:tgtEl>
                                      </p:cBhvr>
                                    </p:animEffect>
                                  </p:childTnLst>
                                </p:cTn>
                              </p:par>
                            </p:childTnLst>
                          </p:cTn>
                        </p:par>
                      </p:childTnLst>
                    </p:cTn>
                  </p:par>
                  <p:par>
                    <p:cTn id="10" fill="hold">
                      <p:stCondLst>
                        <p:cond delay="indefinite"/>
                      </p:stCondLst>
                      <p:childTnLst>
                        <p:par>
                          <p:cTn id="11" fill="hold">
                            <p:stCondLst>
                              <p:cond delay="0"/>
                            </p:stCondLst>
                            <p:childTnLst>
                              <p:par>
                                <p:cTn id="12" presetID="22" presetClass="entr" presetSubtype="2" fill="hold" grpId="0" nodeType="clickEffect">
                                  <p:stCondLst>
                                    <p:cond delay="0"/>
                                  </p:stCondLst>
                                  <p:childTnLst>
                                    <p:set>
                                      <p:cBhvr>
                                        <p:cTn id="13" dur="1" fill="hold">
                                          <p:stCondLst>
                                            <p:cond delay="0"/>
                                          </p:stCondLst>
                                        </p:cTn>
                                        <p:tgtEl>
                                          <p:spTgt spid="7"/>
                                        </p:tgtEl>
                                        <p:attrNameLst>
                                          <p:attrName>style.visibility</p:attrName>
                                        </p:attrNameLst>
                                      </p:cBhvr>
                                      <p:to>
                                        <p:strVal val="visible"/>
                                      </p:to>
                                    </p:set>
                                    <p:animEffect transition="in" filter="wipe(right)">
                                      <p:cBhvr>
                                        <p:cTn id="14" dur="500"/>
                                        <p:tgtEl>
                                          <p:spTgt spid="7"/>
                                        </p:tgtEl>
                                      </p:cBhvr>
                                    </p:animEffect>
                                  </p:childTnLst>
                                </p:cTn>
                              </p:par>
                              <p:par>
                                <p:cTn id="15" presetID="22" presetClass="entr" presetSubtype="2" fill="hold" grpId="0" nodeType="with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wipe(right)">
                                      <p:cBhvr>
                                        <p:cTn id="17" dur="500"/>
                                        <p:tgtEl>
                                          <p:spTgt spid="9"/>
                                        </p:tgtEl>
                                      </p:cBhvr>
                                    </p:animEffect>
                                  </p:childTnLst>
                                </p:cTn>
                              </p:par>
                              <p:par>
                                <p:cTn id="18" presetID="22" presetClass="entr" presetSubtype="2" fill="hold" grpId="0" nodeType="withEffect">
                                  <p:stCondLst>
                                    <p:cond delay="0"/>
                                  </p:stCondLst>
                                  <p:childTnLst>
                                    <p:set>
                                      <p:cBhvr>
                                        <p:cTn id="19" dur="1" fill="hold">
                                          <p:stCondLst>
                                            <p:cond delay="0"/>
                                          </p:stCondLst>
                                        </p:cTn>
                                        <p:tgtEl>
                                          <p:spTgt spid="8"/>
                                        </p:tgtEl>
                                        <p:attrNameLst>
                                          <p:attrName>style.visibility</p:attrName>
                                        </p:attrNameLst>
                                      </p:cBhvr>
                                      <p:to>
                                        <p:strVal val="visible"/>
                                      </p:to>
                                    </p:set>
                                    <p:animEffect transition="in" filter="wipe(right)">
                                      <p:cBhvr>
                                        <p:cTn id="20" dur="500"/>
                                        <p:tgtEl>
                                          <p:spTgt spid="8"/>
                                        </p:tgtEl>
                                      </p:cBhvr>
                                    </p:animEffect>
                                  </p:childTnLst>
                                </p:cTn>
                              </p:par>
                            </p:childTnLst>
                          </p:cTn>
                        </p:par>
                      </p:childTnLst>
                    </p:cTn>
                  </p:par>
                  <p:par>
                    <p:cTn id="21" fill="hold">
                      <p:stCondLst>
                        <p:cond delay="indefinite"/>
                      </p:stCondLst>
                      <p:childTnLst>
                        <p:par>
                          <p:cTn id="22" fill="hold">
                            <p:stCondLst>
                              <p:cond delay="0"/>
                            </p:stCondLst>
                            <p:childTnLst>
                              <p:par>
                                <p:cTn id="23" presetID="53" presetClass="entr" presetSubtype="16" fill="hold" nodeType="clickEffect">
                                  <p:stCondLst>
                                    <p:cond delay="0"/>
                                  </p:stCondLst>
                                  <p:childTnLst>
                                    <p:set>
                                      <p:cBhvr>
                                        <p:cTn id="24" dur="1" fill="hold">
                                          <p:stCondLst>
                                            <p:cond delay="0"/>
                                          </p:stCondLst>
                                        </p:cTn>
                                        <p:tgtEl>
                                          <p:spTgt spid="17"/>
                                        </p:tgtEl>
                                        <p:attrNameLst>
                                          <p:attrName>style.visibility</p:attrName>
                                        </p:attrNameLst>
                                      </p:cBhvr>
                                      <p:to>
                                        <p:strVal val="visible"/>
                                      </p:to>
                                    </p:set>
                                    <p:anim calcmode="lin" valueType="num">
                                      <p:cBhvr>
                                        <p:cTn id="25" dur="500" fill="hold"/>
                                        <p:tgtEl>
                                          <p:spTgt spid="17"/>
                                        </p:tgtEl>
                                        <p:attrNameLst>
                                          <p:attrName>ppt_w</p:attrName>
                                        </p:attrNameLst>
                                      </p:cBhvr>
                                      <p:tavLst>
                                        <p:tav tm="0">
                                          <p:val>
                                            <p:fltVal val="0"/>
                                          </p:val>
                                        </p:tav>
                                        <p:tav tm="100000">
                                          <p:val>
                                            <p:strVal val="#ppt_w"/>
                                          </p:val>
                                        </p:tav>
                                      </p:tavLst>
                                    </p:anim>
                                    <p:anim calcmode="lin" valueType="num">
                                      <p:cBhvr>
                                        <p:cTn id="26" dur="500" fill="hold"/>
                                        <p:tgtEl>
                                          <p:spTgt spid="17"/>
                                        </p:tgtEl>
                                        <p:attrNameLst>
                                          <p:attrName>ppt_h</p:attrName>
                                        </p:attrNameLst>
                                      </p:cBhvr>
                                      <p:tavLst>
                                        <p:tav tm="0">
                                          <p:val>
                                            <p:fltVal val="0"/>
                                          </p:val>
                                        </p:tav>
                                        <p:tav tm="100000">
                                          <p:val>
                                            <p:strVal val="#ppt_h"/>
                                          </p:val>
                                        </p:tav>
                                      </p:tavLst>
                                    </p:anim>
                                    <p:animEffect transition="in" filter="fade">
                                      <p:cBhvr>
                                        <p:cTn id="27" dur="500"/>
                                        <p:tgtEl>
                                          <p:spTgt spid="17"/>
                                        </p:tgtEl>
                                      </p:cBhvr>
                                    </p:animEffect>
                                  </p:childTnLst>
                                </p:cTn>
                              </p:par>
                            </p:childTnLst>
                          </p:cTn>
                        </p:par>
                      </p:childTnLst>
                    </p:cTn>
                  </p:par>
                  <p:par>
                    <p:cTn id="28" fill="hold">
                      <p:stCondLst>
                        <p:cond delay="indefinite"/>
                      </p:stCondLst>
                      <p:childTnLst>
                        <p:par>
                          <p:cTn id="29" fill="hold">
                            <p:stCondLst>
                              <p:cond delay="0"/>
                            </p:stCondLst>
                            <p:childTnLst>
                              <p:par>
                                <p:cTn id="30" presetID="53" presetClass="entr" presetSubtype="16" fill="hold" nodeType="clickEffect">
                                  <p:stCondLst>
                                    <p:cond delay="0"/>
                                  </p:stCondLst>
                                  <p:childTnLst>
                                    <p:set>
                                      <p:cBhvr>
                                        <p:cTn id="31" dur="1" fill="hold">
                                          <p:stCondLst>
                                            <p:cond delay="0"/>
                                          </p:stCondLst>
                                        </p:cTn>
                                        <p:tgtEl>
                                          <p:spTgt spid="20"/>
                                        </p:tgtEl>
                                        <p:attrNameLst>
                                          <p:attrName>style.visibility</p:attrName>
                                        </p:attrNameLst>
                                      </p:cBhvr>
                                      <p:to>
                                        <p:strVal val="visible"/>
                                      </p:to>
                                    </p:set>
                                    <p:anim calcmode="lin" valueType="num">
                                      <p:cBhvr>
                                        <p:cTn id="32" dur="500" fill="hold"/>
                                        <p:tgtEl>
                                          <p:spTgt spid="20"/>
                                        </p:tgtEl>
                                        <p:attrNameLst>
                                          <p:attrName>ppt_w</p:attrName>
                                        </p:attrNameLst>
                                      </p:cBhvr>
                                      <p:tavLst>
                                        <p:tav tm="0">
                                          <p:val>
                                            <p:fltVal val="0"/>
                                          </p:val>
                                        </p:tav>
                                        <p:tav tm="100000">
                                          <p:val>
                                            <p:strVal val="#ppt_w"/>
                                          </p:val>
                                        </p:tav>
                                      </p:tavLst>
                                    </p:anim>
                                    <p:anim calcmode="lin" valueType="num">
                                      <p:cBhvr>
                                        <p:cTn id="33" dur="500" fill="hold"/>
                                        <p:tgtEl>
                                          <p:spTgt spid="20"/>
                                        </p:tgtEl>
                                        <p:attrNameLst>
                                          <p:attrName>ppt_h</p:attrName>
                                        </p:attrNameLst>
                                      </p:cBhvr>
                                      <p:tavLst>
                                        <p:tav tm="0">
                                          <p:val>
                                            <p:fltVal val="0"/>
                                          </p:val>
                                        </p:tav>
                                        <p:tav tm="100000">
                                          <p:val>
                                            <p:strVal val="#ppt_h"/>
                                          </p:val>
                                        </p:tav>
                                      </p:tavLst>
                                    </p:anim>
                                    <p:animEffect transition="in" filter="fade">
                                      <p:cBhvr>
                                        <p:cTn id="34" dur="500"/>
                                        <p:tgtEl>
                                          <p:spTgt spid="20"/>
                                        </p:tgtEl>
                                      </p:cBhvr>
                                    </p:animEffect>
                                  </p:childTnLst>
                                </p:cTn>
                              </p:par>
                            </p:childTnLst>
                          </p:cTn>
                        </p:par>
                      </p:childTnLst>
                    </p:cTn>
                  </p:par>
                  <p:par>
                    <p:cTn id="35" fill="hold">
                      <p:stCondLst>
                        <p:cond delay="indefinite"/>
                      </p:stCondLst>
                      <p:childTnLst>
                        <p:par>
                          <p:cTn id="36" fill="hold">
                            <p:stCondLst>
                              <p:cond delay="0"/>
                            </p:stCondLst>
                            <p:childTnLst>
                              <p:par>
                                <p:cTn id="37" presetID="53" presetClass="entr" presetSubtype="16" fill="hold" nodeType="clickEffect">
                                  <p:stCondLst>
                                    <p:cond delay="0"/>
                                  </p:stCondLst>
                                  <p:childTnLst>
                                    <p:set>
                                      <p:cBhvr>
                                        <p:cTn id="38" dur="1" fill="hold">
                                          <p:stCondLst>
                                            <p:cond delay="0"/>
                                          </p:stCondLst>
                                        </p:cTn>
                                        <p:tgtEl>
                                          <p:spTgt spid="23"/>
                                        </p:tgtEl>
                                        <p:attrNameLst>
                                          <p:attrName>style.visibility</p:attrName>
                                        </p:attrNameLst>
                                      </p:cBhvr>
                                      <p:to>
                                        <p:strVal val="visible"/>
                                      </p:to>
                                    </p:set>
                                    <p:anim calcmode="lin" valueType="num">
                                      <p:cBhvr>
                                        <p:cTn id="39" dur="500" fill="hold"/>
                                        <p:tgtEl>
                                          <p:spTgt spid="23"/>
                                        </p:tgtEl>
                                        <p:attrNameLst>
                                          <p:attrName>ppt_w</p:attrName>
                                        </p:attrNameLst>
                                      </p:cBhvr>
                                      <p:tavLst>
                                        <p:tav tm="0">
                                          <p:val>
                                            <p:fltVal val="0"/>
                                          </p:val>
                                        </p:tav>
                                        <p:tav tm="100000">
                                          <p:val>
                                            <p:strVal val="#ppt_w"/>
                                          </p:val>
                                        </p:tav>
                                      </p:tavLst>
                                    </p:anim>
                                    <p:anim calcmode="lin" valueType="num">
                                      <p:cBhvr>
                                        <p:cTn id="40" dur="500" fill="hold"/>
                                        <p:tgtEl>
                                          <p:spTgt spid="23"/>
                                        </p:tgtEl>
                                        <p:attrNameLst>
                                          <p:attrName>ppt_h</p:attrName>
                                        </p:attrNameLst>
                                      </p:cBhvr>
                                      <p:tavLst>
                                        <p:tav tm="0">
                                          <p:val>
                                            <p:fltVal val="0"/>
                                          </p:val>
                                        </p:tav>
                                        <p:tav tm="100000">
                                          <p:val>
                                            <p:strVal val="#ppt_h"/>
                                          </p:val>
                                        </p:tav>
                                      </p:tavLst>
                                    </p:anim>
                                    <p:animEffect transition="in" filter="fade">
                                      <p:cBhvr>
                                        <p:cTn id="41" dur="500"/>
                                        <p:tgtEl>
                                          <p:spTgt spid="23"/>
                                        </p:tgtEl>
                                      </p:cBhvr>
                                    </p:animEffect>
                                  </p:childTnLst>
                                </p:cTn>
                              </p:par>
                            </p:childTnLst>
                          </p:cTn>
                        </p:par>
                      </p:childTnLst>
                    </p:cTn>
                  </p:par>
                  <p:par>
                    <p:cTn id="42" fill="hold">
                      <p:stCondLst>
                        <p:cond delay="indefinite"/>
                      </p:stCondLst>
                      <p:childTnLst>
                        <p:par>
                          <p:cTn id="43" fill="hold">
                            <p:stCondLst>
                              <p:cond delay="0"/>
                            </p:stCondLst>
                            <p:childTnLst>
                              <p:par>
                                <p:cTn id="44" presetID="2" presetClass="entr" presetSubtype="8" fill="hold" grpId="0" nodeType="clickEffect">
                                  <p:stCondLst>
                                    <p:cond delay="0"/>
                                  </p:stCondLst>
                                  <p:childTnLst>
                                    <p:set>
                                      <p:cBhvr>
                                        <p:cTn id="45" dur="1" fill="hold">
                                          <p:stCondLst>
                                            <p:cond delay="0"/>
                                          </p:stCondLst>
                                        </p:cTn>
                                        <p:tgtEl>
                                          <p:spTgt spid="11"/>
                                        </p:tgtEl>
                                        <p:attrNameLst>
                                          <p:attrName>style.visibility</p:attrName>
                                        </p:attrNameLst>
                                      </p:cBhvr>
                                      <p:to>
                                        <p:strVal val="visible"/>
                                      </p:to>
                                    </p:set>
                                    <p:anim calcmode="lin" valueType="num">
                                      <p:cBhvr additive="base">
                                        <p:cTn id="46" dur="500" fill="hold"/>
                                        <p:tgtEl>
                                          <p:spTgt spid="11"/>
                                        </p:tgtEl>
                                        <p:attrNameLst>
                                          <p:attrName>ppt_x</p:attrName>
                                        </p:attrNameLst>
                                      </p:cBhvr>
                                      <p:tavLst>
                                        <p:tav tm="0">
                                          <p:val>
                                            <p:strVal val="0-#ppt_w/2"/>
                                          </p:val>
                                        </p:tav>
                                        <p:tav tm="100000">
                                          <p:val>
                                            <p:strVal val="#ppt_x"/>
                                          </p:val>
                                        </p:tav>
                                      </p:tavLst>
                                    </p:anim>
                                    <p:anim calcmode="lin" valueType="num">
                                      <p:cBhvr additive="base">
                                        <p:cTn id="47" dur="500" fill="hold"/>
                                        <p:tgtEl>
                                          <p:spTgt spid="11"/>
                                        </p:tgtEl>
                                        <p:attrNameLst>
                                          <p:attrName>ppt_y</p:attrName>
                                        </p:attrNameLst>
                                      </p:cBhvr>
                                      <p:tavLst>
                                        <p:tav tm="0">
                                          <p:val>
                                            <p:strVal val="#ppt_y"/>
                                          </p:val>
                                        </p:tav>
                                        <p:tav tm="100000">
                                          <p:val>
                                            <p:strVal val="#ppt_y"/>
                                          </p:val>
                                        </p:tav>
                                      </p:tavLst>
                                    </p:anim>
                                  </p:childTnLst>
                                </p:cTn>
                              </p:par>
                              <p:par>
                                <p:cTn id="48" presetID="2" presetClass="entr" presetSubtype="8" fill="hold" grpId="0" nodeType="withEffect">
                                  <p:stCondLst>
                                    <p:cond delay="0"/>
                                  </p:stCondLst>
                                  <p:childTnLst>
                                    <p:set>
                                      <p:cBhvr>
                                        <p:cTn id="49" dur="1" fill="hold">
                                          <p:stCondLst>
                                            <p:cond delay="0"/>
                                          </p:stCondLst>
                                        </p:cTn>
                                        <p:tgtEl>
                                          <p:spTgt spid="12"/>
                                        </p:tgtEl>
                                        <p:attrNameLst>
                                          <p:attrName>style.visibility</p:attrName>
                                        </p:attrNameLst>
                                      </p:cBhvr>
                                      <p:to>
                                        <p:strVal val="visible"/>
                                      </p:to>
                                    </p:set>
                                    <p:anim calcmode="lin" valueType="num">
                                      <p:cBhvr additive="base">
                                        <p:cTn id="50" dur="500" fill="hold"/>
                                        <p:tgtEl>
                                          <p:spTgt spid="12"/>
                                        </p:tgtEl>
                                        <p:attrNameLst>
                                          <p:attrName>ppt_x</p:attrName>
                                        </p:attrNameLst>
                                      </p:cBhvr>
                                      <p:tavLst>
                                        <p:tav tm="0">
                                          <p:val>
                                            <p:strVal val="0-#ppt_w/2"/>
                                          </p:val>
                                        </p:tav>
                                        <p:tav tm="100000">
                                          <p:val>
                                            <p:strVal val="#ppt_x"/>
                                          </p:val>
                                        </p:tav>
                                      </p:tavLst>
                                    </p:anim>
                                    <p:anim calcmode="lin" valueType="num">
                                      <p:cBhvr additive="base">
                                        <p:cTn id="51" dur="500" fill="hold"/>
                                        <p:tgtEl>
                                          <p:spTgt spid="12"/>
                                        </p:tgtEl>
                                        <p:attrNameLst>
                                          <p:attrName>ppt_y</p:attrName>
                                        </p:attrNameLst>
                                      </p:cBhvr>
                                      <p:tavLst>
                                        <p:tav tm="0">
                                          <p:val>
                                            <p:strVal val="#ppt_y"/>
                                          </p:val>
                                        </p:tav>
                                        <p:tav tm="100000">
                                          <p:val>
                                            <p:strVal val="#ppt_y"/>
                                          </p:val>
                                        </p:tav>
                                      </p:tavLst>
                                    </p:anim>
                                  </p:childTnLst>
                                </p:cTn>
                              </p:par>
                              <p:par>
                                <p:cTn id="52" presetID="2" presetClass="entr" presetSubtype="8" fill="hold" grpId="0" nodeType="withEffect">
                                  <p:stCondLst>
                                    <p:cond delay="0"/>
                                  </p:stCondLst>
                                  <p:childTnLst>
                                    <p:set>
                                      <p:cBhvr>
                                        <p:cTn id="53" dur="1" fill="hold">
                                          <p:stCondLst>
                                            <p:cond delay="0"/>
                                          </p:stCondLst>
                                        </p:cTn>
                                        <p:tgtEl>
                                          <p:spTgt spid="26"/>
                                        </p:tgtEl>
                                        <p:attrNameLst>
                                          <p:attrName>style.visibility</p:attrName>
                                        </p:attrNameLst>
                                      </p:cBhvr>
                                      <p:to>
                                        <p:strVal val="visible"/>
                                      </p:to>
                                    </p:set>
                                    <p:anim calcmode="lin" valueType="num">
                                      <p:cBhvr additive="base">
                                        <p:cTn id="54" dur="500" fill="hold"/>
                                        <p:tgtEl>
                                          <p:spTgt spid="26"/>
                                        </p:tgtEl>
                                        <p:attrNameLst>
                                          <p:attrName>ppt_x</p:attrName>
                                        </p:attrNameLst>
                                      </p:cBhvr>
                                      <p:tavLst>
                                        <p:tav tm="0">
                                          <p:val>
                                            <p:strVal val="0-#ppt_w/2"/>
                                          </p:val>
                                        </p:tav>
                                        <p:tav tm="100000">
                                          <p:val>
                                            <p:strVal val="#ppt_x"/>
                                          </p:val>
                                        </p:tav>
                                      </p:tavLst>
                                    </p:anim>
                                    <p:anim calcmode="lin" valueType="num">
                                      <p:cBhvr additive="base">
                                        <p:cTn id="55" dur="500" fill="hold"/>
                                        <p:tgtEl>
                                          <p:spTgt spid="26"/>
                                        </p:tgtEl>
                                        <p:attrNameLst>
                                          <p:attrName>ppt_y</p:attrName>
                                        </p:attrNameLst>
                                      </p:cBhvr>
                                      <p:tavLst>
                                        <p:tav tm="0">
                                          <p:val>
                                            <p:strVal val="#ppt_y"/>
                                          </p:val>
                                        </p:tav>
                                        <p:tav tm="100000">
                                          <p:val>
                                            <p:strVal val="#ppt_y"/>
                                          </p:val>
                                        </p:tav>
                                      </p:tavLst>
                                    </p:anim>
                                  </p:childTnLst>
                                </p:cTn>
                              </p:par>
                              <p:par>
                                <p:cTn id="56" presetID="2" presetClass="entr" presetSubtype="8" fill="hold" grpId="0" nodeType="withEffect">
                                  <p:stCondLst>
                                    <p:cond delay="0"/>
                                  </p:stCondLst>
                                  <p:childTnLst>
                                    <p:set>
                                      <p:cBhvr>
                                        <p:cTn id="57" dur="1" fill="hold">
                                          <p:stCondLst>
                                            <p:cond delay="0"/>
                                          </p:stCondLst>
                                        </p:cTn>
                                        <p:tgtEl>
                                          <p:spTgt spid="27"/>
                                        </p:tgtEl>
                                        <p:attrNameLst>
                                          <p:attrName>style.visibility</p:attrName>
                                        </p:attrNameLst>
                                      </p:cBhvr>
                                      <p:to>
                                        <p:strVal val="visible"/>
                                      </p:to>
                                    </p:set>
                                    <p:anim calcmode="lin" valueType="num">
                                      <p:cBhvr additive="base">
                                        <p:cTn id="58" dur="500" fill="hold"/>
                                        <p:tgtEl>
                                          <p:spTgt spid="27"/>
                                        </p:tgtEl>
                                        <p:attrNameLst>
                                          <p:attrName>ppt_x</p:attrName>
                                        </p:attrNameLst>
                                      </p:cBhvr>
                                      <p:tavLst>
                                        <p:tav tm="0">
                                          <p:val>
                                            <p:strVal val="0-#ppt_w/2"/>
                                          </p:val>
                                        </p:tav>
                                        <p:tav tm="100000">
                                          <p:val>
                                            <p:strVal val="#ppt_x"/>
                                          </p:val>
                                        </p:tav>
                                      </p:tavLst>
                                    </p:anim>
                                    <p:anim calcmode="lin" valueType="num">
                                      <p:cBhvr additive="base">
                                        <p:cTn id="59" dur="500" fill="hold"/>
                                        <p:tgtEl>
                                          <p:spTgt spid="27"/>
                                        </p:tgtEl>
                                        <p:attrNameLst>
                                          <p:attrName>ppt_y</p:attrName>
                                        </p:attrNameLst>
                                      </p:cBhvr>
                                      <p:tavLst>
                                        <p:tav tm="0">
                                          <p:val>
                                            <p:strVal val="#ppt_y"/>
                                          </p:val>
                                        </p:tav>
                                        <p:tav tm="100000">
                                          <p:val>
                                            <p:strVal val="#ppt_y"/>
                                          </p:val>
                                        </p:tav>
                                      </p:tavLst>
                                    </p:anim>
                                  </p:childTnLst>
                                </p:cTn>
                              </p:par>
                              <p:par>
                                <p:cTn id="60" presetID="2" presetClass="entr" presetSubtype="8" fill="hold" grpId="0" nodeType="withEffect">
                                  <p:stCondLst>
                                    <p:cond delay="0"/>
                                  </p:stCondLst>
                                  <p:childTnLst>
                                    <p:set>
                                      <p:cBhvr>
                                        <p:cTn id="61" dur="1" fill="hold">
                                          <p:stCondLst>
                                            <p:cond delay="0"/>
                                          </p:stCondLst>
                                        </p:cTn>
                                        <p:tgtEl>
                                          <p:spTgt spid="28"/>
                                        </p:tgtEl>
                                        <p:attrNameLst>
                                          <p:attrName>style.visibility</p:attrName>
                                        </p:attrNameLst>
                                      </p:cBhvr>
                                      <p:to>
                                        <p:strVal val="visible"/>
                                      </p:to>
                                    </p:set>
                                    <p:anim calcmode="lin" valueType="num">
                                      <p:cBhvr additive="base">
                                        <p:cTn id="62" dur="500" fill="hold"/>
                                        <p:tgtEl>
                                          <p:spTgt spid="28"/>
                                        </p:tgtEl>
                                        <p:attrNameLst>
                                          <p:attrName>ppt_x</p:attrName>
                                        </p:attrNameLst>
                                      </p:cBhvr>
                                      <p:tavLst>
                                        <p:tav tm="0">
                                          <p:val>
                                            <p:strVal val="0-#ppt_w/2"/>
                                          </p:val>
                                        </p:tav>
                                        <p:tav tm="100000">
                                          <p:val>
                                            <p:strVal val="#ppt_x"/>
                                          </p:val>
                                        </p:tav>
                                      </p:tavLst>
                                    </p:anim>
                                    <p:anim calcmode="lin" valueType="num">
                                      <p:cBhvr additive="base">
                                        <p:cTn id="63" dur="500" fill="hold"/>
                                        <p:tgtEl>
                                          <p:spTgt spid="28"/>
                                        </p:tgtEl>
                                        <p:attrNameLst>
                                          <p:attrName>ppt_y</p:attrName>
                                        </p:attrNameLst>
                                      </p:cBhvr>
                                      <p:tavLst>
                                        <p:tav tm="0">
                                          <p:val>
                                            <p:strVal val="#ppt_y"/>
                                          </p:val>
                                        </p:tav>
                                        <p:tav tm="100000">
                                          <p:val>
                                            <p:strVal val="#ppt_y"/>
                                          </p:val>
                                        </p:tav>
                                      </p:tavLst>
                                    </p:anim>
                                  </p:childTnLst>
                                </p:cTn>
                              </p:par>
                              <p:par>
                                <p:cTn id="64" presetID="2" presetClass="entr" presetSubtype="8" fill="hold" grpId="0" nodeType="withEffect">
                                  <p:stCondLst>
                                    <p:cond delay="0"/>
                                  </p:stCondLst>
                                  <p:childTnLst>
                                    <p:set>
                                      <p:cBhvr>
                                        <p:cTn id="65" dur="1" fill="hold">
                                          <p:stCondLst>
                                            <p:cond delay="0"/>
                                          </p:stCondLst>
                                        </p:cTn>
                                        <p:tgtEl>
                                          <p:spTgt spid="29"/>
                                        </p:tgtEl>
                                        <p:attrNameLst>
                                          <p:attrName>style.visibility</p:attrName>
                                        </p:attrNameLst>
                                      </p:cBhvr>
                                      <p:to>
                                        <p:strVal val="visible"/>
                                      </p:to>
                                    </p:set>
                                    <p:anim calcmode="lin" valueType="num">
                                      <p:cBhvr additive="base">
                                        <p:cTn id="66" dur="500" fill="hold"/>
                                        <p:tgtEl>
                                          <p:spTgt spid="29"/>
                                        </p:tgtEl>
                                        <p:attrNameLst>
                                          <p:attrName>ppt_x</p:attrName>
                                        </p:attrNameLst>
                                      </p:cBhvr>
                                      <p:tavLst>
                                        <p:tav tm="0">
                                          <p:val>
                                            <p:strVal val="0-#ppt_w/2"/>
                                          </p:val>
                                        </p:tav>
                                        <p:tav tm="100000">
                                          <p:val>
                                            <p:strVal val="#ppt_x"/>
                                          </p:val>
                                        </p:tav>
                                      </p:tavLst>
                                    </p:anim>
                                    <p:anim calcmode="lin" valueType="num">
                                      <p:cBhvr additive="base">
                                        <p:cTn id="67" dur="500" fill="hold"/>
                                        <p:tgtEl>
                                          <p:spTgt spid="29"/>
                                        </p:tgtEl>
                                        <p:attrNameLst>
                                          <p:attrName>ppt_y</p:attrName>
                                        </p:attrNameLst>
                                      </p:cBhvr>
                                      <p:tavLst>
                                        <p:tav tm="0">
                                          <p:val>
                                            <p:strVal val="#ppt_y"/>
                                          </p:val>
                                        </p:tav>
                                        <p:tav tm="100000">
                                          <p:val>
                                            <p:strVal val="#ppt_y"/>
                                          </p:val>
                                        </p:tav>
                                      </p:tavLst>
                                    </p:anim>
                                  </p:childTnLst>
                                </p:cTn>
                              </p:par>
                            </p:childTnLst>
                          </p:cTn>
                        </p:par>
                      </p:childTnLst>
                    </p:cTn>
                  </p:par>
                  <p:par>
                    <p:cTn id="68" fill="hold">
                      <p:stCondLst>
                        <p:cond delay="indefinite"/>
                      </p:stCondLst>
                      <p:childTnLst>
                        <p:par>
                          <p:cTn id="69" fill="hold">
                            <p:stCondLst>
                              <p:cond delay="0"/>
                            </p:stCondLst>
                            <p:childTnLst>
                              <p:par>
                                <p:cTn id="70" presetID="2" presetClass="entr" presetSubtype="4" fill="hold" grpId="0" nodeType="clickEffect">
                                  <p:stCondLst>
                                    <p:cond delay="0"/>
                                  </p:stCondLst>
                                  <p:childTnLst>
                                    <p:set>
                                      <p:cBhvr>
                                        <p:cTn id="71" dur="1" fill="hold">
                                          <p:stCondLst>
                                            <p:cond delay="0"/>
                                          </p:stCondLst>
                                        </p:cTn>
                                        <p:tgtEl>
                                          <p:spTgt spid="10"/>
                                        </p:tgtEl>
                                        <p:attrNameLst>
                                          <p:attrName>style.visibility</p:attrName>
                                        </p:attrNameLst>
                                      </p:cBhvr>
                                      <p:to>
                                        <p:strVal val="visible"/>
                                      </p:to>
                                    </p:set>
                                    <p:anim calcmode="lin" valueType="num">
                                      <p:cBhvr additive="base">
                                        <p:cTn id="72" dur="500" fill="hold"/>
                                        <p:tgtEl>
                                          <p:spTgt spid="10"/>
                                        </p:tgtEl>
                                        <p:attrNameLst>
                                          <p:attrName>ppt_x</p:attrName>
                                        </p:attrNameLst>
                                      </p:cBhvr>
                                      <p:tavLst>
                                        <p:tav tm="0">
                                          <p:val>
                                            <p:strVal val="#ppt_x"/>
                                          </p:val>
                                        </p:tav>
                                        <p:tav tm="100000">
                                          <p:val>
                                            <p:strVal val="#ppt_x"/>
                                          </p:val>
                                        </p:tav>
                                      </p:tavLst>
                                    </p:anim>
                                    <p:anim calcmode="lin" valueType="num">
                                      <p:cBhvr additive="base">
                                        <p:cTn id="73" dur="500" fill="hold"/>
                                        <p:tgtEl>
                                          <p:spTgt spid="10"/>
                                        </p:tgtEl>
                                        <p:attrNameLst>
                                          <p:attrName>ppt_y</p:attrName>
                                        </p:attrNameLst>
                                      </p:cBhvr>
                                      <p:tavLst>
                                        <p:tav tm="0">
                                          <p:val>
                                            <p:strVal val="1+#ppt_h/2"/>
                                          </p:val>
                                        </p:tav>
                                        <p:tav tm="100000">
                                          <p:val>
                                            <p:strVal val="#ppt_y"/>
                                          </p:val>
                                        </p:tav>
                                      </p:tavLst>
                                    </p:anim>
                                  </p:childTnLst>
                                </p:cTn>
                              </p:par>
                              <p:par>
                                <p:cTn id="74" presetID="2" presetClass="entr" presetSubtype="4" fill="hold" grpId="0" nodeType="withEffect">
                                  <p:stCondLst>
                                    <p:cond delay="0"/>
                                  </p:stCondLst>
                                  <p:childTnLst>
                                    <p:set>
                                      <p:cBhvr>
                                        <p:cTn id="75" dur="1" fill="hold">
                                          <p:stCondLst>
                                            <p:cond delay="0"/>
                                          </p:stCondLst>
                                        </p:cTn>
                                        <p:tgtEl>
                                          <p:spTgt spid="13"/>
                                        </p:tgtEl>
                                        <p:attrNameLst>
                                          <p:attrName>style.visibility</p:attrName>
                                        </p:attrNameLst>
                                      </p:cBhvr>
                                      <p:to>
                                        <p:strVal val="visible"/>
                                      </p:to>
                                    </p:set>
                                    <p:anim calcmode="lin" valueType="num">
                                      <p:cBhvr additive="base">
                                        <p:cTn id="76" dur="500" fill="hold"/>
                                        <p:tgtEl>
                                          <p:spTgt spid="13"/>
                                        </p:tgtEl>
                                        <p:attrNameLst>
                                          <p:attrName>ppt_x</p:attrName>
                                        </p:attrNameLst>
                                      </p:cBhvr>
                                      <p:tavLst>
                                        <p:tav tm="0">
                                          <p:val>
                                            <p:strVal val="#ppt_x"/>
                                          </p:val>
                                        </p:tav>
                                        <p:tav tm="100000">
                                          <p:val>
                                            <p:strVal val="#ppt_x"/>
                                          </p:val>
                                        </p:tav>
                                      </p:tavLst>
                                    </p:anim>
                                    <p:anim calcmode="lin" valueType="num">
                                      <p:cBhvr additive="base">
                                        <p:cTn id="77"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P spid="10" grpId="0"/>
      <p:bldP spid="11" grpId="0"/>
      <p:bldP spid="12" grpId="0"/>
      <p:bldP spid="13" grpId="0"/>
      <p:bldP spid="26" grpId="0"/>
      <p:bldP spid="27" grpId="0"/>
      <p:bldP spid="28" grpId="0"/>
      <p:bldP spid="29"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p:cNvGrpSpPr/>
          <p:nvPr/>
        </p:nvGrpSpPr>
        <p:grpSpPr>
          <a:xfrm>
            <a:off x="2557044" y="2627103"/>
            <a:ext cx="4034032" cy="1296143"/>
            <a:chOff x="2557044" y="2483087"/>
            <a:chExt cx="4034032" cy="1296143"/>
          </a:xfrm>
        </p:grpSpPr>
        <p:sp>
          <p:nvSpPr>
            <p:cNvPr id="8" name="Line 34"/>
            <p:cNvSpPr>
              <a:spLocks noChangeShapeType="1"/>
            </p:cNvSpPr>
            <p:nvPr/>
          </p:nvSpPr>
          <p:spPr bwMode="auto">
            <a:xfrm rot="618245" flipV="1">
              <a:off x="4879539" y="2483087"/>
              <a:ext cx="117053" cy="1046336"/>
            </a:xfrm>
            <a:prstGeom prst="line">
              <a:avLst/>
            </a:prstGeom>
            <a:noFill/>
            <a:ln w="9525">
              <a:solidFill>
                <a:schemeClr val="tx1"/>
              </a:solidFill>
              <a:prstDash val="dash"/>
              <a:round/>
              <a:headEnd/>
              <a:tailEnd type="triangle" w="med" len="me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8F8F8"/>
                </a:solidFill>
                <a:effectLst/>
                <a:uLnTx/>
                <a:uFillTx/>
                <a:latin typeface="微软雅黑" panose="020B0503020204020204" pitchFamily="34" charset="-122"/>
                <a:ea typeface="微软雅黑" panose="020B0503020204020204" pitchFamily="34" charset="-122"/>
                <a:cs typeface="+mn-cs"/>
              </a:endParaRPr>
            </a:p>
          </p:txBody>
        </p:sp>
        <p:sp>
          <p:nvSpPr>
            <p:cNvPr id="9" name="Line 35"/>
            <p:cNvSpPr>
              <a:spLocks noChangeShapeType="1"/>
            </p:cNvSpPr>
            <p:nvPr/>
          </p:nvSpPr>
          <p:spPr bwMode="auto">
            <a:xfrm rot="618245" flipH="1" flipV="1">
              <a:off x="4208628" y="2554460"/>
              <a:ext cx="432523" cy="849346"/>
            </a:xfrm>
            <a:prstGeom prst="line">
              <a:avLst/>
            </a:prstGeom>
            <a:noFill/>
            <a:ln w="9525">
              <a:solidFill>
                <a:schemeClr val="tx1"/>
              </a:solidFill>
              <a:prstDash val="dash"/>
              <a:round/>
              <a:headEnd/>
              <a:tailEnd type="triangle" w="med" len="me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8F8F8"/>
                </a:solidFill>
                <a:effectLst/>
                <a:uLnTx/>
                <a:uFillTx/>
                <a:latin typeface="微软雅黑" panose="020B0503020204020204" pitchFamily="34" charset="-122"/>
                <a:ea typeface="微软雅黑" panose="020B0503020204020204" pitchFamily="34" charset="-122"/>
                <a:cs typeface="+mn-cs"/>
              </a:endParaRPr>
            </a:p>
          </p:txBody>
        </p:sp>
        <p:sp>
          <p:nvSpPr>
            <p:cNvPr id="10" name="Line 36"/>
            <p:cNvSpPr>
              <a:spLocks noChangeShapeType="1"/>
            </p:cNvSpPr>
            <p:nvPr/>
          </p:nvSpPr>
          <p:spPr bwMode="auto">
            <a:xfrm rot="618245" flipH="1" flipV="1">
              <a:off x="3363565" y="2982702"/>
              <a:ext cx="1029206" cy="466783"/>
            </a:xfrm>
            <a:prstGeom prst="line">
              <a:avLst/>
            </a:prstGeom>
            <a:noFill/>
            <a:ln w="9525">
              <a:solidFill>
                <a:schemeClr val="tx1"/>
              </a:solidFill>
              <a:prstDash val="dash"/>
              <a:round/>
              <a:headEnd/>
              <a:tailEnd type="triangle" w="med" len="me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8F8F8"/>
                </a:solidFill>
                <a:effectLst/>
                <a:uLnTx/>
                <a:uFillTx/>
                <a:latin typeface="微软雅黑" panose="020B0503020204020204" pitchFamily="34" charset="-122"/>
                <a:ea typeface="微软雅黑" panose="020B0503020204020204" pitchFamily="34" charset="-122"/>
                <a:cs typeface="+mn-cs"/>
              </a:endParaRPr>
            </a:p>
          </p:txBody>
        </p:sp>
        <p:sp>
          <p:nvSpPr>
            <p:cNvPr id="11" name="Line 37"/>
            <p:cNvSpPr>
              <a:spLocks noChangeShapeType="1"/>
            </p:cNvSpPr>
            <p:nvPr/>
          </p:nvSpPr>
          <p:spPr bwMode="auto">
            <a:xfrm rot="618245" flipH="1">
              <a:off x="2557044" y="3566538"/>
              <a:ext cx="1750079" cy="24267"/>
            </a:xfrm>
            <a:prstGeom prst="line">
              <a:avLst/>
            </a:prstGeom>
            <a:noFill/>
            <a:ln w="9525">
              <a:solidFill>
                <a:schemeClr val="tx1"/>
              </a:solidFill>
              <a:prstDash val="dash"/>
              <a:round/>
              <a:headEnd/>
              <a:tailEnd type="triangle" w="med" len="me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8F8F8"/>
                </a:solidFill>
                <a:effectLst/>
                <a:uLnTx/>
                <a:uFillTx/>
                <a:latin typeface="微软雅黑" panose="020B0503020204020204" pitchFamily="34" charset="-122"/>
                <a:ea typeface="微软雅黑" panose="020B0503020204020204" pitchFamily="34" charset="-122"/>
                <a:cs typeface="+mn-cs"/>
              </a:endParaRPr>
            </a:p>
          </p:txBody>
        </p:sp>
        <p:sp>
          <p:nvSpPr>
            <p:cNvPr id="12" name="Line 38"/>
            <p:cNvSpPr>
              <a:spLocks noChangeShapeType="1"/>
            </p:cNvSpPr>
            <p:nvPr/>
          </p:nvSpPr>
          <p:spPr bwMode="auto">
            <a:xfrm rot="618245" flipV="1">
              <a:off x="5096515" y="2825680"/>
              <a:ext cx="662346" cy="765124"/>
            </a:xfrm>
            <a:prstGeom prst="line">
              <a:avLst/>
            </a:prstGeom>
            <a:noFill/>
            <a:ln w="9525">
              <a:solidFill>
                <a:schemeClr val="tx2"/>
              </a:solidFill>
              <a:round/>
              <a:headEnd/>
              <a:tailEnd type="triangle" w="med" len="me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8F8F8"/>
                </a:solidFill>
                <a:effectLst/>
                <a:uLnTx/>
                <a:uFillTx/>
                <a:latin typeface="微软雅黑" panose="020B0503020204020204" pitchFamily="34" charset="-122"/>
                <a:ea typeface="微软雅黑" panose="020B0503020204020204" pitchFamily="34" charset="-122"/>
                <a:cs typeface="+mn-cs"/>
              </a:endParaRPr>
            </a:p>
          </p:txBody>
        </p:sp>
        <p:sp>
          <p:nvSpPr>
            <p:cNvPr id="13" name="Line 39"/>
            <p:cNvSpPr>
              <a:spLocks noChangeShapeType="1"/>
            </p:cNvSpPr>
            <p:nvPr/>
          </p:nvSpPr>
          <p:spPr bwMode="auto">
            <a:xfrm rot="618245" flipV="1">
              <a:off x="5293506" y="3303883"/>
              <a:ext cx="1297570" cy="475347"/>
            </a:xfrm>
            <a:prstGeom prst="line">
              <a:avLst/>
            </a:prstGeom>
            <a:noFill/>
            <a:ln w="9525">
              <a:solidFill>
                <a:schemeClr val="tx1"/>
              </a:solidFill>
              <a:prstDash val="dash"/>
              <a:round/>
              <a:headEnd/>
              <a:tailEnd type="triangle" w="med" len="me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8F8F8"/>
                </a:solidFill>
                <a:effectLst/>
                <a:uLnTx/>
                <a:uFillTx/>
                <a:latin typeface="微软雅黑" panose="020B0503020204020204" pitchFamily="34" charset="-122"/>
                <a:ea typeface="微软雅黑" panose="020B0503020204020204" pitchFamily="34" charset="-122"/>
                <a:cs typeface="+mn-cs"/>
              </a:endParaRPr>
            </a:p>
          </p:txBody>
        </p:sp>
      </p:grpSp>
      <p:sp>
        <p:nvSpPr>
          <p:cNvPr id="14" name="Oval 20"/>
          <p:cNvSpPr>
            <a:spLocks noChangeArrowheads="1"/>
          </p:cNvSpPr>
          <p:nvPr/>
        </p:nvSpPr>
        <p:spPr bwMode="auto">
          <a:xfrm>
            <a:off x="3770394" y="1720659"/>
            <a:ext cx="807948" cy="805094"/>
          </a:xfrm>
          <a:prstGeom prst="ellipse">
            <a:avLst/>
          </a:prstGeom>
          <a:solidFill>
            <a:schemeClr val="bg1">
              <a:alpha val="50000"/>
            </a:schemeClr>
          </a:solidFill>
          <a:ln w="9525" algn="ctr">
            <a:noFill/>
            <a:round/>
            <a:headEnd/>
            <a:tailEnd/>
          </a:ln>
        </p:spPr>
        <p:txBody>
          <a:bodyPr wrap="none"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3000" b="0" i="0" u="none" strike="noStrike" kern="1200" cap="none" spc="0" normalizeH="0" baseline="0" noProof="0" dirty="0" smtClean="0">
                <a:ln>
                  <a:noFill/>
                </a:ln>
                <a:solidFill>
                  <a:srgbClr val="080808"/>
                </a:solidFill>
                <a:effectLst/>
                <a:uLnTx/>
                <a:uFillTx/>
                <a:latin typeface="微软雅黑" panose="020B0503020204020204" pitchFamily="34" charset="-122"/>
                <a:ea typeface="微软雅黑" panose="020B0503020204020204" pitchFamily="34" charset="-122"/>
                <a:cs typeface="+mn-cs"/>
              </a:rPr>
              <a:t>3</a:t>
            </a:r>
            <a:endParaRPr kumimoji="0" lang="en-US" altLang="zh-CN" sz="30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15" name="Oval 25"/>
          <p:cNvSpPr>
            <a:spLocks noChangeArrowheads="1"/>
          </p:cNvSpPr>
          <p:nvPr/>
        </p:nvSpPr>
        <p:spPr bwMode="auto">
          <a:xfrm>
            <a:off x="4918081" y="1754919"/>
            <a:ext cx="807949" cy="805093"/>
          </a:xfrm>
          <a:prstGeom prst="ellipse">
            <a:avLst/>
          </a:prstGeom>
          <a:solidFill>
            <a:schemeClr val="bg1">
              <a:alpha val="50000"/>
            </a:schemeClr>
          </a:solidFill>
          <a:ln w="9525" algn="ctr">
            <a:noFill/>
            <a:round/>
            <a:headEnd/>
            <a:tailEnd/>
          </a:ln>
        </p:spPr>
        <p:txBody>
          <a:bodyPr wrap="none"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30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4</a:t>
            </a:r>
          </a:p>
        </p:txBody>
      </p:sp>
      <p:sp>
        <p:nvSpPr>
          <p:cNvPr id="16" name="Oval 5"/>
          <p:cNvSpPr>
            <a:spLocks noChangeArrowheads="1"/>
          </p:cNvSpPr>
          <p:nvPr/>
        </p:nvSpPr>
        <p:spPr bwMode="auto">
          <a:xfrm>
            <a:off x="1714836" y="3091030"/>
            <a:ext cx="807948" cy="805094"/>
          </a:xfrm>
          <a:prstGeom prst="ellipse">
            <a:avLst/>
          </a:prstGeom>
          <a:solidFill>
            <a:schemeClr val="bg1">
              <a:alpha val="50000"/>
            </a:schemeClr>
          </a:solidFill>
          <a:ln w="9525" algn="ctr">
            <a:noFill/>
            <a:round/>
            <a:headEnd/>
            <a:tailEnd/>
          </a:ln>
        </p:spPr>
        <p:txBody>
          <a:bodyPr wrap="none"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30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1</a:t>
            </a:r>
          </a:p>
        </p:txBody>
      </p:sp>
      <p:sp>
        <p:nvSpPr>
          <p:cNvPr id="17" name="Oval 30"/>
          <p:cNvSpPr>
            <a:spLocks noChangeArrowheads="1"/>
          </p:cNvSpPr>
          <p:nvPr/>
        </p:nvSpPr>
        <p:spPr bwMode="auto">
          <a:xfrm>
            <a:off x="6733823" y="3125290"/>
            <a:ext cx="807948" cy="805094"/>
          </a:xfrm>
          <a:prstGeom prst="ellipse">
            <a:avLst/>
          </a:prstGeom>
          <a:solidFill>
            <a:schemeClr val="bg1">
              <a:alpha val="50000"/>
            </a:schemeClr>
          </a:solidFill>
          <a:ln w="9525" algn="ctr">
            <a:noFill/>
            <a:round/>
            <a:headEnd/>
            <a:tailEnd/>
          </a:ln>
        </p:spPr>
        <p:txBody>
          <a:bodyPr wrap="none"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30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6</a:t>
            </a:r>
          </a:p>
        </p:txBody>
      </p:sp>
      <p:sp>
        <p:nvSpPr>
          <p:cNvPr id="18" name="Oval 10"/>
          <p:cNvSpPr>
            <a:spLocks noChangeArrowheads="1"/>
          </p:cNvSpPr>
          <p:nvPr/>
        </p:nvSpPr>
        <p:spPr bwMode="auto">
          <a:xfrm>
            <a:off x="2554192" y="2285936"/>
            <a:ext cx="807949" cy="805093"/>
          </a:xfrm>
          <a:prstGeom prst="ellipse">
            <a:avLst/>
          </a:prstGeom>
          <a:solidFill>
            <a:schemeClr val="bg1">
              <a:alpha val="50000"/>
            </a:schemeClr>
          </a:solidFill>
          <a:ln w="9525" algn="ctr">
            <a:noFill/>
            <a:round/>
            <a:headEnd/>
            <a:tailEnd/>
          </a:ln>
        </p:spPr>
        <p:txBody>
          <a:bodyPr wrap="none"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30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2</a:t>
            </a:r>
          </a:p>
        </p:txBody>
      </p:sp>
      <p:sp>
        <p:nvSpPr>
          <p:cNvPr id="19" name="Oval 15"/>
          <p:cNvSpPr>
            <a:spLocks noChangeArrowheads="1"/>
          </p:cNvSpPr>
          <p:nvPr/>
        </p:nvSpPr>
        <p:spPr bwMode="auto">
          <a:xfrm>
            <a:off x="5891613" y="2261671"/>
            <a:ext cx="807948" cy="805094"/>
          </a:xfrm>
          <a:prstGeom prst="ellipse">
            <a:avLst/>
          </a:prstGeom>
          <a:solidFill>
            <a:schemeClr val="tx2">
              <a:alpha val="50000"/>
            </a:schemeClr>
          </a:solidFill>
          <a:ln w="9525" algn="ctr">
            <a:noFill/>
            <a:round/>
            <a:headEnd/>
            <a:tailEnd/>
          </a:ln>
        </p:spPr>
        <p:txBody>
          <a:bodyPr wrap="none"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30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5</a:t>
            </a:r>
          </a:p>
        </p:txBody>
      </p:sp>
      <p:grpSp>
        <p:nvGrpSpPr>
          <p:cNvPr id="20" name="组合 19"/>
          <p:cNvGrpSpPr/>
          <p:nvPr/>
        </p:nvGrpSpPr>
        <p:grpSpPr>
          <a:xfrm>
            <a:off x="467544" y="1119694"/>
            <a:ext cx="8280920" cy="1904903"/>
            <a:chOff x="467544" y="975678"/>
            <a:chExt cx="8280920" cy="1904903"/>
          </a:xfrm>
        </p:grpSpPr>
        <p:sp>
          <p:nvSpPr>
            <p:cNvPr id="21" name="Rectangle 58"/>
            <p:cNvSpPr>
              <a:spLocks noChangeArrowheads="1"/>
            </p:cNvSpPr>
            <p:nvPr/>
          </p:nvSpPr>
          <p:spPr bwMode="auto">
            <a:xfrm>
              <a:off x="2771800" y="1001374"/>
              <a:ext cx="1781483" cy="464743"/>
            </a:xfrm>
            <a:prstGeom prst="rect">
              <a:avLst/>
            </a:prstGeom>
            <a:noFill/>
            <a:ln w="9525">
              <a:noFill/>
              <a:miter lim="800000"/>
              <a:headEnd/>
              <a:tailEnd/>
            </a:ln>
          </p:spPr>
          <p:txBody>
            <a:bodyPr>
              <a:spAutoFit/>
            </a:bodyPr>
            <a:lstStyle/>
            <a:p>
              <a:pPr marL="0" marR="0" lvl="0" indent="0" algn="ctr" defTabSz="914400" rtl="0" eaLnBrk="1" fontAlgn="auto" latinLnBrk="0" hangingPunct="1">
                <a:lnSpc>
                  <a:spcPct val="100000"/>
                </a:lnSpc>
                <a:spcBef>
                  <a:spcPct val="20000"/>
                </a:spcBef>
                <a:spcAft>
                  <a:spcPts val="0"/>
                </a:spcAft>
                <a:buClr>
                  <a:srgbClr val="E1B40C"/>
                </a:buClr>
                <a:buSzTx/>
                <a:buFont typeface="微软雅黑" pitchFamily="34" charset="-122"/>
                <a:buNone/>
                <a:tabLst/>
                <a:defRPr/>
              </a:pPr>
              <a:r>
                <a:rPr kumimoji="0" lang="zh-CN" altLang="en-US" sz="1100" b="0" i="0" u="none" strike="noStrike" kern="1200" cap="none" spc="0" normalizeH="0" baseline="0" noProof="0" dirty="0">
                  <a:ln>
                    <a:noFill/>
                  </a:ln>
                  <a:solidFill>
                    <a:srgbClr val="FFFFFF"/>
                  </a:solidFill>
                  <a:effectLst/>
                  <a:uLnTx/>
                  <a:uFillTx/>
                  <a:latin typeface="微软雅黑" pitchFamily="34" charset="-122"/>
                  <a:ea typeface="微软雅黑" panose="020B0503020204020204" pitchFamily="34" charset="-122"/>
                  <a:cs typeface="+mn-cs"/>
                </a:rPr>
                <a:t>单击此处添加文字内容</a:t>
              </a:r>
            </a:p>
            <a:p>
              <a:pPr marL="0" marR="0" lvl="0" indent="0" algn="ctr" defTabSz="914400" rtl="0" eaLnBrk="1" fontAlgn="auto" latinLnBrk="0" hangingPunct="1">
                <a:lnSpc>
                  <a:spcPct val="100000"/>
                </a:lnSpc>
                <a:spcBef>
                  <a:spcPct val="20000"/>
                </a:spcBef>
                <a:spcAft>
                  <a:spcPts val="0"/>
                </a:spcAft>
                <a:buClr>
                  <a:srgbClr val="E1B40C"/>
                </a:buClr>
                <a:buSzTx/>
                <a:buFont typeface="微软雅黑" pitchFamily="34" charset="-122"/>
                <a:buNone/>
                <a:tabLst/>
                <a:defRPr/>
              </a:pPr>
              <a:r>
                <a:rPr kumimoji="0" lang="zh-CN" altLang="en-US" sz="1100" b="0" i="0" u="none" strike="noStrike" kern="1200" cap="none" spc="0" normalizeH="0" baseline="0" noProof="0" dirty="0">
                  <a:ln>
                    <a:noFill/>
                  </a:ln>
                  <a:solidFill>
                    <a:srgbClr val="FFFFFF"/>
                  </a:solidFill>
                  <a:effectLst/>
                  <a:uLnTx/>
                  <a:uFillTx/>
                  <a:latin typeface="微软雅黑" pitchFamily="34" charset="-122"/>
                  <a:ea typeface="微软雅黑" panose="020B0503020204020204" pitchFamily="34" charset="-122"/>
                  <a:cs typeface="+mn-cs"/>
                </a:rPr>
                <a:t>单击此处添加文字内容</a:t>
              </a:r>
            </a:p>
          </p:txBody>
        </p:sp>
        <p:sp>
          <p:nvSpPr>
            <p:cNvPr id="22" name="Rectangle 61"/>
            <p:cNvSpPr>
              <a:spLocks noChangeArrowheads="1"/>
            </p:cNvSpPr>
            <p:nvPr/>
          </p:nvSpPr>
          <p:spPr bwMode="auto">
            <a:xfrm>
              <a:off x="5022765" y="975678"/>
              <a:ext cx="1781483" cy="464743"/>
            </a:xfrm>
            <a:prstGeom prst="rect">
              <a:avLst/>
            </a:prstGeom>
            <a:noFill/>
            <a:ln w="9525">
              <a:noFill/>
              <a:miter lim="800000"/>
              <a:headEnd/>
              <a:tailEnd/>
            </a:ln>
          </p:spPr>
          <p:txBody>
            <a:bodyPr>
              <a:spAutoFit/>
            </a:bodyPr>
            <a:lstStyle/>
            <a:p>
              <a:pPr marL="0" marR="0" lvl="0" indent="0" algn="ctr" defTabSz="914400" rtl="0" eaLnBrk="1" fontAlgn="auto" latinLnBrk="0" hangingPunct="1">
                <a:lnSpc>
                  <a:spcPct val="100000"/>
                </a:lnSpc>
                <a:spcBef>
                  <a:spcPct val="20000"/>
                </a:spcBef>
                <a:spcAft>
                  <a:spcPts val="0"/>
                </a:spcAft>
                <a:buClr>
                  <a:srgbClr val="E1B40C"/>
                </a:buClr>
                <a:buSzTx/>
                <a:buFont typeface="微软雅黑" pitchFamily="34" charset="-122"/>
                <a:buNone/>
                <a:tabLst/>
                <a:defRPr/>
              </a:pPr>
              <a:r>
                <a:rPr kumimoji="0" lang="zh-CN" altLang="en-US" sz="1100" b="0" i="0" u="none" strike="noStrike" kern="1200" cap="none" spc="0" normalizeH="0" baseline="0" noProof="0" dirty="0">
                  <a:ln>
                    <a:noFill/>
                  </a:ln>
                  <a:solidFill>
                    <a:srgbClr val="FFFFFF"/>
                  </a:solidFill>
                  <a:effectLst/>
                  <a:uLnTx/>
                  <a:uFillTx/>
                  <a:latin typeface="微软雅黑" pitchFamily="34" charset="-122"/>
                  <a:ea typeface="微软雅黑" panose="020B0503020204020204" pitchFamily="34" charset="-122"/>
                  <a:cs typeface="+mn-cs"/>
                </a:rPr>
                <a:t>单击此处添加文字内容</a:t>
              </a:r>
            </a:p>
            <a:p>
              <a:pPr marL="0" marR="0" lvl="0" indent="0" algn="ctr" defTabSz="914400" rtl="0" eaLnBrk="1" fontAlgn="auto" latinLnBrk="0" hangingPunct="1">
                <a:lnSpc>
                  <a:spcPct val="100000"/>
                </a:lnSpc>
                <a:spcBef>
                  <a:spcPct val="20000"/>
                </a:spcBef>
                <a:spcAft>
                  <a:spcPts val="0"/>
                </a:spcAft>
                <a:buClr>
                  <a:srgbClr val="E1B40C"/>
                </a:buClr>
                <a:buSzTx/>
                <a:buFont typeface="微软雅黑" pitchFamily="34" charset="-122"/>
                <a:buNone/>
                <a:tabLst/>
                <a:defRPr/>
              </a:pPr>
              <a:r>
                <a:rPr kumimoji="0" lang="zh-CN" altLang="en-US" sz="1100" b="0" i="0" u="none" strike="noStrike" kern="1200" cap="none" spc="0" normalizeH="0" baseline="0" noProof="0" dirty="0">
                  <a:ln>
                    <a:noFill/>
                  </a:ln>
                  <a:solidFill>
                    <a:srgbClr val="FFFFFF"/>
                  </a:solidFill>
                  <a:effectLst/>
                  <a:uLnTx/>
                  <a:uFillTx/>
                  <a:latin typeface="微软雅黑" pitchFamily="34" charset="-122"/>
                  <a:ea typeface="微软雅黑" panose="020B0503020204020204" pitchFamily="34" charset="-122"/>
                  <a:cs typeface="+mn-cs"/>
                </a:rPr>
                <a:t>单击此处添加文字内容</a:t>
              </a:r>
            </a:p>
          </p:txBody>
        </p:sp>
        <p:sp>
          <p:nvSpPr>
            <p:cNvPr id="23" name="Rectangle 64"/>
            <p:cNvSpPr>
              <a:spLocks noChangeArrowheads="1"/>
            </p:cNvSpPr>
            <p:nvPr/>
          </p:nvSpPr>
          <p:spPr bwMode="auto">
            <a:xfrm>
              <a:off x="467544" y="2355726"/>
              <a:ext cx="1781483" cy="464743"/>
            </a:xfrm>
            <a:prstGeom prst="rect">
              <a:avLst/>
            </a:prstGeom>
            <a:noFill/>
            <a:ln w="9525">
              <a:noFill/>
              <a:miter lim="800000"/>
              <a:headEnd/>
              <a:tailEnd/>
            </a:ln>
          </p:spPr>
          <p:txBody>
            <a:bodyPr>
              <a:spAutoFit/>
            </a:bodyPr>
            <a:lstStyle/>
            <a:p>
              <a:pPr marL="0" marR="0" lvl="0" indent="0" algn="r" defTabSz="914400" rtl="0" eaLnBrk="1" fontAlgn="auto" latinLnBrk="0" hangingPunct="1">
                <a:lnSpc>
                  <a:spcPct val="100000"/>
                </a:lnSpc>
                <a:spcBef>
                  <a:spcPct val="20000"/>
                </a:spcBef>
                <a:spcAft>
                  <a:spcPts val="0"/>
                </a:spcAft>
                <a:buClr>
                  <a:srgbClr val="E1B40C"/>
                </a:buClr>
                <a:buSzTx/>
                <a:buFont typeface="微软雅黑" pitchFamily="34" charset="-122"/>
                <a:buNone/>
                <a:tabLst/>
                <a:defRPr/>
              </a:pPr>
              <a:r>
                <a:rPr kumimoji="0" lang="zh-CN" altLang="en-US" sz="1100" b="0" i="0" u="none" strike="noStrike" kern="1200" cap="none" spc="0" normalizeH="0" baseline="0" noProof="0" dirty="0">
                  <a:ln>
                    <a:noFill/>
                  </a:ln>
                  <a:solidFill>
                    <a:srgbClr val="FFFFFF"/>
                  </a:solidFill>
                  <a:effectLst/>
                  <a:uLnTx/>
                  <a:uFillTx/>
                  <a:latin typeface="微软雅黑" pitchFamily="34" charset="-122"/>
                  <a:ea typeface="微软雅黑" panose="020B0503020204020204" pitchFamily="34" charset="-122"/>
                  <a:cs typeface="+mn-cs"/>
                </a:rPr>
                <a:t>单击此处添加文字内容</a:t>
              </a:r>
            </a:p>
            <a:p>
              <a:pPr marL="0" marR="0" lvl="0" indent="0" algn="r" defTabSz="914400" rtl="0" eaLnBrk="1" fontAlgn="auto" latinLnBrk="0" hangingPunct="1">
                <a:lnSpc>
                  <a:spcPct val="100000"/>
                </a:lnSpc>
                <a:spcBef>
                  <a:spcPct val="20000"/>
                </a:spcBef>
                <a:spcAft>
                  <a:spcPts val="0"/>
                </a:spcAft>
                <a:buClr>
                  <a:srgbClr val="E1B40C"/>
                </a:buClr>
                <a:buSzTx/>
                <a:buFont typeface="微软雅黑" pitchFamily="34" charset="-122"/>
                <a:buNone/>
                <a:tabLst/>
                <a:defRPr/>
              </a:pPr>
              <a:r>
                <a:rPr kumimoji="0" lang="zh-CN" altLang="en-US" sz="1100" b="0" i="0" u="none" strike="noStrike" kern="1200" cap="none" spc="0" normalizeH="0" baseline="0" noProof="0" dirty="0">
                  <a:ln>
                    <a:noFill/>
                  </a:ln>
                  <a:solidFill>
                    <a:srgbClr val="FFFFFF"/>
                  </a:solidFill>
                  <a:effectLst/>
                  <a:uLnTx/>
                  <a:uFillTx/>
                  <a:latin typeface="微软雅黑" pitchFamily="34" charset="-122"/>
                  <a:ea typeface="微软雅黑" panose="020B0503020204020204" pitchFamily="34" charset="-122"/>
                  <a:cs typeface="+mn-cs"/>
                </a:rPr>
                <a:t>单击此处添加文字内容</a:t>
              </a:r>
            </a:p>
          </p:txBody>
        </p:sp>
        <p:sp>
          <p:nvSpPr>
            <p:cNvPr id="24" name="Rectangle 67"/>
            <p:cNvSpPr>
              <a:spLocks noChangeArrowheads="1"/>
            </p:cNvSpPr>
            <p:nvPr/>
          </p:nvSpPr>
          <p:spPr bwMode="auto">
            <a:xfrm>
              <a:off x="6966981" y="2415838"/>
              <a:ext cx="1781483" cy="464743"/>
            </a:xfrm>
            <a:prstGeom prst="rect">
              <a:avLst/>
            </a:prstGeom>
            <a:noFill/>
            <a:ln w="9525">
              <a:noFill/>
              <a:miter lim="800000"/>
              <a:headEnd/>
              <a:tailEnd/>
            </a:ln>
          </p:spPr>
          <p:txBody>
            <a:bodyPr>
              <a:spAutoFit/>
            </a:bodyPr>
            <a:lstStyle/>
            <a:p>
              <a:pPr marL="0" marR="0" lvl="0" indent="0" algn="l" defTabSz="914400" rtl="0" eaLnBrk="1" fontAlgn="auto" latinLnBrk="0" hangingPunct="1">
                <a:lnSpc>
                  <a:spcPct val="100000"/>
                </a:lnSpc>
                <a:spcBef>
                  <a:spcPct val="20000"/>
                </a:spcBef>
                <a:spcAft>
                  <a:spcPts val="0"/>
                </a:spcAft>
                <a:buClr>
                  <a:srgbClr val="E1B40C"/>
                </a:buClr>
                <a:buSzTx/>
                <a:buFont typeface="微软雅黑" pitchFamily="34" charset="-122"/>
                <a:buNone/>
                <a:tabLst/>
                <a:defRPr/>
              </a:pPr>
              <a:r>
                <a:rPr kumimoji="0" lang="zh-CN" altLang="en-US" sz="1100" b="0" i="0" u="none" strike="noStrike" kern="1200" cap="none" spc="0" normalizeH="0" baseline="0" noProof="0" dirty="0">
                  <a:ln>
                    <a:noFill/>
                  </a:ln>
                  <a:solidFill>
                    <a:srgbClr val="FFFFFF"/>
                  </a:solidFill>
                  <a:effectLst/>
                  <a:uLnTx/>
                  <a:uFillTx/>
                  <a:latin typeface="微软雅黑" pitchFamily="34" charset="-122"/>
                  <a:ea typeface="微软雅黑" panose="020B0503020204020204" pitchFamily="34" charset="-122"/>
                  <a:cs typeface="+mn-cs"/>
                </a:rPr>
                <a:t>单击此处添加文字内容</a:t>
              </a:r>
            </a:p>
            <a:p>
              <a:pPr marL="0" marR="0" lvl="0" indent="0" algn="l" defTabSz="914400" rtl="0" eaLnBrk="1" fontAlgn="auto" latinLnBrk="0" hangingPunct="1">
                <a:lnSpc>
                  <a:spcPct val="100000"/>
                </a:lnSpc>
                <a:spcBef>
                  <a:spcPct val="20000"/>
                </a:spcBef>
                <a:spcAft>
                  <a:spcPts val="0"/>
                </a:spcAft>
                <a:buClr>
                  <a:srgbClr val="E1B40C"/>
                </a:buClr>
                <a:buSzTx/>
                <a:buFont typeface="微软雅黑" pitchFamily="34" charset="-122"/>
                <a:buNone/>
                <a:tabLst/>
                <a:defRPr/>
              </a:pPr>
              <a:r>
                <a:rPr kumimoji="0" lang="zh-CN" altLang="en-US" sz="1100" b="0" i="0" u="none" strike="noStrike" kern="1200" cap="none" spc="0" normalizeH="0" baseline="0" noProof="0" dirty="0">
                  <a:ln>
                    <a:noFill/>
                  </a:ln>
                  <a:solidFill>
                    <a:srgbClr val="FFFFFF"/>
                  </a:solidFill>
                  <a:effectLst/>
                  <a:uLnTx/>
                  <a:uFillTx/>
                  <a:latin typeface="微软雅黑" pitchFamily="34" charset="-122"/>
                  <a:ea typeface="微软雅黑" panose="020B0503020204020204" pitchFamily="34" charset="-122"/>
                  <a:cs typeface="+mn-cs"/>
                </a:rPr>
                <a:t>单击此处添加文字内容</a:t>
              </a:r>
            </a:p>
          </p:txBody>
        </p:sp>
        <p:sp>
          <p:nvSpPr>
            <p:cNvPr id="25" name="Rectangle 70"/>
            <p:cNvSpPr>
              <a:spLocks noChangeArrowheads="1"/>
            </p:cNvSpPr>
            <p:nvPr/>
          </p:nvSpPr>
          <p:spPr bwMode="auto">
            <a:xfrm>
              <a:off x="1187624" y="1553754"/>
              <a:ext cx="1781484" cy="464743"/>
            </a:xfrm>
            <a:prstGeom prst="rect">
              <a:avLst/>
            </a:prstGeom>
            <a:noFill/>
            <a:ln w="9525">
              <a:noFill/>
              <a:miter lim="800000"/>
              <a:headEnd/>
              <a:tailEnd/>
            </a:ln>
          </p:spPr>
          <p:txBody>
            <a:bodyPr>
              <a:spAutoFit/>
            </a:bodyPr>
            <a:lstStyle/>
            <a:p>
              <a:pPr marL="0" marR="0" lvl="0" indent="0" algn="r" defTabSz="914400" rtl="0" eaLnBrk="1" fontAlgn="auto" latinLnBrk="0" hangingPunct="1">
                <a:lnSpc>
                  <a:spcPct val="100000"/>
                </a:lnSpc>
                <a:spcBef>
                  <a:spcPct val="20000"/>
                </a:spcBef>
                <a:spcAft>
                  <a:spcPts val="0"/>
                </a:spcAft>
                <a:buClr>
                  <a:srgbClr val="E1B40C"/>
                </a:buClr>
                <a:buSzTx/>
                <a:buFont typeface="微软雅黑" pitchFamily="34" charset="-122"/>
                <a:buNone/>
                <a:tabLst/>
                <a:defRPr/>
              </a:pPr>
              <a:r>
                <a:rPr kumimoji="0" lang="zh-CN" altLang="en-US" sz="1100" b="0" i="0" u="none" strike="noStrike" kern="1200" cap="none" spc="0" normalizeH="0" baseline="0" noProof="0" dirty="0">
                  <a:ln>
                    <a:noFill/>
                  </a:ln>
                  <a:solidFill>
                    <a:srgbClr val="FFFFFF"/>
                  </a:solidFill>
                  <a:effectLst/>
                  <a:uLnTx/>
                  <a:uFillTx/>
                  <a:latin typeface="微软雅黑" pitchFamily="34" charset="-122"/>
                  <a:ea typeface="微软雅黑" panose="020B0503020204020204" pitchFamily="34" charset="-122"/>
                  <a:cs typeface="+mn-cs"/>
                </a:rPr>
                <a:t>单击此处添加文字内容</a:t>
              </a:r>
            </a:p>
            <a:p>
              <a:pPr marL="0" marR="0" lvl="0" indent="0" algn="r" defTabSz="914400" rtl="0" eaLnBrk="1" fontAlgn="auto" latinLnBrk="0" hangingPunct="1">
                <a:lnSpc>
                  <a:spcPct val="100000"/>
                </a:lnSpc>
                <a:spcBef>
                  <a:spcPct val="20000"/>
                </a:spcBef>
                <a:spcAft>
                  <a:spcPts val="0"/>
                </a:spcAft>
                <a:buClr>
                  <a:srgbClr val="E1B40C"/>
                </a:buClr>
                <a:buSzTx/>
                <a:buFont typeface="微软雅黑" pitchFamily="34" charset="-122"/>
                <a:buNone/>
                <a:tabLst/>
                <a:defRPr/>
              </a:pPr>
              <a:r>
                <a:rPr kumimoji="0" lang="zh-CN" altLang="en-US" sz="1100" b="0" i="0" u="none" strike="noStrike" kern="1200" cap="none" spc="0" normalizeH="0" baseline="0" noProof="0" dirty="0">
                  <a:ln>
                    <a:noFill/>
                  </a:ln>
                  <a:solidFill>
                    <a:srgbClr val="FFFFFF"/>
                  </a:solidFill>
                  <a:effectLst/>
                  <a:uLnTx/>
                  <a:uFillTx/>
                  <a:latin typeface="微软雅黑" pitchFamily="34" charset="-122"/>
                  <a:ea typeface="微软雅黑" panose="020B0503020204020204" pitchFamily="34" charset="-122"/>
                  <a:cs typeface="+mn-cs"/>
                </a:rPr>
                <a:t>单击此处添加文字内容</a:t>
              </a:r>
            </a:p>
          </p:txBody>
        </p:sp>
        <p:sp>
          <p:nvSpPr>
            <p:cNvPr id="26" name="Rectangle 73"/>
            <p:cNvSpPr>
              <a:spLocks noChangeArrowheads="1"/>
            </p:cNvSpPr>
            <p:nvPr/>
          </p:nvSpPr>
          <p:spPr bwMode="auto">
            <a:xfrm>
              <a:off x="6750958" y="1641105"/>
              <a:ext cx="1781482" cy="464743"/>
            </a:xfrm>
            <a:prstGeom prst="rect">
              <a:avLst/>
            </a:prstGeom>
            <a:noFill/>
            <a:ln w="9525">
              <a:noFill/>
              <a:miter lim="800000"/>
              <a:headEnd/>
              <a:tailEnd/>
            </a:ln>
          </p:spPr>
          <p:txBody>
            <a:bodyPr>
              <a:spAutoFit/>
            </a:bodyPr>
            <a:lstStyle/>
            <a:p>
              <a:pPr marL="0" marR="0" lvl="0" indent="0" algn="l" defTabSz="914400" rtl="0" eaLnBrk="1" fontAlgn="auto" latinLnBrk="0" hangingPunct="1">
                <a:lnSpc>
                  <a:spcPct val="100000"/>
                </a:lnSpc>
                <a:spcBef>
                  <a:spcPct val="20000"/>
                </a:spcBef>
                <a:spcAft>
                  <a:spcPts val="0"/>
                </a:spcAft>
                <a:buClr>
                  <a:srgbClr val="E1B40C"/>
                </a:buClr>
                <a:buSzTx/>
                <a:buFont typeface="微软雅黑" pitchFamily="34" charset="-122"/>
                <a:buNone/>
                <a:tabLst/>
                <a:defRPr/>
              </a:pPr>
              <a:r>
                <a:rPr kumimoji="0" lang="zh-CN" altLang="en-US" sz="1100" b="0" i="0" u="none" strike="noStrike" kern="1200" cap="none" spc="0" normalizeH="0" baseline="0" noProof="0" dirty="0">
                  <a:ln>
                    <a:noFill/>
                  </a:ln>
                  <a:solidFill>
                    <a:srgbClr val="FFFFFF"/>
                  </a:solidFill>
                  <a:effectLst/>
                  <a:uLnTx/>
                  <a:uFillTx/>
                  <a:latin typeface="微软雅黑" pitchFamily="34" charset="-122"/>
                  <a:ea typeface="微软雅黑" panose="020B0503020204020204" pitchFamily="34" charset="-122"/>
                  <a:cs typeface="+mn-cs"/>
                </a:rPr>
                <a:t>单击此处添加文字内容</a:t>
              </a:r>
            </a:p>
            <a:p>
              <a:pPr marL="0" marR="0" lvl="0" indent="0" algn="l" defTabSz="914400" rtl="0" eaLnBrk="1" fontAlgn="auto" latinLnBrk="0" hangingPunct="1">
                <a:lnSpc>
                  <a:spcPct val="100000"/>
                </a:lnSpc>
                <a:spcBef>
                  <a:spcPct val="20000"/>
                </a:spcBef>
                <a:spcAft>
                  <a:spcPts val="0"/>
                </a:spcAft>
                <a:buClr>
                  <a:srgbClr val="E1B40C"/>
                </a:buClr>
                <a:buSzTx/>
                <a:buFont typeface="微软雅黑" pitchFamily="34" charset="-122"/>
                <a:buNone/>
                <a:tabLst/>
                <a:defRPr/>
              </a:pPr>
              <a:r>
                <a:rPr kumimoji="0" lang="zh-CN" altLang="en-US" sz="1100" b="0" i="0" u="none" strike="noStrike" kern="1200" cap="none" spc="0" normalizeH="0" baseline="0" noProof="0" dirty="0">
                  <a:ln>
                    <a:noFill/>
                  </a:ln>
                  <a:solidFill>
                    <a:srgbClr val="FFFFFF"/>
                  </a:solidFill>
                  <a:effectLst/>
                  <a:uLnTx/>
                  <a:uFillTx/>
                  <a:latin typeface="微软雅黑" pitchFamily="34" charset="-122"/>
                  <a:ea typeface="微软雅黑" panose="020B0503020204020204" pitchFamily="34" charset="-122"/>
                  <a:cs typeface="+mn-cs"/>
                </a:rPr>
                <a:t>单击此处添加文字内容</a:t>
              </a:r>
            </a:p>
          </p:txBody>
        </p:sp>
      </p:grpSp>
      <p:sp>
        <p:nvSpPr>
          <p:cNvPr id="27" name="Oval 44"/>
          <p:cNvSpPr>
            <a:spLocks noChangeArrowheads="1"/>
          </p:cNvSpPr>
          <p:nvPr/>
        </p:nvSpPr>
        <p:spPr bwMode="gray">
          <a:xfrm>
            <a:off x="4004502" y="3506427"/>
            <a:ext cx="1313274" cy="1297571"/>
          </a:xfrm>
          <a:prstGeom prst="ellipse">
            <a:avLst/>
          </a:prstGeom>
          <a:solidFill>
            <a:schemeClr val="tx1">
              <a:alpha val="80000"/>
            </a:schemeClr>
          </a:solidFill>
          <a:ln w="9525" algn="ctr">
            <a:noFill/>
            <a:round/>
            <a:headEnd/>
            <a:tailEnd/>
          </a:ln>
        </p:spPr>
        <p:txBody>
          <a:bodyPr wrap="none"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600" b="0" i="0" u="none" strike="noStrike" kern="1200" cap="none" spc="0" normalizeH="0" baseline="0" noProof="0" dirty="0" smtClean="0">
                <a:ln>
                  <a:noFill/>
                </a:ln>
                <a:solidFill>
                  <a:srgbClr val="080808"/>
                </a:solidFill>
                <a:effectLst/>
                <a:uLnTx/>
                <a:uFillTx/>
                <a:latin typeface="微软雅黑" panose="020B0503020204020204" pitchFamily="34" charset="-122"/>
                <a:ea typeface="微软雅黑" panose="020B0503020204020204" pitchFamily="34" charset="-122"/>
                <a:cs typeface="+mn-cs"/>
              </a:rPr>
              <a:t>标题</a:t>
            </a:r>
            <a:endParaRPr kumimoji="0" lang="en-US" altLang="zh-CN" sz="1600" b="0" i="0" u="none" strike="noStrike" kern="1200" cap="none" spc="0" normalizeH="0" baseline="0" noProof="0" dirty="0" smtClean="0">
              <a:ln>
                <a:noFill/>
              </a:ln>
              <a:solidFill>
                <a:srgbClr val="080808"/>
              </a:solidFill>
              <a:effectLst/>
              <a:uLnTx/>
              <a:uFillTx/>
              <a:latin typeface="微软雅黑" panose="020B0503020204020204" pitchFamily="34" charset="-122"/>
              <a:ea typeface="微软雅黑" panose="020B0503020204020204" pitchFamily="34" charset="-122"/>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600" b="0" i="0" u="none" strike="noStrike" kern="1200" cap="none" spc="0" normalizeH="0" baseline="0" noProof="0" dirty="0" smtClean="0">
                <a:ln>
                  <a:noFill/>
                </a:ln>
                <a:solidFill>
                  <a:srgbClr val="080808"/>
                </a:solidFill>
                <a:effectLst/>
                <a:uLnTx/>
                <a:uFillTx/>
                <a:latin typeface="微软雅黑" panose="020B0503020204020204" pitchFamily="34" charset="-122"/>
                <a:ea typeface="微软雅黑" panose="020B0503020204020204" pitchFamily="34" charset="-122"/>
                <a:cs typeface="+mn-cs"/>
              </a:rPr>
              <a:t>文字</a:t>
            </a:r>
            <a:endParaRPr kumimoji="0" lang="zh-CN" altLang="en-US" sz="16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28" name="Text Box 18"/>
          <p:cNvSpPr txBox="1">
            <a:spLocks noChangeArrowheads="1"/>
          </p:cNvSpPr>
          <p:nvPr/>
        </p:nvSpPr>
        <p:spPr bwMode="gray">
          <a:xfrm>
            <a:off x="3707904" y="195486"/>
            <a:ext cx="1584175" cy="4770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marL="0" marR="0" lvl="0" indent="0" algn="ctr" defTabSz="914400" rtl="0" eaLnBrk="0" fontAlgn="auto" latinLnBrk="0" hangingPunct="0">
              <a:lnSpc>
                <a:spcPct val="100000"/>
              </a:lnSpc>
              <a:spcBef>
                <a:spcPts val="0"/>
              </a:spcBef>
              <a:spcAft>
                <a:spcPts val="0"/>
              </a:spcAft>
              <a:buClrTx/>
              <a:buSzTx/>
              <a:buFontTx/>
              <a:buNone/>
              <a:tabLst/>
              <a:defRPr/>
            </a:pPr>
            <a:r>
              <a:rPr kumimoji="0" lang="zh-CN" altLang="en-US" sz="2500" b="0" i="0" u="none" strike="noStrike" kern="120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cs typeface="+mn-cs"/>
              </a:rPr>
              <a:t>标题内容</a:t>
            </a:r>
            <a:endParaRPr kumimoji="0" lang="zh-CN" altLang="en-US" sz="25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cxnSp>
        <p:nvCxnSpPr>
          <p:cNvPr id="29" name="直接连接符​​ 14"/>
          <p:cNvCxnSpPr/>
          <p:nvPr/>
        </p:nvCxnSpPr>
        <p:spPr>
          <a:xfrm>
            <a:off x="5647418" y="468660"/>
            <a:ext cx="3057760" cy="0"/>
          </a:xfrm>
          <a:prstGeom prst="line">
            <a:avLst/>
          </a:prstGeom>
          <a:ln w="9525">
            <a:solidFill>
              <a:schemeClr val="accent3"/>
            </a:solidFill>
            <a:prstDash val="solid"/>
          </a:ln>
        </p:spPr>
        <p:style>
          <a:lnRef idx="1">
            <a:schemeClr val="accent1"/>
          </a:lnRef>
          <a:fillRef idx="0">
            <a:schemeClr val="accent1"/>
          </a:fillRef>
          <a:effectRef idx="0">
            <a:schemeClr val="accent1"/>
          </a:effectRef>
          <a:fontRef idx="minor">
            <a:schemeClr val="tx1"/>
          </a:fontRef>
        </p:style>
      </p:cxnSp>
      <p:cxnSp>
        <p:nvCxnSpPr>
          <p:cNvPr id="30" name="直接连接符​​ 14"/>
          <p:cNvCxnSpPr/>
          <p:nvPr/>
        </p:nvCxnSpPr>
        <p:spPr>
          <a:xfrm>
            <a:off x="362112" y="468660"/>
            <a:ext cx="3057760" cy="0"/>
          </a:xfrm>
          <a:prstGeom prst="line">
            <a:avLst/>
          </a:prstGeom>
          <a:ln w="9525">
            <a:solidFill>
              <a:schemeClr val="accent3"/>
            </a:solidFill>
            <a:prstDash val="soli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911291"/>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7"/>
                                        </p:tgtEl>
                                        <p:attrNameLst>
                                          <p:attrName>style.visibility</p:attrName>
                                        </p:attrNameLst>
                                      </p:cBhvr>
                                      <p:to>
                                        <p:strVal val="visible"/>
                                      </p:to>
                                    </p:set>
                                    <p:anim calcmode="lin" valueType="num">
                                      <p:cBhvr>
                                        <p:cTn id="7" dur="500" fill="hold"/>
                                        <p:tgtEl>
                                          <p:spTgt spid="27"/>
                                        </p:tgtEl>
                                        <p:attrNameLst>
                                          <p:attrName>ppt_w</p:attrName>
                                        </p:attrNameLst>
                                      </p:cBhvr>
                                      <p:tavLst>
                                        <p:tav tm="0">
                                          <p:val>
                                            <p:fltVal val="0"/>
                                          </p:val>
                                        </p:tav>
                                        <p:tav tm="100000">
                                          <p:val>
                                            <p:strVal val="#ppt_w"/>
                                          </p:val>
                                        </p:tav>
                                      </p:tavLst>
                                    </p:anim>
                                    <p:anim calcmode="lin" valueType="num">
                                      <p:cBhvr>
                                        <p:cTn id="8" dur="500" fill="hold"/>
                                        <p:tgtEl>
                                          <p:spTgt spid="27"/>
                                        </p:tgtEl>
                                        <p:attrNameLst>
                                          <p:attrName>ppt_h</p:attrName>
                                        </p:attrNameLst>
                                      </p:cBhvr>
                                      <p:tavLst>
                                        <p:tav tm="0">
                                          <p:val>
                                            <p:fltVal val="0"/>
                                          </p:val>
                                        </p:tav>
                                        <p:tav tm="100000">
                                          <p:val>
                                            <p:strVal val="#ppt_h"/>
                                          </p:val>
                                        </p:tav>
                                      </p:tavLst>
                                    </p:anim>
                                    <p:animEffect transition="in" filter="fade">
                                      <p:cBhvr>
                                        <p:cTn id="9" dur="500"/>
                                        <p:tgtEl>
                                          <p:spTgt spid="27"/>
                                        </p:tgtEl>
                                      </p:cBhvr>
                                    </p:animEffect>
                                  </p:childTnLst>
                                </p:cTn>
                              </p:par>
                            </p:childTnLst>
                          </p:cTn>
                        </p:par>
                        <p:par>
                          <p:cTn id="10" fill="hold">
                            <p:stCondLst>
                              <p:cond delay="500"/>
                            </p:stCondLst>
                            <p:childTnLst>
                              <p:par>
                                <p:cTn id="11" presetID="22" presetClass="entr" presetSubtype="4" fill="hold" nodeType="after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wipe(down)">
                                      <p:cBhvr>
                                        <p:cTn id="13" dur="500"/>
                                        <p:tgtEl>
                                          <p:spTgt spid="7"/>
                                        </p:tgtEl>
                                      </p:cBhvr>
                                    </p:animEffect>
                                  </p:childTnLst>
                                </p:cTn>
                              </p:par>
                            </p:childTnLst>
                          </p:cTn>
                        </p:par>
                        <p:par>
                          <p:cTn id="14" fill="hold">
                            <p:stCondLst>
                              <p:cond delay="1000"/>
                            </p:stCondLst>
                            <p:childTnLst>
                              <p:par>
                                <p:cTn id="15" presetID="10" presetClass="entr" presetSubtype="0" fill="hold" grpId="0" nodeType="afterEffect">
                                  <p:stCondLst>
                                    <p:cond delay="0"/>
                                  </p:stCondLst>
                                  <p:childTnLst>
                                    <p:set>
                                      <p:cBhvr>
                                        <p:cTn id="16" dur="1" fill="hold">
                                          <p:stCondLst>
                                            <p:cond delay="0"/>
                                          </p:stCondLst>
                                        </p:cTn>
                                        <p:tgtEl>
                                          <p:spTgt spid="16"/>
                                        </p:tgtEl>
                                        <p:attrNameLst>
                                          <p:attrName>style.visibility</p:attrName>
                                        </p:attrNameLst>
                                      </p:cBhvr>
                                      <p:to>
                                        <p:strVal val="visible"/>
                                      </p:to>
                                    </p:set>
                                    <p:animEffect transition="in" filter="fade">
                                      <p:cBhvr>
                                        <p:cTn id="17" dur="500"/>
                                        <p:tgtEl>
                                          <p:spTgt spid="16"/>
                                        </p:tgtEl>
                                      </p:cBhvr>
                                    </p:animEffect>
                                  </p:childTnLst>
                                </p:cTn>
                              </p:par>
                            </p:childTnLst>
                          </p:cTn>
                        </p:par>
                        <p:par>
                          <p:cTn id="18" fill="hold">
                            <p:stCondLst>
                              <p:cond delay="1500"/>
                            </p:stCondLst>
                            <p:childTnLst>
                              <p:par>
                                <p:cTn id="19" presetID="10" presetClass="entr" presetSubtype="0" fill="hold" grpId="0" nodeType="afterEffect">
                                  <p:stCondLst>
                                    <p:cond delay="0"/>
                                  </p:stCondLst>
                                  <p:childTnLst>
                                    <p:set>
                                      <p:cBhvr>
                                        <p:cTn id="20" dur="1" fill="hold">
                                          <p:stCondLst>
                                            <p:cond delay="0"/>
                                          </p:stCondLst>
                                        </p:cTn>
                                        <p:tgtEl>
                                          <p:spTgt spid="18"/>
                                        </p:tgtEl>
                                        <p:attrNameLst>
                                          <p:attrName>style.visibility</p:attrName>
                                        </p:attrNameLst>
                                      </p:cBhvr>
                                      <p:to>
                                        <p:strVal val="visible"/>
                                      </p:to>
                                    </p:set>
                                    <p:animEffect transition="in" filter="fade">
                                      <p:cBhvr>
                                        <p:cTn id="21" dur="500"/>
                                        <p:tgtEl>
                                          <p:spTgt spid="18"/>
                                        </p:tgtEl>
                                      </p:cBhvr>
                                    </p:animEffect>
                                  </p:childTnLst>
                                </p:cTn>
                              </p:par>
                            </p:childTnLst>
                          </p:cTn>
                        </p:par>
                        <p:par>
                          <p:cTn id="22" fill="hold">
                            <p:stCondLst>
                              <p:cond delay="2000"/>
                            </p:stCondLst>
                            <p:childTnLst>
                              <p:par>
                                <p:cTn id="23" presetID="10" presetClass="entr" presetSubtype="0" fill="hold" grpId="0" nodeType="afterEffect">
                                  <p:stCondLst>
                                    <p:cond delay="0"/>
                                  </p:stCondLst>
                                  <p:childTnLst>
                                    <p:set>
                                      <p:cBhvr>
                                        <p:cTn id="24" dur="1" fill="hold">
                                          <p:stCondLst>
                                            <p:cond delay="0"/>
                                          </p:stCondLst>
                                        </p:cTn>
                                        <p:tgtEl>
                                          <p:spTgt spid="14"/>
                                        </p:tgtEl>
                                        <p:attrNameLst>
                                          <p:attrName>style.visibility</p:attrName>
                                        </p:attrNameLst>
                                      </p:cBhvr>
                                      <p:to>
                                        <p:strVal val="visible"/>
                                      </p:to>
                                    </p:set>
                                    <p:animEffect transition="in" filter="fade">
                                      <p:cBhvr>
                                        <p:cTn id="25" dur="500"/>
                                        <p:tgtEl>
                                          <p:spTgt spid="14"/>
                                        </p:tgtEl>
                                      </p:cBhvr>
                                    </p:animEffect>
                                  </p:childTnLst>
                                </p:cTn>
                              </p:par>
                            </p:childTnLst>
                          </p:cTn>
                        </p:par>
                        <p:par>
                          <p:cTn id="26" fill="hold">
                            <p:stCondLst>
                              <p:cond delay="2500"/>
                            </p:stCondLst>
                            <p:childTnLst>
                              <p:par>
                                <p:cTn id="27" presetID="10" presetClass="entr" presetSubtype="0" fill="hold" grpId="0" nodeType="afterEffect">
                                  <p:stCondLst>
                                    <p:cond delay="0"/>
                                  </p:stCondLst>
                                  <p:childTnLst>
                                    <p:set>
                                      <p:cBhvr>
                                        <p:cTn id="28" dur="1" fill="hold">
                                          <p:stCondLst>
                                            <p:cond delay="0"/>
                                          </p:stCondLst>
                                        </p:cTn>
                                        <p:tgtEl>
                                          <p:spTgt spid="15"/>
                                        </p:tgtEl>
                                        <p:attrNameLst>
                                          <p:attrName>style.visibility</p:attrName>
                                        </p:attrNameLst>
                                      </p:cBhvr>
                                      <p:to>
                                        <p:strVal val="visible"/>
                                      </p:to>
                                    </p:set>
                                    <p:animEffect transition="in" filter="fade">
                                      <p:cBhvr>
                                        <p:cTn id="29" dur="500"/>
                                        <p:tgtEl>
                                          <p:spTgt spid="15"/>
                                        </p:tgtEl>
                                      </p:cBhvr>
                                    </p:animEffect>
                                  </p:childTnLst>
                                </p:cTn>
                              </p:par>
                            </p:childTnLst>
                          </p:cTn>
                        </p:par>
                        <p:par>
                          <p:cTn id="30" fill="hold">
                            <p:stCondLst>
                              <p:cond delay="3000"/>
                            </p:stCondLst>
                            <p:childTnLst>
                              <p:par>
                                <p:cTn id="31" presetID="10" presetClass="entr" presetSubtype="0" fill="hold" grpId="0" nodeType="afterEffect">
                                  <p:stCondLst>
                                    <p:cond delay="0"/>
                                  </p:stCondLst>
                                  <p:childTnLst>
                                    <p:set>
                                      <p:cBhvr>
                                        <p:cTn id="32" dur="1" fill="hold">
                                          <p:stCondLst>
                                            <p:cond delay="0"/>
                                          </p:stCondLst>
                                        </p:cTn>
                                        <p:tgtEl>
                                          <p:spTgt spid="19"/>
                                        </p:tgtEl>
                                        <p:attrNameLst>
                                          <p:attrName>style.visibility</p:attrName>
                                        </p:attrNameLst>
                                      </p:cBhvr>
                                      <p:to>
                                        <p:strVal val="visible"/>
                                      </p:to>
                                    </p:set>
                                    <p:animEffect transition="in" filter="fade">
                                      <p:cBhvr>
                                        <p:cTn id="33" dur="500"/>
                                        <p:tgtEl>
                                          <p:spTgt spid="19"/>
                                        </p:tgtEl>
                                      </p:cBhvr>
                                    </p:animEffect>
                                  </p:childTnLst>
                                </p:cTn>
                              </p:par>
                            </p:childTnLst>
                          </p:cTn>
                        </p:par>
                        <p:par>
                          <p:cTn id="34" fill="hold">
                            <p:stCondLst>
                              <p:cond delay="3500"/>
                            </p:stCondLst>
                            <p:childTnLst>
                              <p:par>
                                <p:cTn id="35" presetID="10" presetClass="entr" presetSubtype="0" fill="hold" grpId="0" nodeType="afterEffect">
                                  <p:stCondLst>
                                    <p:cond delay="0"/>
                                  </p:stCondLst>
                                  <p:childTnLst>
                                    <p:set>
                                      <p:cBhvr>
                                        <p:cTn id="36" dur="1" fill="hold">
                                          <p:stCondLst>
                                            <p:cond delay="0"/>
                                          </p:stCondLst>
                                        </p:cTn>
                                        <p:tgtEl>
                                          <p:spTgt spid="17"/>
                                        </p:tgtEl>
                                        <p:attrNameLst>
                                          <p:attrName>style.visibility</p:attrName>
                                        </p:attrNameLst>
                                      </p:cBhvr>
                                      <p:to>
                                        <p:strVal val="visible"/>
                                      </p:to>
                                    </p:set>
                                    <p:animEffect transition="in" filter="fade">
                                      <p:cBhvr>
                                        <p:cTn id="37" dur="500"/>
                                        <p:tgtEl>
                                          <p:spTgt spid="17"/>
                                        </p:tgtEl>
                                      </p:cBhvr>
                                    </p:animEffect>
                                  </p:childTnLst>
                                </p:cTn>
                              </p:par>
                            </p:childTnLst>
                          </p:cTn>
                        </p:par>
                        <p:par>
                          <p:cTn id="38" fill="hold">
                            <p:stCondLst>
                              <p:cond delay="4000"/>
                            </p:stCondLst>
                            <p:childTnLst>
                              <p:par>
                                <p:cTn id="39" presetID="42" presetClass="entr" presetSubtype="0" fill="hold" nodeType="afterEffect">
                                  <p:stCondLst>
                                    <p:cond delay="0"/>
                                  </p:stCondLst>
                                  <p:childTnLst>
                                    <p:set>
                                      <p:cBhvr>
                                        <p:cTn id="40" dur="1" fill="hold">
                                          <p:stCondLst>
                                            <p:cond delay="0"/>
                                          </p:stCondLst>
                                        </p:cTn>
                                        <p:tgtEl>
                                          <p:spTgt spid="20"/>
                                        </p:tgtEl>
                                        <p:attrNameLst>
                                          <p:attrName>style.visibility</p:attrName>
                                        </p:attrNameLst>
                                      </p:cBhvr>
                                      <p:to>
                                        <p:strVal val="visible"/>
                                      </p:to>
                                    </p:set>
                                    <p:animEffect transition="in" filter="fade">
                                      <p:cBhvr>
                                        <p:cTn id="41" dur="1000"/>
                                        <p:tgtEl>
                                          <p:spTgt spid="20"/>
                                        </p:tgtEl>
                                      </p:cBhvr>
                                    </p:animEffect>
                                    <p:anim calcmode="lin" valueType="num">
                                      <p:cBhvr>
                                        <p:cTn id="42" dur="1000" fill="hold"/>
                                        <p:tgtEl>
                                          <p:spTgt spid="20"/>
                                        </p:tgtEl>
                                        <p:attrNameLst>
                                          <p:attrName>ppt_x</p:attrName>
                                        </p:attrNameLst>
                                      </p:cBhvr>
                                      <p:tavLst>
                                        <p:tav tm="0">
                                          <p:val>
                                            <p:strVal val="#ppt_x"/>
                                          </p:val>
                                        </p:tav>
                                        <p:tav tm="100000">
                                          <p:val>
                                            <p:strVal val="#ppt_x"/>
                                          </p:val>
                                        </p:tav>
                                      </p:tavLst>
                                    </p:anim>
                                    <p:anim calcmode="lin" valueType="num">
                                      <p:cBhvr>
                                        <p:cTn id="43" dur="1000" fill="hold"/>
                                        <p:tgtEl>
                                          <p:spTgt spid="2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animBg="1"/>
      <p:bldP spid="16" grpId="0" animBg="1"/>
      <p:bldP spid="17" grpId="0" animBg="1"/>
      <p:bldP spid="18" grpId="0" animBg="1"/>
      <p:bldP spid="19" grpId="0" animBg="1"/>
      <p:bldP spid="27"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TextBox 194"/>
          <p:cNvSpPr txBox="1"/>
          <p:nvPr/>
        </p:nvSpPr>
        <p:spPr>
          <a:xfrm>
            <a:off x="6084168" y="2069740"/>
            <a:ext cx="2130192" cy="665310"/>
          </a:xfrm>
          <a:prstGeom prst="rect">
            <a:avLst/>
          </a:prstGeom>
          <a:noFill/>
        </p:spPr>
        <p:txBody>
          <a:bodyPr wrap="square" lIns="0" tIns="0" rIns="0" bIns="0" rtlCol="0">
            <a:spAutoFit/>
          </a:bodyPr>
          <a:lstStyle/>
          <a:p>
            <a:pPr marL="0" marR="0" lvl="0" indent="0" algn="l" defTabSz="914400" rtl="0" eaLnBrk="1" fontAlgn="auto" latinLnBrk="0" hangingPunct="1">
              <a:lnSpc>
                <a:spcPct val="150000"/>
              </a:lnSpc>
              <a:spcBef>
                <a:spcPts val="0"/>
              </a:spcBef>
              <a:spcAft>
                <a:spcPts val="0"/>
              </a:spcAft>
              <a:buClrTx/>
              <a:buSzTx/>
              <a:buFontTx/>
              <a:buNone/>
              <a:tabLst/>
              <a:defRPr/>
            </a:pPr>
            <a:r>
              <a:rPr kumimoji="0" lang="zh-CN" altLang="en-US" sz="1000"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sym typeface="微软雅黑" pitchFamily="34" charset="-122"/>
              </a:rPr>
              <a:t>单击添加文本单击添加文本单击添加文本单击添加文本单击添加</a:t>
            </a:r>
            <a:r>
              <a:rPr kumimoji="0" lang="zh-CN" altLang="en-US" sz="1000" b="0" i="0" u="none" strike="noStrike" kern="1200" cap="none" spc="0" normalizeH="0" baseline="0" noProof="0" dirty="0" smtClean="0">
                <a:ln>
                  <a:noFill/>
                </a:ln>
                <a:solidFill>
                  <a:srgbClr val="FFFFFF"/>
                </a:solidFill>
                <a:effectLst/>
                <a:uLnTx/>
                <a:uFillTx/>
                <a:latin typeface="微软雅黑" pitchFamily="34" charset="-122"/>
                <a:ea typeface="微软雅黑" pitchFamily="34" charset="-122"/>
                <a:cs typeface="+mn-cs"/>
                <a:sym typeface="微软雅黑" pitchFamily="34" charset="-122"/>
              </a:rPr>
              <a:t>文本</a:t>
            </a:r>
            <a:endParaRPr kumimoji="0" lang="zh-CN" altLang="en-US" sz="1000"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sym typeface="微软雅黑" pitchFamily="34" charset="-122"/>
            </a:endParaRPr>
          </a:p>
          <a:p>
            <a:pPr marL="0" marR="0" lvl="0" indent="0" algn="l" defTabSz="914400" rtl="0" eaLnBrk="1" fontAlgn="auto" latinLnBrk="0" hangingPunct="1">
              <a:lnSpc>
                <a:spcPct val="150000"/>
              </a:lnSpc>
              <a:spcBef>
                <a:spcPts val="0"/>
              </a:spcBef>
              <a:spcAft>
                <a:spcPts val="0"/>
              </a:spcAft>
              <a:buClrTx/>
              <a:buSzTx/>
              <a:buFontTx/>
              <a:buNone/>
              <a:tabLst/>
              <a:defRPr/>
            </a:pPr>
            <a:endParaRPr kumimoji="0" lang="zh-CN" altLang="en-US" sz="1000"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sym typeface="微软雅黑" pitchFamily="34" charset="-122"/>
            </a:endParaRPr>
          </a:p>
        </p:txBody>
      </p:sp>
      <p:sp>
        <p:nvSpPr>
          <p:cNvPr id="30" name="TextBox 195"/>
          <p:cNvSpPr txBox="1"/>
          <p:nvPr/>
        </p:nvSpPr>
        <p:spPr>
          <a:xfrm>
            <a:off x="6084168" y="1773879"/>
            <a:ext cx="2322652" cy="246221"/>
          </a:xfrm>
          <a:prstGeom prst="rect">
            <a:avLst/>
          </a:prstGeom>
          <a:noFill/>
        </p:spPr>
        <p:txBody>
          <a:bodyPr wrap="squar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600" b="0" i="0" u="none" strike="noStrike" kern="1200" cap="none" spc="0" normalizeH="0" baseline="0" noProof="0" dirty="0" smtClean="0">
                <a:ln>
                  <a:noFill/>
                </a:ln>
                <a:solidFill>
                  <a:srgbClr val="FFFFFF"/>
                </a:solidFill>
                <a:effectLst/>
                <a:uLnTx/>
                <a:uFillTx/>
                <a:latin typeface="微软雅黑" pitchFamily="34" charset="-122"/>
                <a:ea typeface="微软雅黑" pitchFamily="34" charset="-122"/>
                <a:cs typeface="+mn-cs"/>
              </a:rPr>
              <a:t>标题文字</a:t>
            </a:r>
            <a:endParaRPr kumimoji="0" lang="zh-CN" altLang="en-US" sz="1600"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endParaRPr>
          </a:p>
        </p:txBody>
      </p:sp>
      <p:sp>
        <p:nvSpPr>
          <p:cNvPr id="32" name="TextBox 196"/>
          <p:cNvSpPr txBox="1"/>
          <p:nvPr/>
        </p:nvSpPr>
        <p:spPr>
          <a:xfrm>
            <a:off x="6095236" y="3466422"/>
            <a:ext cx="2344788" cy="665310"/>
          </a:xfrm>
          <a:prstGeom prst="rect">
            <a:avLst/>
          </a:prstGeom>
          <a:noFill/>
        </p:spPr>
        <p:txBody>
          <a:bodyPr wrap="square" lIns="0" tIns="0" rIns="0" bIns="0" rtlCol="0">
            <a:spAutoFit/>
          </a:bodyPr>
          <a:lstStyle/>
          <a:p>
            <a:pPr marL="0" marR="0" lvl="0" indent="0" algn="l" defTabSz="914400" rtl="0" eaLnBrk="1" fontAlgn="auto" latinLnBrk="0" hangingPunct="1">
              <a:lnSpc>
                <a:spcPct val="150000"/>
              </a:lnSpc>
              <a:spcBef>
                <a:spcPts val="0"/>
              </a:spcBef>
              <a:spcAft>
                <a:spcPts val="0"/>
              </a:spcAft>
              <a:buClrTx/>
              <a:buSzTx/>
              <a:buFontTx/>
              <a:buNone/>
              <a:tabLst/>
              <a:defRPr/>
            </a:pPr>
            <a:r>
              <a:rPr kumimoji="0" lang="zh-CN" altLang="en-US" sz="1000"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sym typeface="微软雅黑" pitchFamily="34" charset="-122"/>
              </a:rPr>
              <a:t>单击添加文本单击添加文本单击添加文本单击添加文本单击添加文本</a:t>
            </a:r>
          </a:p>
          <a:p>
            <a:pPr marL="0" marR="0" lvl="0" indent="0" algn="l" defTabSz="914400" rtl="0" eaLnBrk="1" fontAlgn="auto" latinLnBrk="0" hangingPunct="1">
              <a:lnSpc>
                <a:spcPct val="150000"/>
              </a:lnSpc>
              <a:spcBef>
                <a:spcPts val="0"/>
              </a:spcBef>
              <a:spcAft>
                <a:spcPts val="0"/>
              </a:spcAft>
              <a:buClrTx/>
              <a:buSzTx/>
              <a:buFontTx/>
              <a:buNone/>
              <a:tabLst/>
              <a:defRPr/>
            </a:pPr>
            <a:endParaRPr kumimoji="0" lang="zh-CN" altLang="en-US" sz="1000"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sym typeface="微软雅黑" pitchFamily="34" charset="-122"/>
            </a:endParaRPr>
          </a:p>
        </p:txBody>
      </p:sp>
      <p:sp>
        <p:nvSpPr>
          <p:cNvPr id="34" name="TextBox 197"/>
          <p:cNvSpPr txBox="1"/>
          <p:nvPr/>
        </p:nvSpPr>
        <p:spPr>
          <a:xfrm>
            <a:off x="6095236" y="3170561"/>
            <a:ext cx="2322652" cy="246221"/>
          </a:xfrm>
          <a:prstGeom prst="rect">
            <a:avLst/>
          </a:prstGeom>
          <a:noFill/>
        </p:spPr>
        <p:txBody>
          <a:bodyPr wrap="squar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600" b="0" i="0" u="none" strike="noStrike" kern="1200" cap="none" spc="0" normalizeH="0" baseline="0" noProof="0" dirty="0" smtClean="0">
                <a:ln>
                  <a:noFill/>
                </a:ln>
                <a:solidFill>
                  <a:srgbClr val="FFFFFF"/>
                </a:solidFill>
                <a:effectLst/>
                <a:uLnTx/>
                <a:uFillTx/>
                <a:latin typeface="微软雅黑" pitchFamily="34" charset="-122"/>
                <a:ea typeface="微软雅黑" pitchFamily="34" charset="-122"/>
                <a:cs typeface="+mn-cs"/>
              </a:rPr>
              <a:t>标题文字</a:t>
            </a:r>
            <a:endParaRPr kumimoji="0" lang="zh-CN" altLang="en-US" sz="1600"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endParaRPr>
          </a:p>
        </p:txBody>
      </p:sp>
      <p:sp>
        <p:nvSpPr>
          <p:cNvPr id="35" name="TextBox 198"/>
          <p:cNvSpPr txBox="1"/>
          <p:nvPr/>
        </p:nvSpPr>
        <p:spPr>
          <a:xfrm>
            <a:off x="736691" y="3555660"/>
            <a:ext cx="2344788" cy="692497"/>
          </a:xfrm>
          <a:prstGeom prst="rect">
            <a:avLst/>
          </a:prstGeom>
          <a:noFill/>
        </p:spPr>
        <p:txBody>
          <a:bodyPr wrap="square" lIns="0" tIns="0" rIns="0" bIns="0" rtlCol="0">
            <a:spAutoFit/>
          </a:bodyPr>
          <a:lstStyle/>
          <a:p>
            <a:pPr marL="0" marR="0" lvl="0" indent="0" algn="r" defTabSz="914400" rtl="0" eaLnBrk="1" fontAlgn="auto" latinLnBrk="0" hangingPunct="1">
              <a:lnSpc>
                <a:spcPct val="150000"/>
              </a:lnSpc>
              <a:spcBef>
                <a:spcPts val="0"/>
              </a:spcBef>
              <a:spcAft>
                <a:spcPts val="0"/>
              </a:spcAft>
              <a:buClrTx/>
              <a:buSzTx/>
              <a:buFontTx/>
              <a:buNone/>
              <a:tabLst/>
              <a:defRPr/>
            </a:pPr>
            <a:r>
              <a:rPr kumimoji="0" lang="zh-CN" altLang="en-US" sz="1000"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sym typeface="微软雅黑" pitchFamily="34" charset="-122"/>
              </a:rPr>
              <a:t>单击添加文本单击添加文本单击添加文本单击添加文本单击添加文本</a:t>
            </a:r>
          </a:p>
          <a:p>
            <a:pPr marL="0" marR="0" lvl="0" indent="0" algn="r" defTabSz="914400" rtl="0" eaLnBrk="1" fontAlgn="auto" latinLnBrk="0" hangingPunct="1">
              <a:lnSpc>
                <a:spcPct val="150000"/>
              </a:lnSpc>
              <a:spcBef>
                <a:spcPts val="0"/>
              </a:spcBef>
              <a:spcAft>
                <a:spcPts val="0"/>
              </a:spcAft>
              <a:buClrTx/>
              <a:buSzTx/>
              <a:buFontTx/>
              <a:buNone/>
              <a:tabLst/>
              <a:defRPr/>
            </a:pPr>
            <a:endParaRPr kumimoji="0" lang="zh-CN" altLang="en-US" sz="1000"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sym typeface="微软雅黑" pitchFamily="34" charset="-122"/>
            </a:endParaRPr>
          </a:p>
        </p:txBody>
      </p:sp>
      <p:sp>
        <p:nvSpPr>
          <p:cNvPr id="36" name="TextBox 199"/>
          <p:cNvSpPr txBox="1"/>
          <p:nvPr/>
        </p:nvSpPr>
        <p:spPr>
          <a:xfrm>
            <a:off x="736691" y="3259799"/>
            <a:ext cx="2322652" cy="246221"/>
          </a:xfrm>
          <a:prstGeom prst="rect">
            <a:avLst/>
          </a:prstGeom>
          <a:noFill/>
        </p:spPr>
        <p:txBody>
          <a:bodyPr wrap="square" lIns="0" tIns="0" rIns="0" bIns="0"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zh-CN" altLang="en-US" sz="1600" b="0" i="0" u="none" strike="noStrike" kern="1200" cap="none" spc="0" normalizeH="0" baseline="0" noProof="0" dirty="0" smtClean="0">
                <a:ln>
                  <a:noFill/>
                </a:ln>
                <a:solidFill>
                  <a:srgbClr val="FFFFFF"/>
                </a:solidFill>
                <a:effectLst/>
                <a:uLnTx/>
                <a:uFillTx/>
                <a:latin typeface="微软雅黑" pitchFamily="34" charset="-122"/>
                <a:ea typeface="微软雅黑" pitchFamily="34" charset="-122"/>
                <a:cs typeface="+mn-cs"/>
              </a:rPr>
              <a:t>标题文字</a:t>
            </a:r>
            <a:endParaRPr kumimoji="0" lang="zh-CN" altLang="en-US" sz="1600"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endParaRPr>
          </a:p>
        </p:txBody>
      </p:sp>
      <p:sp>
        <p:nvSpPr>
          <p:cNvPr id="37" name="TextBox 200"/>
          <p:cNvSpPr txBox="1"/>
          <p:nvPr/>
        </p:nvSpPr>
        <p:spPr>
          <a:xfrm>
            <a:off x="725623" y="2086694"/>
            <a:ext cx="2344788" cy="692497"/>
          </a:xfrm>
          <a:prstGeom prst="rect">
            <a:avLst/>
          </a:prstGeom>
          <a:noFill/>
        </p:spPr>
        <p:txBody>
          <a:bodyPr wrap="square" lIns="0" tIns="0" rIns="0" bIns="0" rtlCol="0">
            <a:spAutoFit/>
          </a:bodyPr>
          <a:lstStyle/>
          <a:p>
            <a:pPr marL="0" marR="0" lvl="0" indent="0" algn="r" defTabSz="914400" rtl="0" eaLnBrk="1" fontAlgn="auto" latinLnBrk="0" hangingPunct="1">
              <a:lnSpc>
                <a:spcPct val="150000"/>
              </a:lnSpc>
              <a:spcBef>
                <a:spcPts val="0"/>
              </a:spcBef>
              <a:spcAft>
                <a:spcPts val="0"/>
              </a:spcAft>
              <a:buClrTx/>
              <a:buSzTx/>
              <a:buFontTx/>
              <a:buNone/>
              <a:tabLst/>
              <a:defRPr/>
            </a:pPr>
            <a:r>
              <a:rPr kumimoji="0" lang="zh-CN" altLang="en-US" sz="1000"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sym typeface="微软雅黑" pitchFamily="34" charset="-122"/>
              </a:rPr>
              <a:t>单击添加文本单击添加文本单击添加文本单击添加文本单击添加文本</a:t>
            </a:r>
          </a:p>
          <a:p>
            <a:pPr marL="0" marR="0" lvl="0" indent="0" algn="r" defTabSz="914400" rtl="0" eaLnBrk="1" fontAlgn="auto" latinLnBrk="0" hangingPunct="1">
              <a:lnSpc>
                <a:spcPct val="150000"/>
              </a:lnSpc>
              <a:spcBef>
                <a:spcPts val="0"/>
              </a:spcBef>
              <a:spcAft>
                <a:spcPts val="0"/>
              </a:spcAft>
              <a:buClrTx/>
              <a:buSzTx/>
              <a:buFontTx/>
              <a:buNone/>
              <a:tabLst/>
              <a:defRPr/>
            </a:pPr>
            <a:endParaRPr kumimoji="0" lang="zh-CN" altLang="en-US" sz="1000"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sym typeface="微软雅黑" pitchFamily="34" charset="-122"/>
            </a:endParaRPr>
          </a:p>
        </p:txBody>
      </p:sp>
      <p:sp>
        <p:nvSpPr>
          <p:cNvPr id="38" name="TextBox 201"/>
          <p:cNvSpPr txBox="1"/>
          <p:nvPr/>
        </p:nvSpPr>
        <p:spPr>
          <a:xfrm>
            <a:off x="725623" y="1790833"/>
            <a:ext cx="2322652" cy="246221"/>
          </a:xfrm>
          <a:prstGeom prst="rect">
            <a:avLst/>
          </a:prstGeom>
          <a:noFill/>
        </p:spPr>
        <p:txBody>
          <a:bodyPr wrap="square" lIns="0" tIns="0" rIns="0" bIns="0"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zh-CN" altLang="en-US" sz="1600" b="0" i="0" u="none" strike="noStrike" kern="1200" cap="none" spc="0" normalizeH="0" baseline="0" noProof="0" dirty="0" smtClean="0">
                <a:ln>
                  <a:noFill/>
                </a:ln>
                <a:solidFill>
                  <a:srgbClr val="FFFFFF"/>
                </a:solidFill>
                <a:effectLst/>
                <a:uLnTx/>
                <a:uFillTx/>
                <a:latin typeface="微软雅黑" pitchFamily="34" charset="-122"/>
                <a:ea typeface="微软雅黑" pitchFamily="34" charset="-122"/>
                <a:cs typeface="+mn-cs"/>
              </a:rPr>
              <a:t>标题文字</a:t>
            </a:r>
            <a:endParaRPr kumimoji="0" lang="zh-CN" altLang="en-US" sz="1600"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endParaRPr>
          </a:p>
        </p:txBody>
      </p:sp>
      <p:grpSp>
        <p:nvGrpSpPr>
          <p:cNvPr id="39" name="组合 38"/>
          <p:cNvGrpSpPr/>
          <p:nvPr/>
        </p:nvGrpSpPr>
        <p:grpSpPr>
          <a:xfrm>
            <a:off x="3232913" y="1543496"/>
            <a:ext cx="1077642" cy="1385911"/>
            <a:chOff x="3232913" y="1543496"/>
            <a:chExt cx="1077642" cy="1385911"/>
          </a:xfrm>
        </p:grpSpPr>
        <p:sp>
          <p:nvSpPr>
            <p:cNvPr id="40" name="椭圆 34"/>
            <p:cNvSpPr/>
            <p:nvPr/>
          </p:nvSpPr>
          <p:spPr>
            <a:xfrm rot="10800000">
              <a:off x="3232913" y="1543496"/>
              <a:ext cx="1077642" cy="1385911"/>
            </a:xfrm>
            <a:custGeom>
              <a:avLst/>
              <a:gdLst/>
              <a:ahLst/>
              <a:cxnLst/>
              <a:rect l="l" t="t" r="r" b="b"/>
              <a:pathLst>
                <a:path w="1118836" h="1438889">
                  <a:moveTo>
                    <a:pt x="548270" y="0"/>
                  </a:moveTo>
                  <a:lnTo>
                    <a:pt x="721662" y="346785"/>
                  </a:lnTo>
                  <a:cubicBezTo>
                    <a:pt x="951885" y="413972"/>
                    <a:pt x="1118836" y="627225"/>
                    <a:pt x="1118836" y="879471"/>
                  </a:cubicBezTo>
                  <a:cubicBezTo>
                    <a:pt x="1118836" y="1188429"/>
                    <a:pt x="868376" y="1438889"/>
                    <a:pt x="559418" y="1438889"/>
                  </a:cubicBezTo>
                  <a:cubicBezTo>
                    <a:pt x="250460" y="1438889"/>
                    <a:pt x="0" y="1188429"/>
                    <a:pt x="0" y="879471"/>
                  </a:cubicBezTo>
                  <a:cubicBezTo>
                    <a:pt x="0" y="636984"/>
                    <a:pt x="154283" y="430531"/>
                    <a:pt x="370781" y="354978"/>
                  </a:cubicBezTo>
                  <a:close/>
                </a:path>
              </a:pathLst>
            </a:custGeom>
            <a:solidFill>
              <a:schemeClr val="bg1">
                <a:alpha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Calibri"/>
                <a:ea typeface="宋体" panose="02010600030101010101" pitchFamily="2" charset="-122"/>
                <a:cs typeface="+mn-cs"/>
              </a:endParaRPr>
            </a:p>
          </p:txBody>
        </p:sp>
        <p:sp>
          <p:nvSpPr>
            <p:cNvPr id="43" name="TextBox 228"/>
            <p:cNvSpPr txBox="1"/>
            <p:nvPr/>
          </p:nvSpPr>
          <p:spPr>
            <a:xfrm>
              <a:off x="3515473" y="1888715"/>
              <a:ext cx="442363" cy="384721"/>
            </a:xfrm>
            <a:prstGeom prst="rect">
              <a:avLst/>
            </a:prstGeom>
            <a:noFill/>
          </p:spPr>
          <p:txBody>
            <a:bodyPr wrap="square" lIns="0" tIns="0" rIns="0" bIns="0"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altLang="zh-CN" sz="2500" b="0" i="0" u="none" strike="noStrike" kern="1200" cap="none" spc="0" normalizeH="0" baseline="0" noProof="0" dirty="0" smtClean="0">
                  <a:ln>
                    <a:noFill/>
                  </a:ln>
                  <a:solidFill>
                    <a:srgbClr val="080808"/>
                  </a:solidFill>
                  <a:effectLst/>
                  <a:uLnTx/>
                  <a:uFillTx/>
                  <a:latin typeface="微软雅黑" pitchFamily="34" charset="-122"/>
                  <a:ea typeface="微软雅黑" pitchFamily="34" charset="-122"/>
                  <a:cs typeface="+mn-cs"/>
                </a:rPr>
                <a:t>01</a:t>
              </a:r>
              <a:endParaRPr kumimoji="0" lang="zh-CN" altLang="en-US" sz="2500"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mn-cs"/>
              </a:endParaRPr>
            </a:p>
          </p:txBody>
        </p:sp>
      </p:grpSp>
      <p:grpSp>
        <p:nvGrpSpPr>
          <p:cNvPr id="44" name="组合 43"/>
          <p:cNvGrpSpPr/>
          <p:nvPr/>
        </p:nvGrpSpPr>
        <p:grpSpPr>
          <a:xfrm>
            <a:off x="4452762" y="1514794"/>
            <a:ext cx="1385911" cy="1077642"/>
            <a:chOff x="4452762" y="1514794"/>
            <a:chExt cx="1385911" cy="1077642"/>
          </a:xfrm>
        </p:grpSpPr>
        <p:sp>
          <p:nvSpPr>
            <p:cNvPr id="45" name="椭圆 34"/>
            <p:cNvSpPr/>
            <p:nvPr/>
          </p:nvSpPr>
          <p:spPr>
            <a:xfrm rot="16200000">
              <a:off x="4606897" y="1360659"/>
              <a:ext cx="1077642" cy="1385911"/>
            </a:xfrm>
            <a:custGeom>
              <a:avLst/>
              <a:gdLst/>
              <a:ahLst/>
              <a:cxnLst/>
              <a:rect l="l" t="t" r="r" b="b"/>
              <a:pathLst>
                <a:path w="1118836" h="1438889">
                  <a:moveTo>
                    <a:pt x="548270" y="0"/>
                  </a:moveTo>
                  <a:lnTo>
                    <a:pt x="721662" y="346785"/>
                  </a:lnTo>
                  <a:cubicBezTo>
                    <a:pt x="951885" y="413972"/>
                    <a:pt x="1118836" y="627225"/>
                    <a:pt x="1118836" y="879471"/>
                  </a:cubicBezTo>
                  <a:cubicBezTo>
                    <a:pt x="1118836" y="1188429"/>
                    <a:pt x="868376" y="1438889"/>
                    <a:pt x="559418" y="1438889"/>
                  </a:cubicBezTo>
                  <a:cubicBezTo>
                    <a:pt x="250460" y="1438889"/>
                    <a:pt x="0" y="1188429"/>
                    <a:pt x="0" y="879471"/>
                  </a:cubicBezTo>
                  <a:cubicBezTo>
                    <a:pt x="0" y="636984"/>
                    <a:pt x="154283" y="430531"/>
                    <a:pt x="370781" y="354978"/>
                  </a:cubicBezTo>
                  <a:close/>
                </a:path>
              </a:pathLst>
            </a:custGeom>
            <a:solidFill>
              <a:schemeClr val="tx1">
                <a:alpha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000" b="0" i="0" u="none" strike="noStrike" kern="1200" cap="none" spc="0" normalizeH="0" baseline="0" noProof="0">
                <a:ln>
                  <a:noFill/>
                </a:ln>
                <a:solidFill>
                  <a:srgbClr val="080808"/>
                </a:solidFill>
                <a:effectLst/>
                <a:uLnTx/>
                <a:uFillTx/>
                <a:latin typeface="Calibri"/>
                <a:ea typeface="宋体" panose="02010600030101010101" pitchFamily="2" charset="-122"/>
                <a:cs typeface="+mn-cs"/>
              </a:endParaRPr>
            </a:p>
          </p:txBody>
        </p:sp>
        <p:sp>
          <p:nvSpPr>
            <p:cNvPr id="46" name="TextBox 229"/>
            <p:cNvSpPr txBox="1"/>
            <p:nvPr/>
          </p:nvSpPr>
          <p:spPr>
            <a:xfrm>
              <a:off x="5108141" y="1888715"/>
              <a:ext cx="442363" cy="384721"/>
            </a:xfrm>
            <a:prstGeom prst="rect">
              <a:avLst/>
            </a:prstGeom>
            <a:noFill/>
          </p:spPr>
          <p:txBody>
            <a:bodyPr wrap="square" lIns="0" tIns="0" rIns="0" bIns="0"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altLang="zh-CN" sz="2500" b="0" i="0" u="none" strike="noStrike" kern="1200" cap="none" spc="0" normalizeH="0" baseline="0" noProof="0" dirty="0" smtClean="0">
                  <a:ln>
                    <a:noFill/>
                  </a:ln>
                  <a:solidFill>
                    <a:srgbClr val="080808"/>
                  </a:solidFill>
                  <a:effectLst/>
                  <a:uLnTx/>
                  <a:uFillTx/>
                  <a:latin typeface="微软雅黑" pitchFamily="34" charset="-122"/>
                  <a:ea typeface="微软雅黑" pitchFamily="34" charset="-122"/>
                  <a:cs typeface="+mn-cs"/>
                </a:rPr>
                <a:t>02</a:t>
              </a:r>
              <a:endParaRPr kumimoji="0" lang="zh-CN" altLang="en-US" sz="2500"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mn-cs"/>
              </a:endParaRPr>
            </a:p>
          </p:txBody>
        </p:sp>
      </p:grpSp>
      <p:grpSp>
        <p:nvGrpSpPr>
          <p:cNvPr id="47" name="组合 46"/>
          <p:cNvGrpSpPr/>
          <p:nvPr/>
        </p:nvGrpSpPr>
        <p:grpSpPr>
          <a:xfrm>
            <a:off x="4790502" y="2693054"/>
            <a:ext cx="1077642" cy="1385911"/>
            <a:chOff x="4790502" y="2693054"/>
            <a:chExt cx="1077642" cy="1385911"/>
          </a:xfrm>
        </p:grpSpPr>
        <p:sp>
          <p:nvSpPr>
            <p:cNvPr id="48" name="椭圆 34"/>
            <p:cNvSpPr/>
            <p:nvPr/>
          </p:nvSpPr>
          <p:spPr>
            <a:xfrm>
              <a:off x="4790502" y="2693054"/>
              <a:ext cx="1077642" cy="1385911"/>
            </a:xfrm>
            <a:custGeom>
              <a:avLst/>
              <a:gdLst/>
              <a:ahLst/>
              <a:cxnLst/>
              <a:rect l="l" t="t" r="r" b="b"/>
              <a:pathLst>
                <a:path w="1118836" h="1438889">
                  <a:moveTo>
                    <a:pt x="548270" y="0"/>
                  </a:moveTo>
                  <a:lnTo>
                    <a:pt x="721662" y="346785"/>
                  </a:lnTo>
                  <a:cubicBezTo>
                    <a:pt x="951885" y="413972"/>
                    <a:pt x="1118836" y="627225"/>
                    <a:pt x="1118836" y="879471"/>
                  </a:cubicBezTo>
                  <a:cubicBezTo>
                    <a:pt x="1118836" y="1188429"/>
                    <a:pt x="868376" y="1438889"/>
                    <a:pt x="559418" y="1438889"/>
                  </a:cubicBezTo>
                  <a:cubicBezTo>
                    <a:pt x="250460" y="1438889"/>
                    <a:pt x="0" y="1188429"/>
                    <a:pt x="0" y="879471"/>
                  </a:cubicBezTo>
                  <a:cubicBezTo>
                    <a:pt x="0" y="636984"/>
                    <a:pt x="154283" y="430531"/>
                    <a:pt x="370781" y="354978"/>
                  </a:cubicBezTo>
                  <a:close/>
                </a:path>
              </a:pathLst>
            </a:custGeom>
            <a:solidFill>
              <a:schemeClr val="tx2">
                <a:alpha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Calibri"/>
                <a:ea typeface="宋体" panose="02010600030101010101" pitchFamily="2" charset="-122"/>
                <a:cs typeface="+mn-cs"/>
              </a:endParaRPr>
            </a:p>
          </p:txBody>
        </p:sp>
        <p:sp>
          <p:nvSpPr>
            <p:cNvPr id="49" name="TextBox 230"/>
            <p:cNvSpPr txBox="1"/>
            <p:nvPr/>
          </p:nvSpPr>
          <p:spPr>
            <a:xfrm>
              <a:off x="5108141" y="3363299"/>
              <a:ext cx="442363" cy="384721"/>
            </a:xfrm>
            <a:prstGeom prst="rect">
              <a:avLst/>
            </a:prstGeom>
            <a:noFill/>
          </p:spPr>
          <p:txBody>
            <a:bodyPr wrap="square" lIns="0" tIns="0" rIns="0" bIns="0"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altLang="zh-CN" sz="2500" b="0" i="0" u="none" strike="noStrike" kern="1200" cap="none" spc="0" normalizeH="0" baseline="0" noProof="0" dirty="0" smtClean="0">
                  <a:ln>
                    <a:noFill/>
                  </a:ln>
                  <a:solidFill>
                    <a:srgbClr val="080808"/>
                  </a:solidFill>
                  <a:effectLst/>
                  <a:uLnTx/>
                  <a:uFillTx/>
                  <a:latin typeface="微软雅黑" pitchFamily="34" charset="-122"/>
                  <a:ea typeface="微软雅黑" pitchFamily="34" charset="-122"/>
                  <a:cs typeface="+mn-cs"/>
                </a:rPr>
                <a:t>04</a:t>
              </a:r>
              <a:endParaRPr kumimoji="0" lang="zh-CN" altLang="en-US" sz="2500"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mn-cs"/>
              </a:endParaRPr>
            </a:p>
          </p:txBody>
        </p:sp>
      </p:grpSp>
      <p:grpSp>
        <p:nvGrpSpPr>
          <p:cNvPr id="50" name="组合 49"/>
          <p:cNvGrpSpPr/>
          <p:nvPr/>
        </p:nvGrpSpPr>
        <p:grpSpPr>
          <a:xfrm>
            <a:off x="3197829" y="2976787"/>
            <a:ext cx="1385911" cy="1077642"/>
            <a:chOff x="3197829" y="2976787"/>
            <a:chExt cx="1385911" cy="1077642"/>
          </a:xfrm>
        </p:grpSpPr>
        <p:sp>
          <p:nvSpPr>
            <p:cNvPr id="51" name="椭圆 34"/>
            <p:cNvSpPr/>
            <p:nvPr/>
          </p:nvSpPr>
          <p:spPr>
            <a:xfrm rot="5400000">
              <a:off x="3351964" y="2822652"/>
              <a:ext cx="1077642" cy="1385911"/>
            </a:xfrm>
            <a:custGeom>
              <a:avLst/>
              <a:gdLst/>
              <a:ahLst/>
              <a:cxnLst/>
              <a:rect l="l" t="t" r="r" b="b"/>
              <a:pathLst>
                <a:path w="1118836" h="1438889">
                  <a:moveTo>
                    <a:pt x="548270" y="0"/>
                  </a:moveTo>
                  <a:lnTo>
                    <a:pt x="721662" y="346785"/>
                  </a:lnTo>
                  <a:cubicBezTo>
                    <a:pt x="951885" y="413972"/>
                    <a:pt x="1118836" y="627225"/>
                    <a:pt x="1118836" y="879471"/>
                  </a:cubicBezTo>
                  <a:cubicBezTo>
                    <a:pt x="1118836" y="1188429"/>
                    <a:pt x="868376" y="1438889"/>
                    <a:pt x="559418" y="1438889"/>
                  </a:cubicBezTo>
                  <a:cubicBezTo>
                    <a:pt x="250460" y="1438889"/>
                    <a:pt x="0" y="1188429"/>
                    <a:pt x="0" y="879471"/>
                  </a:cubicBezTo>
                  <a:cubicBezTo>
                    <a:pt x="0" y="636984"/>
                    <a:pt x="154283" y="430531"/>
                    <a:pt x="370781" y="354978"/>
                  </a:cubicBezTo>
                  <a:close/>
                </a:path>
              </a:pathLst>
            </a:custGeom>
            <a:solidFill>
              <a:schemeClr val="bg2">
                <a:alpha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000" b="0" i="0" u="none" strike="noStrike" kern="1200" cap="none" spc="0" normalizeH="0" baseline="0" noProof="0">
                <a:ln>
                  <a:noFill/>
                </a:ln>
                <a:solidFill>
                  <a:srgbClr val="080808"/>
                </a:solidFill>
                <a:effectLst/>
                <a:uLnTx/>
                <a:uFillTx/>
                <a:latin typeface="Calibri"/>
                <a:ea typeface="宋体" panose="02010600030101010101" pitchFamily="2" charset="-122"/>
                <a:cs typeface="+mn-cs"/>
              </a:endParaRPr>
            </a:p>
          </p:txBody>
        </p:sp>
        <p:sp>
          <p:nvSpPr>
            <p:cNvPr id="52" name="TextBox 231"/>
            <p:cNvSpPr txBox="1"/>
            <p:nvPr/>
          </p:nvSpPr>
          <p:spPr>
            <a:xfrm>
              <a:off x="3515473" y="3323246"/>
              <a:ext cx="442363" cy="384721"/>
            </a:xfrm>
            <a:prstGeom prst="rect">
              <a:avLst/>
            </a:prstGeom>
            <a:noFill/>
          </p:spPr>
          <p:txBody>
            <a:bodyPr wrap="square" lIns="0" tIns="0" rIns="0" bIns="0"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altLang="zh-CN" sz="2500" b="0" i="0" u="none" strike="noStrike" kern="1200" cap="none" spc="0" normalizeH="0" baseline="0" noProof="0" dirty="0" smtClean="0">
                  <a:ln>
                    <a:noFill/>
                  </a:ln>
                  <a:solidFill>
                    <a:srgbClr val="080808"/>
                  </a:solidFill>
                  <a:effectLst/>
                  <a:uLnTx/>
                  <a:uFillTx/>
                  <a:latin typeface="微软雅黑" pitchFamily="34" charset="-122"/>
                  <a:ea typeface="微软雅黑" pitchFamily="34" charset="-122"/>
                  <a:cs typeface="+mn-cs"/>
                </a:rPr>
                <a:t>03</a:t>
              </a:r>
              <a:endParaRPr kumimoji="0" lang="zh-CN" altLang="en-US" sz="2500"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mn-cs"/>
              </a:endParaRPr>
            </a:p>
          </p:txBody>
        </p:sp>
      </p:grpSp>
      <p:sp>
        <p:nvSpPr>
          <p:cNvPr id="27" name="Text Box 18"/>
          <p:cNvSpPr txBox="1">
            <a:spLocks noChangeArrowheads="1"/>
          </p:cNvSpPr>
          <p:nvPr/>
        </p:nvSpPr>
        <p:spPr bwMode="gray">
          <a:xfrm>
            <a:off x="3707904" y="195486"/>
            <a:ext cx="1584175" cy="4770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marL="0" marR="0" lvl="0" indent="0" algn="ctr" defTabSz="914400" rtl="0" eaLnBrk="0" fontAlgn="auto" latinLnBrk="0" hangingPunct="0">
              <a:lnSpc>
                <a:spcPct val="100000"/>
              </a:lnSpc>
              <a:spcBef>
                <a:spcPts val="0"/>
              </a:spcBef>
              <a:spcAft>
                <a:spcPts val="0"/>
              </a:spcAft>
              <a:buClrTx/>
              <a:buSzTx/>
              <a:buFontTx/>
              <a:buNone/>
              <a:tabLst/>
              <a:defRPr/>
            </a:pPr>
            <a:r>
              <a:rPr kumimoji="0" lang="zh-CN" altLang="en-US" sz="2500" b="0" i="0" u="none" strike="noStrike" kern="120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cs typeface="+mn-cs"/>
              </a:rPr>
              <a:t>标题内容</a:t>
            </a:r>
            <a:endParaRPr kumimoji="0" lang="zh-CN" altLang="en-US" sz="25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cxnSp>
        <p:nvCxnSpPr>
          <p:cNvPr id="28" name="直接连接符​​ 14"/>
          <p:cNvCxnSpPr/>
          <p:nvPr/>
        </p:nvCxnSpPr>
        <p:spPr>
          <a:xfrm>
            <a:off x="5647418" y="468660"/>
            <a:ext cx="3057760" cy="0"/>
          </a:xfrm>
          <a:prstGeom prst="line">
            <a:avLst/>
          </a:prstGeom>
          <a:ln w="9525">
            <a:solidFill>
              <a:schemeClr val="accent3"/>
            </a:solidFill>
            <a:prstDash val="solid"/>
          </a:ln>
        </p:spPr>
        <p:style>
          <a:lnRef idx="1">
            <a:schemeClr val="accent1"/>
          </a:lnRef>
          <a:fillRef idx="0">
            <a:schemeClr val="accent1"/>
          </a:fillRef>
          <a:effectRef idx="0">
            <a:schemeClr val="accent1"/>
          </a:effectRef>
          <a:fontRef idx="minor">
            <a:schemeClr val="tx1"/>
          </a:fontRef>
        </p:style>
      </p:cxnSp>
      <p:cxnSp>
        <p:nvCxnSpPr>
          <p:cNvPr id="53" name="直接连接符​​ 14"/>
          <p:cNvCxnSpPr/>
          <p:nvPr/>
        </p:nvCxnSpPr>
        <p:spPr>
          <a:xfrm>
            <a:off x="362112" y="468660"/>
            <a:ext cx="3057760" cy="0"/>
          </a:xfrm>
          <a:prstGeom prst="line">
            <a:avLst/>
          </a:prstGeom>
          <a:ln w="9525">
            <a:solidFill>
              <a:schemeClr val="accent3"/>
            </a:solidFill>
            <a:prstDash val="soli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64987033"/>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14:presetBounceEnd="40000">
                                      <p:stCondLst>
                                        <p:cond delay="0"/>
                                      </p:stCondLst>
                                      <p:childTnLst>
                                        <p:set>
                                          <p:cBhvr>
                                            <p:cTn id="6" dur="1" fill="hold">
                                              <p:stCondLst>
                                                <p:cond delay="0"/>
                                              </p:stCondLst>
                                            </p:cTn>
                                            <p:tgtEl>
                                              <p:spTgt spid="39"/>
                                            </p:tgtEl>
                                            <p:attrNameLst>
                                              <p:attrName>style.visibility</p:attrName>
                                            </p:attrNameLst>
                                          </p:cBhvr>
                                          <p:to>
                                            <p:strVal val="visible"/>
                                          </p:to>
                                        </p:set>
                                        <p:anim calcmode="lin" valueType="num" p14:bounceEnd="40000">
                                          <p:cBhvr additive="base">
                                            <p:cTn id="7" dur="500" fill="hold"/>
                                            <p:tgtEl>
                                              <p:spTgt spid="39"/>
                                            </p:tgtEl>
                                            <p:attrNameLst>
                                              <p:attrName>ppt_x</p:attrName>
                                            </p:attrNameLst>
                                          </p:cBhvr>
                                          <p:tavLst>
                                            <p:tav tm="0">
                                              <p:val>
                                                <p:strVal val="#ppt_x"/>
                                              </p:val>
                                            </p:tav>
                                            <p:tav tm="100000">
                                              <p:val>
                                                <p:strVal val="#ppt_x"/>
                                              </p:val>
                                            </p:tav>
                                          </p:tavLst>
                                        </p:anim>
                                        <p:anim calcmode="lin" valueType="num" p14:bounceEnd="40000">
                                          <p:cBhvr additive="base">
                                            <p:cTn id="8" dur="500" fill="hold"/>
                                            <p:tgtEl>
                                              <p:spTgt spid="39"/>
                                            </p:tgtEl>
                                            <p:attrNameLst>
                                              <p:attrName>ppt_y</p:attrName>
                                            </p:attrNameLst>
                                          </p:cBhvr>
                                          <p:tavLst>
                                            <p:tav tm="0">
                                              <p:val>
                                                <p:strVal val="0-#ppt_h/2"/>
                                              </p:val>
                                            </p:tav>
                                            <p:tav tm="100000">
                                              <p:val>
                                                <p:strVal val="#ppt_y"/>
                                              </p:val>
                                            </p:tav>
                                          </p:tavLst>
                                        </p:anim>
                                      </p:childTnLst>
                                    </p:cTn>
                                  </p:par>
                                  <p:par>
                                    <p:cTn id="9" presetID="2" presetClass="entr" presetSubtype="2" fill="hold" nodeType="withEffect" p14:presetBounceEnd="40000">
                                      <p:stCondLst>
                                        <p:cond delay="900"/>
                                      </p:stCondLst>
                                      <p:childTnLst>
                                        <p:set>
                                          <p:cBhvr>
                                            <p:cTn id="10" dur="1" fill="hold">
                                              <p:stCondLst>
                                                <p:cond delay="0"/>
                                              </p:stCondLst>
                                            </p:cTn>
                                            <p:tgtEl>
                                              <p:spTgt spid="44"/>
                                            </p:tgtEl>
                                            <p:attrNameLst>
                                              <p:attrName>style.visibility</p:attrName>
                                            </p:attrNameLst>
                                          </p:cBhvr>
                                          <p:to>
                                            <p:strVal val="visible"/>
                                          </p:to>
                                        </p:set>
                                        <p:anim calcmode="lin" valueType="num" p14:bounceEnd="40000">
                                          <p:cBhvr additive="base">
                                            <p:cTn id="11" dur="500" fill="hold"/>
                                            <p:tgtEl>
                                              <p:spTgt spid="44"/>
                                            </p:tgtEl>
                                            <p:attrNameLst>
                                              <p:attrName>ppt_x</p:attrName>
                                            </p:attrNameLst>
                                          </p:cBhvr>
                                          <p:tavLst>
                                            <p:tav tm="0">
                                              <p:val>
                                                <p:strVal val="1+#ppt_w/2"/>
                                              </p:val>
                                            </p:tav>
                                            <p:tav tm="100000">
                                              <p:val>
                                                <p:strVal val="#ppt_x"/>
                                              </p:val>
                                            </p:tav>
                                          </p:tavLst>
                                        </p:anim>
                                        <p:anim calcmode="lin" valueType="num" p14:bounceEnd="40000">
                                          <p:cBhvr additive="base">
                                            <p:cTn id="12" dur="500" fill="hold"/>
                                            <p:tgtEl>
                                              <p:spTgt spid="44"/>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14:presetBounceEnd="40000">
                                      <p:stCondLst>
                                        <p:cond delay="300"/>
                                      </p:stCondLst>
                                      <p:childTnLst>
                                        <p:set>
                                          <p:cBhvr>
                                            <p:cTn id="14" dur="1" fill="hold">
                                              <p:stCondLst>
                                                <p:cond delay="0"/>
                                              </p:stCondLst>
                                            </p:cTn>
                                            <p:tgtEl>
                                              <p:spTgt spid="50"/>
                                            </p:tgtEl>
                                            <p:attrNameLst>
                                              <p:attrName>style.visibility</p:attrName>
                                            </p:attrNameLst>
                                          </p:cBhvr>
                                          <p:to>
                                            <p:strVal val="visible"/>
                                          </p:to>
                                        </p:set>
                                        <p:anim calcmode="lin" valueType="num" p14:bounceEnd="40000">
                                          <p:cBhvr additive="base">
                                            <p:cTn id="15" dur="500" fill="hold"/>
                                            <p:tgtEl>
                                              <p:spTgt spid="50"/>
                                            </p:tgtEl>
                                            <p:attrNameLst>
                                              <p:attrName>ppt_x</p:attrName>
                                            </p:attrNameLst>
                                          </p:cBhvr>
                                          <p:tavLst>
                                            <p:tav tm="0">
                                              <p:val>
                                                <p:strVal val="0-#ppt_w/2"/>
                                              </p:val>
                                            </p:tav>
                                            <p:tav tm="100000">
                                              <p:val>
                                                <p:strVal val="#ppt_x"/>
                                              </p:val>
                                            </p:tav>
                                          </p:tavLst>
                                        </p:anim>
                                        <p:anim calcmode="lin" valueType="num" p14:bounceEnd="40000">
                                          <p:cBhvr additive="base">
                                            <p:cTn id="16" dur="500" fill="hold"/>
                                            <p:tgtEl>
                                              <p:spTgt spid="50"/>
                                            </p:tgtEl>
                                            <p:attrNameLst>
                                              <p:attrName>ppt_y</p:attrName>
                                            </p:attrNameLst>
                                          </p:cBhvr>
                                          <p:tavLst>
                                            <p:tav tm="0">
                                              <p:val>
                                                <p:strVal val="#ppt_y"/>
                                              </p:val>
                                            </p:tav>
                                            <p:tav tm="100000">
                                              <p:val>
                                                <p:strVal val="#ppt_y"/>
                                              </p:val>
                                            </p:tav>
                                          </p:tavLst>
                                        </p:anim>
                                      </p:childTnLst>
                                    </p:cTn>
                                  </p:par>
                                  <p:par>
                                    <p:cTn id="17" presetID="2" presetClass="entr" presetSubtype="4" fill="hold" nodeType="withEffect" p14:presetBounceEnd="40000">
                                      <p:stCondLst>
                                        <p:cond delay="600"/>
                                      </p:stCondLst>
                                      <p:childTnLst>
                                        <p:set>
                                          <p:cBhvr>
                                            <p:cTn id="18" dur="1" fill="hold">
                                              <p:stCondLst>
                                                <p:cond delay="0"/>
                                              </p:stCondLst>
                                            </p:cTn>
                                            <p:tgtEl>
                                              <p:spTgt spid="47"/>
                                            </p:tgtEl>
                                            <p:attrNameLst>
                                              <p:attrName>style.visibility</p:attrName>
                                            </p:attrNameLst>
                                          </p:cBhvr>
                                          <p:to>
                                            <p:strVal val="visible"/>
                                          </p:to>
                                        </p:set>
                                        <p:anim calcmode="lin" valueType="num" p14:bounceEnd="40000">
                                          <p:cBhvr additive="base">
                                            <p:cTn id="19" dur="500" fill="hold"/>
                                            <p:tgtEl>
                                              <p:spTgt spid="47"/>
                                            </p:tgtEl>
                                            <p:attrNameLst>
                                              <p:attrName>ppt_x</p:attrName>
                                            </p:attrNameLst>
                                          </p:cBhvr>
                                          <p:tavLst>
                                            <p:tav tm="0">
                                              <p:val>
                                                <p:strVal val="#ppt_x"/>
                                              </p:val>
                                            </p:tav>
                                            <p:tav tm="100000">
                                              <p:val>
                                                <p:strVal val="#ppt_x"/>
                                              </p:val>
                                            </p:tav>
                                          </p:tavLst>
                                        </p:anim>
                                        <p:anim calcmode="lin" valueType="num" p14:bounceEnd="40000">
                                          <p:cBhvr additive="base">
                                            <p:cTn id="20" dur="500" fill="hold"/>
                                            <p:tgtEl>
                                              <p:spTgt spid="47"/>
                                            </p:tgtEl>
                                            <p:attrNameLst>
                                              <p:attrName>ppt_y</p:attrName>
                                            </p:attrNameLst>
                                          </p:cBhvr>
                                          <p:tavLst>
                                            <p:tav tm="0">
                                              <p:val>
                                                <p:strVal val="1+#ppt_h/2"/>
                                              </p:val>
                                            </p:tav>
                                            <p:tav tm="100000">
                                              <p:val>
                                                <p:strVal val="#ppt_y"/>
                                              </p:val>
                                            </p:tav>
                                          </p:tavLst>
                                        </p:anim>
                                      </p:childTnLst>
                                    </p:cTn>
                                  </p:par>
                                </p:childTnLst>
                              </p:cTn>
                            </p:par>
                            <p:par>
                              <p:cTn id="21" fill="hold">
                                <p:stCondLst>
                                  <p:cond delay="1400"/>
                                </p:stCondLst>
                                <p:childTnLst>
                                  <p:par>
                                    <p:cTn id="22" presetID="22" presetClass="entr" presetSubtype="8" fill="hold" grpId="0" nodeType="afterEffect">
                                      <p:stCondLst>
                                        <p:cond delay="0"/>
                                      </p:stCondLst>
                                      <p:childTnLst>
                                        <p:set>
                                          <p:cBhvr>
                                            <p:cTn id="23" dur="1" fill="hold">
                                              <p:stCondLst>
                                                <p:cond delay="0"/>
                                              </p:stCondLst>
                                            </p:cTn>
                                            <p:tgtEl>
                                              <p:spTgt spid="30"/>
                                            </p:tgtEl>
                                            <p:attrNameLst>
                                              <p:attrName>style.visibility</p:attrName>
                                            </p:attrNameLst>
                                          </p:cBhvr>
                                          <p:to>
                                            <p:strVal val="visible"/>
                                          </p:to>
                                        </p:set>
                                        <p:animEffect transition="in" filter="wipe(left)">
                                          <p:cBhvr>
                                            <p:cTn id="24" dur="500"/>
                                            <p:tgtEl>
                                              <p:spTgt spid="30"/>
                                            </p:tgtEl>
                                          </p:cBhvr>
                                        </p:animEffect>
                                      </p:childTnLst>
                                    </p:cTn>
                                  </p:par>
                                  <p:par>
                                    <p:cTn id="25" presetID="22" presetClass="entr" presetSubtype="8" fill="hold" grpId="0" nodeType="withEffect">
                                      <p:stCondLst>
                                        <p:cond delay="0"/>
                                      </p:stCondLst>
                                      <p:childTnLst>
                                        <p:set>
                                          <p:cBhvr>
                                            <p:cTn id="26" dur="1" fill="hold">
                                              <p:stCondLst>
                                                <p:cond delay="0"/>
                                              </p:stCondLst>
                                            </p:cTn>
                                            <p:tgtEl>
                                              <p:spTgt spid="29"/>
                                            </p:tgtEl>
                                            <p:attrNameLst>
                                              <p:attrName>style.visibility</p:attrName>
                                            </p:attrNameLst>
                                          </p:cBhvr>
                                          <p:to>
                                            <p:strVal val="visible"/>
                                          </p:to>
                                        </p:set>
                                        <p:animEffect transition="in" filter="wipe(left)">
                                          <p:cBhvr>
                                            <p:cTn id="27" dur="500"/>
                                            <p:tgtEl>
                                              <p:spTgt spid="29"/>
                                            </p:tgtEl>
                                          </p:cBhvr>
                                        </p:animEffect>
                                      </p:childTnLst>
                                    </p:cTn>
                                  </p:par>
                                </p:childTnLst>
                              </p:cTn>
                            </p:par>
                            <p:par>
                              <p:cTn id="28" fill="hold">
                                <p:stCondLst>
                                  <p:cond delay="1900"/>
                                </p:stCondLst>
                                <p:childTnLst>
                                  <p:par>
                                    <p:cTn id="29" presetID="22" presetClass="entr" presetSubtype="8" fill="hold" grpId="0" nodeType="afterEffect">
                                      <p:stCondLst>
                                        <p:cond delay="0"/>
                                      </p:stCondLst>
                                      <p:childTnLst>
                                        <p:set>
                                          <p:cBhvr>
                                            <p:cTn id="30" dur="1" fill="hold">
                                              <p:stCondLst>
                                                <p:cond delay="0"/>
                                              </p:stCondLst>
                                            </p:cTn>
                                            <p:tgtEl>
                                              <p:spTgt spid="34"/>
                                            </p:tgtEl>
                                            <p:attrNameLst>
                                              <p:attrName>style.visibility</p:attrName>
                                            </p:attrNameLst>
                                          </p:cBhvr>
                                          <p:to>
                                            <p:strVal val="visible"/>
                                          </p:to>
                                        </p:set>
                                        <p:animEffect transition="in" filter="wipe(left)">
                                          <p:cBhvr>
                                            <p:cTn id="31" dur="500"/>
                                            <p:tgtEl>
                                              <p:spTgt spid="34"/>
                                            </p:tgtEl>
                                          </p:cBhvr>
                                        </p:animEffect>
                                      </p:childTnLst>
                                    </p:cTn>
                                  </p:par>
                                  <p:par>
                                    <p:cTn id="32" presetID="22" presetClass="entr" presetSubtype="8" fill="hold" grpId="0" nodeType="withEffect">
                                      <p:stCondLst>
                                        <p:cond delay="0"/>
                                      </p:stCondLst>
                                      <p:childTnLst>
                                        <p:set>
                                          <p:cBhvr>
                                            <p:cTn id="33" dur="1" fill="hold">
                                              <p:stCondLst>
                                                <p:cond delay="0"/>
                                              </p:stCondLst>
                                            </p:cTn>
                                            <p:tgtEl>
                                              <p:spTgt spid="32"/>
                                            </p:tgtEl>
                                            <p:attrNameLst>
                                              <p:attrName>style.visibility</p:attrName>
                                            </p:attrNameLst>
                                          </p:cBhvr>
                                          <p:to>
                                            <p:strVal val="visible"/>
                                          </p:to>
                                        </p:set>
                                        <p:animEffect transition="in" filter="wipe(left)">
                                          <p:cBhvr>
                                            <p:cTn id="34" dur="500"/>
                                            <p:tgtEl>
                                              <p:spTgt spid="32"/>
                                            </p:tgtEl>
                                          </p:cBhvr>
                                        </p:animEffect>
                                      </p:childTnLst>
                                    </p:cTn>
                                  </p:par>
                                </p:childTnLst>
                              </p:cTn>
                            </p:par>
                            <p:par>
                              <p:cTn id="35" fill="hold">
                                <p:stCondLst>
                                  <p:cond delay="2400"/>
                                </p:stCondLst>
                                <p:childTnLst>
                                  <p:par>
                                    <p:cTn id="36" presetID="22" presetClass="entr" presetSubtype="8" fill="hold" grpId="0" nodeType="afterEffect">
                                      <p:stCondLst>
                                        <p:cond delay="0"/>
                                      </p:stCondLst>
                                      <p:childTnLst>
                                        <p:set>
                                          <p:cBhvr>
                                            <p:cTn id="37" dur="1" fill="hold">
                                              <p:stCondLst>
                                                <p:cond delay="0"/>
                                              </p:stCondLst>
                                            </p:cTn>
                                            <p:tgtEl>
                                              <p:spTgt spid="36"/>
                                            </p:tgtEl>
                                            <p:attrNameLst>
                                              <p:attrName>style.visibility</p:attrName>
                                            </p:attrNameLst>
                                          </p:cBhvr>
                                          <p:to>
                                            <p:strVal val="visible"/>
                                          </p:to>
                                        </p:set>
                                        <p:animEffect transition="in" filter="wipe(left)">
                                          <p:cBhvr>
                                            <p:cTn id="38" dur="500"/>
                                            <p:tgtEl>
                                              <p:spTgt spid="36"/>
                                            </p:tgtEl>
                                          </p:cBhvr>
                                        </p:animEffect>
                                      </p:childTnLst>
                                    </p:cTn>
                                  </p:par>
                                  <p:par>
                                    <p:cTn id="39" presetID="22" presetClass="entr" presetSubtype="8" fill="hold" grpId="0" nodeType="withEffect">
                                      <p:stCondLst>
                                        <p:cond delay="0"/>
                                      </p:stCondLst>
                                      <p:childTnLst>
                                        <p:set>
                                          <p:cBhvr>
                                            <p:cTn id="40" dur="1" fill="hold">
                                              <p:stCondLst>
                                                <p:cond delay="0"/>
                                              </p:stCondLst>
                                            </p:cTn>
                                            <p:tgtEl>
                                              <p:spTgt spid="35"/>
                                            </p:tgtEl>
                                            <p:attrNameLst>
                                              <p:attrName>style.visibility</p:attrName>
                                            </p:attrNameLst>
                                          </p:cBhvr>
                                          <p:to>
                                            <p:strVal val="visible"/>
                                          </p:to>
                                        </p:set>
                                        <p:animEffect transition="in" filter="wipe(left)">
                                          <p:cBhvr>
                                            <p:cTn id="41" dur="500"/>
                                            <p:tgtEl>
                                              <p:spTgt spid="35"/>
                                            </p:tgtEl>
                                          </p:cBhvr>
                                        </p:animEffect>
                                      </p:childTnLst>
                                    </p:cTn>
                                  </p:par>
                                </p:childTnLst>
                              </p:cTn>
                            </p:par>
                            <p:par>
                              <p:cTn id="42" fill="hold">
                                <p:stCondLst>
                                  <p:cond delay="2900"/>
                                </p:stCondLst>
                                <p:childTnLst>
                                  <p:par>
                                    <p:cTn id="43" presetID="22" presetClass="entr" presetSubtype="8" fill="hold" grpId="0" nodeType="afterEffect">
                                      <p:stCondLst>
                                        <p:cond delay="0"/>
                                      </p:stCondLst>
                                      <p:childTnLst>
                                        <p:set>
                                          <p:cBhvr>
                                            <p:cTn id="44" dur="1" fill="hold">
                                              <p:stCondLst>
                                                <p:cond delay="0"/>
                                              </p:stCondLst>
                                            </p:cTn>
                                            <p:tgtEl>
                                              <p:spTgt spid="38"/>
                                            </p:tgtEl>
                                            <p:attrNameLst>
                                              <p:attrName>style.visibility</p:attrName>
                                            </p:attrNameLst>
                                          </p:cBhvr>
                                          <p:to>
                                            <p:strVal val="visible"/>
                                          </p:to>
                                        </p:set>
                                        <p:animEffect transition="in" filter="wipe(left)">
                                          <p:cBhvr>
                                            <p:cTn id="45" dur="500"/>
                                            <p:tgtEl>
                                              <p:spTgt spid="38"/>
                                            </p:tgtEl>
                                          </p:cBhvr>
                                        </p:animEffect>
                                      </p:childTnLst>
                                    </p:cTn>
                                  </p:par>
                                  <p:par>
                                    <p:cTn id="46" presetID="22" presetClass="entr" presetSubtype="8" fill="hold" grpId="0" nodeType="withEffect">
                                      <p:stCondLst>
                                        <p:cond delay="0"/>
                                      </p:stCondLst>
                                      <p:childTnLst>
                                        <p:set>
                                          <p:cBhvr>
                                            <p:cTn id="47" dur="1" fill="hold">
                                              <p:stCondLst>
                                                <p:cond delay="0"/>
                                              </p:stCondLst>
                                            </p:cTn>
                                            <p:tgtEl>
                                              <p:spTgt spid="37"/>
                                            </p:tgtEl>
                                            <p:attrNameLst>
                                              <p:attrName>style.visibility</p:attrName>
                                            </p:attrNameLst>
                                          </p:cBhvr>
                                          <p:to>
                                            <p:strVal val="visible"/>
                                          </p:to>
                                        </p:set>
                                        <p:animEffect transition="in" filter="wipe(left)">
                                          <p:cBhvr>
                                            <p:cTn id="48"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p:bldP spid="30" grpId="0"/>
          <p:bldP spid="32" grpId="0"/>
          <p:bldP spid="34" grpId="0"/>
          <p:bldP spid="35" grpId="0"/>
          <p:bldP spid="36" grpId="0"/>
          <p:bldP spid="37" grpId="0"/>
          <p:bldP spid="38"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stCondLst>
                                        <p:cond delay="0"/>
                                      </p:stCondLst>
                                      <p:childTnLst>
                                        <p:set>
                                          <p:cBhvr>
                                            <p:cTn id="6" dur="1" fill="hold">
                                              <p:stCondLst>
                                                <p:cond delay="0"/>
                                              </p:stCondLst>
                                            </p:cTn>
                                            <p:tgtEl>
                                              <p:spTgt spid="39"/>
                                            </p:tgtEl>
                                            <p:attrNameLst>
                                              <p:attrName>style.visibility</p:attrName>
                                            </p:attrNameLst>
                                          </p:cBhvr>
                                          <p:to>
                                            <p:strVal val="visible"/>
                                          </p:to>
                                        </p:set>
                                        <p:anim calcmode="lin" valueType="num">
                                          <p:cBhvr additive="base">
                                            <p:cTn id="7" dur="500" fill="hold"/>
                                            <p:tgtEl>
                                              <p:spTgt spid="39"/>
                                            </p:tgtEl>
                                            <p:attrNameLst>
                                              <p:attrName>ppt_x</p:attrName>
                                            </p:attrNameLst>
                                          </p:cBhvr>
                                          <p:tavLst>
                                            <p:tav tm="0">
                                              <p:val>
                                                <p:strVal val="#ppt_x"/>
                                              </p:val>
                                            </p:tav>
                                            <p:tav tm="100000">
                                              <p:val>
                                                <p:strVal val="#ppt_x"/>
                                              </p:val>
                                            </p:tav>
                                          </p:tavLst>
                                        </p:anim>
                                        <p:anim calcmode="lin" valueType="num">
                                          <p:cBhvr additive="base">
                                            <p:cTn id="8" dur="500" fill="hold"/>
                                            <p:tgtEl>
                                              <p:spTgt spid="39"/>
                                            </p:tgtEl>
                                            <p:attrNameLst>
                                              <p:attrName>ppt_y</p:attrName>
                                            </p:attrNameLst>
                                          </p:cBhvr>
                                          <p:tavLst>
                                            <p:tav tm="0">
                                              <p:val>
                                                <p:strVal val="0-#ppt_h/2"/>
                                              </p:val>
                                            </p:tav>
                                            <p:tav tm="100000">
                                              <p:val>
                                                <p:strVal val="#ppt_y"/>
                                              </p:val>
                                            </p:tav>
                                          </p:tavLst>
                                        </p:anim>
                                      </p:childTnLst>
                                    </p:cTn>
                                  </p:par>
                                  <p:par>
                                    <p:cTn id="9" presetID="2" presetClass="entr" presetSubtype="2" fill="hold" nodeType="withEffect">
                                      <p:stCondLst>
                                        <p:cond delay="900"/>
                                      </p:stCondLst>
                                      <p:childTnLst>
                                        <p:set>
                                          <p:cBhvr>
                                            <p:cTn id="10" dur="1" fill="hold">
                                              <p:stCondLst>
                                                <p:cond delay="0"/>
                                              </p:stCondLst>
                                            </p:cTn>
                                            <p:tgtEl>
                                              <p:spTgt spid="44"/>
                                            </p:tgtEl>
                                            <p:attrNameLst>
                                              <p:attrName>style.visibility</p:attrName>
                                            </p:attrNameLst>
                                          </p:cBhvr>
                                          <p:to>
                                            <p:strVal val="visible"/>
                                          </p:to>
                                        </p:set>
                                        <p:anim calcmode="lin" valueType="num">
                                          <p:cBhvr additive="base">
                                            <p:cTn id="11" dur="500" fill="hold"/>
                                            <p:tgtEl>
                                              <p:spTgt spid="44"/>
                                            </p:tgtEl>
                                            <p:attrNameLst>
                                              <p:attrName>ppt_x</p:attrName>
                                            </p:attrNameLst>
                                          </p:cBhvr>
                                          <p:tavLst>
                                            <p:tav tm="0">
                                              <p:val>
                                                <p:strVal val="1+#ppt_w/2"/>
                                              </p:val>
                                            </p:tav>
                                            <p:tav tm="100000">
                                              <p:val>
                                                <p:strVal val="#ppt_x"/>
                                              </p:val>
                                            </p:tav>
                                          </p:tavLst>
                                        </p:anim>
                                        <p:anim calcmode="lin" valueType="num">
                                          <p:cBhvr additive="base">
                                            <p:cTn id="12" dur="500" fill="hold"/>
                                            <p:tgtEl>
                                              <p:spTgt spid="44"/>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300"/>
                                      </p:stCondLst>
                                      <p:childTnLst>
                                        <p:set>
                                          <p:cBhvr>
                                            <p:cTn id="14" dur="1" fill="hold">
                                              <p:stCondLst>
                                                <p:cond delay="0"/>
                                              </p:stCondLst>
                                            </p:cTn>
                                            <p:tgtEl>
                                              <p:spTgt spid="50"/>
                                            </p:tgtEl>
                                            <p:attrNameLst>
                                              <p:attrName>style.visibility</p:attrName>
                                            </p:attrNameLst>
                                          </p:cBhvr>
                                          <p:to>
                                            <p:strVal val="visible"/>
                                          </p:to>
                                        </p:set>
                                        <p:anim calcmode="lin" valueType="num">
                                          <p:cBhvr additive="base">
                                            <p:cTn id="15" dur="500" fill="hold"/>
                                            <p:tgtEl>
                                              <p:spTgt spid="50"/>
                                            </p:tgtEl>
                                            <p:attrNameLst>
                                              <p:attrName>ppt_x</p:attrName>
                                            </p:attrNameLst>
                                          </p:cBhvr>
                                          <p:tavLst>
                                            <p:tav tm="0">
                                              <p:val>
                                                <p:strVal val="0-#ppt_w/2"/>
                                              </p:val>
                                            </p:tav>
                                            <p:tav tm="100000">
                                              <p:val>
                                                <p:strVal val="#ppt_x"/>
                                              </p:val>
                                            </p:tav>
                                          </p:tavLst>
                                        </p:anim>
                                        <p:anim calcmode="lin" valueType="num">
                                          <p:cBhvr additive="base">
                                            <p:cTn id="16" dur="500" fill="hold"/>
                                            <p:tgtEl>
                                              <p:spTgt spid="50"/>
                                            </p:tgtEl>
                                            <p:attrNameLst>
                                              <p:attrName>ppt_y</p:attrName>
                                            </p:attrNameLst>
                                          </p:cBhvr>
                                          <p:tavLst>
                                            <p:tav tm="0">
                                              <p:val>
                                                <p:strVal val="#ppt_y"/>
                                              </p:val>
                                            </p:tav>
                                            <p:tav tm="100000">
                                              <p:val>
                                                <p:strVal val="#ppt_y"/>
                                              </p:val>
                                            </p:tav>
                                          </p:tavLst>
                                        </p:anim>
                                      </p:childTnLst>
                                    </p:cTn>
                                  </p:par>
                                  <p:par>
                                    <p:cTn id="17" presetID="2" presetClass="entr" presetSubtype="4" fill="hold" nodeType="withEffect">
                                      <p:stCondLst>
                                        <p:cond delay="600"/>
                                      </p:stCondLst>
                                      <p:childTnLst>
                                        <p:set>
                                          <p:cBhvr>
                                            <p:cTn id="18" dur="1" fill="hold">
                                              <p:stCondLst>
                                                <p:cond delay="0"/>
                                              </p:stCondLst>
                                            </p:cTn>
                                            <p:tgtEl>
                                              <p:spTgt spid="47"/>
                                            </p:tgtEl>
                                            <p:attrNameLst>
                                              <p:attrName>style.visibility</p:attrName>
                                            </p:attrNameLst>
                                          </p:cBhvr>
                                          <p:to>
                                            <p:strVal val="visible"/>
                                          </p:to>
                                        </p:set>
                                        <p:anim calcmode="lin" valueType="num">
                                          <p:cBhvr additive="base">
                                            <p:cTn id="19" dur="500" fill="hold"/>
                                            <p:tgtEl>
                                              <p:spTgt spid="47"/>
                                            </p:tgtEl>
                                            <p:attrNameLst>
                                              <p:attrName>ppt_x</p:attrName>
                                            </p:attrNameLst>
                                          </p:cBhvr>
                                          <p:tavLst>
                                            <p:tav tm="0">
                                              <p:val>
                                                <p:strVal val="#ppt_x"/>
                                              </p:val>
                                            </p:tav>
                                            <p:tav tm="100000">
                                              <p:val>
                                                <p:strVal val="#ppt_x"/>
                                              </p:val>
                                            </p:tav>
                                          </p:tavLst>
                                        </p:anim>
                                        <p:anim calcmode="lin" valueType="num">
                                          <p:cBhvr additive="base">
                                            <p:cTn id="20" dur="500" fill="hold"/>
                                            <p:tgtEl>
                                              <p:spTgt spid="47"/>
                                            </p:tgtEl>
                                            <p:attrNameLst>
                                              <p:attrName>ppt_y</p:attrName>
                                            </p:attrNameLst>
                                          </p:cBhvr>
                                          <p:tavLst>
                                            <p:tav tm="0">
                                              <p:val>
                                                <p:strVal val="1+#ppt_h/2"/>
                                              </p:val>
                                            </p:tav>
                                            <p:tav tm="100000">
                                              <p:val>
                                                <p:strVal val="#ppt_y"/>
                                              </p:val>
                                            </p:tav>
                                          </p:tavLst>
                                        </p:anim>
                                      </p:childTnLst>
                                    </p:cTn>
                                  </p:par>
                                </p:childTnLst>
                              </p:cTn>
                            </p:par>
                            <p:par>
                              <p:cTn id="21" fill="hold">
                                <p:stCondLst>
                                  <p:cond delay="1400"/>
                                </p:stCondLst>
                                <p:childTnLst>
                                  <p:par>
                                    <p:cTn id="22" presetID="22" presetClass="entr" presetSubtype="8" fill="hold" grpId="0" nodeType="afterEffect">
                                      <p:stCondLst>
                                        <p:cond delay="0"/>
                                      </p:stCondLst>
                                      <p:childTnLst>
                                        <p:set>
                                          <p:cBhvr>
                                            <p:cTn id="23" dur="1" fill="hold">
                                              <p:stCondLst>
                                                <p:cond delay="0"/>
                                              </p:stCondLst>
                                            </p:cTn>
                                            <p:tgtEl>
                                              <p:spTgt spid="30"/>
                                            </p:tgtEl>
                                            <p:attrNameLst>
                                              <p:attrName>style.visibility</p:attrName>
                                            </p:attrNameLst>
                                          </p:cBhvr>
                                          <p:to>
                                            <p:strVal val="visible"/>
                                          </p:to>
                                        </p:set>
                                        <p:animEffect transition="in" filter="wipe(left)">
                                          <p:cBhvr>
                                            <p:cTn id="24" dur="500"/>
                                            <p:tgtEl>
                                              <p:spTgt spid="30"/>
                                            </p:tgtEl>
                                          </p:cBhvr>
                                        </p:animEffect>
                                      </p:childTnLst>
                                    </p:cTn>
                                  </p:par>
                                  <p:par>
                                    <p:cTn id="25" presetID="22" presetClass="entr" presetSubtype="8" fill="hold" grpId="0" nodeType="withEffect">
                                      <p:stCondLst>
                                        <p:cond delay="0"/>
                                      </p:stCondLst>
                                      <p:childTnLst>
                                        <p:set>
                                          <p:cBhvr>
                                            <p:cTn id="26" dur="1" fill="hold">
                                              <p:stCondLst>
                                                <p:cond delay="0"/>
                                              </p:stCondLst>
                                            </p:cTn>
                                            <p:tgtEl>
                                              <p:spTgt spid="29"/>
                                            </p:tgtEl>
                                            <p:attrNameLst>
                                              <p:attrName>style.visibility</p:attrName>
                                            </p:attrNameLst>
                                          </p:cBhvr>
                                          <p:to>
                                            <p:strVal val="visible"/>
                                          </p:to>
                                        </p:set>
                                        <p:animEffect transition="in" filter="wipe(left)">
                                          <p:cBhvr>
                                            <p:cTn id="27" dur="500"/>
                                            <p:tgtEl>
                                              <p:spTgt spid="29"/>
                                            </p:tgtEl>
                                          </p:cBhvr>
                                        </p:animEffect>
                                      </p:childTnLst>
                                    </p:cTn>
                                  </p:par>
                                </p:childTnLst>
                              </p:cTn>
                            </p:par>
                            <p:par>
                              <p:cTn id="28" fill="hold">
                                <p:stCondLst>
                                  <p:cond delay="1900"/>
                                </p:stCondLst>
                                <p:childTnLst>
                                  <p:par>
                                    <p:cTn id="29" presetID="22" presetClass="entr" presetSubtype="8" fill="hold" grpId="0" nodeType="afterEffect">
                                      <p:stCondLst>
                                        <p:cond delay="0"/>
                                      </p:stCondLst>
                                      <p:childTnLst>
                                        <p:set>
                                          <p:cBhvr>
                                            <p:cTn id="30" dur="1" fill="hold">
                                              <p:stCondLst>
                                                <p:cond delay="0"/>
                                              </p:stCondLst>
                                            </p:cTn>
                                            <p:tgtEl>
                                              <p:spTgt spid="34"/>
                                            </p:tgtEl>
                                            <p:attrNameLst>
                                              <p:attrName>style.visibility</p:attrName>
                                            </p:attrNameLst>
                                          </p:cBhvr>
                                          <p:to>
                                            <p:strVal val="visible"/>
                                          </p:to>
                                        </p:set>
                                        <p:animEffect transition="in" filter="wipe(left)">
                                          <p:cBhvr>
                                            <p:cTn id="31" dur="500"/>
                                            <p:tgtEl>
                                              <p:spTgt spid="34"/>
                                            </p:tgtEl>
                                          </p:cBhvr>
                                        </p:animEffect>
                                      </p:childTnLst>
                                    </p:cTn>
                                  </p:par>
                                  <p:par>
                                    <p:cTn id="32" presetID="22" presetClass="entr" presetSubtype="8" fill="hold" grpId="0" nodeType="withEffect">
                                      <p:stCondLst>
                                        <p:cond delay="0"/>
                                      </p:stCondLst>
                                      <p:childTnLst>
                                        <p:set>
                                          <p:cBhvr>
                                            <p:cTn id="33" dur="1" fill="hold">
                                              <p:stCondLst>
                                                <p:cond delay="0"/>
                                              </p:stCondLst>
                                            </p:cTn>
                                            <p:tgtEl>
                                              <p:spTgt spid="32"/>
                                            </p:tgtEl>
                                            <p:attrNameLst>
                                              <p:attrName>style.visibility</p:attrName>
                                            </p:attrNameLst>
                                          </p:cBhvr>
                                          <p:to>
                                            <p:strVal val="visible"/>
                                          </p:to>
                                        </p:set>
                                        <p:animEffect transition="in" filter="wipe(left)">
                                          <p:cBhvr>
                                            <p:cTn id="34" dur="500"/>
                                            <p:tgtEl>
                                              <p:spTgt spid="32"/>
                                            </p:tgtEl>
                                          </p:cBhvr>
                                        </p:animEffect>
                                      </p:childTnLst>
                                    </p:cTn>
                                  </p:par>
                                </p:childTnLst>
                              </p:cTn>
                            </p:par>
                            <p:par>
                              <p:cTn id="35" fill="hold">
                                <p:stCondLst>
                                  <p:cond delay="2400"/>
                                </p:stCondLst>
                                <p:childTnLst>
                                  <p:par>
                                    <p:cTn id="36" presetID="22" presetClass="entr" presetSubtype="8" fill="hold" grpId="0" nodeType="afterEffect">
                                      <p:stCondLst>
                                        <p:cond delay="0"/>
                                      </p:stCondLst>
                                      <p:childTnLst>
                                        <p:set>
                                          <p:cBhvr>
                                            <p:cTn id="37" dur="1" fill="hold">
                                              <p:stCondLst>
                                                <p:cond delay="0"/>
                                              </p:stCondLst>
                                            </p:cTn>
                                            <p:tgtEl>
                                              <p:spTgt spid="36"/>
                                            </p:tgtEl>
                                            <p:attrNameLst>
                                              <p:attrName>style.visibility</p:attrName>
                                            </p:attrNameLst>
                                          </p:cBhvr>
                                          <p:to>
                                            <p:strVal val="visible"/>
                                          </p:to>
                                        </p:set>
                                        <p:animEffect transition="in" filter="wipe(left)">
                                          <p:cBhvr>
                                            <p:cTn id="38" dur="500"/>
                                            <p:tgtEl>
                                              <p:spTgt spid="36"/>
                                            </p:tgtEl>
                                          </p:cBhvr>
                                        </p:animEffect>
                                      </p:childTnLst>
                                    </p:cTn>
                                  </p:par>
                                  <p:par>
                                    <p:cTn id="39" presetID="22" presetClass="entr" presetSubtype="8" fill="hold" grpId="0" nodeType="withEffect">
                                      <p:stCondLst>
                                        <p:cond delay="0"/>
                                      </p:stCondLst>
                                      <p:childTnLst>
                                        <p:set>
                                          <p:cBhvr>
                                            <p:cTn id="40" dur="1" fill="hold">
                                              <p:stCondLst>
                                                <p:cond delay="0"/>
                                              </p:stCondLst>
                                            </p:cTn>
                                            <p:tgtEl>
                                              <p:spTgt spid="35"/>
                                            </p:tgtEl>
                                            <p:attrNameLst>
                                              <p:attrName>style.visibility</p:attrName>
                                            </p:attrNameLst>
                                          </p:cBhvr>
                                          <p:to>
                                            <p:strVal val="visible"/>
                                          </p:to>
                                        </p:set>
                                        <p:animEffect transition="in" filter="wipe(left)">
                                          <p:cBhvr>
                                            <p:cTn id="41" dur="500"/>
                                            <p:tgtEl>
                                              <p:spTgt spid="35"/>
                                            </p:tgtEl>
                                          </p:cBhvr>
                                        </p:animEffect>
                                      </p:childTnLst>
                                    </p:cTn>
                                  </p:par>
                                </p:childTnLst>
                              </p:cTn>
                            </p:par>
                            <p:par>
                              <p:cTn id="42" fill="hold">
                                <p:stCondLst>
                                  <p:cond delay="2900"/>
                                </p:stCondLst>
                                <p:childTnLst>
                                  <p:par>
                                    <p:cTn id="43" presetID="22" presetClass="entr" presetSubtype="8" fill="hold" grpId="0" nodeType="afterEffect">
                                      <p:stCondLst>
                                        <p:cond delay="0"/>
                                      </p:stCondLst>
                                      <p:childTnLst>
                                        <p:set>
                                          <p:cBhvr>
                                            <p:cTn id="44" dur="1" fill="hold">
                                              <p:stCondLst>
                                                <p:cond delay="0"/>
                                              </p:stCondLst>
                                            </p:cTn>
                                            <p:tgtEl>
                                              <p:spTgt spid="38"/>
                                            </p:tgtEl>
                                            <p:attrNameLst>
                                              <p:attrName>style.visibility</p:attrName>
                                            </p:attrNameLst>
                                          </p:cBhvr>
                                          <p:to>
                                            <p:strVal val="visible"/>
                                          </p:to>
                                        </p:set>
                                        <p:animEffect transition="in" filter="wipe(left)">
                                          <p:cBhvr>
                                            <p:cTn id="45" dur="500"/>
                                            <p:tgtEl>
                                              <p:spTgt spid="38"/>
                                            </p:tgtEl>
                                          </p:cBhvr>
                                        </p:animEffect>
                                      </p:childTnLst>
                                    </p:cTn>
                                  </p:par>
                                  <p:par>
                                    <p:cTn id="46" presetID="22" presetClass="entr" presetSubtype="8" fill="hold" grpId="0" nodeType="withEffect">
                                      <p:stCondLst>
                                        <p:cond delay="0"/>
                                      </p:stCondLst>
                                      <p:childTnLst>
                                        <p:set>
                                          <p:cBhvr>
                                            <p:cTn id="47" dur="1" fill="hold">
                                              <p:stCondLst>
                                                <p:cond delay="0"/>
                                              </p:stCondLst>
                                            </p:cTn>
                                            <p:tgtEl>
                                              <p:spTgt spid="37"/>
                                            </p:tgtEl>
                                            <p:attrNameLst>
                                              <p:attrName>style.visibility</p:attrName>
                                            </p:attrNameLst>
                                          </p:cBhvr>
                                          <p:to>
                                            <p:strVal val="visible"/>
                                          </p:to>
                                        </p:set>
                                        <p:animEffect transition="in" filter="wipe(left)">
                                          <p:cBhvr>
                                            <p:cTn id="48"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p:bldP spid="30" grpId="0"/>
          <p:bldP spid="32" grpId="0"/>
          <p:bldP spid="34" grpId="0"/>
          <p:bldP spid="35" grpId="0"/>
          <p:bldP spid="36" grpId="0"/>
          <p:bldP spid="37" grpId="0"/>
          <p:bldP spid="38" grpId="0"/>
        </p:bldLst>
      </p:timing>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 name="图片 24"/>
          <p:cNvPicPr>
            <a:picLocks noChangeAspect="1"/>
          </p:cNvPicPr>
          <p:nvPr/>
        </p:nvPicPr>
        <p:blipFill rotWithShape="1">
          <a:blip r:embed="rId2" cstate="screen">
            <a:extLst>
              <a:ext uri="{28A0092B-C50C-407E-A947-70E740481C1C}">
                <a14:useLocalDpi xmlns:a14="http://schemas.microsoft.com/office/drawing/2010/main"/>
              </a:ext>
            </a:extLst>
          </a:blip>
          <a:srcRect/>
          <a:stretch>
            <a:fillRect/>
          </a:stretch>
        </p:blipFill>
        <p:spPr>
          <a:xfrm>
            <a:off x="0" y="-1"/>
            <a:ext cx="9144000" cy="5143501"/>
          </a:xfrm>
          <a:prstGeom prst="rect">
            <a:avLst/>
          </a:prstGeom>
        </p:spPr>
      </p:pic>
      <p:sp>
        <p:nvSpPr>
          <p:cNvPr id="9" name="文本框 8"/>
          <p:cNvSpPr txBox="1"/>
          <p:nvPr/>
        </p:nvSpPr>
        <p:spPr>
          <a:xfrm>
            <a:off x="1958143" y="1180120"/>
            <a:ext cx="5756704" cy="854080"/>
          </a:xfrm>
          <a:prstGeom prst="rect">
            <a:avLst/>
          </a:prstGeom>
          <a:noFill/>
        </p:spPr>
        <p:txBody>
          <a:bodyPr wrap="none" rtlCol="0">
            <a:spAutoFit/>
          </a:bodyPr>
          <a:lstStyle/>
          <a:p>
            <a:r>
              <a:rPr lang="zh-CN" altLang="en-US" sz="4950" b="1" dirty="0" smtClean="0">
                <a:solidFill>
                  <a:prstClr val="white"/>
                </a:solidFill>
                <a:latin typeface="Arial"/>
                <a:ea typeface="微软雅黑"/>
                <a:cs typeface="+mn-ea"/>
                <a:sym typeface="+mn-lt"/>
              </a:rPr>
              <a:t>感谢观看 </a:t>
            </a:r>
            <a:r>
              <a:rPr lang="en-US" altLang="zh-CN" sz="4950" b="1" dirty="0" smtClean="0">
                <a:solidFill>
                  <a:prstClr val="white"/>
                </a:solidFill>
                <a:latin typeface="Arial"/>
                <a:ea typeface="微软雅黑"/>
                <a:cs typeface="+mn-ea"/>
                <a:sym typeface="+mn-lt"/>
              </a:rPr>
              <a:t>THANKS!</a:t>
            </a:r>
            <a:endParaRPr lang="zh-CN" altLang="en-US" sz="4950" b="1" dirty="0">
              <a:solidFill>
                <a:prstClr val="white"/>
              </a:solidFill>
              <a:latin typeface="Arial"/>
              <a:ea typeface="微软雅黑"/>
              <a:cs typeface="+mn-ea"/>
              <a:sym typeface="+mn-lt"/>
            </a:endParaRPr>
          </a:p>
        </p:txBody>
      </p:sp>
      <p:sp>
        <p:nvSpPr>
          <p:cNvPr id="15" name="圆角矩形 14"/>
          <p:cNvSpPr/>
          <p:nvPr/>
        </p:nvSpPr>
        <p:spPr>
          <a:xfrm>
            <a:off x="1935461" y="2316074"/>
            <a:ext cx="5198621" cy="310418"/>
          </a:xfrm>
          <a:prstGeom prst="roundRect">
            <a:avLst>
              <a:gd name="adj"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a:ea typeface="微软雅黑"/>
            </a:endParaRPr>
          </a:p>
        </p:txBody>
      </p:sp>
      <p:sp>
        <p:nvSpPr>
          <p:cNvPr id="16" name="矩形 15"/>
          <p:cNvSpPr/>
          <p:nvPr/>
        </p:nvSpPr>
        <p:spPr>
          <a:xfrm>
            <a:off x="2317261" y="2277975"/>
            <a:ext cx="4829521" cy="369332"/>
          </a:xfrm>
          <a:prstGeom prst="rect">
            <a:avLst/>
          </a:prstGeom>
        </p:spPr>
        <p:txBody>
          <a:bodyPr wrap="square">
            <a:spAutoFit/>
          </a:bodyPr>
          <a:lstStyle/>
          <a:p>
            <a:r>
              <a:rPr lang="en-US" altLang="zh-CN" sz="1800" dirty="0">
                <a:solidFill>
                  <a:srgbClr val="4D4D4D"/>
                </a:solidFill>
                <a:latin typeface="Arial"/>
                <a:ea typeface="微软雅黑"/>
              </a:rPr>
              <a:t>POWERPOINT OF GRADUATION TEPLY</a:t>
            </a:r>
          </a:p>
        </p:txBody>
      </p:sp>
      <p:grpSp>
        <p:nvGrpSpPr>
          <p:cNvPr id="5" name="组合 4"/>
          <p:cNvGrpSpPr/>
          <p:nvPr/>
        </p:nvGrpSpPr>
        <p:grpSpPr>
          <a:xfrm>
            <a:off x="2692854" y="2936493"/>
            <a:ext cx="230833" cy="230833"/>
            <a:chOff x="2692854" y="2936493"/>
            <a:chExt cx="230833" cy="230833"/>
          </a:xfrm>
        </p:grpSpPr>
        <p:sp>
          <p:nvSpPr>
            <p:cNvPr id="17" name="椭圆 16"/>
            <p:cNvSpPr/>
            <p:nvPr/>
          </p:nvSpPr>
          <p:spPr>
            <a:xfrm>
              <a:off x="2692854" y="2936493"/>
              <a:ext cx="230833" cy="23083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a:ea typeface="微软雅黑"/>
              </a:endParaRPr>
            </a:p>
          </p:txBody>
        </p:sp>
        <p:sp>
          <p:nvSpPr>
            <p:cNvPr id="18" name="KSO_Shape"/>
            <p:cNvSpPr/>
            <p:nvPr/>
          </p:nvSpPr>
          <p:spPr bwMode="auto">
            <a:xfrm>
              <a:off x="2743273" y="2968400"/>
              <a:ext cx="129995" cy="167017"/>
            </a:xfrm>
            <a:custGeom>
              <a:avLst/>
              <a:gdLst>
                <a:gd name="T0" fmla="*/ 646796 w 5367"/>
                <a:gd name="T1" fmla="*/ 843536 h 6897"/>
                <a:gd name="T2" fmla="*/ 520861 w 5367"/>
                <a:gd name="T3" fmla="*/ 880824 h 6897"/>
                <a:gd name="T4" fmla="*/ 403764 w 5367"/>
                <a:gd name="T5" fmla="*/ 946285 h 6897"/>
                <a:gd name="T6" fmla="*/ 297714 w 5367"/>
                <a:gd name="T7" fmla="*/ 1036605 h 6897"/>
                <a:gd name="T8" fmla="*/ 204644 w 5367"/>
                <a:gd name="T9" fmla="*/ 1149850 h 6897"/>
                <a:gd name="T10" fmla="*/ 126487 w 5367"/>
                <a:gd name="T11" fmla="*/ 1282429 h 6897"/>
                <a:gd name="T12" fmla="*/ 65729 w 5367"/>
                <a:gd name="T13" fmla="*/ 1432134 h 6897"/>
                <a:gd name="T14" fmla="*/ 23475 w 5367"/>
                <a:gd name="T15" fmla="*/ 1595648 h 6897"/>
                <a:gd name="T16" fmla="*/ 2209 w 5367"/>
                <a:gd name="T17" fmla="*/ 1771316 h 6897"/>
                <a:gd name="T18" fmla="*/ 1481389 w 5367"/>
                <a:gd name="T19" fmla="*/ 1905000 h 6897"/>
                <a:gd name="T20" fmla="*/ 1480009 w 5367"/>
                <a:gd name="T21" fmla="*/ 1771316 h 6897"/>
                <a:gd name="T22" fmla="*/ 1459020 w 5367"/>
                <a:gd name="T23" fmla="*/ 1595648 h 6897"/>
                <a:gd name="T24" fmla="*/ 1417041 w 5367"/>
                <a:gd name="T25" fmla="*/ 1432134 h 6897"/>
                <a:gd name="T26" fmla="*/ 1355731 w 5367"/>
                <a:gd name="T27" fmla="*/ 1282429 h 6897"/>
                <a:gd name="T28" fmla="*/ 1277850 w 5367"/>
                <a:gd name="T29" fmla="*/ 1149850 h 6897"/>
                <a:gd name="T30" fmla="*/ 1184780 w 5367"/>
                <a:gd name="T31" fmla="*/ 1036605 h 6897"/>
                <a:gd name="T32" fmla="*/ 1078730 w 5367"/>
                <a:gd name="T33" fmla="*/ 946285 h 6897"/>
                <a:gd name="T34" fmla="*/ 961633 w 5367"/>
                <a:gd name="T35" fmla="*/ 880824 h 6897"/>
                <a:gd name="T36" fmla="*/ 835422 w 5367"/>
                <a:gd name="T37" fmla="*/ 843536 h 6897"/>
                <a:gd name="T38" fmla="*/ 747875 w 5367"/>
                <a:gd name="T39" fmla="*/ 731120 h 6897"/>
                <a:gd name="T40" fmla="*/ 805043 w 5367"/>
                <a:gd name="T41" fmla="*/ 726701 h 6897"/>
                <a:gd name="T42" fmla="*/ 868286 w 5367"/>
                <a:gd name="T43" fmla="*/ 711786 h 6897"/>
                <a:gd name="T44" fmla="*/ 926559 w 5367"/>
                <a:gd name="T45" fmla="*/ 686927 h 6897"/>
                <a:gd name="T46" fmla="*/ 979032 w 5367"/>
                <a:gd name="T47" fmla="*/ 653230 h 6897"/>
                <a:gd name="T48" fmla="*/ 1024876 w 5367"/>
                <a:gd name="T49" fmla="*/ 611246 h 6897"/>
                <a:gd name="T50" fmla="*/ 1063264 w 5367"/>
                <a:gd name="T51" fmla="*/ 562358 h 6897"/>
                <a:gd name="T52" fmla="*/ 1092815 w 5367"/>
                <a:gd name="T53" fmla="*/ 507945 h 6897"/>
                <a:gd name="T54" fmla="*/ 1112699 w 5367"/>
                <a:gd name="T55" fmla="*/ 448008 h 6897"/>
                <a:gd name="T56" fmla="*/ 1121813 w 5367"/>
                <a:gd name="T57" fmla="*/ 384204 h 6897"/>
                <a:gd name="T58" fmla="*/ 1120432 w 5367"/>
                <a:gd name="T59" fmla="*/ 328134 h 6897"/>
                <a:gd name="T60" fmla="*/ 1108004 w 5367"/>
                <a:gd name="T61" fmla="*/ 265711 h 6897"/>
                <a:gd name="T62" fmla="*/ 1085358 w 5367"/>
                <a:gd name="T63" fmla="*/ 207155 h 6897"/>
                <a:gd name="T64" fmla="*/ 1053322 w 5367"/>
                <a:gd name="T65" fmla="*/ 153847 h 6897"/>
                <a:gd name="T66" fmla="*/ 1012725 w 5367"/>
                <a:gd name="T67" fmla="*/ 107168 h 6897"/>
                <a:gd name="T68" fmla="*/ 964671 w 5367"/>
                <a:gd name="T69" fmla="*/ 67395 h 6897"/>
                <a:gd name="T70" fmla="*/ 910541 w 5367"/>
                <a:gd name="T71" fmla="*/ 36183 h 6897"/>
                <a:gd name="T72" fmla="*/ 850335 w 5367"/>
                <a:gd name="T73" fmla="*/ 14087 h 6897"/>
                <a:gd name="T74" fmla="*/ 786263 w 5367"/>
                <a:gd name="T75" fmla="*/ 1933 h 6897"/>
                <a:gd name="T76" fmla="*/ 728819 w 5367"/>
                <a:gd name="T77" fmla="*/ 276 h 6897"/>
                <a:gd name="T78" fmla="*/ 663366 w 5367"/>
                <a:gd name="T79" fmla="*/ 9391 h 6897"/>
                <a:gd name="T80" fmla="*/ 602332 w 5367"/>
                <a:gd name="T81" fmla="*/ 28726 h 6897"/>
                <a:gd name="T82" fmla="*/ 546545 w 5367"/>
                <a:gd name="T83" fmla="*/ 57451 h 6897"/>
                <a:gd name="T84" fmla="*/ 496282 w 5367"/>
                <a:gd name="T85" fmla="*/ 95015 h 6897"/>
                <a:gd name="T86" fmla="*/ 453751 w 5367"/>
                <a:gd name="T87" fmla="*/ 139761 h 6897"/>
                <a:gd name="T88" fmla="*/ 418954 w 5367"/>
                <a:gd name="T89" fmla="*/ 191411 h 6897"/>
                <a:gd name="T90" fmla="*/ 393546 w 5367"/>
                <a:gd name="T91" fmla="*/ 248310 h 6897"/>
                <a:gd name="T92" fmla="*/ 378356 w 5367"/>
                <a:gd name="T93" fmla="*/ 309628 h 6897"/>
                <a:gd name="T94" fmla="*/ 373938 w 5367"/>
                <a:gd name="T95" fmla="*/ 365698 h 6897"/>
                <a:gd name="T96" fmla="*/ 380013 w 5367"/>
                <a:gd name="T97" fmla="*/ 430054 h 6897"/>
                <a:gd name="T98" fmla="*/ 396584 w 5367"/>
                <a:gd name="T99" fmla="*/ 491096 h 6897"/>
                <a:gd name="T100" fmla="*/ 423372 w 5367"/>
                <a:gd name="T101" fmla="*/ 547719 h 6897"/>
                <a:gd name="T102" fmla="*/ 459551 w 5367"/>
                <a:gd name="T103" fmla="*/ 597988 h 6897"/>
                <a:gd name="T104" fmla="*/ 503186 w 5367"/>
                <a:gd name="T105" fmla="*/ 641905 h 6897"/>
                <a:gd name="T106" fmla="*/ 554278 w 5367"/>
                <a:gd name="T107" fmla="*/ 678088 h 6897"/>
                <a:gd name="T108" fmla="*/ 610894 w 5367"/>
                <a:gd name="T109" fmla="*/ 705709 h 6897"/>
                <a:gd name="T110" fmla="*/ 672756 w 5367"/>
                <a:gd name="T111" fmla="*/ 723662 h 6897"/>
                <a:gd name="T112" fmla="*/ 738209 w 5367"/>
                <a:gd name="T113" fmla="*/ 730844 h 6897"/>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5367" h="6897">
                  <a:moveTo>
                    <a:pt x="2684" y="3025"/>
                  </a:moveTo>
                  <a:lnTo>
                    <a:pt x="2684" y="3025"/>
                  </a:lnTo>
                  <a:lnTo>
                    <a:pt x="2615" y="3026"/>
                  </a:lnTo>
                  <a:lnTo>
                    <a:pt x="2545" y="3029"/>
                  </a:lnTo>
                  <a:lnTo>
                    <a:pt x="2478" y="3035"/>
                  </a:lnTo>
                  <a:lnTo>
                    <a:pt x="2409" y="3043"/>
                  </a:lnTo>
                  <a:lnTo>
                    <a:pt x="2342" y="3054"/>
                  </a:lnTo>
                  <a:lnTo>
                    <a:pt x="2275" y="3066"/>
                  </a:lnTo>
                  <a:lnTo>
                    <a:pt x="2209" y="3081"/>
                  </a:lnTo>
                  <a:lnTo>
                    <a:pt x="2143" y="3099"/>
                  </a:lnTo>
                  <a:lnTo>
                    <a:pt x="2077" y="3118"/>
                  </a:lnTo>
                  <a:lnTo>
                    <a:pt x="2013" y="3140"/>
                  </a:lnTo>
                  <a:lnTo>
                    <a:pt x="1949" y="3163"/>
                  </a:lnTo>
                  <a:lnTo>
                    <a:pt x="1886" y="3189"/>
                  </a:lnTo>
                  <a:lnTo>
                    <a:pt x="1823" y="3217"/>
                  </a:lnTo>
                  <a:lnTo>
                    <a:pt x="1761" y="3247"/>
                  </a:lnTo>
                  <a:lnTo>
                    <a:pt x="1700" y="3279"/>
                  </a:lnTo>
                  <a:lnTo>
                    <a:pt x="1639" y="3313"/>
                  </a:lnTo>
                  <a:lnTo>
                    <a:pt x="1579" y="3349"/>
                  </a:lnTo>
                  <a:lnTo>
                    <a:pt x="1521" y="3386"/>
                  </a:lnTo>
                  <a:lnTo>
                    <a:pt x="1462" y="3426"/>
                  </a:lnTo>
                  <a:lnTo>
                    <a:pt x="1405" y="3468"/>
                  </a:lnTo>
                  <a:lnTo>
                    <a:pt x="1348" y="3511"/>
                  </a:lnTo>
                  <a:lnTo>
                    <a:pt x="1293" y="3556"/>
                  </a:lnTo>
                  <a:lnTo>
                    <a:pt x="1237" y="3603"/>
                  </a:lnTo>
                  <a:lnTo>
                    <a:pt x="1183" y="3651"/>
                  </a:lnTo>
                  <a:lnTo>
                    <a:pt x="1131" y="3702"/>
                  </a:lnTo>
                  <a:lnTo>
                    <a:pt x="1078" y="3753"/>
                  </a:lnTo>
                  <a:lnTo>
                    <a:pt x="1027" y="3807"/>
                  </a:lnTo>
                  <a:lnTo>
                    <a:pt x="976" y="3863"/>
                  </a:lnTo>
                  <a:lnTo>
                    <a:pt x="927" y="3920"/>
                  </a:lnTo>
                  <a:lnTo>
                    <a:pt x="880" y="3978"/>
                  </a:lnTo>
                  <a:lnTo>
                    <a:pt x="833" y="4038"/>
                  </a:lnTo>
                  <a:lnTo>
                    <a:pt x="786" y="4100"/>
                  </a:lnTo>
                  <a:lnTo>
                    <a:pt x="741" y="4163"/>
                  </a:lnTo>
                  <a:lnTo>
                    <a:pt x="698" y="4227"/>
                  </a:lnTo>
                  <a:lnTo>
                    <a:pt x="655" y="4293"/>
                  </a:lnTo>
                  <a:lnTo>
                    <a:pt x="613" y="4361"/>
                  </a:lnTo>
                  <a:lnTo>
                    <a:pt x="573" y="4429"/>
                  </a:lnTo>
                  <a:lnTo>
                    <a:pt x="533" y="4499"/>
                  </a:lnTo>
                  <a:lnTo>
                    <a:pt x="495" y="4570"/>
                  </a:lnTo>
                  <a:lnTo>
                    <a:pt x="458" y="4643"/>
                  </a:lnTo>
                  <a:lnTo>
                    <a:pt x="423" y="4717"/>
                  </a:lnTo>
                  <a:lnTo>
                    <a:pt x="388" y="4791"/>
                  </a:lnTo>
                  <a:lnTo>
                    <a:pt x="356" y="4868"/>
                  </a:lnTo>
                  <a:lnTo>
                    <a:pt x="324" y="4945"/>
                  </a:lnTo>
                  <a:lnTo>
                    <a:pt x="294" y="5024"/>
                  </a:lnTo>
                  <a:lnTo>
                    <a:pt x="265" y="5104"/>
                  </a:lnTo>
                  <a:lnTo>
                    <a:pt x="238" y="5185"/>
                  </a:lnTo>
                  <a:lnTo>
                    <a:pt x="211" y="5266"/>
                  </a:lnTo>
                  <a:lnTo>
                    <a:pt x="186" y="5349"/>
                  </a:lnTo>
                  <a:lnTo>
                    <a:pt x="163" y="5433"/>
                  </a:lnTo>
                  <a:lnTo>
                    <a:pt x="141" y="5518"/>
                  </a:lnTo>
                  <a:lnTo>
                    <a:pt x="121" y="5603"/>
                  </a:lnTo>
                  <a:lnTo>
                    <a:pt x="102" y="5690"/>
                  </a:lnTo>
                  <a:lnTo>
                    <a:pt x="85" y="5777"/>
                  </a:lnTo>
                  <a:lnTo>
                    <a:pt x="69" y="5866"/>
                  </a:lnTo>
                  <a:lnTo>
                    <a:pt x="54" y="5955"/>
                  </a:lnTo>
                  <a:lnTo>
                    <a:pt x="42" y="6045"/>
                  </a:lnTo>
                  <a:lnTo>
                    <a:pt x="31" y="6136"/>
                  </a:lnTo>
                  <a:lnTo>
                    <a:pt x="22" y="6227"/>
                  </a:lnTo>
                  <a:lnTo>
                    <a:pt x="14" y="6319"/>
                  </a:lnTo>
                  <a:lnTo>
                    <a:pt x="8" y="6413"/>
                  </a:lnTo>
                  <a:lnTo>
                    <a:pt x="4" y="6506"/>
                  </a:lnTo>
                  <a:lnTo>
                    <a:pt x="1" y="6600"/>
                  </a:lnTo>
                  <a:lnTo>
                    <a:pt x="0" y="6695"/>
                  </a:lnTo>
                  <a:lnTo>
                    <a:pt x="1" y="6796"/>
                  </a:lnTo>
                  <a:lnTo>
                    <a:pt x="5" y="6897"/>
                  </a:lnTo>
                  <a:lnTo>
                    <a:pt x="5364" y="6897"/>
                  </a:lnTo>
                  <a:lnTo>
                    <a:pt x="5366" y="6796"/>
                  </a:lnTo>
                  <a:lnTo>
                    <a:pt x="5367" y="6695"/>
                  </a:lnTo>
                  <a:lnTo>
                    <a:pt x="5367" y="6600"/>
                  </a:lnTo>
                  <a:lnTo>
                    <a:pt x="5364" y="6506"/>
                  </a:lnTo>
                  <a:lnTo>
                    <a:pt x="5359" y="6413"/>
                  </a:lnTo>
                  <a:lnTo>
                    <a:pt x="5353" y="6319"/>
                  </a:lnTo>
                  <a:lnTo>
                    <a:pt x="5346" y="6227"/>
                  </a:lnTo>
                  <a:lnTo>
                    <a:pt x="5337" y="6136"/>
                  </a:lnTo>
                  <a:lnTo>
                    <a:pt x="5325" y="6045"/>
                  </a:lnTo>
                  <a:lnTo>
                    <a:pt x="5313" y="5955"/>
                  </a:lnTo>
                  <a:lnTo>
                    <a:pt x="5298" y="5866"/>
                  </a:lnTo>
                  <a:lnTo>
                    <a:pt x="5283" y="5777"/>
                  </a:lnTo>
                  <a:lnTo>
                    <a:pt x="5266" y="5690"/>
                  </a:lnTo>
                  <a:lnTo>
                    <a:pt x="5247" y="5603"/>
                  </a:lnTo>
                  <a:lnTo>
                    <a:pt x="5226" y="5518"/>
                  </a:lnTo>
                  <a:lnTo>
                    <a:pt x="5205" y="5433"/>
                  </a:lnTo>
                  <a:lnTo>
                    <a:pt x="5181" y="5349"/>
                  </a:lnTo>
                  <a:lnTo>
                    <a:pt x="5157" y="5266"/>
                  </a:lnTo>
                  <a:lnTo>
                    <a:pt x="5131" y="5185"/>
                  </a:lnTo>
                  <a:lnTo>
                    <a:pt x="5103" y="5104"/>
                  </a:lnTo>
                  <a:lnTo>
                    <a:pt x="5073" y="5024"/>
                  </a:lnTo>
                  <a:lnTo>
                    <a:pt x="5043" y="4945"/>
                  </a:lnTo>
                  <a:lnTo>
                    <a:pt x="5012" y="4868"/>
                  </a:lnTo>
                  <a:lnTo>
                    <a:pt x="4979" y="4791"/>
                  </a:lnTo>
                  <a:lnTo>
                    <a:pt x="4945" y="4717"/>
                  </a:lnTo>
                  <a:lnTo>
                    <a:pt x="4909" y="4643"/>
                  </a:lnTo>
                  <a:lnTo>
                    <a:pt x="4872" y="4570"/>
                  </a:lnTo>
                  <a:lnTo>
                    <a:pt x="4834" y="4499"/>
                  </a:lnTo>
                  <a:lnTo>
                    <a:pt x="4796" y="4429"/>
                  </a:lnTo>
                  <a:lnTo>
                    <a:pt x="4755" y="4361"/>
                  </a:lnTo>
                  <a:lnTo>
                    <a:pt x="4713" y="4293"/>
                  </a:lnTo>
                  <a:lnTo>
                    <a:pt x="4671" y="4227"/>
                  </a:lnTo>
                  <a:lnTo>
                    <a:pt x="4627" y="4163"/>
                  </a:lnTo>
                  <a:lnTo>
                    <a:pt x="4582" y="4100"/>
                  </a:lnTo>
                  <a:lnTo>
                    <a:pt x="4536" y="4038"/>
                  </a:lnTo>
                  <a:lnTo>
                    <a:pt x="4489" y="3978"/>
                  </a:lnTo>
                  <a:lnTo>
                    <a:pt x="4440" y="3920"/>
                  </a:lnTo>
                  <a:lnTo>
                    <a:pt x="4391" y="3863"/>
                  </a:lnTo>
                  <a:lnTo>
                    <a:pt x="4340" y="3807"/>
                  </a:lnTo>
                  <a:lnTo>
                    <a:pt x="4290" y="3753"/>
                  </a:lnTo>
                  <a:lnTo>
                    <a:pt x="4238" y="3702"/>
                  </a:lnTo>
                  <a:lnTo>
                    <a:pt x="4184" y="3651"/>
                  </a:lnTo>
                  <a:lnTo>
                    <a:pt x="4130" y="3603"/>
                  </a:lnTo>
                  <a:lnTo>
                    <a:pt x="4076" y="3556"/>
                  </a:lnTo>
                  <a:lnTo>
                    <a:pt x="4020" y="3511"/>
                  </a:lnTo>
                  <a:lnTo>
                    <a:pt x="3963" y="3468"/>
                  </a:lnTo>
                  <a:lnTo>
                    <a:pt x="3906" y="3426"/>
                  </a:lnTo>
                  <a:lnTo>
                    <a:pt x="3848" y="3386"/>
                  </a:lnTo>
                  <a:lnTo>
                    <a:pt x="3788" y="3349"/>
                  </a:lnTo>
                  <a:lnTo>
                    <a:pt x="3728" y="3313"/>
                  </a:lnTo>
                  <a:lnTo>
                    <a:pt x="3668" y="3279"/>
                  </a:lnTo>
                  <a:lnTo>
                    <a:pt x="3607" y="3247"/>
                  </a:lnTo>
                  <a:lnTo>
                    <a:pt x="3545" y="3217"/>
                  </a:lnTo>
                  <a:lnTo>
                    <a:pt x="3482" y="3189"/>
                  </a:lnTo>
                  <a:lnTo>
                    <a:pt x="3419" y="3163"/>
                  </a:lnTo>
                  <a:lnTo>
                    <a:pt x="3355" y="3140"/>
                  </a:lnTo>
                  <a:lnTo>
                    <a:pt x="3290" y="3118"/>
                  </a:lnTo>
                  <a:lnTo>
                    <a:pt x="3225" y="3099"/>
                  </a:lnTo>
                  <a:lnTo>
                    <a:pt x="3159" y="3081"/>
                  </a:lnTo>
                  <a:lnTo>
                    <a:pt x="3093" y="3066"/>
                  </a:lnTo>
                  <a:lnTo>
                    <a:pt x="3025" y="3054"/>
                  </a:lnTo>
                  <a:lnTo>
                    <a:pt x="2958" y="3043"/>
                  </a:lnTo>
                  <a:lnTo>
                    <a:pt x="2891" y="3035"/>
                  </a:lnTo>
                  <a:lnTo>
                    <a:pt x="2822" y="3029"/>
                  </a:lnTo>
                  <a:lnTo>
                    <a:pt x="2753" y="3026"/>
                  </a:lnTo>
                  <a:lnTo>
                    <a:pt x="2684" y="3025"/>
                  </a:lnTo>
                  <a:close/>
                  <a:moveTo>
                    <a:pt x="2708" y="2647"/>
                  </a:moveTo>
                  <a:lnTo>
                    <a:pt x="2708" y="2647"/>
                  </a:lnTo>
                  <a:lnTo>
                    <a:pt x="2743" y="2646"/>
                  </a:lnTo>
                  <a:lnTo>
                    <a:pt x="2778" y="2645"/>
                  </a:lnTo>
                  <a:lnTo>
                    <a:pt x="2813" y="2643"/>
                  </a:lnTo>
                  <a:lnTo>
                    <a:pt x="2847" y="2640"/>
                  </a:lnTo>
                  <a:lnTo>
                    <a:pt x="2882" y="2636"/>
                  </a:lnTo>
                  <a:lnTo>
                    <a:pt x="2915" y="2631"/>
                  </a:lnTo>
                  <a:lnTo>
                    <a:pt x="2949" y="2626"/>
                  </a:lnTo>
                  <a:lnTo>
                    <a:pt x="2982" y="2620"/>
                  </a:lnTo>
                  <a:lnTo>
                    <a:pt x="3014" y="2613"/>
                  </a:lnTo>
                  <a:lnTo>
                    <a:pt x="3047" y="2605"/>
                  </a:lnTo>
                  <a:lnTo>
                    <a:pt x="3079" y="2596"/>
                  </a:lnTo>
                  <a:lnTo>
                    <a:pt x="3112" y="2587"/>
                  </a:lnTo>
                  <a:lnTo>
                    <a:pt x="3144" y="2577"/>
                  </a:lnTo>
                  <a:lnTo>
                    <a:pt x="3175" y="2566"/>
                  </a:lnTo>
                  <a:lnTo>
                    <a:pt x="3205" y="2555"/>
                  </a:lnTo>
                  <a:lnTo>
                    <a:pt x="3236" y="2542"/>
                  </a:lnTo>
                  <a:lnTo>
                    <a:pt x="3266" y="2530"/>
                  </a:lnTo>
                  <a:lnTo>
                    <a:pt x="3297" y="2517"/>
                  </a:lnTo>
                  <a:lnTo>
                    <a:pt x="3326" y="2502"/>
                  </a:lnTo>
                  <a:lnTo>
                    <a:pt x="3355" y="2487"/>
                  </a:lnTo>
                  <a:lnTo>
                    <a:pt x="3383" y="2472"/>
                  </a:lnTo>
                  <a:lnTo>
                    <a:pt x="3411" y="2455"/>
                  </a:lnTo>
                  <a:lnTo>
                    <a:pt x="3439" y="2438"/>
                  </a:lnTo>
                  <a:lnTo>
                    <a:pt x="3466" y="2421"/>
                  </a:lnTo>
                  <a:lnTo>
                    <a:pt x="3493" y="2403"/>
                  </a:lnTo>
                  <a:lnTo>
                    <a:pt x="3519" y="2384"/>
                  </a:lnTo>
                  <a:lnTo>
                    <a:pt x="3545" y="2365"/>
                  </a:lnTo>
                  <a:lnTo>
                    <a:pt x="3571" y="2345"/>
                  </a:lnTo>
                  <a:lnTo>
                    <a:pt x="3596" y="2324"/>
                  </a:lnTo>
                  <a:lnTo>
                    <a:pt x="3619" y="2303"/>
                  </a:lnTo>
                  <a:lnTo>
                    <a:pt x="3643" y="2282"/>
                  </a:lnTo>
                  <a:lnTo>
                    <a:pt x="3667" y="2259"/>
                  </a:lnTo>
                  <a:lnTo>
                    <a:pt x="3689" y="2237"/>
                  </a:lnTo>
                  <a:lnTo>
                    <a:pt x="3711" y="2213"/>
                  </a:lnTo>
                  <a:lnTo>
                    <a:pt x="3733" y="2189"/>
                  </a:lnTo>
                  <a:lnTo>
                    <a:pt x="3754" y="2165"/>
                  </a:lnTo>
                  <a:lnTo>
                    <a:pt x="3774" y="2140"/>
                  </a:lnTo>
                  <a:lnTo>
                    <a:pt x="3795" y="2115"/>
                  </a:lnTo>
                  <a:lnTo>
                    <a:pt x="3814" y="2089"/>
                  </a:lnTo>
                  <a:lnTo>
                    <a:pt x="3832" y="2063"/>
                  </a:lnTo>
                  <a:lnTo>
                    <a:pt x="3850" y="2036"/>
                  </a:lnTo>
                  <a:lnTo>
                    <a:pt x="3868" y="2010"/>
                  </a:lnTo>
                  <a:lnTo>
                    <a:pt x="3884" y="1983"/>
                  </a:lnTo>
                  <a:lnTo>
                    <a:pt x="3900" y="1954"/>
                  </a:lnTo>
                  <a:lnTo>
                    <a:pt x="3915" y="1925"/>
                  </a:lnTo>
                  <a:lnTo>
                    <a:pt x="3930" y="1897"/>
                  </a:lnTo>
                  <a:lnTo>
                    <a:pt x="3944" y="1868"/>
                  </a:lnTo>
                  <a:lnTo>
                    <a:pt x="3957" y="1839"/>
                  </a:lnTo>
                  <a:lnTo>
                    <a:pt x="3970" y="1808"/>
                  </a:lnTo>
                  <a:lnTo>
                    <a:pt x="3981" y="1778"/>
                  </a:lnTo>
                  <a:lnTo>
                    <a:pt x="3993" y="1748"/>
                  </a:lnTo>
                  <a:lnTo>
                    <a:pt x="4003" y="1717"/>
                  </a:lnTo>
                  <a:lnTo>
                    <a:pt x="4012" y="1686"/>
                  </a:lnTo>
                  <a:lnTo>
                    <a:pt x="4021" y="1654"/>
                  </a:lnTo>
                  <a:lnTo>
                    <a:pt x="4029" y="1622"/>
                  </a:lnTo>
                  <a:lnTo>
                    <a:pt x="4036" y="1590"/>
                  </a:lnTo>
                  <a:lnTo>
                    <a:pt x="4042" y="1557"/>
                  </a:lnTo>
                  <a:lnTo>
                    <a:pt x="4048" y="1525"/>
                  </a:lnTo>
                  <a:lnTo>
                    <a:pt x="4052" y="1492"/>
                  </a:lnTo>
                  <a:lnTo>
                    <a:pt x="4057" y="1459"/>
                  </a:lnTo>
                  <a:lnTo>
                    <a:pt x="4060" y="1425"/>
                  </a:lnTo>
                  <a:lnTo>
                    <a:pt x="4062" y="1391"/>
                  </a:lnTo>
                  <a:lnTo>
                    <a:pt x="4063" y="1357"/>
                  </a:lnTo>
                  <a:lnTo>
                    <a:pt x="4063" y="1324"/>
                  </a:lnTo>
                  <a:lnTo>
                    <a:pt x="4063" y="1289"/>
                  </a:lnTo>
                  <a:lnTo>
                    <a:pt x="4062" y="1255"/>
                  </a:lnTo>
                  <a:lnTo>
                    <a:pt x="4060" y="1221"/>
                  </a:lnTo>
                  <a:lnTo>
                    <a:pt x="4057" y="1188"/>
                  </a:lnTo>
                  <a:lnTo>
                    <a:pt x="4052" y="1155"/>
                  </a:lnTo>
                  <a:lnTo>
                    <a:pt x="4048" y="1121"/>
                  </a:lnTo>
                  <a:lnTo>
                    <a:pt x="4042" y="1089"/>
                  </a:lnTo>
                  <a:lnTo>
                    <a:pt x="4036" y="1057"/>
                  </a:lnTo>
                  <a:lnTo>
                    <a:pt x="4029" y="1025"/>
                  </a:lnTo>
                  <a:lnTo>
                    <a:pt x="4021" y="993"/>
                  </a:lnTo>
                  <a:lnTo>
                    <a:pt x="4012" y="962"/>
                  </a:lnTo>
                  <a:lnTo>
                    <a:pt x="4003" y="930"/>
                  </a:lnTo>
                  <a:lnTo>
                    <a:pt x="3993" y="899"/>
                  </a:lnTo>
                  <a:lnTo>
                    <a:pt x="3981" y="868"/>
                  </a:lnTo>
                  <a:lnTo>
                    <a:pt x="3970" y="838"/>
                  </a:lnTo>
                  <a:lnTo>
                    <a:pt x="3957" y="809"/>
                  </a:lnTo>
                  <a:lnTo>
                    <a:pt x="3944" y="778"/>
                  </a:lnTo>
                  <a:lnTo>
                    <a:pt x="3930" y="750"/>
                  </a:lnTo>
                  <a:lnTo>
                    <a:pt x="3915" y="721"/>
                  </a:lnTo>
                  <a:lnTo>
                    <a:pt x="3900" y="693"/>
                  </a:lnTo>
                  <a:lnTo>
                    <a:pt x="3884" y="665"/>
                  </a:lnTo>
                  <a:lnTo>
                    <a:pt x="3868" y="638"/>
                  </a:lnTo>
                  <a:lnTo>
                    <a:pt x="3850" y="610"/>
                  </a:lnTo>
                  <a:lnTo>
                    <a:pt x="3832" y="584"/>
                  </a:lnTo>
                  <a:lnTo>
                    <a:pt x="3814" y="557"/>
                  </a:lnTo>
                  <a:lnTo>
                    <a:pt x="3795" y="532"/>
                  </a:lnTo>
                  <a:lnTo>
                    <a:pt x="3774" y="506"/>
                  </a:lnTo>
                  <a:lnTo>
                    <a:pt x="3754" y="481"/>
                  </a:lnTo>
                  <a:lnTo>
                    <a:pt x="3733" y="458"/>
                  </a:lnTo>
                  <a:lnTo>
                    <a:pt x="3711" y="433"/>
                  </a:lnTo>
                  <a:lnTo>
                    <a:pt x="3689" y="411"/>
                  </a:lnTo>
                  <a:lnTo>
                    <a:pt x="3667" y="388"/>
                  </a:lnTo>
                  <a:lnTo>
                    <a:pt x="3643" y="366"/>
                  </a:lnTo>
                  <a:lnTo>
                    <a:pt x="3619" y="344"/>
                  </a:lnTo>
                  <a:lnTo>
                    <a:pt x="3596" y="323"/>
                  </a:lnTo>
                  <a:lnTo>
                    <a:pt x="3571" y="303"/>
                  </a:lnTo>
                  <a:lnTo>
                    <a:pt x="3545" y="282"/>
                  </a:lnTo>
                  <a:lnTo>
                    <a:pt x="3519" y="263"/>
                  </a:lnTo>
                  <a:lnTo>
                    <a:pt x="3493" y="244"/>
                  </a:lnTo>
                  <a:lnTo>
                    <a:pt x="3466" y="226"/>
                  </a:lnTo>
                  <a:lnTo>
                    <a:pt x="3439" y="208"/>
                  </a:lnTo>
                  <a:lnTo>
                    <a:pt x="3411" y="191"/>
                  </a:lnTo>
                  <a:lnTo>
                    <a:pt x="3383" y="176"/>
                  </a:lnTo>
                  <a:lnTo>
                    <a:pt x="3355" y="160"/>
                  </a:lnTo>
                  <a:lnTo>
                    <a:pt x="3326" y="145"/>
                  </a:lnTo>
                  <a:lnTo>
                    <a:pt x="3297" y="131"/>
                  </a:lnTo>
                  <a:lnTo>
                    <a:pt x="3266" y="117"/>
                  </a:lnTo>
                  <a:lnTo>
                    <a:pt x="3236" y="104"/>
                  </a:lnTo>
                  <a:lnTo>
                    <a:pt x="3205" y="92"/>
                  </a:lnTo>
                  <a:lnTo>
                    <a:pt x="3175" y="80"/>
                  </a:lnTo>
                  <a:lnTo>
                    <a:pt x="3144" y="70"/>
                  </a:lnTo>
                  <a:lnTo>
                    <a:pt x="3112" y="60"/>
                  </a:lnTo>
                  <a:lnTo>
                    <a:pt x="3079" y="51"/>
                  </a:lnTo>
                  <a:lnTo>
                    <a:pt x="3047" y="42"/>
                  </a:lnTo>
                  <a:lnTo>
                    <a:pt x="3014" y="34"/>
                  </a:lnTo>
                  <a:lnTo>
                    <a:pt x="2982" y="27"/>
                  </a:lnTo>
                  <a:lnTo>
                    <a:pt x="2949" y="20"/>
                  </a:lnTo>
                  <a:lnTo>
                    <a:pt x="2915" y="15"/>
                  </a:lnTo>
                  <a:lnTo>
                    <a:pt x="2882" y="10"/>
                  </a:lnTo>
                  <a:lnTo>
                    <a:pt x="2847" y="7"/>
                  </a:lnTo>
                  <a:lnTo>
                    <a:pt x="2813" y="4"/>
                  </a:lnTo>
                  <a:lnTo>
                    <a:pt x="2778" y="1"/>
                  </a:lnTo>
                  <a:lnTo>
                    <a:pt x="2743" y="0"/>
                  </a:lnTo>
                  <a:lnTo>
                    <a:pt x="2708" y="0"/>
                  </a:lnTo>
                  <a:lnTo>
                    <a:pt x="2673" y="0"/>
                  </a:lnTo>
                  <a:lnTo>
                    <a:pt x="2639" y="1"/>
                  </a:lnTo>
                  <a:lnTo>
                    <a:pt x="2605" y="4"/>
                  </a:lnTo>
                  <a:lnTo>
                    <a:pt x="2570" y="7"/>
                  </a:lnTo>
                  <a:lnTo>
                    <a:pt x="2536" y="10"/>
                  </a:lnTo>
                  <a:lnTo>
                    <a:pt x="2503" y="15"/>
                  </a:lnTo>
                  <a:lnTo>
                    <a:pt x="2469" y="20"/>
                  </a:lnTo>
                  <a:lnTo>
                    <a:pt x="2436" y="27"/>
                  </a:lnTo>
                  <a:lnTo>
                    <a:pt x="2402" y="34"/>
                  </a:lnTo>
                  <a:lnTo>
                    <a:pt x="2370" y="42"/>
                  </a:lnTo>
                  <a:lnTo>
                    <a:pt x="2338" y="51"/>
                  </a:lnTo>
                  <a:lnTo>
                    <a:pt x="2306" y="60"/>
                  </a:lnTo>
                  <a:lnTo>
                    <a:pt x="2274" y="70"/>
                  </a:lnTo>
                  <a:lnTo>
                    <a:pt x="2243" y="80"/>
                  </a:lnTo>
                  <a:lnTo>
                    <a:pt x="2212" y="92"/>
                  </a:lnTo>
                  <a:lnTo>
                    <a:pt x="2181" y="104"/>
                  </a:lnTo>
                  <a:lnTo>
                    <a:pt x="2152" y="117"/>
                  </a:lnTo>
                  <a:lnTo>
                    <a:pt x="2121" y="131"/>
                  </a:lnTo>
                  <a:lnTo>
                    <a:pt x="2092" y="145"/>
                  </a:lnTo>
                  <a:lnTo>
                    <a:pt x="2063" y="160"/>
                  </a:lnTo>
                  <a:lnTo>
                    <a:pt x="2035" y="176"/>
                  </a:lnTo>
                  <a:lnTo>
                    <a:pt x="2007" y="191"/>
                  </a:lnTo>
                  <a:lnTo>
                    <a:pt x="1979" y="208"/>
                  </a:lnTo>
                  <a:lnTo>
                    <a:pt x="1952" y="226"/>
                  </a:lnTo>
                  <a:lnTo>
                    <a:pt x="1925" y="244"/>
                  </a:lnTo>
                  <a:lnTo>
                    <a:pt x="1899" y="263"/>
                  </a:lnTo>
                  <a:lnTo>
                    <a:pt x="1873" y="282"/>
                  </a:lnTo>
                  <a:lnTo>
                    <a:pt x="1847" y="303"/>
                  </a:lnTo>
                  <a:lnTo>
                    <a:pt x="1822" y="323"/>
                  </a:lnTo>
                  <a:lnTo>
                    <a:pt x="1797" y="344"/>
                  </a:lnTo>
                  <a:lnTo>
                    <a:pt x="1774" y="366"/>
                  </a:lnTo>
                  <a:lnTo>
                    <a:pt x="1751" y="388"/>
                  </a:lnTo>
                  <a:lnTo>
                    <a:pt x="1728" y="411"/>
                  </a:lnTo>
                  <a:lnTo>
                    <a:pt x="1706" y="433"/>
                  </a:lnTo>
                  <a:lnTo>
                    <a:pt x="1685" y="458"/>
                  </a:lnTo>
                  <a:lnTo>
                    <a:pt x="1664" y="481"/>
                  </a:lnTo>
                  <a:lnTo>
                    <a:pt x="1643" y="506"/>
                  </a:lnTo>
                  <a:lnTo>
                    <a:pt x="1623" y="532"/>
                  </a:lnTo>
                  <a:lnTo>
                    <a:pt x="1604" y="557"/>
                  </a:lnTo>
                  <a:lnTo>
                    <a:pt x="1586" y="584"/>
                  </a:lnTo>
                  <a:lnTo>
                    <a:pt x="1568" y="610"/>
                  </a:lnTo>
                  <a:lnTo>
                    <a:pt x="1550" y="638"/>
                  </a:lnTo>
                  <a:lnTo>
                    <a:pt x="1533" y="665"/>
                  </a:lnTo>
                  <a:lnTo>
                    <a:pt x="1517" y="693"/>
                  </a:lnTo>
                  <a:lnTo>
                    <a:pt x="1503" y="721"/>
                  </a:lnTo>
                  <a:lnTo>
                    <a:pt x="1488" y="750"/>
                  </a:lnTo>
                  <a:lnTo>
                    <a:pt x="1474" y="778"/>
                  </a:lnTo>
                  <a:lnTo>
                    <a:pt x="1461" y="809"/>
                  </a:lnTo>
                  <a:lnTo>
                    <a:pt x="1448" y="838"/>
                  </a:lnTo>
                  <a:lnTo>
                    <a:pt x="1436" y="868"/>
                  </a:lnTo>
                  <a:lnTo>
                    <a:pt x="1425" y="899"/>
                  </a:lnTo>
                  <a:lnTo>
                    <a:pt x="1415" y="930"/>
                  </a:lnTo>
                  <a:lnTo>
                    <a:pt x="1406" y="962"/>
                  </a:lnTo>
                  <a:lnTo>
                    <a:pt x="1397" y="993"/>
                  </a:lnTo>
                  <a:lnTo>
                    <a:pt x="1389" y="1025"/>
                  </a:lnTo>
                  <a:lnTo>
                    <a:pt x="1381" y="1057"/>
                  </a:lnTo>
                  <a:lnTo>
                    <a:pt x="1376" y="1089"/>
                  </a:lnTo>
                  <a:lnTo>
                    <a:pt x="1370" y="1121"/>
                  </a:lnTo>
                  <a:lnTo>
                    <a:pt x="1366" y="1155"/>
                  </a:lnTo>
                  <a:lnTo>
                    <a:pt x="1361" y="1188"/>
                  </a:lnTo>
                  <a:lnTo>
                    <a:pt x="1358" y="1221"/>
                  </a:lnTo>
                  <a:lnTo>
                    <a:pt x="1355" y="1255"/>
                  </a:lnTo>
                  <a:lnTo>
                    <a:pt x="1354" y="1289"/>
                  </a:lnTo>
                  <a:lnTo>
                    <a:pt x="1354" y="1324"/>
                  </a:lnTo>
                  <a:lnTo>
                    <a:pt x="1354" y="1357"/>
                  </a:lnTo>
                  <a:lnTo>
                    <a:pt x="1355" y="1391"/>
                  </a:lnTo>
                  <a:lnTo>
                    <a:pt x="1358" y="1425"/>
                  </a:lnTo>
                  <a:lnTo>
                    <a:pt x="1361" y="1459"/>
                  </a:lnTo>
                  <a:lnTo>
                    <a:pt x="1366" y="1492"/>
                  </a:lnTo>
                  <a:lnTo>
                    <a:pt x="1370" y="1525"/>
                  </a:lnTo>
                  <a:lnTo>
                    <a:pt x="1376" y="1557"/>
                  </a:lnTo>
                  <a:lnTo>
                    <a:pt x="1381" y="1590"/>
                  </a:lnTo>
                  <a:lnTo>
                    <a:pt x="1389" y="1622"/>
                  </a:lnTo>
                  <a:lnTo>
                    <a:pt x="1397" y="1654"/>
                  </a:lnTo>
                  <a:lnTo>
                    <a:pt x="1406" y="1686"/>
                  </a:lnTo>
                  <a:lnTo>
                    <a:pt x="1415" y="1717"/>
                  </a:lnTo>
                  <a:lnTo>
                    <a:pt x="1425" y="1748"/>
                  </a:lnTo>
                  <a:lnTo>
                    <a:pt x="1436" y="1778"/>
                  </a:lnTo>
                  <a:lnTo>
                    <a:pt x="1448" y="1808"/>
                  </a:lnTo>
                  <a:lnTo>
                    <a:pt x="1461" y="1839"/>
                  </a:lnTo>
                  <a:lnTo>
                    <a:pt x="1474" y="1868"/>
                  </a:lnTo>
                  <a:lnTo>
                    <a:pt x="1488" y="1897"/>
                  </a:lnTo>
                  <a:lnTo>
                    <a:pt x="1503" y="1925"/>
                  </a:lnTo>
                  <a:lnTo>
                    <a:pt x="1517" y="1954"/>
                  </a:lnTo>
                  <a:lnTo>
                    <a:pt x="1533" y="1983"/>
                  </a:lnTo>
                  <a:lnTo>
                    <a:pt x="1550" y="2010"/>
                  </a:lnTo>
                  <a:lnTo>
                    <a:pt x="1568" y="2036"/>
                  </a:lnTo>
                  <a:lnTo>
                    <a:pt x="1586" y="2063"/>
                  </a:lnTo>
                  <a:lnTo>
                    <a:pt x="1604" y="2089"/>
                  </a:lnTo>
                  <a:lnTo>
                    <a:pt x="1623" y="2115"/>
                  </a:lnTo>
                  <a:lnTo>
                    <a:pt x="1643" y="2140"/>
                  </a:lnTo>
                  <a:lnTo>
                    <a:pt x="1664" y="2165"/>
                  </a:lnTo>
                  <a:lnTo>
                    <a:pt x="1685" y="2189"/>
                  </a:lnTo>
                  <a:lnTo>
                    <a:pt x="1706" y="2213"/>
                  </a:lnTo>
                  <a:lnTo>
                    <a:pt x="1728" y="2237"/>
                  </a:lnTo>
                  <a:lnTo>
                    <a:pt x="1751" y="2259"/>
                  </a:lnTo>
                  <a:lnTo>
                    <a:pt x="1774" y="2282"/>
                  </a:lnTo>
                  <a:lnTo>
                    <a:pt x="1797" y="2303"/>
                  </a:lnTo>
                  <a:lnTo>
                    <a:pt x="1822" y="2324"/>
                  </a:lnTo>
                  <a:lnTo>
                    <a:pt x="1847" y="2345"/>
                  </a:lnTo>
                  <a:lnTo>
                    <a:pt x="1873" y="2365"/>
                  </a:lnTo>
                  <a:lnTo>
                    <a:pt x="1899" y="2384"/>
                  </a:lnTo>
                  <a:lnTo>
                    <a:pt x="1925" y="2403"/>
                  </a:lnTo>
                  <a:lnTo>
                    <a:pt x="1952" y="2421"/>
                  </a:lnTo>
                  <a:lnTo>
                    <a:pt x="1979" y="2438"/>
                  </a:lnTo>
                  <a:lnTo>
                    <a:pt x="2007" y="2455"/>
                  </a:lnTo>
                  <a:lnTo>
                    <a:pt x="2035" y="2472"/>
                  </a:lnTo>
                  <a:lnTo>
                    <a:pt x="2063" y="2487"/>
                  </a:lnTo>
                  <a:lnTo>
                    <a:pt x="2092" y="2502"/>
                  </a:lnTo>
                  <a:lnTo>
                    <a:pt x="2121" y="2517"/>
                  </a:lnTo>
                  <a:lnTo>
                    <a:pt x="2152" y="2530"/>
                  </a:lnTo>
                  <a:lnTo>
                    <a:pt x="2181" y="2542"/>
                  </a:lnTo>
                  <a:lnTo>
                    <a:pt x="2212" y="2555"/>
                  </a:lnTo>
                  <a:lnTo>
                    <a:pt x="2243" y="2566"/>
                  </a:lnTo>
                  <a:lnTo>
                    <a:pt x="2274" y="2577"/>
                  </a:lnTo>
                  <a:lnTo>
                    <a:pt x="2306" y="2587"/>
                  </a:lnTo>
                  <a:lnTo>
                    <a:pt x="2338" y="2596"/>
                  </a:lnTo>
                  <a:lnTo>
                    <a:pt x="2370" y="2605"/>
                  </a:lnTo>
                  <a:lnTo>
                    <a:pt x="2402" y="2613"/>
                  </a:lnTo>
                  <a:lnTo>
                    <a:pt x="2436" y="2620"/>
                  </a:lnTo>
                  <a:lnTo>
                    <a:pt x="2469" y="2626"/>
                  </a:lnTo>
                  <a:lnTo>
                    <a:pt x="2503" y="2631"/>
                  </a:lnTo>
                  <a:lnTo>
                    <a:pt x="2536" y="2636"/>
                  </a:lnTo>
                  <a:lnTo>
                    <a:pt x="2570" y="2640"/>
                  </a:lnTo>
                  <a:lnTo>
                    <a:pt x="2605" y="2643"/>
                  </a:lnTo>
                  <a:lnTo>
                    <a:pt x="2639" y="2645"/>
                  </a:lnTo>
                  <a:lnTo>
                    <a:pt x="2673" y="2646"/>
                  </a:lnTo>
                  <a:lnTo>
                    <a:pt x="2708" y="2647"/>
                  </a:lnTo>
                  <a:close/>
                </a:path>
              </a:pathLst>
            </a:custGeom>
            <a:solidFill>
              <a:schemeClr val="tx1"/>
            </a:solidFill>
            <a:ln>
              <a:noFill/>
            </a:ln>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ctr">
                <a:defRPr/>
              </a:pPr>
              <a:endParaRPr lang="zh-CN" altLang="en-US">
                <a:solidFill>
                  <a:prstClr val="white"/>
                </a:solidFill>
              </a:endParaRPr>
            </a:p>
          </p:txBody>
        </p:sp>
      </p:grpSp>
      <p:sp>
        <p:nvSpPr>
          <p:cNvPr id="19" name="文本框 18"/>
          <p:cNvSpPr txBox="1"/>
          <p:nvPr/>
        </p:nvSpPr>
        <p:spPr>
          <a:xfrm>
            <a:off x="2923686" y="2913408"/>
            <a:ext cx="1733167" cy="300082"/>
          </a:xfrm>
          <a:prstGeom prst="rect">
            <a:avLst/>
          </a:prstGeom>
          <a:noFill/>
        </p:spPr>
        <p:txBody>
          <a:bodyPr wrap="none" rtlCol="0">
            <a:spAutoFit/>
          </a:bodyPr>
          <a:lstStyle/>
          <a:p>
            <a:r>
              <a:rPr lang="zh-CN" altLang="en-US" dirty="0" smtClean="0">
                <a:solidFill>
                  <a:prstClr val="white"/>
                </a:solidFill>
                <a:latin typeface="Arial"/>
                <a:ea typeface="微软雅黑"/>
              </a:rPr>
              <a:t>授课老师</a:t>
            </a:r>
            <a:r>
              <a:rPr lang="zh-CN" altLang="en-US" dirty="0" smtClean="0">
                <a:solidFill>
                  <a:prstClr val="white"/>
                </a:solidFill>
                <a:latin typeface="Arial"/>
                <a:ea typeface="微软雅黑"/>
              </a:rPr>
              <a:t>：第一</a:t>
            </a:r>
            <a:r>
              <a:rPr lang="en-US" altLang="zh-CN" dirty="0" smtClean="0">
                <a:solidFill>
                  <a:prstClr val="white"/>
                </a:solidFill>
                <a:latin typeface="Arial"/>
                <a:ea typeface="微软雅黑"/>
              </a:rPr>
              <a:t>PPT</a:t>
            </a:r>
            <a:endParaRPr lang="zh-CN" altLang="en-US" dirty="0">
              <a:solidFill>
                <a:prstClr val="white"/>
              </a:solidFill>
              <a:latin typeface="Arial"/>
              <a:ea typeface="微软雅黑"/>
            </a:endParaRPr>
          </a:p>
        </p:txBody>
      </p:sp>
      <p:grpSp>
        <p:nvGrpSpPr>
          <p:cNvPr id="6" name="组合 5"/>
          <p:cNvGrpSpPr/>
          <p:nvPr/>
        </p:nvGrpSpPr>
        <p:grpSpPr>
          <a:xfrm>
            <a:off x="4663169" y="2936493"/>
            <a:ext cx="230833" cy="230833"/>
            <a:chOff x="4663169" y="2936493"/>
            <a:chExt cx="230833" cy="230833"/>
          </a:xfrm>
        </p:grpSpPr>
        <p:sp>
          <p:nvSpPr>
            <p:cNvPr id="20" name="椭圆 19"/>
            <p:cNvSpPr/>
            <p:nvPr/>
          </p:nvSpPr>
          <p:spPr>
            <a:xfrm>
              <a:off x="4663169" y="2936493"/>
              <a:ext cx="230833" cy="23083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a:ea typeface="微软雅黑"/>
              </a:endParaRPr>
            </a:p>
          </p:txBody>
        </p:sp>
        <p:sp>
          <p:nvSpPr>
            <p:cNvPr id="21" name="KSO_Shape"/>
            <p:cNvSpPr/>
            <p:nvPr/>
          </p:nvSpPr>
          <p:spPr bwMode="auto">
            <a:xfrm>
              <a:off x="4709230" y="2968400"/>
              <a:ext cx="176117" cy="167016"/>
            </a:xfrm>
            <a:custGeom>
              <a:avLst/>
              <a:gdLst/>
              <a:ahLst/>
              <a:cxnLst/>
              <a:rect l="0" t="0" r="r" b="b"/>
              <a:pathLst>
                <a:path w="1917701" h="1819275">
                  <a:moveTo>
                    <a:pt x="711992" y="795933"/>
                  </a:moveTo>
                  <a:lnTo>
                    <a:pt x="722042" y="796197"/>
                  </a:lnTo>
                  <a:lnTo>
                    <a:pt x="731828" y="796462"/>
                  </a:lnTo>
                  <a:lnTo>
                    <a:pt x="742143" y="796991"/>
                  </a:lnTo>
                  <a:lnTo>
                    <a:pt x="751929" y="797784"/>
                  </a:lnTo>
                  <a:lnTo>
                    <a:pt x="761979" y="798577"/>
                  </a:lnTo>
                  <a:lnTo>
                    <a:pt x="771765" y="799635"/>
                  </a:lnTo>
                  <a:lnTo>
                    <a:pt x="781551" y="800957"/>
                  </a:lnTo>
                  <a:lnTo>
                    <a:pt x="791337" y="802544"/>
                  </a:lnTo>
                  <a:lnTo>
                    <a:pt x="800858" y="804130"/>
                  </a:lnTo>
                  <a:lnTo>
                    <a:pt x="810644" y="805981"/>
                  </a:lnTo>
                  <a:lnTo>
                    <a:pt x="820166" y="807832"/>
                  </a:lnTo>
                  <a:lnTo>
                    <a:pt x="829687" y="810212"/>
                  </a:lnTo>
                  <a:lnTo>
                    <a:pt x="839473" y="812592"/>
                  </a:lnTo>
                  <a:lnTo>
                    <a:pt x="848994" y="814972"/>
                  </a:lnTo>
                  <a:lnTo>
                    <a:pt x="858252" y="817616"/>
                  </a:lnTo>
                  <a:lnTo>
                    <a:pt x="867773" y="820525"/>
                  </a:lnTo>
                  <a:lnTo>
                    <a:pt x="886551" y="826871"/>
                  </a:lnTo>
                  <a:lnTo>
                    <a:pt x="905065" y="833746"/>
                  </a:lnTo>
                  <a:lnTo>
                    <a:pt x="923315" y="841415"/>
                  </a:lnTo>
                  <a:lnTo>
                    <a:pt x="941300" y="849612"/>
                  </a:lnTo>
                  <a:lnTo>
                    <a:pt x="959284" y="858603"/>
                  </a:lnTo>
                  <a:lnTo>
                    <a:pt x="976740" y="868122"/>
                  </a:lnTo>
                  <a:lnTo>
                    <a:pt x="993932" y="878170"/>
                  </a:lnTo>
                  <a:lnTo>
                    <a:pt x="1011123" y="889012"/>
                  </a:lnTo>
                  <a:lnTo>
                    <a:pt x="1003189" y="891392"/>
                  </a:lnTo>
                  <a:lnTo>
                    <a:pt x="995254" y="893772"/>
                  </a:lnTo>
                  <a:lnTo>
                    <a:pt x="987055" y="896416"/>
                  </a:lnTo>
                  <a:lnTo>
                    <a:pt x="979121" y="899325"/>
                  </a:lnTo>
                  <a:lnTo>
                    <a:pt x="971186" y="902762"/>
                  </a:lnTo>
                  <a:lnTo>
                    <a:pt x="962987" y="905936"/>
                  </a:lnTo>
                  <a:lnTo>
                    <a:pt x="955053" y="909638"/>
                  </a:lnTo>
                  <a:lnTo>
                    <a:pt x="947383" y="913604"/>
                  </a:lnTo>
                  <a:lnTo>
                    <a:pt x="939448" y="917835"/>
                  </a:lnTo>
                  <a:lnTo>
                    <a:pt x="932043" y="922066"/>
                  </a:lnTo>
                  <a:lnTo>
                    <a:pt x="924637" y="926826"/>
                  </a:lnTo>
                  <a:lnTo>
                    <a:pt x="917231" y="931850"/>
                  </a:lnTo>
                  <a:lnTo>
                    <a:pt x="910090" y="936874"/>
                  </a:lnTo>
                  <a:lnTo>
                    <a:pt x="902949" y="942427"/>
                  </a:lnTo>
                  <a:lnTo>
                    <a:pt x="896073" y="948509"/>
                  </a:lnTo>
                  <a:lnTo>
                    <a:pt x="889461" y="954326"/>
                  </a:lnTo>
                  <a:lnTo>
                    <a:pt x="883113" y="960937"/>
                  </a:lnTo>
                  <a:lnTo>
                    <a:pt x="877030" y="967812"/>
                  </a:lnTo>
                  <a:lnTo>
                    <a:pt x="871211" y="974952"/>
                  </a:lnTo>
                  <a:lnTo>
                    <a:pt x="865393" y="982356"/>
                  </a:lnTo>
                  <a:lnTo>
                    <a:pt x="859838" y="990024"/>
                  </a:lnTo>
                  <a:lnTo>
                    <a:pt x="854813" y="998486"/>
                  </a:lnTo>
                  <a:lnTo>
                    <a:pt x="850052" y="1006683"/>
                  </a:lnTo>
                  <a:lnTo>
                    <a:pt x="845556" y="1015674"/>
                  </a:lnTo>
                  <a:lnTo>
                    <a:pt x="841324" y="1025193"/>
                  </a:lnTo>
                  <a:lnTo>
                    <a:pt x="837886" y="1034713"/>
                  </a:lnTo>
                  <a:lnTo>
                    <a:pt x="834183" y="1044761"/>
                  </a:lnTo>
                  <a:lnTo>
                    <a:pt x="831274" y="1055074"/>
                  </a:lnTo>
                  <a:lnTo>
                    <a:pt x="828629" y="1066180"/>
                  </a:lnTo>
                  <a:lnTo>
                    <a:pt x="826249" y="1077550"/>
                  </a:lnTo>
                  <a:lnTo>
                    <a:pt x="824398" y="1089185"/>
                  </a:lnTo>
                  <a:lnTo>
                    <a:pt x="823340" y="1101349"/>
                  </a:lnTo>
                  <a:lnTo>
                    <a:pt x="822017" y="1115893"/>
                  </a:lnTo>
                  <a:lnTo>
                    <a:pt x="821488" y="1129907"/>
                  </a:lnTo>
                  <a:lnTo>
                    <a:pt x="821488" y="1143129"/>
                  </a:lnTo>
                  <a:lnTo>
                    <a:pt x="821753" y="1156086"/>
                  </a:lnTo>
                  <a:lnTo>
                    <a:pt x="822546" y="1168514"/>
                  </a:lnTo>
                  <a:lnTo>
                    <a:pt x="824133" y="1180413"/>
                  </a:lnTo>
                  <a:lnTo>
                    <a:pt x="825984" y="1192048"/>
                  </a:lnTo>
                  <a:lnTo>
                    <a:pt x="828100" y="1203154"/>
                  </a:lnTo>
                  <a:lnTo>
                    <a:pt x="830745" y="1213731"/>
                  </a:lnTo>
                  <a:lnTo>
                    <a:pt x="833654" y="1224044"/>
                  </a:lnTo>
                  <a:lnTo>
                    <a:pt x="836828" y="1233828"/>
                  </a:lnTo>
                  <a:lnTo>
                    <a:pt x="840531" y="1243348"/>
                  </a:lnTo>
                  <a:lnTo>
                    <a:pt x="844763" y="1252338"/>
                  </a:lnTo>
                  <a:lnTo>
                    <a:pt x="848994" y="1260800"/>
                  </a:lnTo>
                  <a:lnTo>
                    <a:pt x="853491" y="1269262"/>
                  </a:lnTo>
                  <a:lnTo>
                    <a:pt x="858516" y="1276930"/>
                  </a:lnTo>
                  <a:lnTo>
                    <a:pt x="863806" y="1284334"/>
                  </a:lnTo>
                  <a:lnTo>
                    <a:pt x="869360" y="1291474"/>
                  </a:lnTo>
                  <a:lnTo>
                    <a:pt x="874914" y="1298349"/>
                  </a:lnTo>
                  <a:lnTo>
                    <a:pt x="880997" y="1304960"/>
                  </a:lnTo>
                  <a:lnTo>
                    <a:pt x="887080" y="1311042"/>
                  </a:lnTo>
                  <a:lnTo>
                    <a:pt x="893428" y="1316859"/>
                  </a:lnTo>
                  <a:lnTo>
                    <a:pt x="900040" y="1322412"/>
                  </a:lnTo>
                  <a:lnTo>
                    <a:pt x="906652" y="1327436"/>
                  </a:lnTo>
                  <a:lnTo>
                    <a:pt x="913264" y="1332196"/>
                  </a:lnTo>
                  <a:lnTo>
                    <a:pt x="920405" y="1336956"/>
                  </a:lnTo>
                  <a:lnTo>
                    <a:pt x="927546" y="1341187"/>
                  </a:lnTo>
                  <a:lnTo>
                    <a:pt x="934687" y="1345417"/>
                  </a:lnTo>
                  <a:lnTo>
                    <a:pt x="941828" y="1349119"/>
                  </a:lnTo>
                  <a:lnTo>
                    <a:pt x="949234" y="1352821"/>
                  </a:lnTo>
                  <a:lnTo>
                    <a:pt x="956904" y="1355995"/>
                  </a:lnTo>
                  <a:lnTo>
                    <a:pt x="964310" y="1358903"/>
                  </a:lnTo>
                  <a:lnTo>
                    <a:pt x="971715" y="1361812"/>
                  </a:lnTo>
                  <a:lnTo>
                    <a:pt x="979121" y="1364456"/>
                  </a:lnTo>
                  <a:lnTo>
                    <a:pt x="986526" y="1366836"/>
                  </a:lnTo>
                  <a:lnTo>
                    <a:pt x="993932" y="1368952"/>
                  </a:lnTo>
                  <a:lnTo>
                    <a:pt x="1008479" y="1372654"/>
                  </a:lnTo>
                  <a:lnTo>
                    <a:pt x="1023025" y="1375562"/>
                  </a:lnTo>
                  <a:lnTo>
                    <a:pt x="1037043" y="1378471"/>
                  </a:lnTo>
                  <a:lnTo>
                    <a:pt x="1050532" y="1380058"/>
                  </a:lnTo>
                  <a:lnTo>
                    <a:pt x="1063227" y="1381380"/>
                  </a:lnTo>
                  <a:lnTo>
                    <a:pt x="1075129" y="1382438"/>
                  </a:lnTo>
                  <a:lnTo>
                    <a:pt x="1086237" y="1382702"/>
                  </a:lnTo>
                  <a:lnTo>
                    <a:pt x="1096287" y="1383231"/>
                  </a:lnTo>
                  <a:lnTo>
                    <a:pt x="1105015" y="1383495"/>
                  </a:lnTo>
                  <a:lnTo>
                    <a:pt x="1112421" y="1383231"/>
                  </a:lnTo>
                  <a:lnTo>
                    <a:pt x="1122736" y="1382702"/>
                  </a:lnTo>
                  <a:lnTo>
                    <a:pt x="1126703" y="1382438"/>
                  </a:lnTo>
                  <a:lnTo>
                    <a:pt x="1126703" y="1394337"/>
                  </a:lnTo>
                  <a:lnTo>
                    <a:pt x="1126968" y="1406236"/>
                  </a:lnTo>
                  <a:lnTo>
                    <a:pt x="1127232" y="1417607"/>
                  </a:lnTo>
                  <a:lnTo>
                    <a:pt x="1128025" y="1428977"/>
                  </a:lnTo>
                  <a:lnTo>
                    <a:pt x="1129083" y="1439554"/>
                  </a:lnTo>
                  <a:lnTo>
                    <a:pt x="1130141" y="1450131"/>
                  </a:lnTo>
                  <a:lnTo>
                    <a:pt x="1131728" y="1460444"/>
                  </a:lnTo>
                  <a:lnTo>
                    <a:pt x="1133580" y="1470228"/>
                  </a:lnTo>
                  <a:lnTo>
                    <a:pt x="1135431" y="1480012"/>
                  </a:lnTo>
                  <a:lnTo>
                    <a:pt x="1137547" y="1489267"/>
                  </a:lnTo>
                  <a:lnTo>
                    <a:pt x="1139927" y="1498522"/>
                  </a:lnTo>
                  <a:lnTo>
                    <a:pt x="1142572" y="1507513"/>
                  </a:lnTo>
                  <a:lnTo>
                    <a:pt x="1145481" y="1515710"/>
                  </a:lnTo>
                  <a:lnTo>
                    <a:pt x="1148391" y="1524172"/>
                  </a:lnTo>
                  <a:lnTo>
                    <a:pt x="1151564" y="1532105"/>
                  </a:lnTo>
                  <a:lnTo>
                    <a:pt x="1155003" y="1539773"/>
                  </a:lnTo>
                  <a:lnTo>
                    <a:pt x="1158441" y="1547442"/>
                  </a:lnTo>
                  <a:lnTo>
                    <a:pt x="1162408" y="1554581"/>
                  </a:lnTo>
                  <a:lnTo>
                    <a:pt x="1166111" y="1561721"/>
                  </a:lnTo>
                  <a:lnTo>
                    <a:pt x="1170078" y="1568596"/>
                  </a:lnTo>
                  <a:lnTo>
                    <a:pt x="1174575" y="1575207"/>
                  </a:lnTo>
                  <a:lnTo>
                    <a:pt x="1178806" y="1581553"/>
                  </a:lnTo>
                  <a:lnTo>
                    <a:pt x="1183038" y="1587370"/>
                  </a:lnTo>
                  <a:lnTo>
                    <a:pt x="1187799" y="1593452"/>
                  </a:lnTo>
                  <a:lnTo>
                    <a:pt x="1192560" y="1599005"/>
                  </a:lnTo>
                  <a:lnTo>
                    <a:pt x="1197320" y="1604558"/>
                  </a:lnTo>
                  <a:lnTo>
                    <a:pt x="1202346" y="1609582"/>
                  </a:lnTo>
                  <a:lnTo>
                    <a:pt x="1207635" y="1614607"/>
                  </a:lnTo>
                  <a:lnTo>
                    <a:pt x="1212660" y="1619366"/>
                  </a:lnTo>
                  <a:lnTo>
                    <a:pt x="1217950" y="1624126"/>
                  </a:lnTo>
                  <a:lnTo>
                    <a:pt x="1223240" y="1628357"/>
                  </a:lnTo>
                  <a:lnTo>
                    <a:pt x="1229058" y="1632852"/>
                  </a:lnTo>
                  <a:lnTo>
                    <a:pt x="1234348" y="1636819"/>
                  </a:lnTo>
                  <a:lnTo>
                    <a:pt x="1239902" y="1640521"/>
                  </a:lnTo>
                  <a:lnTo>
                    <a:pt x="1245721" y="1644487"/>
                  </a:lnTo>
                  <a:lnTo>
                    <a:pt x="1251540" y="1647660"/>
                  </a:lnTo>
                  <a:lnTo>
                    <a:pt x="1263177" y="1654271"/>
                  </a:lnTo>
                  <a:lnTo>
                    <a:pt x="1274814" y="1660353"/>
                  </a:lnTo>
                  <a:lnTo>
                    <a:pt x="1286716" y="1665377"/>
                  </a:lnTo>
                  <a:lnTo>
                    <a:pt x="1298882" y="1670137"/>
                  </a:lnTo>
                  <a:lnTo>
                    <a:pt x="1310784" y="1673839"/>
                  </a:lnTo>
                  <a:lnTo>
                    <a:pt x="1322686" y="1677541"/>
                  </a:lnTo>
                  <a:lnTo>
                    <a:pt x="1334588" y="1680714"/>
                  </a:lnTo>
                  <a:lnTo>
                    <a:pt x="1346225" y="1683094"/>
                  </a:lnTo>
                  <a:lnTo>
                    <a:pt x="1357862" y="1685474"/>
                  </a:lnTo>
                  <a:lnTo>
                    <a:pt x="1368971" y="1687325"/>
                  </a:lnTo>
                  <a:lnTo>
                    <a:pt x="1380079" y="1688382"/>
                  </a:lnTo>
                  <a:lnTo>
                    <a:pt x="1390658" y="1689705"/>
                  </a:lnTo>
                  <a:lnTo>
                    <a:pt x="1401238" y="1690498"/>
                  </a:lnTo>
                  <a:lnTo>
                    <a:pt x="1411024" y="1690762"/>
                  </a:lnTo>
                  <a:lnTo>
                    <a:pt x="1411817" y="1709537"/>
                  </a:lnTo>
                  <a:lnTo>
                    <a:pt x="1412346" y="1728311"/>
                  </a:lnTo>
                  <a:lnTo>
                    <a:pt x="1412875" y="1747086"/>
                  </a:lnTo>
                  <a:lnTo>
                    <a:pt x="1412875" y="1766125"/>
                  </a:lnTo>
                  <a:lnTo>
                    <a:pt x="1412346" y="1792832"/>
                  </a:lnTo>
                  <a:lnTo>
                    <a:pt x="1411553" y="1819275"/>
                  </a:lnTo>
                  <a:lnTo>
                    <a:pt x="793" y="1811078"/>
                  </a:lnTo>
                  <a:lnTo>
                    <a:pt x="264" y="1784635"/>
                  </a:lnTo>
                  <a:lnTo>
                    <a:pt x="0" y="1757928"/>
                  </a:lnTo>
                  <a:lnTo>
                    <a:pt x="529" y="1733071"/>
                  </a:lnTo>
                  <a:lnTo>
                    <a:pt x="1058" y="1708215"/>
                  </a:lnTo>
                  <a:lnTo>
                    <a:pt x="2645" y="1683623"/>
                  </a:lnTo>
                  <a:lnTo>
                    <a:pt x="4232" y="1659031"/>
                  </a:lnTo>
                  <a:lnTo>
                    <a:pt x="6612" y="1634968"/>
                  </a:lnTo>
                  <a:lnTo>
                    <a:pt x="8992" y="1610905"/>
                  </a:lnTo>
                  <a:lnTo>
                    <a:pt x="12166" y="1587106"/>
                  </a:lnTo>
                  <a:lnTo>
                    <a:pt x="15340" y="1563307"/>
                  </a:lnTo>
                  <a:lnTo>
                    <a:pt x="19307" y="1539773"/>
                  </a:lnTo>
                  <a:lnTo>
                    <a:pt x="23804" y="1516503"/>
                  </a:lnTo>
                  <a:lnTo>
                    <a:pt x="28300" y="1493762"/>
                  </a:lnTo>
                  <a:lnTo>
                    <a:pt x="33590" y="1470757"/>
                  </a:lnTo>
                  <a:lnTo>
                    <a:pt x="38879" y="1448280"/>
                  </a:lnTo>
                  <a:lnTo>
                    <a:pt x="44962" y="1425804"/>
                  </a:lnTo>
                  <a:lnTo>
                    <a:pt x="51045" y="1403856"/>
                  </a:lnTo>
                  <a:lnTo>
                    <a:pt x="57658" y="1382173"/>
                  </a:lnTo>
                  <a:lnTo>
                    <a:pt x="64799" y="1360754"/>
                  </a:lnTo>
                  <a:lnTo>
                    <a:pt x="72204" y="1339336"/>
                  </a:lnTo>
                  <a:lnTo>
                    <a:pt x="79874" y="1318710"/>
                  </a:lnTo>
                  <a:lnTo>
                    <a:pt x="88073" y="1298085"/>
                  </a:lnTo>
                  <a:lnTo>
                    <a:pt x="96272" y="1277459"/>
                  </a:lnTo>
                  <a:lnTo>
                    <a:pt x="105265" y="1257627"/>
                  </a:lnTo>
                  <a:lnTo>
                    <a:pt x="114522" y="1238059"/>
                  </a:lnTo>
                  <a:lnTo>
                    <a:pt x="123779" y="1218491"/>
                  </a:lnTo>
                  <a:lnTo>
                    <a:pt x="133565" y="1199452"/>
                  </a:lnTo>
                  <a:lnTo>
                    <a:pt x="143615" y="1180678"/>
                  </a:lnTo>
                  <a:lnTo>
                    <a:pt x="153930" y="1162432"/>
                  </a:lnTo>
                  <a:lnTo>
                    <a:pt x="165038" y="1144451"/>
                  </a:lnTo>
                  <a:lnTo>
                    <a:pt x="176147" y="1126734"/>
                  </a:lnTo>
                  <a:lnTo>
                    <a:pt x="187255" y="1109546"/>
                  </a:lnTo>
                  <a:lnTo>
                    <a:pt x="198892" y="1092623"/>
                  </a:lnTo>
                  <a:lnTo>
                    <a:pt x="210794" y="1075964"/>
                  </a:lnTo>
                  <a:lnTo>
                    <a:pt x="222960" y="1059834"/>
                  </a:lnTo>
                  <a:lnTo>
                    <a:pt x="235391" y="1044232"/>
                  </a:lnTo>
                  <a:lnTo>
                    <a:pt x="248351" y="1028895"/>
                  </a:lnTo>
                  <a:lnTo>
                    <a:pt x="261310" y="1013823"/>
                  </a:lnTo>
                  <a:lnTo>
                    <a:pt x="274799" y="999544"/>
                  </a:lnTo>
                  <a:lnTo>
                    <a:pt x="288288" y="985529"/>
                  </a:lnTo>
                  <a:lnTo>
                    <a:pt x="302041" y="971779"/>
                  </a:lnTo>
                  <a:lnTo>
                    <a:pt x="316059" y="958557"/>
                  </a:lnTo>
                  <a:lnTo>
                    <a:pt x="330341" y="946129"/>
                  </a:lnTo>
                  <a:lnTo>
                    <a:pt x="344888" y="933965"/>
                  </a:lnTo>
                  <a:lnTo>
                    <a:pt x="359963" y="922066"/>
                  </a:lnTo>
                  <a:lnTo>
                    <a:pt x="374774" y="910695"/>
                  </a:lnTo>
                  <a:lnTo>
                    <a:pt x="389850" y="899589"/>
                  </a:lnTo>
                  <a:lnTo>
                    <a:pt x="405454" y="889541"/>
                  </a:lnTo>
                  <a:lnTo>
                    <a:pt x="420794" y="879757"/>
                  </a:lnTo>
                  <a:lnTo>
                    <a:pt x="436664" y="870238"/>
                  </a:lnTo>
                  <a:lnTo>
                    <a:pt x="452533" y="861511"/>
                  </a:lnTo>
                  <a:lnTo>
                    <a:pt x="468666" y="853314"/>
                  </a:lnTo>
                  <a:lnTo>
                    <a:pt x="485064" y="845646"/>
                  </a:lnTo>
                  <a:lnTo>
                    <a:pt x="501727" y="838242"/>
                  </a:lnTo>
                  <a:lnTo>
                    <a:pt x="518389" y="831631"/>
                  </a:lnTo>
                  <a:lnTo>
                    <a:pt x="535316" y="825285"/>
                  </a:lnTo>
                  <a:lnTo>
                    <a:pt x="552243" y="819732"/>
                  </a:lnTo>
                  <a:lnTo>
                    <a:pt x="569435" y="814972"/>
                  </a:lnTo>
                  <a:lnTo>
                    <a:pt x="586891" y="810477"/>
                  </a:lnTo>
                  <a:lnTo>
                    <a:pt x="604347" y="806510"/>
                  </a:lnTo>
                  <a:lnTo>
                    <a:pt x="622067" y="803337"/>
                  </a:lnTo>
                  <a:lnTo>
                    <a:pt x="639787" y="800693"/>
                  </a:lnTo>
                  <a:lnTo>
                    <a:pt x="657508" y="798577"/>
                  </a:lnTo>
                  <a:lnTo>
                    <a:pt x="675757" y="796991"/>
                  </a:lnTo>
                  <a:lnTo>
                    <a:pt x="693742" y="796197"/>
                  </a:lnTo>
                  <a:lnTo>
                    <a:pt x="711992" y="795933"/>
                  </a:lnTo>
                  <a:close/>
                  <a:moveTo>
                    <a:pt x="1463280" y="660400"/>
                  </a:moveTo>
                  <a:lnTo>
                    <a:pt x="1469893" y="660400"/>
                  </a:lnTo>
                  <a:lnTo>
                    <a:pt x="1477034" y="660665"/>
                  </a:lnTo>
                  <a:lnTo>
                    <a:pt x="1483912" y="660929"/>
                  </a:lnTo>
                  <a:lnTo>
                    <a:pt x="1490789" y="661988"/>
                  </a:lnTo>
                  <a:lnTo>
                    <a:pt x="1497666" y="663046"/>
                  </a:lnTo>
                  <a:lnTo>
                    <a:pt x="1504279" y="664898"/>
                  </a:lnTo>
                  <a:lnTo>
                    <a:pt x="1510891" y="666750"/>
                  </a:lnTo>
                  <a:lnTo>
                    <a:pt x="1516975" y="668867"/>
                  </a:lnTo>
                  <a:lnTo>
                    <a:pt x="1523323" y="671248"/>
                  </a:lnTo>
                  <a:lnTo>
                    <a:pt x="1529142" y="673894"/>
                  </a:lnTo>
                  <a:lnTo>
                    <a:pt x="1535226" y="676804"/>
                  </a:lnTo>
                  <a:lnTo>
                    <a:pt x="1540780" y="679979"/>
                  </a:lnTo>
                  <a:lnTo>
                    <a:pt x="1546599" y="683683"/>
                  </a:lnTo>
                  <a:lnTo>
                    <a:pt x="1551625" y="687123"/>
                  </a:lnTo>
                  <a:lnTo>
                    <a:pt x="1556915" y="691356"/>
                  </a:lnTo>
                  <a:lnTo>
                    <a:pt x="1561676" y="695590"/>
                  </a:lnTo>
                  <a:lnTo>
                    <a:pt x="1566437" y="700088"/>
                  </a:lnTo>
                  <a:lnTo>
                    <a:pt x="1570934" y="704850"/>
                  </a:lnTo>
                  <a:lnTo>
                    <a:pt x="1575431" y="709613"/>
                  </a:lnTo>
                  <a:lnTo>
                    <a:pt x="1579134" y="714640"/>
                  </a:lnTo>
                  <a:lnTo>
                    <a:pt x="1583101" y="719931"/>
                  </a:lnTo>
                  <a:lnTo>
                    <a:pt x="1586540" y="725223"/>
                  </a:lnTo>
                  <a:lnTo>
                    <a:pt x="1589978" y="731044"/>
                  </a:lnTo>
                  <a:lnTo>
                    <a:pt x="1592888" y="736600"/>
                  </a:lnTo>
                  <a:lnTo>
                    <a:pt x="1595533" y="742685"/>
                  </a:lnTo>
                  <a:lnTo>
                    <a:pt x="1597914" y="748771"/>
                  </a:lnTo>
                  <a:lnTo>
                    <a:pt x="1600030" y="754856"/>
                  </a:lnTo>
                  <a:lnTo>
                    <a:pt x="1601881" y="761206"/>
                  </a:lnTo>
                  <a:lnTo>
                    <a:pt x="1603204" y="767556"/>
                  </a:lnTo>
                  <a:lnTo>
                    <a:pt x="1604526" y="774435"/>
                  </a:lnTo>
                  <a:lnTo>
                    <a:pt x="1605320" y="781050"/>
                  </a:lnTo>
                  <a:lnTo>
                    <a:pt x="1605584" y="787665"/>
                  </a:lnTo>
                  <a:lnTo>
                    <a:pt x="1605849" y="794544"/>
                  </a:lnTo>
                  <a:lnTo>
                    <a:pt x="1604791" y="967581"/>
                  </a:lnTo>
                  <a:lnTo>
                    <a:pt x="1781745" y="968375"/>
                  </a:lnTo>
                  <a:lnTo>
                    <a:pt x="1788887" y="968640"/>
                  </a:lnTo>
                  <a:lnTo>
                    <a:pt x="1795764" y="969169"/>
                  </a:lnTo>
                  <a:lnTo>
                    <a:pt x="1802641" y="970227"/>
                  </a:lnTo>
                  <a:lnTo>
                    <a:pt x="1809518" y="971285"/>
                  </a:lnTo>
                  <a:lnTo>
                    <a:pt x="1815866" y="972873"/>
                  </a:lnTo>
                  <a:lnTo>
                    <a:pt x="1822479" y="974725"/>
                  </a:lnTo>
                  <a:lnTo>
                    <a:pt x="1828827" y="977106"/>
                  </a:lnTo>
                  <a:lnTo>
                    <a:pt x="1834911" y="979488"/>
                  </a:lnTo>
                  <a:lnTo>
                    <a:pt x="1840994" y="982133"/>
                  </a:lnTo>
                  <a:lnTo>
                    <a:pt x="1846813" y="985044"/>
                  </a:lnTo>
                  <a:lnTo>
                    <a:pt x="1852633" y="988219"/>
                  </a:lnTo>
                  <a:lnTo>
                    <a:pt x="1857923" y="991923"/>
                  </a:lnTo>
                  <a:lnTo>
                    <a:pt x="1863213" y="995363"/>
                  </a:lnTo>
                  <a:lnTo>
                    <a:pt x="1868503" y="999596"/>
                  </a:lnTo>
                  <a:lnTo>
                    <a:pt x="1873264" y="1003829"/>
                  </a:lnTo>
                  <a:lnTo>
                    <a:pt x="1878025" y="1008327"/>
                  </a:lnTo>
                  <a:lnTo>
                    <a:pt x="1882522" y="1012825"/>
                  </a:lnTo>
                  <a:lnTo>
                    <a:pt x="1886754" y="1017852"/>
                  </a:lnTo>
                  <a:lnTo>
                    <a:pt x="1890986" y="1022879"/>
                  </a:lnTo>
                  <a:lnTo>
                    <a:pt x="1894689" y="1027906"/>
                  </a:lnTo>
                  <a:lnTo>
                    <a:pt x="1898128" y="1033463"/>
                  </a:lnTo>
                  <a:lnTo>
                    <a:pt x="1901302" y="1039283"/>
                  </a:lnTo>
                  <a:lnTo>
                    <a:pt x="1904211" y="1044840"/>
                  </a:lnTo>
                  <a:lnTo>
                    <a:pt x="1907385" y="1050660"/>
                  </a:lnTo>
                  <a:lnTo>
                    <a:pt x="1909766" y="1056746"/>
                  </a:lnTo>
                  <a:lnTo>
                    <a:pt x="1911882" y="1063096"/>
                  </a:lnTo>
                  <a:lnTo>
                    <a:pt x="1913469" y="1069181"/>
                  </a:lnTo>
                  <a:lnTo>
                    <a:pt x="1915056" y="1075796"/>
                  </a:lnTo>
                  <a:lnTo>
                    <a:pt x="1916114" y="1082410"/>
                  </a:lnTo>
                  <a:lnTo>
                    <a:pt x="1916908" y="1089290"/>
                  </a:lnTo>
                  <a:lnTo>
                    <a:pt x="1917436" y="1095640"/>
                  </a:lnTo>
                  <a:lnTo>
                    <a:pt x="1917701" y="1102783"/>
                  </a:lnTo>
                  <a:lnTo>
                    <a:pt x="1917436" y="1109663"/>
                  </a:lnTo>
                  <a:lnTo>
                    <a:pt x="1916908" y="1116277"/>
                  </a:lnTo>
                  <a:lnTo>
                    <a:pt x="1915849" y="1123156"/>
                  </a:lnTo>
                  <a:lnTo>
                    <a:pt x="1914791" y="1129506"/>
                  </a:lnTo>
                  <a:lnTo>
                    <a:pt x="1913204" y="1136121"/>
                  </a:lnTo>
                  <a:lnTo>
                    <a:pt x="1911088" y="1142471"/>
                  </a:lnTo>
                  <a:lnTo>
                    <a:pt x="1908972" y="1148556"/>
                  </a:lnTo>
                  <a:lnTo>
                    <a:pt x="1906592" y="1154642"/>
                  </a:lnTo>
                  <a:lnTo>
                    <a:pt x="1903682" y="1160463"/>
                  </a:lnTo>
                  <a:lnTo>
                    <a:pt x="1900773" y="1166283"/>
                  </a:lnTo>
                  <a:lnTo>
                    <a:pt x="1897599" y="1171840"/>
                  </a:lnTo>
                  <a:lnTo>
                    <a:pt x="1893896" y="1177131"/>
                  </a:lnTo>
                  <a:lnTo>
                    <a:pt x="1889928" y="1182158"/>
                  </a:lnTo>
                  <a:lnTo>
                    <a:pt x="1885960" y="1187450"/>
                  </a:lnTo>
                  <a:lnTo>
                    <a:pt x="1881728" y="1192213"/>
                  </a:lnTo>
                  <a:lnTo>
                    <a:pt x="1876967" y="1196975"/>
                  </a:lnTo>
                  <a:lnTo>
                    <a:pt x="1872206" y="1201208"/>
                  </a:lnTo>
                  <a:lnTo>
                    <a:pt x="1867445" y="1205442"/>
                  </a:lnTo>
                  <a:lnTo>
                    <a:pt x="1862155" y="1209411"/>
                  </a:lnTo>
                  <a:lnTo>
                    <a:pt x="1856600" y="1212850"/>
                  </a:lnTo>
                  <a:lnTo>
                    <a:pt x="1851046" y="1216554"/>
                  </a:lnTo>
                  <a:lnTo>
                    <a:pt x="1845491" y="1219465"/>
                  </a:lnTo>
                  <a:lnTo>
                    <a:pt x="1839407" y="1222375"/>
                  </a:lnTo>
                  <a:lnTo>
                    <a:pt x="1833588" y="1225021"/>
                  </a:lnTo>
                  <a:lnTo>
                    <a:pt x="1827240" y="1227402"/>
                  </a:lnTo>
                  <a:lnTo>
                    <a:pt x="1821156" y="1229519"/>
                  </a:lnTo>
                  <a:lnTo>
                    <a:pt x="1814544" y="1231371"/>
                  </a:lnTo>
                  <a:lnTo>
                    <a:pt x="1807931" y="1232958"/>
                  </a:lnTo>
                  <a:lnTo>
                    <a:pt x="1801054" y="1234017"/>
                  </a:lnTo>
                  <a:lnTo>
                    <a:pt x="1794177" y="1234546"/>
                  </a:lnTo>
                  <a:lnTo>
                    <a:pt x="1787300" y="1235340"/>
                  </a:lnTo>
                  <a:lnTo>
                    <a:pt x="1780158" y="1235340"/>
                  </a:lnTo>
                  <a:lnTo>
                    <a:pt x="1603204" y="1234281"/>
                  </a:lnTo>
                  <a:lnTo>
                    <a:pt x="1602410" y="1407319"/>
                  </a:lnTo>
                  <a:lnTo>
                    <a:pt x="1602146" y="1413933"/>
                  </a:lnTo>
                  <a:lnTo>
                    <a:pt x="1601617" y="1420813"/>
                  </a:lnTo>
                  <a:lnTo>
                    <a:pt x="1600559" y="1427692"/>
                  </a:lnTo>
                  <a:lnTo>
                    <a:pt x="1599501" y="1434306"/>
                  </a:lnTo>
                  <a:lnTo>
                    <a:pt x="1597914" y="1440392"/>
                  </a:lnTo>
                  <a:lnTo>
                    <a:pt x="1595798" y="1446742"/>
                  </a:lnTo>
                  <a:lnTo>
                    <a:pt x="1593682" y="1453092"/>
                  </a:lnTo>
                  <a:lnTo>
                    <a:pt x="1591301" y="1459177"/>
                  </a:lnTo>
                  <a:lnTo>
                    <a:pt x="1588656" y="1464998"/>
                  </a:lnTo>
                  <a:lnTo>
                    <a:pt x="1585482" y="1470819"/>
                  </a:lnTo>
                  <a:lnTo>
                    <a:pt x="1582043" y="1476111"/>
                  </a:lnTo>
                  <a:lnTo>
                    <a:pt x="1578605" y="1481931"/>
                  </a:lnTo>
                  <a:lnTo>
                    <a:pt x="1574637" y="1486958"/>
                  </a:lnTo>
                  <a:lnTo>
                    <a:pt x="1570670" y="1491986"/>
                  </a:lnTo>
                  <a:lnTo>
                    <a:pt x="1566437" y="1496748"/>
                  </a:lnTo>
                  <a:lnTo>
                    <a:pt x="1561941" y="1501511"/>
                  </a:lnTo>
                  <a:lnTo>
                    <a:pt x="1557180" y="1505744"/>
                  </a:lnTo>
                  <a:lnTo>
                    <a:pt x="1552154" y="1509713"/>
                  </a:lnTo>
                  <a:lnTo>
                    <a:pt x="1546864" y="1513946"/>
                  </a:lnTo>
                  <a:lnTo>
                    <a:pt x="1541309" y="1517650"/>
                  </a:lnTo>
                  <a:lnTo>
                    <a:pt x="1536019" y="1521090"/>
                  </a:lnTo>
                  <a:lnTo>
                    <a:pt x="1530200" y="1524000"/>
                  </a:lnTo>
                  <a:lnTo>
                    <a:pt x="1524381" y="1527175"/>
                  </a:lnTo>
                  <a:lnTo>
                    <a:pt x="1518297" y="1529821"/>
                  </a:lnTo>
                  <a:lnTo>
                    <a:pt x="1511949" y="1532202"/>
                  </a:lnTo>
                  <a:lnTo>
                    <a:pt x="1505601" y="1534319"/>
                  </a:lnTo>
                  <a:lnTo>
                    <a:pt x="1499253" y="1535906"/>
                  </a:lnTo>
                  <a:lnTo>
                    <a:pt x="1492640" y="1537494"/>
                  </a:lnTo>
                  <a:lnTo>
                    <a:pt x="1485763" y="1538288"/>
                  </a:lnTo>
                  <a:lnTo>
                    <a:pt x="1478886" y="1539346"/>
                  </a:lnTo>
                  <a:lnTo>
                    <a:pt x="1472009" y="1539875"/>
                  </a:lnTo>
                  <a:lnTo>
                    <a:pt x="1464867" y="1539875"/>
                  </a:lnTo>
                  <a:lnTo>
                    <a:pt x="1458255" y="1539611"/>
                  </a:lnTo>
                  <a:lnTo>
                    <a:pt x="1451113" y="1539346"/>
                  </a:lnTo>
                  <a:lnTo>
                    <a:pt x="1444236" y="1538288"/>
                  </a:lnTo>
                  <a:lnTo>
                    <a:pt x="1437623" y="1536965"/>
                  </a:lnTo>
                  <a:lnTo>
                    <a:pt x="1431010" y="1535377"/>
                  </a:lnTo>
                  <a:lnTo>
                    <a:pt x="1424398" y="1533525"/>
                  </a:lnTo>
                  <a:lnTo>
                    <a:pt x="1418314" y="1531673"/>
                  </a:lnTo>
                  <a:lnTo>
                    <a:pt x="1411966" y="1529292"/>
                  </a:lnTo>
                  <a:lnTo>
                    <a:pt x="1406147" y="1526381"/>
                  </a:lnTo>
                  <a:lnTo>
                    <a:pt x="1400063" y="1523471"/>
                  </a:lnTo>
                  <a:lnTo>
                    <a:pt x="1394509" y="1520296"/>
                  </a:lnTo>
                  <a:lnTo>
                    <a:pt x="1388690" y="1516592"/>
                  </a:lnTo>
                  <a:lnTo>
                    <a:pt x="1383399" y="1512888"/>
                  </a:lnTo>
                  <a:lnTo>
                    <a:pt x="1378374" y="1508919"/>
                  </a:lnTo>
                  <a:lnTo>
                    <a:pt x="1373348" y="1504686"/>
                  </a:lnTo>
                  <a:lnTo>
                    <a:pt x="1368852" y="1500188"/>
                  </a:lnTo>
                  <a:lnTo>
                    <a:pt x="1364355" y="1495425"/>
                  </a:lnTo>
                  <a:lnTo>
                    <a:pt x="1359858" y="1490663"/>
                  </a:lnTo>
                  <a:lnTo>
                    <a:pt x="1356155" y="1485636"/>
                  </a:lnTo>
                  <a:lnTo>
                    <a:pt x="1352188" y="1480344"/>
                  </a:lnTo>
                  <a:lnTo>
                    <a:pt x="1348749" y="1475052"/>
                  </a:lnTo>
                  <a:lnTo>
                    <a:pt x="1345311" y="1469496"/>
                  </a:lnTo>
                  <a:lnTo>
                    <a:pt x="1342401" y="1463675"/>
                  </a:lnTo>
                  <a:lnTo>
                    <a:pt x="1339756" y="1457854"/>
                  </a:lnTo>
                  <a:lnTo>
                    <a:pt x="1337375" y="1451504"/>
                  </a:lnTo>
                  <a:lnTo>
                    <a:pt x="1335259" y="1445154"/>
                  </a:lnTo>
                  <a:lnTo>
                    <a:pt x="1333408" y="1439069"/>
                  </a:lnTo>
                  <a:lnTo>
                    <a:pt x="1332085" y="1432454"/>
                  </a:lnTo>
                  <a:lnTo>
                    <a:pt x="1330763" y="1425840"/>
                  </a:lnTo>
                  <a:lnTo>
                    <a:pt x="1329969" y="1419490"/>
                  </a:lnTo>
                  <a:lnTo>
                    <a:pt x="1329440" y="1412611"/>
                  </a:lnTo>
                  <a:lnTo>
                    <a:pt x="1329440" y="1405731"/>
                  </a:lnTo>
                  <a:lnTo>
                    <a:pt x="1330234" y="1232958"/>
                  </a:lnTo>
                  <a:lnTo>
                    <a:pt x="1153279" y="1231636"/>
                  </a:lnTo>
                  <a:lnTo>
                    <a:pt x="1146402" y="1231371"/>
                  </a:lnTo>
                  <a:lnTo>
                    <a:pt x="1139525" y="1231106"/>
                  </a:lnTo>
                  <a:lnTo>
                    <a:pt x="1132648" y="1230048"/>
                  </a:lnTo>
                  <a:lnTo>
                    <a:pt x="1125771" y="1228990"/>
                  </a:lnTo>
                  <a:lnTo>
                    <a:pt x="1119423" y="1227138"/>
                  </a:lnTo>
                  <a:lnTo>
                    <a:pt x="1112810" y="1225286"/>
                  </a:lnTo>
                  <a:lnTo>
                    <a:pt x="1106462" y="1223433"/>
                  </a:lnTo>
                  <a:lnTo>
                    <a:pt x="1100378" y="1221052"/>
                  </a:lnTo>
                  <a:lnTo>
                    <a:pt x="1094295" y="1218406"/>
                  </a:lnTo>
                  <a:lnTo>
                    <a:pt x="1088476" y="1215231"/>
                  </a:lnTo>
                  <a:lnTo>
                    <a:pt x="1082656" y="1212056"/>
                  </a:lnTo>
                  <a:lnTo>
                    <a:pt x="1077102" y="1208352"/>
                  </a:lnTo>
                  <a:lnTo>
                    <a:pt x="1071812" y="1204648"/>
                  </a:lnTo>
                  <a:lnTo>
                    <a:pt x="1066786" y="1200679"/>
                  </a:lnTo>
                  <a:lnTo>
                    <a:pt x="1062025" y="1196446"/>
                  </a:lnTo>
                  <a:lnTo>
                    <a:pt x="1057264" y="1192213"/>
                  </a:lnTo>
                  <a:lnTo>
                    <a:pt x="1052767" y="1187450"/>
                  </a:lnTo>
                  <a:lnTo>
                    <a:pt x="1048271" y="1182688"/>
                  </a:lnTo>
                  <a:lnTo>
                    <a:pt x="1044303" y="1177396"/>
                  </a:lnTo>
                  <a:lnTo>
                    <a:pt x="1040600" y="1172104"/>
                  </a:lnTo>
                  <a:lnTo>
                    <a:pt x="1036897" y="1166813"/>
                  </a:lnTo>
                  <a:lnTo>
                    <a:pt x="1033723" y="1161256"/>
                  </a:lnTo>
                  <a:lnTo>
                    <a:pt x="1030549" y="1155435"/>
                  </a:lnTo>
                  <a:lnTo>
                    <a:pt x="1027904" y="1149615"/>
                  </a:lnTo>
                  <a:lnTo>
                    <a:pt x="1025523" y="1143265"/>
                  </a:lnTo>
                  <a:lnTo>
                    <a:pt x="1023407" y="1137444"/>
                  </a:lnTo>
                  <a:lnTo>
                    <a:pt x="1021820" y="1130829"/>
                  </a:lnTo>
                  <a:lnTo>
                    <a:pt x="1020233" y="1124215"/>
                  </a:lnTo>
                  <a:lnTo>
                    <a:pt x="1019175" y="1117600"/>
                  </a:lnTo>
                  <a:lnTo>
                    <a:pt x="1018117" y="1111250"/>
                  </a:lnTo>
                  <a:lnTo>
                    <a:pt x="1017853" y="1104371"/>
                  </a:lnTo>
                  <a:lnTo>
                    <a:pt x="1017588" y="1097492"/>
                  </a:lnTo>
                  <a:lnTo>
                    <a:pt x="1017853" y="1090613"/>
                  </a:lnTo>
                  <a:lnTo>
                    <a:pt x="1018382" y="1083733"/>
                  </a:lnTo>
                  <a:lnTo>
                    <a:pt x="1019440" y="1077383"/>
                  </a:lnTo>
                  <a:lnTo>
                    <a:pt x="1020498" y="1070769"/>
                  </a:lnTo>
                  <a:lnTo>
                    <a:pt x="1022085" y="1064154"/>
                  </a:lnTo>
                  <a:lnTo>
                    <a:pt x="1024201" y="1057804"/>
                  </a:lnTo>
                  <a:lnTo>
                    <a:pt x="1026317" y="1051719"/>
                  </a:lnTo>
                  <a:lnTo>
                    <a:pt x="1028697" y="1045633"/>
                  </a:lnTo>
                  <a:lnTo>
                    <a:pt x="1031607" y="1039813"/>
                  </a:lnTo>
                  <a:lnTo>
                    <a:pt x="1034516" y="1033992"/>
                  </a:lnTo>
                  <a:lnTo>
                    <a:pt x="1037690" y="1028435"/>
                  </a:lnTo>
                  <a:lnTo>
                    <a:pt x="1041394" y="1023144"/>
                  </a:lnTo>
                  <a:lnTo>
                    <a:pt x="1045361" y="1017852"/>
                  </a:lnTo>
                  <a:lnTo>
                    <a:pt x="1049329" y="1012825"/>
                  </a:lnTo>
                  <a:lnTo>
                    <a:pt x="1053561" y="1008063"/>
                  </a:lnTo>
                  <a:lnTo>
                    <a:pt x="1058057" y="1003565"/>
                  </a:lnTo>
                  <a:lnTo>
                    <a:pt x="1062818" y="999067"/>
                  </a:lnTo>
                  <a:lnTo>
                    <a:pt x="1067844" y="994833"/>
                  </a:lnTo>
                  <a:lnTo>
                    <a:pt x="1073134" y="990865"/>
                  </a:lnTo>
                  <a:lnTo>
                    <a:pt x="1078689" y="987160"/>
                  </a:lnTo>
                  <a:lnTo>
                    <a:pt x="1083979" y="983721"/>
                  </a:lnTo>
                  <a:lnTo>
                    <a:pt x="1089798" y="980546"/>
                  </a:lnTo>
                  <a:lnTo>
                    <a:pt x="1095617" y="977635"/>
                  </a:lnTo>
                  <a:lnTo>
                    <a:pt x="1101701" y="975254"/>
                  </a:lnTo>
                  <a:lnTo>
                    <a:pt x="1108049" y="972873"/>
                  </a:lnTo>
                  <a:lnTo>
                    <a:pt x="1114133" y="970756"/>
                  </a:lnTo>
                  <a:lnTo>
                    <a:pt x="1120745" y="968904"/>
                  </a:lnTo>
                  <a:lnTo>
                    <a:pt x="1127358" y="967581"/>
                  </a:lnTo>
                  <a:lnTo>
                    <a:pt x="1134235" y="966258"/>
                  </a:lnTo>
                  <a:lnTo>
                    <a:pt x="1141112" y="965465"/>
                  </a:lnTo>
                  <a:lnTo>
                    <a:pt x="1147989" y="965200"/>
                  </a:lnTo>
                  <a:lnTo>
                    <a:pt x="1155131" y="964935"/>
                  </a:lnTo>
                  <a:lnTo>
                    <a:pt x="1332085" y="965994"/>
                  </a:lnTo>
                  <a:lnTo>
                    <a:pt x="1332879" y="793221"/>
                  </a:lnTo>
                  <a:lnTo>
                    <a:pt x="1333143" y="786342"/>
                  </a:lnTo>
                  <a:lnTo>
                    <a:pt x="1333672" y="779463"/>
                  </a:lnTo>
                  <a:lnTo>
                    <a:pt x="1334730" y="772583"/>
                  </a:lnTo>
                  <a:lnTo>
                    <a:pt x="1335788" y="765969"/>
                  </a:lnTo>
                  <a:lnTo>
                    <a:pt x="1337375" y="759883"/>
                  </a:lnTo>
                  <a:lnTo>
                    <a:pt x="1339227" y="753269"/>
                  </a:lnTo>
                  <a:lnTo>
                    <a:pt x="1341608" y="747448"/>
                  </a:lnTo>
                  <a:lnTo>
                    <a:pt x="1343988" y="741098"/>
                  </a:lnTo>
                  <a:lnTo>
                    <a:pt x="1346633" y="735013"/>
                  </a:lnTo>
                  <a:lnTo>
                    <a:pt x="1349807" y="729456"/>
                  </a:lnTo>
                  <a:lnTo>
                    <a:pt x="1353246" y="723900"/>
                  </a:lnTo>
                  <a:lnTo>
                    <a:pt x="1356684" y="718344"/>
                  </a:lnTo>
                  <a:lnTo>
                    <a:pt x="1360652" y="713317"/>
                  </a:lnTo>
                  <a:lnTo>
                    <a:pt x="1364355" y="708290"/>
                  </a:lnTo>
                  <a:lnTo>
                    <a:pt x="1368852" y="703527"/>
                  </a:lnTo>
                  <a:lnTo>
                    <a:pt x="1373348" y="698765"/>
                  </a:lnTo>
                  <a:lnTo>
                    <a:pt x="1378109" y="694267"/>
                  </a:lnTo>
                  <a:lnTo>
                    <a:pt x="1383135" y="690298"/>
                  </a:lnTo>
                  <a:lnTo>
                    <a:pt x="1388161" y="686329"/>
                  </a:lnTo>
                  <a:lnTo>
                    <a:pt x="1393451" y="682890"/>
                  </a:lnTo>
                  <a:lnTo>
                    <a:pt x="1399270" y="679186"/>
                  </a:lnTo>
                  <a:lnTo>
                    <a:pt x="1404824" y="676275"/>
                  </a:lnTo>
                  <a:lnTo>
                    <a:pt x="1410908" y="673365"/>
                  </a:lnTo>
                  <a:lnTo>
                    <a:pt x="1416992" y="670454"/>
                  </a:lnTo>
                  <a:lnTo>
                    <a:pt x="1423075" y="668073"/>
                  </a:lnTo>
                  <a:lnTo>
                    <a:pt x="1429688" y="666221"/>
                  </a:lnTo>
                  <a:lnTo>
                    <a:pt x="1436036" y="664369"/>
                  </a:lnTo>
                  <a:lnTo>
                    <a:pt x="1442649" y="662781"/>
                  </a:lnTo>
                  <a:lnTo>
                    <a:pt x="1449261" y="661988"/>
                  </a:lnTo>
                  <a:lnTo>
                    <a:pt x="1456138" y="660929"/>
                  </a:lnTo>
                  <a:lnTo>
                    <a:pt x="1463280" y="660400"/>
                  </a:lnTo>
                  <a:close/>
                  <a:moveTo>
                    <a:pt x="714108" y="0"/>
                  </a:moveTo>
                  <a:lnTo>
                    <a:pt x="723364" y="0"/>
                  </a:lnTo>
                  <a:lnTo>
                    <a:pt x="732621" y="264"/>
                  </a:lnTo>
                  <a:lnTo>
                    <a:pt x="741349" y="529"/>
                  </a:lnTo>
                  <a:lnTo>
                    <a:pt x="750606" y="1058"/>
                  </a:lnTo>
                  <a:lnTo>
                    <a:pt x="759599" y="2115"/>
                  </a:lnTo>
                  <a:lnTo>
                    <a:pt x="768591" y="3173"/>
                  </a:lnTo>
                  <a:lnTo>
                    <a:pt x="777319" y="4495"/>
                  </a:lnTo>
                  <a:lnTo>
                    <a:pt x="786312" y="5817"/>
                  </a:lnTo>
                  <a:lnTo>
                    <a:pt x="795040" y="7404"/>
                  </a:lnTo>
                  <a:lnTo>
                    <a:pt x="803503" y="9520"/>
                  </a:lnTo>
                  <a:lnTo>
                    <a:pt x="812231" y="11635"/>
                  </a:lnTo>
                  <a:lnTo>
                    <a:pt x="820959" y="14015"/>
                  </a:lnTo>
                  <a:lnTo>
                    <a:pt x="829158" y="16395"/>
                  </a:lnTo>
                  <a:lnTo>
                    <a:pt x="837622" y="19039"/>
                  </a:lnTo>
                  <a:lnTo>
                    <a:pt x="845821" y="21948"/>
                  </a:lnTo>
                  <a:lnTo>
                    <a:pt x="853755" y="24856"/>
                  </a:lnTo>
                  <a:lnTo>
                    <a:pt x="861954" y="28294"/>
                  </a:lnTo>
                  <a:lnTo>
                    <a:pt x="869889" y="31732"/>
                  </a:lnTo>
                  <a:lnTo>
                    <a:pt x="877559" y="35434"/>
                  </a:lnTo>
                  <a:lnTo>
                    <a:pt x="885493" y="39136"/>
                  </a:lnTo>
                  <a:lnTo>
                    <a:pt x="892899" y="43102"/>
                  </a:lnTo>
                  <a:lnTo>
                    <a:pt x="900569" y="47333"/>
                  </a:lnTo>
                  <a:lnTo>
                    <a:pt x="907710" y="51299"/>
                  </a:lnTo>
                  <a:lnTo>
                    <a:pt x="915116" y="56059"/>
                  </a:lnTo>
                  <a:lnTo>
                    <a:pt x="922257" y="60554"/>
                  </a:lnTo>
                  <a:lnTo>
                    <a:pt x="929398" y="65314"/>
                  </a:lnTo>
                  <a:lnTo>
                    <a:pt x="936274" y="70338"/>
                  </a:lnTo>
                  <a:lnTo>
                    <a:pt x="943151" y="75362"/>
                  </a:lnTo>
                  <a:lnTo>
                    <a:pt x="949763" y="80915"/>
                  </a:lnTo>
                  <a:lnTo>
                    <a:pt x="956111" y="86204"/>
                  </a:lnTo>
                  <a:lnTo>
                    <a:pt x="962458" y="91757"/>
                  </a:lnTo>
                  <a:lnTo>
                    <a:pt x="968806" y="97575"/>
                  </a:lnTo>
                  <a:lnTo>
                    <a:pt x="974889" y="103392"/>
                  </a:lnTo>
                  <a:lnTo>
                    <a:pt x="980972" y="109474"/>
                  </a:lnTo>
                  <a:lnTo>
                    <a:pt x="986526" y="115556"/>
                  </a:lnTo>
                  <a:lnTo>
                    <a:pt x="992080" y="121902"/>
                  </a:lnTo>
                  <a:lnTo>
                    <a:pt x="997635" y="128513"/>
                  </a:lnTo>
                  <a:lnTo>
                    <a:pt x="1002924" y="134859"/>
                  </a:lnTo>
                  <a:lnTo>
                    <a:pt x="1008214" y="141470"/>
                  </a:lnTo>
                  <a:lnTo>
                    <a:pt x="1013239" y="148345"/>
                  </a:lnTo>
                  <a:lnTo>
                    <a:pt x="1018000" y="155220"/>
                  </a:lnTo>
                  <a:lnTo>
                    <a:pt x="1022761" y="162360"/>
                  </a:lnTo>
                  <a:lnTo>
                    <a:pt x="1027257" y="169499"/>
                  </a:lnTo>
                  <a:lnTo>
                    <a:pt x="1031489" y="176903"/>
                  </a:lnTo>
                  <a:lnTo>
                    <a:pt x="1035720" y="184043"/>
                  </a:lnTo>
                  <a:lnTo>
                    <a:pt x="1039688" y="191711"/>
                  </a:lnTo>
                  <a:lnTo>
                    <a:pt x="1043655" y="199115"/>
                  </a:lnTo>
                  <a:lnTo>
                    <a:pt x="1047093" y="206784"/>
                  </a:lnTo>
                  <a:lnTo>
                    <a:pt x="1050532" y="214717"/>
                  </a:lnTo>
                  <a:lnTo>
                    <a:pt x="1053705" y="222650"/>
                  </a:lnTo>
                  <a:lnTo>
                    <a:pt x="1057144" y="230318"/>
                  </a:lnTo>
                  <a:lnTo>
                    <a:pt x="1059788" y="238780"/>
                  </a:lnTo>
                  <a:lnTo>
                    <a:pt x="1062433" y="246713"/>
                  </a:lnTo>
                  <a:lnTo>
                    <a:pt x="1064814" y="255175"/>
                  </a:lnTo>
                  <a:lnTo>
                    <a:pt x="1067194" y="263372"/>
                  </a:lnTo>
                  <a:lnTo>
                    <a:pt x="1069310" y="271834"/>
                  </a:lnTo>
                  <a:lnTo>
                    <a:pt x="1070897" y="280031"/>
                  </a:lnTo>
                  <a:lnTo>
                    <a:pt x="1072484" y="288757"/>
                  </a:lnTo>
                  <a:lnTo>
                    <a:pt x="1074071" y="297219"/>
                  </a:lnTo>
                  <a:lnTo>
                    <a:pt x="1075129" y="305945"/>
                  </a:lnTo>
                  <a:lnTo>
                    <a:pt x="1076186" y="314936"/>
                  </a:lnTo>
                  <a:lnTo>
                    <a:pt x="1076980" y="323397"/>
                  </a:lnTo>
                  <a:lnTo>
                    <a:pt x="1077509" y="332388"/>
                  </a:lnTo>
                  <a:lnTo>
                    <a:pt x="1077773" y="341379"/>
                  </a:lnTo>
                  <a:lnTo>
                    <a:pt x="1077773" y="350369"/>
                  </a:lnTo>
                  <a:lnTo>
                    <a:pt x="1077509" y="359360"/>
                  </a:lnTo>
                  <a:lnTo>
                    <a:pt x="1077244" y="368350"/>
                  </a:lnTo>
                  <a:lnTo>
                    <a:pt x="1076716" y="377341"/>
                  </a:lnTo>
                  <a:lnTo>
                    <a:pt x="1075658" y="385803"/>
                  </a:lnTo>
                  <a:lnTo>
                    <a:pt x="1074600" y="394793"/>
                  </a:lnTo>
                  <a:lnTo>
                    <a:pt x="1073277" y="403519"/>
                  </a:lnTo>
                  <a:lnTo>
                    <a:pt x="1071955" y="411981"/>
                  </a:lnTo>
                  <a:lnTo>
                    <a:pt x="1070103" y="420707"/>
                  </a:lnTo>
                  <a:lnTo>
                    <a:pt x="1068252" y="428905"/>
                  </a:lnTo>
                  <a:lnTo>
                    <a:pt x="1065872" y="437366"/>
                  </a:lnTo>
                  <a:lnTo>
                    <a:pt x="1063756" y="445564"/>
                  </a:lnTo>
                  <a:lnTo>
                    <a:pt x="1061111" y="454026"/>
                  </a:lnTo>
                  <a:lnTo>
                    <a:pt x="1058466" y="461958"/>
                  </a:lnTo>
                  <a:lnTo>
                    <a:pt x="1055557" y="469891"/>
                  </a:lnTo>
                  <a:lnTo>
                    <a:pt x="1052383" y="478089"/>
                  </a:lnTo>
                  <a:lnTo>
                    <a:pt x="1048945" y="485757"/>
                  </a:lnTo>
                  <a:lnTo>
                    <a:pt x="1045506" y="493426"/>
                  </a:lnTo>
                  <a:lnTo>
                    <a:pt x="1041804" y="501358"/>
                  </a:lnTo>
                  <a:lnTo>
                    <a:pt x="1038101" y="508762"/>
                  </a:lnTo>
                  <a:lnTo>
                    <a:pt x="1033869" y="516166"/>
                  </a:lnTo>
                  <a:lnTo>
                    <a:pt x="1029637" y="523570"/>
                  </a:lnTo>
                  <a:lnTo>
                    <a:pt x="1025141" y="530710"/>
                  </a:lnTo>
                  <a:lnTo>
                    <a:pt x="1020380" y="537850"/>
                  </a:lnTo>
                  <a:lnTo>
                    <a:pt x="1015620" y="544725"/>
                  </a:lnTo>
                  <a:lnTo>
                    <a:pt x="1010859" y="551864"/>
                  </a:lnTo>
                  <a:lnTo>
                    <a:pt x="1005834" y="558211"/>
                  </a:lnTo>
                  <a:lnTo>
                    <a:pt x="1000544" y="564821"/>
                  </a:lnTo>
                  <a:lnTo>
                    <a:pt x="995254" y="571432"/>
                  </a:lnTo>
                  <a:lnTo>
                    <a:pt x="989436" y="578043"/>
                  </a:lnTo>
                  <a:lnTo>
                    <a:pt x="983882" y="584125"/>
                  </a:lnTo>
                  <a:lnTo>
                    <a:pt x="977798" y="590207"/>
                  </a:lnTo>
                  <a:lnTo>
                    <a:pt x="971980" y="596024"/>
                  </a:lnTo>
                  <a:lnTo>
                    <a:pt x="965632" y="601842"/>
                  </a:lnTo>
                  <a:lnTo>
                    <a:pt x="959549" y="607659"/>
                  </a:lnTo>
                  <a:lnTo>
                    <a:pt x="953201" y="612948"/>
                  </a:lnTo>
                  <a:lnTo>
                    <a:pt x="946325" y="618501"/>
                  </a:lnTo>
                  <a:lnTo>
                    <a:pt x="939713" y="623789"/>
                  </a:lnTo>
                  <a:lnTo>
                    <a:pt x="933100" y="628813"/>
                  </a:lnTo>
                  <a:lnTo>
                    <a:pt x="926224" y="633573"/>
                  </a:lnTo>
                  <a:lnTo>
                    <a:pt x="919083" y="638333"/>
                  </a:lnTo>
                  <a:lnTo>
                    <a:pt x="911942" y="642828"/>
                  </a:lnTo>
                  <a:lnTo>
                    <a:pt x="904536" y="647323"/>
                  </a:lnTo>
                  <a:lnTo>
                    <a:pt x="897131" y="651290"/>
                  </a:lnTo>
                  <a:lnTo>
                    <a:pt x="889461" y="655521"/>
                  </a:lnTo>
                  <a:lnTo>
                    <a:pt x="881791" y="659487"/>
                  </a:lnTo>
                  <a:lnTo>
                    <a:pt x="874120" y="663189"/>
                  </a:lnTo>
                  <a:lnTo>
                    <a:pt x="866186" y="666627"/>
                  </a:lnTo>
                  <a:lnTo>
                    <a:pt x="857987" y="670064"/>
                  </a:lnTo>
                  <a:lnTo>
                    <a:pt x="850052" y="672973"/>
                  </a:lnTo>
                  <a:lnTo>
                    <a:pt x="841853" y="676146"/>
                  </a:lnTo>
                  <a:lnTo>
                    <a:pt x="833654" y="679055"/>
                  </a:lnTo>
                  <a:lnTo>
                    <a:pt x="825455" y="681699"/>
                  </a:lnTo>
                  <a:lnTo>
                    <a:pt x="816992" y="684079"/>
                  </a:lnTo>
                  <a:lnTo>
                    <a:pt x="808264" y="686195"/>
                  </a:lnTo>
                  <a:lnTo>
                    <a:pt x="799800" y="688310"/>
                  </a:lnTo>
                  <a:lnTo>
                    <a:pt x="791072" y="690161"/>
                  </a:lnTo>
                  <a:lnTo>
                    <a:pt x="782609" y="691483"/>
                  </a:lnTo>
                  <a:lnTo>
                    <a:pt x="773616" y="693070"/>
                  </a:lnTo>
                  <a:lnTo>
                    <a:pt x="764624" y="694128"/>
                  </a:lnTo>
                  <a:lnTo>
                    <a:pt x="755632" y="695185"/>
                  </a:lnTo>
                  <a:lnTo>
                    <a:pt x="746639" y="695714"/>
                  </a:lnTo>
                  <a:lnTo>
                    <a:pt x="737647" y="696243"/>
                  </a:lnTo>
                  <a:lnTo>
                    <a:pt x="728390" y="696507"/>
                  </a:lnTo>
                  <a:lnTo>
                    <a:pt x="719133" y="696507"/>
                  </a:lnTo>
                  <a:lnTo>
                    <a:pt x="709876" y="696507"/>
                  </a:lnTo>
                  <a:lnTo>
                    <a:pt x="700883" y="695979"/>
                  </a:lnTo>
                  <a:lnTo>
                    <a:pt x="691891" y="695450"/>
                  </a:lnTo>
                  <a:lnTo>
                    <a:pt x="682898" y="694392"/>
                  </a:lnTo>
                  <a:lnTo>
                    <a:pt x="673906" y="693599"/>
                  </a:lnTo>
                  <a:lnTo>
                    <a:pt x="664913" y="692541"/>
                  </a:lnTo>
                  <a:lnTo>
                    <a:pt x="656186" y="690954"/>
                  </a:lnTo>
                  <a:lnTo>
                    <a:pt x="647458" y="689103"/>
                  </a:lnTo>
                  <a:lnTo>
                    <a:pt x="638730" y="687252"/>
                  </a:lnTo>
                  <a:lnTo>
                    <a:pt x="630266" y="684872"/>
                  </a:lnTo>
                  <a:lnTo>
                    <a:pt x="621538" y="683021"/>
                  </a:lnTo>
                  <a:lnTo>
                    <a:pt x="613339" y="680113"/>
                  </a:lnTo>
                  <a:lnTo>
                    <a:pt x="604876" y="677468"/>
                  </a:lnTo>
                  <a:lnTo>
                    <a:pt x="596676" y="674824"/>
                  </a:lnTo>
                  <a:lnTo>
                    <a:pt x="588478" y="671651"/>
                  </a:lnTo>
                  <a:lnTo>
                    <a:pt x="580543" y="668213"/>
                  </a:lnTo>
                  <a:lnTo>
                    <a:pt x="572873" y="665040"/>
                  </a:lnTo>
                  <a:lnTo>
                    <a:pt x="564674" y="661603"/>
                  </a:lnTo>
                  <a:lnTo>
                    <a:pt x="557004" y="657636"/>
                  </a:lnTo>
                  <a:lnTo>
                    <a:pt x="549598" y="653405"/>
                  </a:lnTo>
                  <a:lnTo>
                    <a:pt x="541928" y="649439"/>
                  </a:lnTo>
                  <a:lnTo>
                    <a:pt x="534787" y="645208"/>
                  </a:lnTo>
                  <a:lnTo>
                    <a:pt x="527382" y="640713"/>
                  </a:lnTo>
                  <a:lnTo>
                    <a:pt x="520241" y="635953"/>
                  </a:lnTo>
                  <a:lnTo>
                    <a:pt x="513364" y="631193"/>
                  </a:lnTo>
                  <a:lnTo>
                    <a:pt x="506223" y="626169"/>
                  </a:lnTo>
                  <a:lnTo>
                    <a:pt x="499611" y="621145"/>
                  </a:lnTo>
                  <a:lnTo>
                    <a:pt x="492734" y="615592"/>
                  </a:lnTo>
                  <a:lnTo>
                    <a:pt x="486122" y="610303"/>
                  </a:lnTo>
                  <a:lnTo>
                    <a:pt x="480039" y="604750"/>
                  </a:lnTo>
                  <a:lnTo>
                    <a:pt x="473691" y="598933"/>
                  </a:lnTo>
                  <a:lnTo>
                    <a:pt x="467873" y="593115"/>
                  </a:lnTo>
                  <a:lnTo>
                    <a:pt x="461790" y="587298"/>
                  </a:lnTo>
                  <a:lnTo>
                    <a:pt x="455971" y="580952"/>
                  </a:lnTo>
                  <a:lnTo>
                    <a:pt x="450152" y="574605"/>
                  </a:lnTo>
                  <a:lnTo>
                    <a:pt x="444863" y="568523"/>
                  </a:lnTo>
                  <a:lnTo>
                    <a:pt x="439573" y="561913"/>
                  </a:lnTo>
                  <a:lnTo>
                    <a:pt x="434283" y="555038"/>
                  </a:lnTo>
                  <a:lnTo>
                    <a:pt x="429258" y="548162"/>
                  </a:lnTo>
                  <a:lnTo>
                    <a:pt x="424497" y="541287"/>
                  </a:lnTo>
                  <a:lnTo>
                    <a:pt x="419737" y="534148"/>
                  </a:lnTo>
                  <a:lnTo>
                    <a:pt x="415240" y="527008"/>
                  </a:lnTo>
                  <a:lnTo>
                    <a:pt x="411009" y="519868"/>
                  </a:lnTo>
                  <a:lnTo>
                    <a:pt x="406777" y="512464"/>
                  </a:lnTo>
                  <a:lnTo>
                    <a:pt x="402545" y="505060"/>
                  </a:lnTo>
                  <a:lnTo>
                    <a:pt x="398842" y="497392"/>
                  </a:lnTo>
                  <a:lnTo>
                    <a:pt x="395140" y="489988"/>
                  </a:lnTo>
                  <a:lnTo>
                    <a:pt x="391966" y="481791"/>
                  </a:lnTo>
                  <a:lnTo>
                    <a:pt x="388792" y="474122"/>
                  </a:lnTo>
                  <a:lnTo>
                    <a:pt x="385618" y="466189"/>
                  </a:lnTo>
                  <a:lnTo>
                    <a:pt x="382709" y="458256"/>
                  </a:lnTo>
                  <a:lnTo>
                    <a:pt x="380064" y="449795"/>
                  </a:lnTo>
                  <a:lnTo>
                    <a:pt x="377684" y="441862"/>
                  </a:lnTo>
                  <a:lnTo>
                    <a:pt x="375303" y="433400"/>
                  </a:lnTo>
                  <a:lnTo>
                    <a:pt x="373187" y="425203"/>
                  </a:lnTo>
                  <a:lnTo>
                    <a:pt x="371336" y="416477"/>
                  </a:lnTo>
                  <a:lnTo>
                    <a:pt x="370014" y="407750"/>
                  </a:lnTo>
                  <a:lnTo>
                    <a:pt x="368427" y="399289"/>
                  </a:lnTo>
                  <a:lnTo>
                    <a:pt x="367369" y="390562"/>
                  </a:lnTo>
                  <a:lnTo>
                    <a:pt x="366311" y="382101"/>
                  </a:lnTo>
                  <a:lnTo>
                    <a:pt x="365517" y="373110"/>
                  </a:lnTo>
                  <a:lnTo>
                    <a:pt x="364988" y="364120"/>
                  </a:lnTo>
                  <a:lnTo>
                    <a:pt x="364724" y="355129"/>
                  </a:lnTo>
                  <a:lnTo>
                    <a:pt x="364724" y="346403"/>
                  </a:lnTo>
                  <a:lnTo>
                    <a:pt x="364988" y="337412"/>
                  </a:lnTo>
                  <a:lnTo>
                    <a:pt x="365253" y="328422"/>
                  </a:lnTo>
                  <a:lnTo>
                    <a:pt x="365782" y="319695"/>
                  </a:lnTo>
                  <a:lnTo>
                    <a:pt x="366575" y="310705"/>
                  </a:lnTo>
                  <a:lnTo>
                    <a:pt x="367898" y="301979"/>
                  </a:lnTo>
                  <a:lnTo>
                    <a:pt x="368956" y="292988"/>
                  </a:lnTo>
                  <a:lnTo>
                    <a:pt x="370542" y="284791"/>
                  </a:lnTo>
                  <a:lnTo>
                    <a:pt x="372394" y="276064"/>
                  </a:lnTo>
                  <a:lnTo>
                    <a:pt x="374245" y="267603"/>
                  </a:lnTo>
                  <a:lnTo>
                    <a:pt x="376626" y="259141"/>
                  </a:lnTo>
                  <a:lnTo>
                    <a:pt x="378477" y="250944"/>
                  </a:lnTo>
                  <a:lnTo>
                    <a:pt x="381386" y="242746"/>
                  </a:lnTo>
                  <a:lnTo>
                    <a:pt x="384031" y="234549"/>
                  </a:lnTo>
                  <a:lnTo>
                    <a:pt x="386940" y="226616"/>
                  </a:lnTo>
                  <a:lnTo>
                    <a:pt x="390114" y="218683"/>
                  </a:lnTo>
                  <a:lnTo>
                    <a:pt x="393553" y="210750"/>
                  </a:lnTo>
                  <a:lnTo>
                    <a:pt x="396991" y="203082"/>
                  </a:lnTo>
                  <a:lnTo>
                    <a:pt x="400694" y="195678"/>
                  </a:lnTo>
                  <a:lnTo>
                    <a:pt x="404396" y="187745"/>
                  </a:lnTo>
                  <a:lnTo>
                    <a:pt x="408628" y="180341"/>
                  </a:lnTo>
                  <a:lnTo>
                    <a:pt x="412860" y="173201"/>
                  </a:lnTo>
                  <a:lnTo>
                    <a:pt x="417356" y="165797"/>
                  </a:lnTo>
                  <a:lnTo>
                    <a:pt x="422117" y="158658"/>
                  </a:lnTo>
                  <a:lnTo>
                    <a:pt x="426878" y="151783"/>
                  </a:lnTo>
                  <a:lnTo>
                    <a:pt x="431638" y="144907"/>
                  </a:lnTo>
                  <a:lnTo>
                    <a:pt x="436664" y="138297"/>
                  </a:lnTo>
                  <a:lnTo>
                    <a:pt x="441953" y="131686"/>
                  </a:lnTo>
                  <a:lnTo>
                    <a:pt x="447243" y="125075"/>
                  </a:lnTo>
                  <a:lnTo>
                    <a:pt x="453062" y="118993"/>
                  </a:lnTo>
                  <a:lnTo>
                    <a:pt x="458616" y="112647"/>
                  </a:lnTo>
                  <a:lnTo>
                    <a:pt x="464434" y="106301"/>
                  </a:lnTo>
                  <a:lnTo>
                    <a:pt x="470518" y="100483"/>
                  </a:lnTo>
                  <a:lnTo>
                    <a:pt x="476865" y="94666"/>
                  </a:lnTo>
                  <a:lnTo>
                    <a:pt x="482948" y="89113"/>
                  </a:lnTo>
                  <a:lnTo>
                    <a:pt x="489560" y="83560"/>
                  </a:lnTo>
                  <a:lnTo>
                    <a:pt x="496172" y="78271"/>
                  </a:lnTo>
                  <a:lnTo>
                    <a:pt x="502520" y="72983"/>
                  </a:lnTo>
                  <a:lnTo>
                    <a:pt x="509397" y="67958"/>
                  </a:lnTo>
                  <a:lnTo>
                    <a:pt x="516538" y="62934"/>
                  </a:lnTo>
                  <a:lnTo>
                    <a:pt x="523414" y="58175"/>
                  </a:lnTo>
                  <a:lnTo>
                    <a:pt x="530820" y="53679"/>
                  </a:lnTo>
                  <a:lnTo>
                    <a:pt x="537961" y="49184"/>
                  </a:lnTo>
                  <a:lnTo>
                    <a:pt x="545367" y="45217"/>
                  </a:lnTo>
                  <a:lnTo>
                    <a:pt x="553301" y="40987"/>
                  </a:lnTo>
                  <a:lnTo>
                    <a:pt x="560707" y="37020"/>
                  </a:lnTo>
                  <a:lnTo>
                    <a:pt x="568377" y="33583"/>
                  </a:lnTo>
                  <a:lnTo>
                    <a:pt x="576311" y="29881"/>
                  </a:lnTo>
                  <a:lnTo>
                    <a:pt x="584510" y="26707"/>
                  </a:lnTo>
                  <a:lnTo>
                    <a:pt x="592445" y="23534"/>
                  </a:lnTo>
                  <a:lnTo>
                    <a:pt x="600379" y="20361"/>
                  </a:lnTo>
                  <a:lnTo>
                    <a:pt x="608843" y="17717"/>
                  </a:lnTo>
                  <a:lnTo>
                    <a:pt x="617042" y="15073"/>
                  </a:lnTo>
                  <a:lnTo>
                    <a:pt x="625505" y="12693"/>
                  </a:lnTo>
                  <a:lnTo>
                    <a:pt x="633969" y="10313"/>
                  </a:lnTo>
                  <a:lnTo>
                    <a:pt x="642697" y="8462"/>
                  </a:lnTo>
                  <a:lnTo>
                    <a:pt x="651425" y="6875"/>
                  </a:lnTo>
                  <a:lnTo>
                    <a:pt x="659888" y="5024"/>
                  </a:lnTo>
                  <a:lnTo>
                    <a:pt x="668881" y="3702"/>
                  </a:lnTo>
                  <a:lnTo>
                    <a:pt x="677873" y="2644"/>
                  </a:lnTo>
                  <a:lnTo>
                    <a:pt x="686601" y="1851"/>
                  </a:lnTo>
                  <a:lnTo>
                    <a:pt x="695858" y="793"/>
                  </a:lnTo>
                  <a:lnTo>
                    <a:pt x="704851" y="264"/>
                  </a:lnTo>
                  <a:lnTo>
                    <a:pt x="714108" y="0"/>
                  </a:lnTo>
                  <a:close/>
                </a:path>
              </a:pathLst>
            </a:custGeom>
            <a:solidFill>
              <a:schemeClr val="tx1"/>
            </a:solidFill>
            <a:ln>
              <a:noFill/>
            </a:ln>
          </p:spPr>
          <p:txBody>
            <a:bodyPr anchor="ctr">
              <a:scene3d>
                <a:camera prst="orthographicFront"/>
                <a:lightRig rig="threePt" dir="t"/>
              </a:scene3d>
              <a:sp3d>
                <a:contourClr>
                  <a:srgbClr val="FFFFFF"/>
                </a:contourClr>
              </a:sp3d>
            </a:bodyPr>
            <a:lstStyle/>
            <a:p>
              <a:pPr algn="ctr" eaLnBrk="0" fontAlgn="base" hangingPunct="0">
                <a:spcBef>
                  <a:spcPct val="0"/>
                </a:spcBef>
                <a:spcAft>
                  <a:spcPct val="0"/>
                </a:spcAft>
              </a:pPr>
              <a:endParaRPr lang="zh-CN" altLang="en-US">
                <a:solidFill>
                  <a:prstClr val="white"/>
                </a:solidFill>
                <a:latin typeface="Calibri" pitchFamily="34" charset="0"/>
                <a:ea typeface="宋体" pitchFamily="2" charset="-122"/>
              </a:endParaRPr>
            </a:p>
          </p:txBody>
        </p:sp>
      </p:grpSp>
      <p:sp>
        <p:nvSpPr>
          <p:cNvPr id="22" name="文本框 21"/>
          <p:cNvSpPr txBox="1"/>
          <p:nvPr/>
        </p:nvSpPr>
        <p:spPr>
          <a:xfrm>
            <a:off x="4921359" y="2913408"/>
            <a:ext cx="1483098" cy="300082"/>
          </a:xfrm>
          <a:prstGeom prst="rect">
            <a:avLst/>
          </a:prstGeom>
          <a:noFill/>
        </p:spPr>
        <p:txBody>
          <a:bodyPr wrap="none" rtlCol="0">
            <a:spAutoFit/>
          </a:bodyPr>
          <a:lstStyle/>
          <a:p>
            <a:r>
              <a:rPr lang="zh-CN" altLang="en-US" dirty="0" smtClean="0">
                <a:solidFill>
                  <a:prstClr val="white"/>
                </a:solidFill>
                <a:latin typeface="Arial"/>
                <a:ea typeface="微软雅黑"/>
              </a:rPr>
              <a:t>指导领导</a:t>
            </a:r>
            <a:r>
              <a:rPr lang="zh-CN" altLang="en-US" dirty="0" smtClean="0">
                <a:solidFill>
                  <a:prstClr val="white"/>
                </a:solidFill>
                <a:latin typeface="Arial"/>
                <a:ea typeface="微软雅黑"/>
              </a:rPr>
              <a:t>：</a:t>
            </a:r>
            <a:r>
              <a:rPr lang="en-US" altLang="zh-CN" dirty="0" smtClean="0">
                <a:solidFill>
                  <a:prstClr val="white"/>
                </a:solidFill>
                <a:latin typeface="Arial"/>
                <a:ea typeface="微软雅黑"/>
              </a:rPr>
              <a:t>1PPT</a:t>
            </a:r>
            <a:endParaRPr lang="zh-CN" altLang="en-US" dirty="0">
              <a:solidFill>
                <a:prstClr val="white"/>
              </a:solidFill>
              <a:latin typeface="Arial"/>
              <a:ea typeface="微软雅黑"/>
            </a:endParaRPr>
          </a:p>
        </p:txBody>
      </p:sp>
      <p:cxnSp>
        <p:nvCxnSpPr>
          <p:cNvPr id="23" name="直接连接符 22"/>
          <p:cNvCxnSpPr/>
          <p:nvPr/>
        </p:nvCxnSpPr>
        <p:spPr>
          <a:xfrm>
            <a:off x="1333501" y="2477193"/>
            <a:ext cx="601961"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4" name="直接连接符 23"/>
          <p:cNvCxnSpPr/>
          <p:nvPr/>
        </p:nvCxnSpPr>
        <p:spPr>
          <a:xfrm>
            <a:off x="7134082" y="2477193"/>
            <a:ext cx="601961"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pic>
        <p:nvPicPr>
          <p:cNvPr id="4" name="图片 3"/>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377" y="3757491"/>
            <a:ext cx="9143244" cy="1401964"/>
          </a:xfrm>
          <a:prstGeom prst="rect">
            <a:avLst/>
          </a:prstGeom>
        </p:spPr>
      </p:pic>
    </p:spTree>
    <p:extLst>
      <p:ext uri="{BB962C8B-B14F-4D97-AF65-F5344CB8AC3E}">
        <p14:creationId xmlns:p14="http://schemas.microsoft.com/office/powerpoint/2010/main" val="3522933925"/>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6" presetClass="entr" presetSubtype="0" fill="hold" grpId="0" nodeType="afterEffect">
                                  <p:stCondLst>
                                    <p:cond delay="0"/>
                                  </p:stCondLst>
                                  <p:iterate type="lt">
                                    <p:tmPct val="10000"/>
                                  </p:iterate>
                                  <p:childTnLst>
                                    <p:set>
                                      <p:cBhvr>
                                        <p:cTn id="12" dur="1" fill="hold">
                                          <p:stCondLst>
                                            <p:cond delay="0"/>
                                          </p:stCondLst>
                                        </p:cTn>
                                        <p:tgtEl>
                                          <p:spTgt spid="9"/>
                                        </p:tgtEl>
                                        <p:attrNameLst>
                                          <p:attrName>style.visibility</p:attrName>
                                        </p:attrNameLst>
                                      </p:cBhvr>
                                      <p:to>
                                        <p:strVal val="visible"/>
                                      </p:to>
                                    </p:set>
                                    <p:anim by="(-#ppt_w*2)" calcmode="lin" valueType="num">
                                      <p:cBhvr rctx="PPT">
                                        <p:cTn id="13" dur="500" autoRev="1" fill="hold">
                                          <p:stCondLst>
                                            <p:cond delay="0"/>
                                          </p:stCondLst>
                                        </p:cTn>
                                        <p:tgtEl>
                                          <p:spTgt spid="9"/>
                                        </p:tgtEl>
                                        <p:attrNameLst>
                                          <p:attrName>ppt_w</p:attrName>
                                        </p:attrNameLst>
                                      </p:cBhvr>
                                    </p:anim>
                                    <p:anim by="(#ppt_w*0.50)" calcmode="lin" valueType="num">
                                      <p:cBhvr>
                                        <p:cTn id="14" dur="500" decel="50000" autoRev="1" fill="hold">
                                          <p:stCondLst>
                                            <p:cond delay="0"/>
                                          </p:stCondLst>
                                        </p:cTn>
                                        <p:tgtEl>
                                          <p:spTgt spid="9"/>
                                        </p:tgtEl>
                                        <p:attrNameLst>
                                          <p:attrName>ppt_x</p:attrName>
                                        </p:attrNameLst>
                                      </p:cBhvr>
                                    </p:anim>
                                    <p:anim from="(-#ppt_h/2)" to="(#ppt_y)" calcmode="lin" valueType="num">
                                      <p:cBhvr>
                                        <p:cTn id="15" dur="1000" fill="hold">
                                          <p:stCondLst>
                                            <p:cond delay="0"/>
                                          </p:stCondLst>
                                        </p:cTn>
                                        <p:tgtEl>
                                          <p:spTgt spid="9"/>
                                        </p:tgtEl>
                                        <p:attrNameLst>
                                          <p:attrName>ppt_y</p:attrName>
                                        </p:attrNameLst>
                                      </p:cBhvr>
                                    </p:anim>
                                    <p:animRot by="21600000">
                                      <p:cBhvr>
                                        <p:cTn id="16" dur="1000" fill="hold">
                                          <p:stCondLst>
                                            <p:cond delay="0"/>
                                          </p:stCondLst>
                                        </p:cTn>
                                        <p:tgtEl>
                                          <p:spTgt spid="9"/>
                                        </p:tgtEl>
                                        <p:attrNameLst>
                                          <p:attrName>r</p:attrName>
                                        </p:attrNameLst>
                                      </p:cBhvr>
                                    </p:animRot>
                                  </p:childTnLst>
                                </p:cTn>
                              </p:par>
                            </p:childTnLst>
                          </p:cTn>
                        </p:par>
                        <p:par>
                          <p:cTn id="17" fill="hold">
                            <p:stCondLst>
                              <p:cond delay="3000"/>
                            </p:stCondLst>
                            <p:childTnLst>
                              <p:par>
                                <p:cTn id="18" presetID="2" presetClass="entr" presetSubtype="8" fill="hold" nodeType="afterEffect">
                                  <p:stCondLst>
                                    <p:cond delay="0"/>
                                  </p:stCondLst>
                                  <p:childTnLst>
                                    <p:set>
                                      <p:cBhvr>
                                        <p:cTn id="19" dur="1" fill="hold">
                                          <p:stCondLst>
                                            <p:cond delay="0"/>
                                          </p:stCondLst>
                                        </p:cTn>
                                        <p:tgtEl>
                                          <p:spTgt spid="23"/>
                                        </p:tgtEl>
                                        <p:attrNameLst>
                                          <p:attrName>style.visibility</p:attrName>
                                        </p:attrNameLst>
                                      </p:cBhvr>
                                      <p:to>
                                        <p:strVal val="visible"/>
                                      </p:to>
                                    </p:set>
                                    <p:anim calcmode="lin" valueType="num">
                                      <p:cBhvr additive="base">
                                        <p:cTn id="20" dur="500" fill="hold"/>
                                        <p:tgtEl>
                                          <p:spTgt spid="23"/>
                                        </p:tgtEl>
                                        <p:attrNameLst>
                                          <p:attrName>ppt_x</p:attrName>
                                        </p:attrNameLst>
                                      </p:cBhvr>
                                      <p:tavLst>
                                        <p:tav tm="0">
                                          <p:val>
                                            <p:strVal val="0-#ppt_w/2"/>
                                          </p:val>
                                        </p:tav>
                                        <p:tav tm="100000">
                                          <p:val>
                                            <p:strVal val="#ppt_x"/>
                                          </p:val>
                                        </p:tav>
                                      </p:tavLst>
                                    </p:anim>
                                    <p:anim calcmode="lin" valueType="num">
                                      <p:cBhvr additive="base">
                                        <p:cTn id="21" dur="500" fill="hold"/>
                                        <p:tgtEl>
                                          <p:spTgt spid="23"/>
                                        </p:tgtEl>
                                        <p:attrNameLst>
                                          <p:attrName>ppt_y</p:attrName>
                                        </p:attrNameLst>
                                      </p:cBhvr>
                                      <p:tavLst>
                                        <p:tav tm="0">
                                          <p:val>
                                            <p:strVal val="#ppt_y"/>
                                          </p:val>
                                        </p:tav>
                                        <p:tav tm="100000">
                                          <p:val>
                                            <p:strVal val="#ppt_y"/>
                                          </p:val>
                                        </p:tav>
                                      </p:tavLst>
                                    </p:anim>
                                  </p:childTnLst>
                                </p:cTn>
                              </p:par>
                              <p:par>
                                <p:cTn id="22" presetID="2" presetClass="entr" presetSubtype="2" fill="hold" nodeType="withEffect">
                                  <p:stCondLst>
                                    <p:cond delay="0"/>
                                  </p:stCondLst>
                                  <p:childTnLst>
                                    <p:set>
                                      <p:cBhvr>
                                        <p:cTn id="23" dur="1" fill="hold">
                                          <p:stCondLst>
                                            <p:cond delay="0"/>
                                          </p:stCondLst>
                                        </p:cTn>
                                        <p:tgtEl>
                                          <p:spTgt spid="24"/>
                                        </p:tgtEl>
                                        <p:attrNameLst>
                                          <p:attrName>style.visibility</p:attrName>
                                        </p:attrNameLst>
                                      </p:cBhvr>
                                      <p:to>
                                        <p:strVal val="visible"/>
                                      </p:to>
                                    </p:set>
                                    <p:anim calcmode="lin" valueType="num">
                                      <p:cBhvr additive="base">
                                        <p:cTn id="24" dur="500" fill="hold"/>
                                        <p:tgtEl>
                                          <p:spTgt spid="24"/>
                                        </p:tgtEl>
                                        <p:attrNameLst>
                                          <p:attrName>ppt_x</p:attrName>
                                        </p:attrNameLst>
                                      </p:cBhvr>
                                      <p:tavLst>
                                        <p:tav tm="0">
                                          <p:val>
                                            <p:strVal val="1+#ppt_w/2"/>
                                          </p:val>
                                        </p:tav>
                                        <p:tav tm="100000">
                                          <p:val>
                                            <p:strVal val="#ppt_x"/>
                                          </p:val>
                                        </p:tav>
                                      </p:tavLst>
                                    </p:anim>
                                    <p:anim calcmode="lin" valueType="num">
                                      <p:cBhvr additive="base">
                                        <p:cTn id="25" dur="500" fill="hold"/>
                                        <p:tgtEl>
                                          <p:spTgt spid="24"/>
                                        </p:tgtEl>
                                        <p:attrNameLst>
                                          <p:attrName>ppt_y</p:attrName>
                                        </p:attrNameLst>
                                      </p:cBhvr>
                                      <p:tavLst>
                                        <p:tav tm="0">
                                          <p:val>
                                            <p:strVal val="#ppt_y"/>
                                          </p:val>
                                        </p:tav>
                                        <p:tav tm="100000">
                                          <p:val>
                                            <p:strVal val="#ppt_y"/>
                                          </p:val>
                                        </p:tav>
                                      </p:tavLst>
                                    </p:anim>
                                  </p:childTnLst>
                                </p:cTn>
                              </p:par>
                            </p:childTnLst>
                          </p:cTn>
                        </p:par>
                        <p:par>
                          <p:cTn id="26" fill="hold">
                            <p:stCondLst>
                              <p:cond delay="3500"/>
                            </p:stCondLst>
                            <p:childTnLst>
                              <p:par>
                                <p:cTn id="27" presetID="16" presetClass="entr" presetSubtype="21" fill="hold" grpId="0" nodeType="afterEffect">
                                  <p:stCondLst>
                                    <p:cond delay="0"/>
                                  </p:stCondLst>
                                  <p:childTnLst>
                                    <p:set>
                                      <p:cBhvr>
                                        <p:cTn id="28" dur="1" fill="hold">
                                          <p:stCondLst>
                                            <p:cond delay="0"/>
                                          </p:stCondLst>
                                        </p:cTn>
                                        <p:tgtEl>
                                          <p:spTgt spid="15"/>
                                        </p:tgtEl>
                                        <p:attrNameLst>
                                          <p:attrName>style.visibility</p:attrName>
                                        </p:attrNameLst>
                                      </p:cBhvr>
                                      <p:to>
                                        <p:strVal val="visible"/>
                                      </p:to>
                                    </p:set>
                                    <p:animEffect transition="in" filter="barn(inVertical)">
                                      <p:cBhvr>
                                        <p:cTn id="29" dur="500"/>
                                        <p:tgtEl>
                                          <p:spTgt spid="15"/>
                                        </p:tgtEl>
                                      </p:cBhvr>
                                    </p:animEffect>
                                  </p:childTnLst>
                                </p:cTn>
                              </p:par>
                            </p:childTnLst>
                          </p:cTn>
                        </p:par>
                        <p:par>
                          <p:cTn id="30" fill="hold">
                            <p:stCondLst>
                              <p:cond delay="4000"/>
                            </p:stCondLst>
                            <p:childTnLst>
                              <p:par>
                                <p:cTn id="31" presetID="10" presetClass="entr" presetSubtype="0" fill="hold" grpId="0" nodeType="afterEffect">
                                  <p:stCondLst>
                                    <p:cond delay="0"/>
                                  </p:stCondLst>
                                  <p:iterate type="lt">
                                    <p:tmPct val="15000"/>
                                  </p:iterate>
                                  <p:childTnLst>
                                    <p:set>
                                      <p:cBhvr>
                                        <p:cTn id="32" dur="1" fill="hold">
                                          <p:stCondLst>
                                            <p:cond delay="0"/>
                                          </p:stCondLst>
                                        </p:cTn>
                                        <p:tgtEl>
                                          <p:spTgt spid="16"/>
                                        </p:tgtEl>
                                        <p:attrNameLst>
                                          <p:attrName>style.visibility</p:attrName>
                                        </p:attrNameLst>
                                      </p:cBhvr>
                                      <p:to>
                                        <p:strVal val="visible"/>
                                      </p:to>
                                    </p:set>
                                    <p:animEffect transition="in" filter="fade">
                                      <p:cBhvr>
                                        <p:cTn id="33" dur="500"/>
                                        <p:tgtEl>
                                          <p:spTgt spid="16"/>
                                        </p:tgtEl>
                                      </p:cBhvr>
                                    </p:animEffect>
                                  </p:childTnLst>
                                </p:cTn>
                              </p:par>
                            </p:childTnLst>
                          </p:cTn>
                        </p:par>
                        <p:par>
                          <p:cTn id="34" fill="hold">
                            <p:stCondLst>
                              <p:cond delay="6450"/>
                            </p:stCondLst>
                            <p:childTnLst>
                              <p:par>
                                <p:cTn id="35" presetID="10" presetClass="entr" presetSubtype="0" fill="hold" nodeType="afterEffect">
                                  <p:stCondLst>
                                    <p:cond delay="0"/>
                                  </p:stCondLst>
                                  <p:childTnLst>
                                    <p:set>
                                      <p:cBhvr>
                                        <p:cTn id="36" dur="1" fill="hold">
                                          <p:stCondLst>
                                            <p:cond delay="0"/>
                                          </p:stCondLst>
                                        </p:cTn>
                                        <p:tgtEl>
                                          <p:spTgt spid="5"/>
                                        </p:tgtEl>
                                        <p:attrNameLst>
                                          <p:attrName>style.visibility</p:attrName>
                                        </p:attrNameLst>
                                      </p:cBhvr>
                                      <p:to>
                                        <p:strVal val="visible"/>
                                      </p:to>
                                    </p:set>
                                    <p:animEffect transition="in" filter="fade">
                                      <p:cBhvr>
                                        <p:cTn id="37" dur="500"/>
                                        <p:tgtEl>
                                          <p:spTgt spid="5"/>
                                        </p:tgtEl>
                                      </p:cBhvr>
                                    </p:animEffect>
                                  </p:childTnLst>
                                </p:cTn>
                              </p:par>
                            </p:childTnLst>
                          </p:cTn>
                        </p:par>
                        <p:par>
                          <p:cTn id="38" fill="hold">
                            <p:stCondLst>
                              <p:cond delay="6950"/>
                            </p:stCondLst>
                            <p:childTnLst>
                              <p:par>
                                <p:cTn id="39" presetID="10" presetClass="entr" presetSubtype="0" fill="hold" grpId="0" nodeType="afterEffect">
                                  <p:stCondLst>
                                    <p:cond delay="0"/>
                                  </p:stCondLst>
                                  <p:childTnLst>
                                    <p:set>
                                      <p:cBhvr>
                                        <p:cTn id="40" dur="1" fill="hold">
                                          <p:stCondLst>
                                            <p:cond delay="0"/>
                                          </p:stCondLst>
                                        </p:cTn>
                                        <p:tgtEl>
                                          <p:spTgt spid="19"/>
                                        </p:tgtEl>
                                        <p:attrNameLst>
                                          <p:attrName>style.visibility</p:attrName>
                                        </p:attrNameLst>
                                      </p:cBhvr>
                                      <p:to>
                                        <p:strVal val="visible"/>
                                      </p:to>
                                    </p:set>
                                    <p:animEffect transition="in" filter="fade">
                                      <p:cBhvr>
                                        <p:cTn id="41" dur="500"/>
                                        <p:tgtEl>
                                          <p:spTgt spid="19"/>
                                        </p:tgtEl>
                                      </p:cBhvr>
                                    </p:animEffect>
                                  </p:childTnLst>
                                </p:cTn>
                              </p:par>
                            </p:childTnLst>
                          </p:cTn>
                        </p:par>
                        <p:par>
                          <p:cTn id="42" fill="hold">
                            <p:stCondLst>
                              <p:cond delay="7450"/>
                            </p:stCondLst>
                            <p:childTnLst>
                              <p:par>
                                <p:cTn id="43" presetID="10" presetClass="entr" presetSubtype="0" fill="hold" nodeType="afterEffect">
                                  <p:stCondLst>
                                    <p:cond delay="0"/>
                                  </p:stCondLst>
                                  <p:childTnLst>
                                    <p:set>
                                      <p:cBhvr>
                                        <p:cTn id="44" dur="1" fill="hold">
                                          <p:stCondLst>
                                            <p:cond delay="0"/>
                                          </p:stCondLst>
                                        </p:cTn>
                                        <p:tgtEl>
                                          <p:spTgt spid="6"/>
                                        </p:tgtEl>
                                        <p:attrNameLst>
                                          <p:attrName>style.visibility</p:attrName>
                                        </p:attrNameLst>
                                      </p:cBhvr>
                                      <p:to>
                                        <p:strVal val="visible"/>
                                      </p:to>
                                    </p:set>
                                    <p:animEffect transition="in" filter="fade">
                                      <p:cBhvr>
                                        <p:cTn id="45" dur="500"/>
                                        <p:tgtEl>
                                          <p:spTgt spid="6"/>
                                        </p:tgtEl>
                                      </p:cBhvr>
                                    </p:animEffect>
                                  </p:childTnLst>
                                </p:cTn>
                              </p:par>
                            </p:childTnLst>
                          </p:cTn>
                        </p:par>
                        <p:par>
                          <p:cTn id="46" fill="hold">
                            <p:stCondLst>
                              <p:cond delay="7950"/>
                            </p:stCondLst>
                            <p:childTnLst>
                              <p:par>
                                <p:cTn id="47" presetID="10" presetClass="entr" presetSubtype="0" fill="hold" grpId="0" nodeType="afterEffect">
                                  <p:stCondLst>
                                    <p:cond delay="0"/>
                                  </p:stCondLst>
                                  <p:childTnLst>
                                    <p:set>
                                      <p:cBhvr>
                                        <p:cTn id="48" dur="1" fill="hold">
                                          <p:stCondLst>
                                            <p:cond delay="0"/>
                                          </p:stCondLst>
                                        </p:cTn>
                                        <p:tgtEl>
                                          <p:spTgt spid="22"/>
                                        </p:tgtEl>
                                        <p:attrNameLst>
                                          <p:attrName>style.visibility</p:attrName>
                                        </p:attrNameLst>
                                      </p:cBhvr>
                                      <p:to>
                                        <p:strVal val="visible"/>
                                      </p:to>
                                    </p:set>
                                    <p:animEffect transition="in" filter="fade">
                                      <p:cBhvr>
                                        <p:cTn id="49"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5" grpId="0" animBg="1"/>
      <p:bldP spid="16" grpId="0"/>
      <p:bldP spid="19" grpId="0"/>
      <p:bldP spid="22"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47667" y="3327835"/>
            <a:ext cx="6455579" cy="126957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248707"/>
            <a:ext cx="9144000" cy="1025122"/>
          </a:xfrm>
          <a:prstGeom prst="rect">
            <a:avLst/>
          </a:prstGeom>
          <a:solidFill>
            <a:schemeClr val="tx2">
              <a:lumMod val="75000"/>
            </a:schemeClr>
          </a:solidFill>
          <a:ln w="9525">
            <a:noFill/>
            <a:miter lim="800000"/>
            <a:headEnd/>
            <a:tailEnd/>
          </a:ln>
        </p:spPr>
        <p:txBody>
          <a:bodyPr wrap="none" anchor="ctr"/>
          <a:lstStyle/>
          <a:p>
            <a:pPr defTabSz="914400">
              <a:defRPr/>
            </a:pPr>
            <a:endParaRPr lang="zh-CN" altLang="en-US" sz="1800"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820802" y="236386"/>
            <a:ext cx="7711638" cy="2011329"/>
          </a:xfrm>
          <a:prstGeom prst="rect">
            <a:avLst/>
          </a:prstGeom>
          <a:noFill/>
          <a:ln>
            <a:noFill/>
          </a:ln>
        </p:spPr>
      </p:pic>
      <p:sp>
        <p:nvSpPr>
          <p:cNvPr id="15" name="Rectangle 3"/>
          <p:cNvSpPr>
            <a:spLocks noChangeArrowheads="1"/>
          </p:cNvSpPr>
          <p:nvPr/>
        </p:nvSpPr>
        <p:spPr bwMode="auto">
          <a:xfrm>
            <a:off x="468316" y="2323010"/>
            <a:ext cx="4103687" cy="121400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4572000" y="2323010"/>
            <a:ext cx="4103688" cy="1160003"/>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2915816"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7234001"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93468843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Text Box 4"/>
          <p:cNvSpPr txBox="1">
            <a:spLocks noChangeArrowheads="1"/>
          </p:cNvSpPr>
          <p:nvPr/>
        </p:nvSpPr>
        <p:spPr bwMode="auto">
          <a:xfrm>
            <a:off x="2627784" y="2445032"/>
            <a:ext cx="4464496" cy="8617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5000" b="1" i="0" u="none" strike="noStrike" kern="1200" cap="none" spc="0" normalizeH="0" baseline="0" noProof="0" dirty="0" smtClean="0">
                <a:ln>
                  <a:noFill/>
                </a:ln>
                <a:solidFill>
                  <a:srgbClr val="FFFFFF"/>
                </a:soli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cs typeface="+mn-cs"/>
              </a:rPr>
              <a:t>单击添加标题</a:t>
            </a:r>
            <a:endParaRPr kumimoji="0" lang="zh-CN" altLang="zh-CN" sz="5000" b="1" i="0" u="none" strike="noStrike" kern="1200" cap="none" spc="0" normalizeH="0" baseline="0" noProof="0" dirty="0">
              <a:ln>
                <a:noFill/>
              </a:ln>
              <a:solidFill>
                <a:srgbClr val="FFFFFF"/>
              </a:soli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cs typeface="+mn-cs"/>
            </a:endParaRPr>
          </a:p>
        </p:txBody>
      </p:sp>
      <p:sp>
        <p:nvSpPr>
          <p:cNvPr id="23" name="文本框 9"/>
          <p:cNvSpPr txBox="1"/>
          <p:nvPr/>
        </p:nvSpPr>
        <p:spPr>
          <a:xfrm>
            <a:off x="2738037" y="3379922"/>
            <a:ext cx="2007940" cy="246221"/>
          </a:xfrm>
          <a:prstGeom prst="rect">
            <a:avLst/>
          </a:prstGeom>
          <a:noFill/>
        </p:spPr>
        <p:txBody>
          <a:bodyPr wrap="square" lIns="0" tIns="0" rIns="0" bIns="0" rtlCol="0">
            <a:spAutoFit/>
          </a:bodyPr>
          <a:lstStyle/>
          <a:p>
            <a:pPr marL="171450" marR="0" lvl="1" indent="-171450" algn="l" defTabSz="914400" rtl="0" eaLnBrk="1" fontAlgn="auto" latinLnBrk="0" hangingPunct="1">
              <a:lnSpc>
                <a:spcPct val="100000"/>
              </a:lnSpc>
              <a:spcBef>
                <a:spcPts val="0"/>
              </a:spcBef>
              <a:spcAft>
                <a:spcPts val="0"/>
              </a:spcAft>
              <a:buClrTx/>
              <a:buSzTx/>
              <a:buFont typeface="Wingdings" pitchFamily="2" charset="2"/>
              <a:buChar char="l"/>
              <a:tabLst/>
              <a:defRPr/>
            </a:pPr>
            <a:r>
              <a:rPr kumimoji="0" lang="zh-CN" altLang="en-US" sz="1600" b="0" i="0" u="none" strike="noStrike" kern="1200" cap="none" spc="0" normalizeH="0" baseline="0" noProof="0" dirty="0" smtClean="0">
                <a:ln>
                  <a:noFill/>
                </a:ln>
                <a:solidFill>
                  <a:srgbClr val="FFFFFF"/>
                </a:solidFill>
                <a:effectLst/>
                <a:uLnTx/>
                <a:uFillTx/>
                <a:latin typeface="微软雅黑" pitchFamily="34" charset="-122"/>
                <a:ea typeface="微软雅黑" pitchFamily="34" charset="-122"/>
                <a:cs typeface="+mn-cs"/>
              </a:rPr>
              <a:t>标题文字</a:t>
            </a:r>
            <a:endParaRPr kumimoji="0" lang="zh-CN" altLang="en-US" sz="1600"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endParaRPr>
          </a:p>
        </p:txBody>
      </p:sp>
      <p:sp>
        <p:nvSpPr>
          <p:cNvPr id="24" name="文本框 9"/>
          <p:cNvSpPr txBox="1"/>
          <p:nvPr/>
        </p:nvSpPr>
        <p:spPr>
          <a:xfrm>
            <a:off x="2738036" y="3689973"/>
            <a:ext cx="2007940" cy="246221"/>
          </a:xfrm>
          <a:prstGeom prst="rect">
            <a:avLst/>
          </a:prstGeom>
          <a:noFill/>
        </p:spPr>
        <p:txBody>
          <a:bodyPr wrap="square" lIns="0" tIns="0" rIns="0" bIns="0" rtlCol="0">
            <a:spAutoFit/>
          </a:bodyPr>
          <a:lstStyle/>
          <a:p>
            <a:pPr marL="171450" marR="0" lvl="1" indent="-171450" algn="l" defTabSz="914400" rtl="0" eaLnBrk="1" fontAlgn="auto" latinLnBrk="0" hangingPunct="1">
              <a:lnSpc>
                <a:spcPct val="100000"/>
              </a:lnSpc>
              <a:spcBef>
                <a:spcPts val="0"/>
              </a:spcBef>
              <a:spcAft>
                <a:spcPts val="0"/>
              </a:spcAft>
              <a:buClrTx/>
              <a:buSzTx/>
              <a:buFont typeface="Wingdings" pitchFamily="2" charset="2"/>
              <a:buChar char="l"/>
              <a:tabLst/>
              <a:defRPr/>
            </a:pPr>
            <a:r>
              <a:rPr kumimoji="0" lang="zh-CN" altLang="en-US" sz="1600" b="0" i="0" u="none" strike="noStrike" kern="1200" cap="none" spc="0" normalizeH="0" baseline="0" noProof="0" dirty="0" smtClean="0">
                <a:ln>
                  <a:noFill/>
                </a:ln>
                <a:solidFill>
                  <a:srgbClr val="FFFFFF"/>
                </a:solidFill>
                <a:effectLst/>
                <a:uLnTx/>
                <a:uFillTx/>
                <a:latin typeface="微软雅黑" pitchFamily="34" charset="-122"/>
                <a:ea typeface="微软雅黑" pitchFamily="34" charset="-122"/>
                <a:cs typeface="+mn-cs"/>
              </a:rPr>
              <a:t>标题文字</a:t>
            </a:r>
            <a:endParaRPr kumimoji="0" lang="zh-CN" altLang="en-US" sz="1600"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endParaRPr>
          </a:p>
        </p:txBody>
      </p:sp>
      <p:sp>
        <p:nvSpPr>
          <p:cNvPr id="26" name="文本框 9"/>
          <p:cNvSpPr txBox="1"/>
          <p:nvPr/>
        </p:nvSpPr>
        <p:spPr>
          <a:xfrm>
            <a:off x="4072930" y="3383180"/>
            <a:ext cx="2007940" cy="246221"/>
          </a:xfrm>
          <a:prstGeom prst="rect">
            <a:avLst/>
          </a:prstGeom>
          <a:noFill/>
        </p:spPr>
        <p:txBody>
          <a:bodyPr wrap="square" lIns="0" tIns="0" rIns="0" bIns="0" rtlCol="0">
            <a:spAutoFit/>
          </a:bodyPr>
          <a:lstStyle/>
          <a:p>
            <a:pPr marL="171450" marR="0" lvl="1" indent="-171450" algn="l" defTabSz="914400" rtl="0" eaLnBrk="1" fontAlgn="auto" latinLnBrk="0" hangingPunct="1">
              <a:lnSpc>
                <a:spcPct val="100000"/>
              </a:lnSpc>
              <a:spcBef>
                <a:spcPts val="0"/>
              </a:spcBef>
              <a:spcAft>
                <a:spcPts val="0"/>
              </a:spcAft>
              <a:buClrTx/>
              <a:buSzTx/>
              <a:buFont typeface="Wingdings" pitchFamily="2" charset="2"/>
              <a:buChar char="l"/>
              <a:tabLst/>
              <a:defRPr/>
            </a:pPr>
            <a:r>
              <a:rPr kumimoji="0" lang="zh-CN" altLang="en-US" sz="1600" b="0" i="0" u="none" strike="noStrike" kern="1200" cap="none" spc="0" normalizeH="0" baseline="0" noProof="0" dirty="0" smtClean="0">
                <a:ln>
                  <a:noFill/>
                </a:ln>
                <a:solidFill>
                  <a:srgbClr val="FFFFFF"/>
                </a:solidFill>
                <a:effectLst/>
                <a:uLnTx/>
                <a:uFillTx/>
                <a:latin typeface="微软雅黑" pitchFamily="34" charset="-122"/>
                <a:ea typeface="微软雅黑" pitchFamily="34" charset="-122"/>
                <a:cs typeface="+mn-cs"/>
              </a:rPr>
              <a:t>标题文字</a:t>
            </a:r>
            <a:endParaRPr kumimoji="0" lang="zh-CN" altLang="en-US" sz="1600"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endParaRPr>
          </a:p>
        </p:txBody>
      </p:sp>
      <p:sp>
        <p:nvSpPr>
          <p:cNvPr id="27" name="文本框 9"/>
          <p:cNvSpPr txBox="1"/>
          <p:nvPr/>
        </p:nvSpPr>
        <p:spPr>
          <a:xfrm>
            <a:off x="4072931" y="3693681"/>
            <a:ext cx="2007940" cy="246221"/>
          </a:xfrm>
          <a:prstGeom prst="rect">
            <a:avLst/>
          </a:prstGeom>
          <a:noFill/>
        </p:spPr>
        <p:txBody>
          <a:bodyPr wrap="square" lIns="0" tIns="0" rIns="0" bIns="0" rtlCol="0">
            <a:spAutoFit/>
          </a:bodyPr>
          <a:lstStyle/>
          <a:p>
            <a:pPr marL="171450" marR="0" lvl="1" indent="-171450" algn="l" defTabSz="914400" rtl="0" eaLnBrk="1" fontAlgn="auto" latinLnBrk="0" hangingPunct="1">
              <a:lnSpc>
                <a:spcPct val="100000"/>
              </a:lnSpc>
              <a:spcBef>
                <a:spcPts val="0"/>
              </a:spcBef>
              <a:spcAft>
                <a:spcPts val="0"/>
              </a:spcAft>
              <a:buClrTx/>
              <a:buSzTx/>
              <a:buFont typeface="Wingdings" pitchFamily="2" charset="2"/>
              <a:buChar char="l"/>
              <a:tabLst/>
              <a:defRPr/>
            </a:pPr>
            <a:r>
              <a:rPr kumimoji="0" lang="zh-CN" altLang="en-US" sz="1600" b="0" i="0" u="none" strike="noStrike" kern="1200" cap="none" spc="0" normalizeH="0" baseline="0" noProof="0" dirty="0" smtClean="0">
                <a:ln>
                  <a:noFill/>
                </a:ln>
                <a:solidFill>
                  <a:srgbClr val="FFFFFF"/>
                </a:solidFill>
                <a:effectLst/>
                <a:uLnTx/>
                <a:uFillTx/>
                <a:latin typeface="微软雅黑" pitchFamily="34" charset="-122"/>
                <a:ea typeface="微软雅黑" pitchFamily="34" charset="-122"/>
                <a:cs typeface="+mn-cs"/>
              </a:rPr>
              <a:t>标题文字</a:t>
            </a:r>
            <a:endParaRPr kumimoji="0" lang="zh-CN" altLang="en-US" sz="1600"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endParaRPr>
          </a:p>
        </p:txBody>
      </p:sp>
      <p:sp>
        <p:nvSpPr>
          <p:cNvPr id="29" name="文本框 9"/>
          <p:cNvSpPr txBox="1"/>
          <p:nvPr/>
        </p:nvSpPr>
        <p:spPr>
          <a:xfrm>
            <a:off x="5441082" y="3383180"/>
            <a:ext cx="2007940" cy="246221"/>
          </a:xfrm>
          <a:prstGeom prst="rect">
            <a:avLst/>
          </a:prstGeom>
          <a:noFill/>
        </p:spPr>
        <p:txBody>
          <a:bodyPr wrap="square" lIns="0" tIns="0" rIns="0" bIns="0" rtlCol="0">
            <a:spAutoFit/>
          </a:bodyPr>
          <a:lstStyle/>
          <a:p>
            <a:pPr marL="171450" marR="0" lvl="1" indent="-171450" algn="l" defTabSz="914400" rtl="0" eaLnBrk="1" fontAlgn="auto" latinLnBrk="0" hangingPunct="1">
              <a:lnSpc>
                <a:spcPct val="100000"/>
              </a:lnSpc>
              <a:spcBef>
                <a:spcPts val="0"/>
              </a:spcBef>
              <a:spcAft>
                <a:spcPts val="0"/>
              </a:spcAft>
              <a:buClrTx/>
              <a:buSzTx/>
              <a:buFont typeface="Wingdings" pitchFamily="2" charset="2"/>
              <a:buChar char="l"/>
              <a:tabLst/>
              <a:defRPr/>
            </a:pPr>
            <a:r>
              <a:rPr kumimoji="0" lang="zh-CN" altLang="en-US" sz="1600" b="0" i="0" u="none" strike="noStrike" kern="1200" cap="none" spc="0" normalizeH="0" baseline="0" noProof="0" dirty="0" smtClean="0">
                <a:ln>
                  <a:noFill/>
                </a:ln>
                <a:solidFill>
                  <a:srgbClr val="FFFFFF"/>
                </a:solidFill>
                <a:effectLst/>
                <a:uLnTx/>
                <a:uFillTx/>
                <a:latin typeface="微软雅黑" pitchFamily="34" charset="-122"/>
                <a:ea typeface="微软雅黑" pitchFamily="34" charset="-122"/>
                <a:cs typeface="+mn-cs"/>
              </a:rPr>
              <a:t>标题文字</a:t>
            </a:r>
            <a:endParaRPr kumimoji="0" lang="zh-CN" altLang="en-US" sz="1600"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endParaRPr>
          </a:p>
        </p:txBody>
      </p:sp>
      <p:sp>
        <p:nvSpPr>
          <p:cNvPr id="30" name="文本框 9"/>
          <p:cNvSpPr txBox="1"/>
          <p:nvPr/>
        </p:nvSpPr>
        <p:spPr>
          <a:xfrm>
            <a:off x="5441083" y="3693681"/>
            <a:ext cx="2007940" cy="246221"/>
          </a:xfrm>
          <a:prstGeom prst="rect">
            <a:avLst/>
          </a:prstGeom>
          <a:noFill/>
        </p:spPr>
        <p:txBody>
          <a:bodyPr wrap="square" lIns="0" tIns="0" rIns="0" bIns="0" rtlCol="0">
            <a:spAutoFit/>
          </a:bodyPr>
          <a:lstStyle/>
          <a:p>
            <a:pPr marL="171450" marR="0" lvl="1" indent="-171450" algn="l" defTabSz="914400" rtl="0" eaLnBrk="1" fontAlgn="auto" latinLnBrk="0" hangingPunct="1">
              <a:lnSpc>
                <a:spcPct val="100000"/>
              </a:lnSpc>
              <a:spcBef>
                <a:spcPts val="0"/>
              </a:spcBef>
              <a:spcAft>
                <a:spcPts val="0"/>
              </a:spcAft>
              <a:buClrTx/>
              <a:buSzTx/>
              <a:buFont typeface="Wingdings" pitchFamily="2" charset="2"/>
              <a:buChar char="l"/>
              <a:tabLst/>
              <a:defRPr/>
            </a:pPr>
            <a:r>
              <a:rPr kumimoji="0" lang="zh-CN" altLang="en-US" sz="1600" b="0" i="0" u="none" strike="noStrike" kern="1200" cap="none" spc="0" normalizeH="0" baseline="0" noProof="0" dirty="0" smtClean="0">
                <a:ln>
                  <a:noFill/>
                </a:ln>
                <a:solidFill>
                  <a:srgbClr val="FFFFFF"/>
                </a:solidFill>
                <a:effectLst/>
                <a:uLnTx/>
                <a:uFillTx/>
                <a:latin typeface="微软雅黑" pitchFamily="34" charset="-122"/>
                <a:ea typeface="微软雅黑" pitchFamily="34" charset="-122"/>
                <a:cs typeface="+mn-cs"/>
              </a:rPr>
              <a:t>标题文字</a:t>
            </a:r>
            <a:endParaRPr kumimoji="0" lang="zh-CN" altLang="en-US" sz="1600"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endParaRPr>
          </a:p>
        </p:txBody>
      </p:sp>
      <p:sp>
        <p:nvSpPr>
          <p:cNvPr id="32" name="Text Box 4"/>
          <p:cNvSpPr txBox="1">
            <a:spLocks noChangeArrowheads="1"/>
          </p:cNvSpPr>
          <p:nvPr/>
        </p:nvSpPr>
        <p:spPr bwMode="auto">
          <a:xfrm>
            <a:off x="3776614" y="843558"/>
            <a:ext cx="2304256" cy="19389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2000" b="1" i="0" u="none" strike="noStrike" kern="1200" cap="none" spc="0" normalizeH="0" baseline="0" noProof="0" dirty="0" smtClean="0">
                <a:ln>
                  <a:noFill/>
                </a:ln>
                <a:solidFill>
                  <a:srgbClr val="FFFFFF"/>
                </a:solidFill>
                <a:effectLst>
                  <a:outerShdw blurRad="38100" dist="38100" dir="2700000" algn="tl">
                    <a:srgbClr val="000000">
                      <a:alpha val="43137"/>
                    </a:srgbClr>
                  </a:outerShdw>
                </a:effectLst>
                <a:uLnTx/>
                <a:uFillTx/>
                <a:latin typeface="Impact" panose="020B0806030902050204" pitchFamily="34" charset="0"/>
                <a:ea typeface="微软雅黑" panose="020B0503020204020204" pitchFamily="34" charset="-122"/>
                <a:cs typeface="+mn-cs"/>
              </a:rPr>
              <a:t>01</a:t>
            </a:r>
            <a:endParaRPr kumimoji="0" lang="zh-CN" altLang="zh-CN" sz="12000" b="1" i="0" u="none" strike="noStrike" kern="1200" cap="none" spc="0" normalizeH="0" baseline="0" noProof="0" dirty="0">
              <a:ln>
                <a:noFill/>
              </a:ln>
              <a:solidFill>
                <a:srgbClr val="FFFFFF"/>
              </a:solidFill>
              <a:effectLst>
                <a:outerShdw blurRad="38100" dist="38100" dir="2700000" algn="tl">
                  <a:srgbClr val="000000">
                    <a:alpha val="43137"/>
                  </a:srgbClr>
                </a:outerShdw>
              </a:effectLst>
              <a:uLnTx/>
              <a:uFillTx/>
              <a:latin typeface="Impact" panose="020B0806030902050204" pitchFamily="34" charset="0"/>
              <a:ea typeface="微软雅黑" panose="020B0503020204020204" pitchFamily="34" charset="-122"/>
              <a:cs typeface="+mn-cs"/>
            </a:endParaRPr>
          </a:p>
        </p:txBody>
      </p:sp>
    </p:spTree>
    <p:extLst>
      <p:ext uri="{BB962C8B-B14F-4D97-AF65-F5344CB8AC3E}">
        <p14:creationId xmlns:p14="http://schemas.microsoft.com/office/powerpoint/2010/main" val="1728193092"/>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32"/>
                                        </p:tgtEl>
                                        <p:attrNameLst>
                                          <p:attrName>style.visibility</p:attrName>
                                        </p:attrNameLst>
                                      </p:cBhvr>
                                      <p:to>
                                        <p:strVal val="visible"/>
                                      </p:to>
                                    </p:set>
                                    <p:anim calcmode="lin" valueType="num">
                                      <p:cBhvr>
                                        <p:cTn id="7" dur="500" fill="hold"/>
                                        <p:tgtEl>
                                          <p:spTgt spid="32"/>
                                        </p:tgtEl>
                                        <p:attrNameLst>
                                          <p:attrName>ppt_w</p:attrName>
                                        </p:attrNameLst>
                                      </p:cBhvr>
                                      <p:tavLst>
                                        <p:tav tm="0">
                                          <p:val>
                                            <p:fltVal val="0"/>
                                          </p:val>
                                        </p:tav>
                                        <p:tav tm="100000">
                                          <p:val>
                                            <p:strVal val="#ppt_w"/>
                                          </p:val>
                                        </p:tav>
                                      </p:tavLst>
                                    </p:anim>
                                    <p:anim calcmode="lin" valueType="num">
                                      <p:cBhvr>
                                        <p:cTn id="8" dur="500" fill="hold"/>
                                        <p:tgtEl>
                                          <p:spTgt spid="32"/>
                                        </p:tgtEl>
                                        <p:attrNameLst>
                                          <p:attrName>ppt_h</p:attrName>
                                        </p:attrNameLst>
                                      </p:cBhvr>
                                      <p:tavLst>
                                        <p:tav tm="0">
                                          <p:val>
                                            <p:fltVal val="0"/>
                                          </p:val>
                                        </p:tav>
                                        <p:tav tm="100000">
                                          <p:val>
                                            <p:strVal val="#ppt_h"/>
                                          </p:val>
                                        </p:tav>
                                      </p:tavLst>
                                    </p:anim>
                                    <p:animEffect transition="in" filter="fade">
                                      <p:cBhvr>
                                        <p:cTn id="9" dur="500"/>
                                        <p:tgtEl>
                                          <p:spTgt spid="32"/>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20"/>
                                        </p:tgtEl>
                                        <p:attrNameLst>
                                          <p:attrName>style.visibility</p:attrName>
                                        </p:attrNameLst>
                                      </p:cBhvr>
                                      <p:to>
                                        <p:strVal val="visible"/>
                                      </p:to>
                                    </p:set>
                                    <p:anim calcmode="lin" valueType="num">
                                      <p:cBhvr>
                                        <p:cTn id="12" dur="500" fill="hold"/>
                                        <p:tgtEl>
                                          <p:spTgt spid="20"/>
                                        </p:tgtEl>
                                        <p:attrNameLst>
                                          <p:attrName>ppt_w</p:attrName>
                                        </p:attrNameLst>
                                      </p:cBhvr>
                                      <p:tavLst>
                                        <p:tav tm="0">
                                          <p:val>
                                            <p:fltVal val="0"/>
                                          </p:val>
                                        </p:tav>
                                        <p:tav tm="100000">
                                          <p:val>
                                            <p:strVal val="#ppt_w"/>
                                          </p:val>
                                        </p:tav>
                                      </p:tavLst>
                                    </p:anim>
                                    <p:anim calcmode="lin" valueType="num">
                                      <p:cBhvr>
                                        <p:cTn id="13" dur="500" fill="hold"/>
                                        <p:tgtEl>
                                          <p:spTgt spid="20"/>
                                        </p:tgtEl>
                                        <p:attrNameLst>
                                          <p:attrName>ppt_h</p:attrName>
                                        </p:attrNameLst>
                                      </p:cBhvr>
                                      <p:tavLst>
                                        <p:tav tm="0">
                                          <p:val>
                                            <p:fltVal val="0"/>
                                          </p:val>
                                        </p:tav>
                                        <p:tav tm="100000">
                                          <p:val>
                                            <p:strVal val="#ppt_h"/>
                                          </p:val>
                                        </p:tav>
                                      </p:tavLst>
                                    </p:anim>
                                    <p:animEffect transition="in" filter="fade">
                                      <p:cBhvr>
                                        <p:cTn id="14" dur="500"/>
                                        <p:tgtEl>
                                          <p:spTgt spid="20"/>
                                        </p:tgtEl>
                                      </p:cBhvr>
                                    </p:animEffect>
                                  </p:childTnLst>
                                </p:cTn>
                              </p:par>
                            </p:childTnLst>
                          </p:cTn>
                        </p:par>
                        <p:par>
                          <p:cTn id="15" fill="hold">
                            <p:stCondLst>
                              <p:cond delay="500"/>
                            </p:stCondLst>
                            <p:childTnLst>
                              <p:par>
                                <p:cTn id="16" presetID="2" presetClass="entr" presetSubtype="4" fill="hold" grpId="0" nodeType="afterEffect">
                                  <p:stCondLst>
                                    <p:cond delay="0"/>
                                  </p:stCondLst>
                                  <p:childTnLst>
                                    <p:set>
                                      <p:cBhvr>
                                        <p:cTn id="17" dur="1" fill="hold">
                                          <p:stCondLst>
                                            <p:cond delay="0"/>
                                          </p:stCondLst>
                                        </p:cTn>
                                        <p:tgtEl>
                                          <p:spTgt spid="23"/>
                                        </p:tgtEl>
                                        <p:attrNameLst>
                                          <p:attrName>style.visibility</p:attrName>
                                        </p:attrNameLst>
                                      </p:cBhvr>
                                      <p:to>
                                        <p:strVal val="visible"/>
                                      </p:to>
                                    </p:set>
                                    <p:anim calcmode="lin" valueType="num">
                                      <p:cBhvr additive="base">
                                        <p:cTn id="18" dur="500" fill="hold"/>
                                        <p:tgtEl>
                                          <p:spTgt spid="23"/>
                                        </p:tgtEl>
                                        <p:attrNameLst>
                                          <p:attrName>ppt_x</p:attrName>
                                        </p:attrNameLst>
                                      </p:cBhvr>
                                      <p:tavLst>
                                        <p:tav tm="0">
                                          <p:val>
                                            <p:strVal val="#ppt_x"/>
                                          </p:val>
                                        </p:tav>
                                        <p:tav tm="100000">
                                          <p:val>
                                            <p:strVal val="#ppt_x"/>
                                          </p:val>
                                        </p:tav>
                                      </p:tavLst>
                                    </p:anim>
                                    <p:anim calcmode="lin" valueType="num">
                                      <p:cBhvr additive="base">
                                        <p:cTn id="19" dur="500" fill="hold"/>
                                        <p:tgtEl>
                                          <p:spTgt spid="23"/>
                                        </p:tgtEl>
                                        <p:attrNameLst>
                                          <p:attrName>ppt_y</p:attrName>
                                        </p:attrNameLst>
                                      </p:cBhvr>
                                      <p:tavLst>
                                        <p:tav tm="0">
                                          <p:val>
                                            <p:strVal val="1+#ppt_h/2"/>
                                          </p:val>
                                        </p:tav>
                                        <p:tav tm="100000">
                                          <p:val>
                                            <p:strVal val="#ppt_y"/>
                                          </p:val>
                                        </p:tav>
                                      </p:tavLst>
                                    </p:anim>
                                  </p:childTnLst>
                                </p:cTn>
                              </p:par>
                              <p:par>
                                <p:cTn id="20" presetID="2" presetClass="entr" presetSubtype="4" fill="hold" grpId="0" nodeType="withEffect">
                                  <p:stCondLst>
                                    <p:cond delay="200"/>
                                  </p:stCondLst>
                                  <p:childTnLst>
                                    <p:set>
                                      <p:cBhvr>
                                        <p:cTn id="21" dur="1" fill="hold">
                                          <p:stCondLst>
                                            <p:cond delay="0"/>
                                          </p:stCondLst>
                                        </p:cTn>
                                        <p:tgtEl>
                                          <p:spTgt spid="24"/>
                                        </p:tgtEl>
                                        <p:attrNameLst>
                                          <p:attrName>style.visibility</p:attrName>
                                        </p:attrNameLst>
                                      </p:cBhvr>
                                      <p:to>
                                        <p:strVal val="visible"/>
                                      </p:to>
                                    </p:set>
                                    <p:anim calcmode="lin" valueType="num">
                                      <p:cBhvr additive="base">
                                        <p:cTn id="22" dur="500" fill="hold"/>
                                        <p:tgtEl>
                                          <p:spTgt spid="24"/>
                                        </p:tgtEl>
                                        <p:attrNameLst>
                                          <p:attrName>ppt_x</p:attrName>
                                        </p:attrNameLst>
                                      </p:cBhvr>
                                      <p:tavLst>
                                        <p:tav tm="0">
                                          <p:val>
                                            <p:strVal val="#ppt_x"/>
                                          </p:val>
                                        </p:tav>
                                        <p:tav tm="100000">
                                          <p:val>
                                            <p:strVal val="#ppt_x"/>
                                          </p:val>
                                        </p:tav>
                                      </p:tavLst>
                                    </p:anim>
                                    <p:anim calcmode="lin" valueType="num">
                                      <p:cBhvr additive="base">
                                        <p:cTn id="23" dur="500" fill="hold"/>
                                        <p:tgtEl>
                                          <p:spTgt spid="24"/>
                                        </p:tgtEl>
                                        <p:attrNameLst>
                                          <p:attrName>ppt_y</p:attrName>
                                        </p:attrNameLst>
                                      </p:cBhvr>
                                      <p:tavLst>
                                        <p:tav tm="0">
                                          <p:val>
                                            <p:strVal val="1+#ppt_h/2"/>
                                          </p:val>
                                        </p:tav>
                                        <p:tav tm="100000">
                                          <p:val>
                                            <p:strVal val="#ppt_y"/>
                                          </p:val>
                                        </p:tav>
                                      </p:tavLst>
                                    </p:anim>
                                  </p:childTnLst>
                                </p:cTn>
                              </p:par>
                              <p:par>
                                <p:cTn id="24" presetID="2" presetClass="entr" presetSubtype="4" fill="hold" grpId="0" nodeType="withEffect">
                                  <p:stCondLst>
                                    <p:cond delay="200"/>
                                  </p:stCondLst>
                                  <p:childTnLst>
                                    <p:set>
                                      <p:cBhvr>
                                        <p:cTn id="25" dur="1" fill="hold">
                                          <p:stCondLst>
                                            <p:cond delay="0"/>
                                          </p:stCondLst>
                                        </p:cTn>
                                        <p:tgtEl>
                                          <p:spTgt spid="26"/>
                                        </p:tgtEl>
                                        <p:attrNameLst>
                                          <p:attrName>style.visibility</p:attrName>
                                        </p:attrNameLst>
                                      </p:cBhvr>
                                      <p:to>
                                        <p:strVal val="visible"/>
                                      </p:to>
                                    </p:set>
                                    <p:anim calcmode="lin" valueType="num">
                                      <p:cBhvr additive="base">
                                        <p:cTn id="26" dur="500" fill="hold"/>
                                        <p:tgtEl>
                                          <p:spTgt spid="26"/>
                                        </p:tgtEl>
                                        <p:attrNameLst>
                                          <p:attrName>ppt_x</p:attrName>
                                        </p:attrNameLst>
                                      </p:cBhvr>
                                      <p:tavLst>
                                        <p:tav tm="0">
                                          <p:val>
                                            <p:strVal val="#ppt_x"/>
                                          </p:val>
                                        </p:tav>
                                        <p:tav tm="100000">
                                          <p:val>
                                            <p:strVal val="#ppt_x"/>
                                          </p:val>
                                        </p:tav>
                                      </p:tavLst>
                                    </p:anim>
                                    <p:anim calcmode="lin" valueType="num">
                                      <p:cBhvr additive="base">
                                        <p:cTn id="27" dur="500" fill="hold"/>
                                        <p:tgtEl>
                                          <p:spTgt spid="26"/>
                                        </p:tgtEl>
                                        <p:attrNameLst>
                                          <p:attrName>ppt_y</p:attrName>
                                        </p:attrNameLst>
                                      </p:cBhvr>
                                      <p:tavLst>
                                        <p:tav tm="0">
                                          <p:val>
                                            <p:strVal val="1+#ppt_h/2"/>
                                          </p:val>
                                        </p:tav>
                                        <p:tav tm="100000">
                                          <p:val>
                                            <p:strVal val="#ppt_y"/>
                                          </p:val>
                                        </p:tav>
                                      </p:tavLst>
                                    </p:anim>
                                  </p:childTnLst>
                                </p:cTn>
                              </p:par>
                              <p:par>
                                <p:cTn id="28" presetID="2" presetClass="entr" presetSubtype="4" fill="hold" grpId="0" nodeType="withEffect">
                                  <p:stCondLst>
                                    <p:cond delay="400"/>
                                  </p:stCondLst>
                                  <p:childTnLst>
                                    <p:set>
                                      <p:cBhvr>
                                        <p:cTn id="29" dur="1" fill="hold">
                                          <p:stCondLst>
                                            <p:cond delay="0"/>
                                          </p:stCondLst>
                                        </p:cTn>
                                        <p:tgtEl>
                                          <p:spTgt spid="27"/>
                                        </p:tgtEl>
                                        <p:attrNameLst>
                                          <p:attrName>style.visibility</p:attrName>
                                        </p:attrNameLst>
                                      </p:cBhvr>
                                      <p:to>
                                        <p:strVal val="visible"/>
                                      </p:to>
                                    </p:set>
                                    <p:anim calcmode="lin" valueType="num">
                                      <p:cBhvr additive="base">
                                        <p:cTn id="30" dur="500" fill="hold"/>
                                        <p:tgtEl>
                                          <p:spTgt spid="27"/>
                                        </p:tgtEl>
                                        <p:attrNameLst>
                                          <p:attrName>ppt_x</p:attrName>
                                        </p:attrNameLst>
                                      </p:cBhvr>
                                      <p:tavLst>
                                        <p:tav tm="0">
                                          <p:val>
                                            <p:strVal val="#ppt_x"/>
                                          </p:val>
                                        </p:tav>
                                        <p:tav tm="100000">
                                          <p:val>
                                            <p:strVal val="#ppt_x"/>
                                          </p:val>
                                        </p:tav>
                                      </p:tavLst>
                                    </p:anim>
                                    <p:anim calcmode="lin" valueType="num">
                                      <p:cBhvr additive="base">
                                        <p:cTn id="31" dur="500" fill="hold"/>
                                        <p:tgtEl>
                                          <p:spTgt spid="27"/>
                                        </p:tgtEl>
                                        <p:attrNameLst>
                                          <p:attrName>ppt_y</p:attrName>
                                        </p:attrNameLst>
                                      </p:cBhvr>
                                      <p:tavLst>
                                        <p:tav tm="0">
                                          <p:val>
                                            <p:strVal val="1+#ppt_h/2"/>
                                          </p:val>
                                        </p:tav>
                                        <p:tav tm="100000">
                                          <p:val>
                                            <p:strVal val="#ppt_y"/>
                                          </p:val>
                                        </p:tav>
                                      </p:tavLst>
                                    </p:anim>
                                  </p:childTnLst>
                                </p:cTn>
                              </p:par>
                              <p:par>
                                <p:cTn id="32" presetID="2" presetClass="entr" presetSubtype="4" fill="hold" grpId="0" nodeType="withEffect">
                                  <p:stCondLst>
                                    <p:cond delay="200"/>
                                  </p:stCondLst>
                                  <p:childTnLst>
                                    <p:set>
                                      <p:cBhvr>
                                        <p:cTn id="33" dur="1" fill="hold">
                                          <p:stCondLst>
                                            <p:cond delay="0"/>
                                          </p:stCondLst>
                                        </p:cTn>
                                        <p:tgtEl>
                                          <p:spTgt spid="29"/>
                                        </p:tgtEl>
                                        <p:attrNameLst>
                                          <p:attrName>style.visibility</p:attrName>
                                        </p:attrNameLst>
                                      </p:cBhvr>
                                      <p:to>
                                        <p:strVal val="visible"/>
                                      </p:to>
                                    </p:set>
                                    <p:anim calcmode="lin" valueType="num">
                                      <p:cBhvr additive="base">
                                        <p:cTn id="34" dur="500" fill="hold"/>
                                        <p:tgtEl>
                                          <p:spTgt spid="29"/>
                                        </p:tgtEl>
                                        <p:attrNameLst>
                                          <p:attrName>ppt_x</p:attrName>
                                        </p:attrNameLst>
                                      </p:cBhvr>
                                      <p:tavLst>
                                        <p:tav tm="0">
                                          <p:val>
                                            <p:strVal val="#ppt_x"/>
                                          </p:val>
                                        </p:tav>
                                        <p:tav tm="100000">
                                          <p:val>
                                            <p:strVal val="#ppt_x"/>
                                          </p:val>
                                        </p:tav>
                                      </p:tavLst>
                                    </p:anim>
                                    <p:anim calcmode="lin" valueType="num">
                                      <p:cBhvr additive="base">
                                        <p:cTn id="35" dur="500" fill="hold"/>
                                        <p:tgtEl>
                                          <p:spTgt spid="29"/>
                                        </p:tgtEl>
                                        <p:attrNameLst>
                                          <p:attrName>ppt_y</p:attrName>
                                        </p:attrNameLst>
                                      </p:cBhvr>
                                      <p:tavLst>
                                        <p:tav tm="0">
                                          <p:val>
                                            <p:strVal val="1+#ppt_h/2"/>
                                          </p:val>
                                        </p:tav>
                                        <p:tav tm="100000">
                                          <p:val>
                                            <p:strVal val="#ppt_y"/>
                                          </p:val>
                                        </p:tav>
                                      </p:tavLst>
                                    </p:anim>
                                  </p:childTnLst>
                                </p:cTn>
                              </p:par>
                              <p:par>
                                <p:cTn id="36" presetID="2" presetClass="entr" presetSubtype="4" fill="hold" grpId="0" nodeType="withEffect">
                                  <p:stCondLst>
                                    <p:cond delay="400"/>
                                  </p:stCondLst>
                                  <p:childTnLst>
                                    <p:set>
                                      <p:cBhvr>
                                        <p:cTn id="37" dur="1" fill="hold">
                                          <p:stCondLst>
                                            <p:cond delay="0"/>
                                          </p:stCondLst>
                                        </p:cTn>
                                        <p:tgtEl>
                                          <p:spTgt spid="30"/>
                                        </p:tgtEl>
                                        <p:attrNameLst>
                                          <p:attrName>style.visibility</p:attrName>
                                        </p:attrNameLst>
                                      </p:cBhvr>
                                      <p:to>
                                        <p:strVal val="visible"/>
                                      </p:to>
                                    </p:set>
                                    <p:anim calcmode="lin" valueType="num">
                                      <p:cBhvr additive="base">
                                        <p:cTn id="38" dur="500" fill="hold"/>
                                        <p:tgtEl>
                                          <p:spTgt spid="30"/>
                                        </p:tgtEl>
                                        <p:attrNameLst>
                                          <p:attrName>ppt_x</p:attrName>
                                        </p:attrNameLst>
                                      </p:cBhvr>
                                      <p:tavLst>
                                        <p:tav tm="0">
                                          <p:val>
                                            <p:strVal val="#ppt_x"/>
                                          </p:val>
                                        </p:tav>
                                        <p:tav tm="100000">
                                          <p:val>
                                            <p:strVal val="#ppt_x"/>
                                          </p:val>
                                        </p:tav>
                                      </p:tavLst>
                                    </p:anim>
                                    <p:anim calcmode="lin" valueType="num">
                                      <p:cBhvr additive="base">
                                        <p:cTn id="39" dur="500" fill="hold"/>
                                        <p:tgtEl>
                                          <p:spTgt spid="3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3" grpId="0"/>
      <p:bldP spid="24" grpId="0"/>
      <p:bldP spid="26" grpId="0"/>
      <p:bldP spid="27" grpId="0"/>
      <p:bldP spid="29" grpId="0"/>
      <p:bldP spid="30" grpId="0"/>
      <p:bldP spid="3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1"/>
          <p:cNvSpPr>
            <a:spLocks noChangeArrowheads="1"/>
          </p:cNvSpPr>
          <p:nvPr/>
        </p:nvSpPr>
        <p:spPr bwMode="auto">
          <a:xfrm>
            <a:off x="2586112" y="3795886"/>
            <a:ext cx="4824536" cy="5268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0" marR="0" lvl="0" indent="0" algn="l" defTabSz="914400" rtl="0" eaLnBrk="1" fontAlgn="auto" latinLnBrk="0" hangingPunct="1">
              <a:lnSpc>
                <a:spcPct val="150000"/>
              </a:lnSpc>
              <a:spcBef>
                <a:spcPts val="0"/>
              </a:spcBef>
              <a:spcAft>
                <a:spcPts val="0"/>
              </a:spcAft>
              <a:buClrTx/>
              <a:buSzTx/>
              <a:buFontTx/>
              <a:buNone/>
              <a:tabLst/>
              <a:defRPr/>
            </a:pPr>
            <a:r>
              <a:rPr kumimoji="0" lang="zh-CN" altLang="en-US" sz="1000"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sym typeface="微软雅黑" pitchFamily="34" charset="-122"/>
              </a:rPr>
              <a:t>单击添加文本单击添加文本单击添加文本单击添加文本单击添加文本单击添加文本单击添加文本单击添加文本单击添加文本单击添加文本单击添加</a:t>
            </a:r>
            <a:r>
              <a:rPr kumimoji="0" lang="zh-CN" altLang="en-US" sz="1000" b="0" i="0" u="none" strike="noStrike" kern="1200" cap="none" spc="0" normalizeH="0" baseline="0" noProof="0" dirty="0" smtClean="0">
                <a:ln>
                  <a:noFill/>
                </a:ln>
                <a:solidFill>
                  <a:srgbClr val="FFFFFF"/>
                </a:solidFill>
                <a:effectLst/>
                <a:uLnTx/>
                <a:uFillTx/>
                <a:latin typeface="微软雅黑" pitchFamily="34" charset="-122"/>
                <a:ea typeface="微软雅黑" pitchFamily="34" charset="-122"/>
                <a:cs typeface="+mn-cs"/>
                <a:sym typeface="微软雅黑" pitchFamily="34" charset="-122"/>
              </a:rPr>
              <a:t>文本</a:t>
            </a:r>
            <a:endParaRPr kumimoji="0" lang="zh-CN" altLang="en-US" sz="1000"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sym typeface="微软雅黑" pitchFamily="34" charset="-122"/>
            </a:endParaRPr>
          </a:p>
        </p:txBody>
      </p:sp>
      <p:grpSp>
        <p:nvGrpSpPr>
          <p:cNvPr id="8" name="组合 7"/>
          <p:cNvGrpSpPr/>
          <p:nvPr/>
        </p:nvGrpSpPr>
        <p:grpSpPr>
          <a:xfrm>
            <a:off x="2655392" y="1007937"/>
            <a:ext cx="4467224" cy="3109596"/>
            <a:chOff x="2195736" y="915988"/>
            <a:chExt cx="4752752" cy="3308350"/>
          </a:xfrm>
        </p:grpSpPr>
        <p:sp>
          <p:nvSpPr>
            <p:cNvPr id="9" name="AutoShape 3"/>
            <p:cNvSpPr>
              <a:spLocks noChangeAspect="1" noChangeArrowheads="1" noTextEdit="1"/>
            </p:cNvSpPr>
            <p:nvPr/>
          </p:nvSpPr>
          <p:spPr bwMode="auto">
            <a:xfrm>
              <a:off x="2197100" y="915988"/>
              <a:ext cx="4748213" cy="3308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1200" cap="none" spc="0" normalizeH="0" baseline="0" noProof="0">
                <a:ln>
                  <a:noFill/>
                </a:ln>
                <a:solidFill>
                  <a:srgbClr val="080808"/>
                </a:solidFill>
                <a:effectLst/>
                <a:uLnTx/>
                <a:uFillTx/>
                <a:latin typeface="Calibri"/>
                <a:ea typeface="宋体" panose="02010600030101010101" pitchFamily="2" charset="-122"/>
                <a:cs typeface="+mn-cs"/>
              </a:endParaRPr>
            </a:p>
          </p:txBody>
        </p:sp>
        <p:sp>
          <p:nvSpPr>
            <p:cNvPr id="10" name="Freeform 150"/>
            <p:cNvSpPr>
              <a:spLocks/>
            </p:cNvSpPr>
            <p:nvPr/>
          </p:nvSpPr>
          <p:spPr bwMode="auto">
            <a:xfrm>
              <a:off x="3048000" y="1771651"/>
              <a:ext cx="3049588" cy="1522413"/>
            </a:xfrm>
            <a:custGeom>
              <a:avLst/>
              <a:gdLst>
                <a:gd name="T0" fmla="*/ 813 w 813"/>
                <a:gd name="T1" fmla="*/ 406 h 406"/>
                <a:gd name="T2" fmla="*/ 724 w 813"/>
                <a:gd name="T3" fmla="*/ 406 h 406"/>
                <a:gd name="T4" fmla="*/ 406 w 813"/>
                <a:gd name="T5" fmla="*/ 89 h 406"/>
                <a:gd name="T6" fmla="*/ 89 w 813"/>
                <a:gd name="T7" fmla="*/ 406 h 406"/>
                <a:gd name="T8" fmla="*/ 0 w 813"/>
                <a:gd name="T9" fmla="*/ 406 h 406"/>
                <a:gd name="T10" fmla="*/ 406 w 813"/>
                <a:gd name="T11" fmla="*/ 0 h 406"/>
                <a:gd name="T12" fmla="*/ 813 w 813"/>
                <a:gd name="T13" fmla="*/ 406 h 406"/>
              </a:gdLst>
              <a:ahLst/>
              <a:cxnLst>
                <a:cxn ang="0">
                  <a:pos x="T0" y="T1"/>
                </a:cxn>
                <a:cxn ang="0">
                  <a:pos x="T2" y="T3"/>
                </a:cxn>
                <a:cxn ang="0">
                  <a:pos x="T4" y="T5"/>
                </a:cxn>
                <a:cxn ang="0">
                  <a:pos x="T6" y="T7"/>
                </a:cxn>
                <a:cxn ang="0">
                  <a:pos x="T8" y="T9"/>
                </a:cxn>
                <a:cxn ang="0">
                  <a:pos x="T10" y="T11"/>
                </a:cxn>
                <a:cxn ang="0">
                  <a:pos x="T12" y="T13"/>
                </a:cxn>
              </a:cxnLst>
              <a:rect l="0" t="0" r="r" b="b"/>
              <a:pathLst>
                <a:path w="813" h="406">
                  <a:moveTo>
                    <a:pt x="813" y="406"/>
                  </a:moveTo>
                  <a:cubicBezTo>
                    <a:pt x="724" y="406"/>
                    <a:pt x="724" y="406"/>
                    <a:pt x="724" y="406"/>
                  </a:cubicBezTo>
                  <a:cubicBezTo>
                    <a:pt x="724" y="231"/>
                    <a:pt x="581" y="89"/>
                    <a:pt x="406" y="89"/>
                  </a:cubicBezTo>
                  <a:cubicBezTo>
                    <a:pt x="231" y="89"/>
                    <a:pt x="89" y="231"/>
                    <a:pt x="89" y="406"/>
                  </a:cubicBezTo>
                  <a:cubicBezTo>
                    <a:pt x="0" y="406"/>
                    <a:pt x="0" y="406"/>
                    <a:pt x="0" y="406"/>
                  </a:cubicBezTo>
                  <a:cubicBezTo>
                    <a:pt x="0" y="182"/>
                    <a:pt x="182" y="0"/>
                    <a:pt x="406" y="0"/>
                  </a:cubicBezTo>
                  <a:cubicBezTo>
                    <a:pt x="631" y="0"/>
                    <a:pt x="813" y="182"/>
                    <a:pt x="813" y="406"/>
                  </a:cubicBezTo>
                  <a:close/>
                </a:path>
              </a:pathLst>
            </a:custGeom>
            <a:solidFill>
              <a:schemeClr val="tx1">
                <a:alpha val="50000"/>
              </a:schemeClr>
            </a:solidFill>
            <a:ln>
              <a:noFill/>
            </a:ln>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1200" cap="none" spc="0" normalizeH="0" baseline="0" noProof="0">
                <a:ln>
                  <a:noFill/>
                </a:ln>
                <a:solidFill>
                  <a:srgbClr val="080808"/>
                </a:solidFill>
                <a:effectLst/>
                <a:uLnTx/>
                <a:uFillTx/>
                <a:latin typeface="Calibri"/>
                <a:ea typeface="宋体" panose="02010600030101010101" pitchFamily="2" charset="-122"/>
                <a:cs typeface="+mn-cs"/>
              </a:endParaRPr>
            </a:p>
          </p:txBody>
        </p:sp>
        <p:sp>
          <p:nvSpPr>
            <p:cNvPr id="11" name="Freeform 151"/>
            <p:cNvSpPr>
              <a:spLocks/>
            </p:cNvSpPr>
            <p:nvPr/>
          </p:nvSpPr>
          <p:spPr bwMode="auto">
            <a:xfrm>
              <a:off x="2632075" y="1354138"/>
              <a:ext cx="3881438" cy="1939925"/>
            </a:xfrm>
            <a:custGeom>
              <a:avLst/>
              <a:gdLst>
                <a:gd name="T0" fmla="*/ 1035 w 1035"/>
                <a:gd name="T1" fmla="*/ 517 h 517"/>
                <a:gd name="T2" fmla="*/ 945 w 1035"/>
                <a:gd name="T3" fmla="*/ 517 h 517"/>
                <a:gd name="T4" fmla="*/ 517 w 1035"/>
                <a:gd name="T5" fmla="*/ 90 h 517"/>
                <a:gd name="T6" fmla="*/ 89 w 1035"/>
                <a:gd name="T7" fmla="*/ 517 h 517"/>
                <a:gd name="T8" fmla="*/ 0 w 1035"/>
                <a:gd name="T9" fmla="*/ 517 h 517"/>
                <a:gd name="T10" fmla="*/ 517 w 1035"/>
                <a:gd name="T11" fmla="*/ 0 h 517"/>
                <a:gd name="T12" fmla="*/ 1035 w 1035"/>
                <a:gd name="T13" fmla="*/ 517 h 517"/>
              </a:gdLst>
              <a:ahLst/>
              <a:cxnLst>
                <a:cxn ang="0">
                  <a:pos x="T0" y="T1"/>
                </a:cxn>
                <a:cxn ang="0">
                  <a:pos x="T2" y="T3"/>
                </a:cxn>
                <a:cxn ang="0">
                  <a:pos x="T4" y="T5"/>
                </a:cxn>
                <a:cxn ang="0">
                  <a:pos x="T6" y="T7"/>
                </a:cxn>
                <a:cxn ang="0">
                  <a:pos x="T8" y="T9"/>
                </a:cxn>
                <a:cxn ang="0">
                  <a:pos x="T10" y="T11"/>
                </a:cxn>
                <a:cxn ang="0">
                  <a:pos x="T12" y="T13"/>
                </a:cxn>
              </a:cxnLst>
              <a:rect l="0" t="0" r="r" b="b"/>
              <a:pathLst>
                <a:path w="1035" h="517">
                  <a:moveTo>
                    <a:pt x="1035" y="517"/>
                  </a:moveTo>
                  <a:cubicBezTo>
                    <a:pt x="945" y="517"/>
                    <a:pt x="945" y="517"/>
                    <a:pt x="945" y="517"/>
                  </a:cubicBezTo>
                  <a:cubicBezTo>
                    <a:pt x="945" y="282"/>
                    <a:pt x="753" y="90"/>
                    <a:pt x="517" y="90"/>
                  </a:cubicBezTo>
                  <a:cubicBezTo>
                    <a:pt x="281" y="90"/>
                    <a:pt x="89" y="282"/>
                    <a:pt x="89" y="517"/>
                  </a:cubicBezTo>
                  <a:cubicBezTo>
                    <a:pt x="0" y="517"/>
                    <a:pt x="0" y="517"/>
                    <a:pt x="0" y="517"/>
                  </a:cubicBezTo>
                  <a:cubicBezTo>
                    <a:pt x="0" y="232"/>
                    <a:pt x="232" y="0"/>
                    <a:pt x="517" y="0"/>
                  </a:cubicBezTo>
                  <a:cubicBezTo>
                    <a:pt x="803" y="0"/>
                    <a:pt x="1035" y="232"/>
                    <a:pt x="1035" y="517"/>
                  </a:cubicBezTo>
                  <a:close/>
                </a:path>
              </a:pathLst>
            </a:custGeom>
            <a:solidFill>
              <a:schemeClr val="bg2">
                <a:alpha val="50000"/>
              </a:schemeClr>
            </a:solidFill>
            <a:ln>
              <a:noFill/>
            </a:ln>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1200" cap="none" spc="0" normalizeH="0" baseline="0" noProof="0">
                <a:ln>
                  <a:noFill/>
                </a:ln>
                <a:solidFill>
                  <a:srgbClr val="080808"/>
                </a:solidFill>
                <a:effectLst/>
                <a:uLnTx/>
                <a:uFillTx/>
                <a:latin typeface="Calibri"/>
                <a:ea typeface="宋体" panose="02010600030101010101" pitchFamily="2" charset="-122"/>
                <a:cs typeface="+mn-cs"/>
              </a:endParaRPr>
            </a:p>
          </p:txBody>
        </p:sp>
        <p:sp>
          <p:nvSpPr>
            <p:cNvPr id="12" name="Freeform 152"/>
            <p:cNvSpPr>
              <a:spLocks/>
            </p:cNvSpPr>
            <p:nvPr/>
          </p:nvSpPr>
          <p:spPr bwMode="auto">
            <a:xfrm>
              <a:off x="2197100" y="919163"/>
              <a:ext cx="4751388" cy="2374900"/>
            </a:xfrm>
            <a:custGeom>
              <a:avLst/>
              <a:gdLst>
                <a:gd name="T0" fmla="*/ 1267 w 1267"/>
                <a:gd name="T1" fmla="*/ 633 h 633"/>
                <a:gd name="T2" fmla="*/ 1178 w 1267"/>
                <a:gd name="T3" fmla="*/ 633 h 633"/>
                <a:gd name="T4" fmla="*/ 633 w 1267"/>
                <a:gd name="T5" fmla="*/ 89 h 633"/>
                <a:gd name="T6" fmla="*/ 89 w 1267"/>
                <a:gd name="T7" fmla="*/ 633 h 633"/>
                <a:gd name="T8" fmla="*/ 0 w 1267"/>
                <a:gd name="T9" fmla="*/ 633 h 633"/>
                <a:gd name="T10" fmla="*/ 633 w 1267"/>
                <a:gd name="T11" fmla="*/ 0 h 633"/>
                <a:gd name="T12" fmla="*/ 1267 w 1267"/>
                <a:gd name="T13" fmla="*/ 633 h 633"/>
              </a:gdLst>
              <a:ahLst/>
              <a:cxnLst>
                <a:cxn ang="0">
                  <a:pos x="T0" y="T1"/>
                </a:cxn>
                <a:cxn ang="0">
                  <a:pos x="T2" y="T3"/>
                </a:cxn>
                <a:cxn ang="0">
                  <a:pos x="T4" y="T5"/>
                </a:cxn>
                <a:cxn ang="0">
                  <a:pos x="T6" y="T7"/>
                </a:cxn>
                <a:cxn ang="0">
                  <a:pos x="T8" y="T9"/>
                </a:cxn>
                <a:cxn ang="0">
                  <a:pos x="T10" y="T11"/>
                </a:cxn>
                <a:cxn ang="0">
                  <a:pos x="T12" y="T13"/>
                </a:cxn>
              </a:cxnLst>
              <a:rect l="0" t="0" r="r" b="b"/>
              <a:pathLst>
                <a:path w="1267" h="633">
                  <a:moveTo>
                    <a:pt x="1267" y="633"/>
                  </a:moveTo>
                  <a:cubicBezTo>
                    <a:pt x="1178" y="633"/>
                    <a:pt x="1178" y="633"/>
                    <a:pt x="1178" y="633"/>
                  </a:cubicBezTo>
                  <a:cubicBezTo>
                    <a:pt x="1178" y="333"/>
                    <a:pt x="934" y="89"/>
                    <a:pt x="633" y="89"/>
                  </a:cubicBezTo>
                  <a:cubicBezTo>
                    <a:pt x="333" y="89"/>
                    <a:pt x="89" y="333"/>
                    <a:pt x="89" y="633"/>
                  </a:cubicBezTo>
                  <a:cubicBezTo>
                    <a:pt x="0" y="633"/>
                    <a:pt x="0" y="633"/>
                    <a:pt x="0" y="633"/>
                  </a:cubicBezTo>
                  <a:cubicBezTo>
                    <a:pt x="0" y="284"/>
                    <a:pt x="284" y="0"/>
                    <a:pt x="633" y="0"/>
                  </a:cubicBezTo>
                  <a:cubicBezTo>
                    <a:pt x="983" y="0"/>
                    <a:pt x="1267" y="284"/>
                    <a:pt x="1267" y="633"/>
                  </a:cubicBezTo>
                  <a:close/>
                </a:path>
              </a:pathLst>
            </a:custGeom>
            <a:solidFill>
              <a:schemeClr val="tx2">
                <a:alpha val="50000"/>
              </a:schemeClr>
            </a:solidFill>
            <a:ln>
              <a:noFill/>
            </a:ln>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1200" cap="none" spc="0" normalizeH="0" baseline="0" noProof="0">
                <a:ln>
                  <a:noFill/>
                </a:ln>
                <a:solidFill>
                  <a:srgbClr val="080808"/>
                </a:solidFill>
                <a:effectLst/>
                <a:uLnTx/>
                <a:uFillTx/>
                <a:latin typeface="Calibri"/>
                <a:ea typeface="宋体" panose="02010600030101010101" pitchFamily="2" charset="-122"/>
                <a:cs typeface="+mn-cs"/>
              </a:endParaRPr>
            </a:p>
          </p:txBody>
        </p:sp>
        <p:sp>
          <p:nvSpPr>
            <p:cNvPr id="13" name="Freeform 153"/>
            <p:cNvSpPr>
              <a:spLocks/>
            </p:cNvSpPr>
            <p:nvPr/>
          </p:nvSpPr>
          <p:spPr bwMode="auto">
            <a:xfrm>
              <a:off x="3468688" y="2190751"/>
              <a:ext cx="2208213" cy="1103313"/>
            </a:xfrm>
            <a:custGeom>
              <a:avLst/>
              <a:gdLst>
                <a:gd name="T0" fmla="*/ 589 w 589"/>
                <a:gd name="T1" fmla="*/ 294 h 294"/>
                <a:gd name="T2" fmla="*/ 500 w 589"/>
                <a:gd name="T3" fmla="*/ 294 h 294"/>
                <a:gd name="T4" fmla="*/ 294 w 589"/>
                <a:gd name="T5" fmla="*/ 89 h 294"/>
                <a:gd name="T6" fmla="*/ 89 w 589"/>
                <a:gd name="T7" fmla="*/ 294 h 294"/>
                <a:gd name="T8" fmla="*/ 0 w 589"/>
                <a:gd name="T9" fmla="*/ 294 h 294"/>
                <a:gd name="T10" fmla="*/ 294 w 589"/>
                <a:gd name="T11" fmla="*/ 0 h 294"/>
                <a:gd name="T12" fmla="*/ 589 w 589"/>
                <a:gd name="T13" fmla="*/ 294 h 294"/>
              </a:gdLst>
              <a:ahLst/>
              <a:cxnLst>
                <a:cxn ang="0">
                  <a:pos x="T0" y="T1"/>
                </a:cxn>
                <a:cxn ang="0">
                  <a:pos x="T2" y="T3"/>
                </a:cxn>
                <a:cxn ang="0">
                  <a:pos x="T4" y="T5"/>
                </a:cxn>
                <a:cxn ang="0">
                  <a:pos x="T6" y="T7"/>
                </a:cxn>
                <a:cxn ang="0">
                  <a:pos x="T8" y="T9"/>
                </a:cxn>
                <a:cxn ang="0">
                  <a:pos x="T10" y="T11"/>
                </a:cxn>
                <a:cxn ang="0">
                  <a:pos x="T12" y="T13"/>
                </a:cxn>
              </a:cxnLst>
              <a:rect l="0" t="0" r="r" b="b"/>
              <a:pathLst>
                <a:path w="589" h="294">
                  <a:moveTo>
                    <a:pt x="589" y="294"/>
                  </a:moveTo>
                  <a:cubicBezTo>
                    <a:pt x="500" y="294"/>
                    <a:pt x="500" y="294"/>
                    <a:pt x="500" y="294"/>
                  </a:cubicBezTo>
                  <a:cubicBezTo>
                    <a:pt x="500" y="181"/>
                    <a:pt x="408" y="89"/>
                    <a:pt x="294" y="89"/>
                  </a:cubicBezTo>
                  <a:cubicBezTo>
                    <a:pt x="181" y="89"/>
                    <a:pt x="89" y="181"/>
                    <a:pt x="89" y="294"/>
                  </a:cubicBezTo>
                  <a:cubicBezTo>
                    <a:pt x="0" y="294"/>
                    <a:pt x="0" y="294"/>
                    <a:pt x="0" y="294"/>
                  </a:cubicBezTo>
                  <a:cubicBezTo>
                    <a:pt x="0" y="132"/>
                    <a:pt x="132" y="0"/>
                    <a:pt x="294" y="0"/>
                  </a:cubicBezTo>
                  <a:cubicBezTo>
                    <a:pt x="457" y="0"/>
                    <a:pt x="589" y="132"/>
                    <a:pt x="589" y="294"/>
                  </a:cubicBezTo>
                  <a:close/>
                </a:path>
              </a:pathLst>
            </a:custGeom>
            <a:solidFill>
              <a:schemeClr val="bg1">
                <a:alpha val="50000"/>
              </a:schemeClr>
            </a:solidFill>
            <a:ln>
              <a:noFill/>
            </a:ln>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1200" cap="none" spc="0" normalizeH="0" baseline="0" noProof="0">
                <a:ln>
                  <a:noFill/>
                </a:ln>
                <a:solidFill>
                  <a:srgbClr val="080808"/>
                </a:solidFill>
                <a:effectLst/>
                <a:uLnTx/>
                <a:uFillTx/>
                <a:latin typeface="Calibri"/>
                <a:ea typeface="宋体" panose="02010600030101010101" pitchFamily="2" charset="-122"/>
                <a:cs typeface="+mn-cs"/>
              </a:endParaRPr>
            </a:p>
          </p:txBody>
        </p:sp>
        <p:sp>
          <p:nvSpPr>
            <p:cNvPr id="14" name="TextBox 41"/>
            <p:cNvSpPr txBox="1"/>
            <p:nvPr/>
          </p:nvSpPr>
          <p:spPr bwMode="auto">
            <a:xfrm>
              <a:off x="2195736" y="3338102"/>
              <a:ext cx="1342539" cy="392938"/>
            </a:xfrm>
            <a:prstGeom prst="rect">
              <a:avLst/>
            </a:prstGeom>
            <a:noFill/>
          </p:spPr>
          <p:txBody>
            <a:bodyPr wrap="none">
              <a:spAutoFit/>
            </a:bodyPr>
            <a:lstStyle>
              <a:defPPr>
                <a:defRPr lang="zh-CN"/>
              </a:defPPr>
              <a:lvl1pPr fontAlgn="auto">
                <a:spcBef>
                  <a:spcPts val="0"/>
                </a:spcBef>
                <a:spcAft>
                  <a:spcPts val="0"/>
                </a:spcAft>
                <a:defRPr sz="1600" spc="300">
                  <a:latin typeface="微软雅黑" pitchFamily="34" charset="-122"/>
                  <a:ea typeface="微软雅黑" pitchFamily="34" charset="-122"/>
                  <a:cs typeface="Arial" pitchFamily="34" charset="0"/>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200" cap="none" spc="300" normalizeH="0" baseline="0" noProof="0" dirty="0">
                  <a:ln>
                    <a:noFill/>
                  </a:ln>
                  <a:solidFill>
                    <a:srgbClr val="FFFFFF"/>
                  </a:solidFill>
                  <a:effectLst/>
                  <a:uLnTx/>
                  <a:uFillTx/>
                  <a:latin typeface="微软雅黑" pitchFamily="34" charset="-122"/>
                  <a:ea typeface="微软雅黑" pitchFamily="34" charset="-122"/>
                  <a:cs typeface="Arial" pitchFamily="34" charset="0"/>
                </a:rPr>
                <a:t>添加标题</a:t>
              </a:r>
            </a:p>
          </p:txBody>
        </p:sp>
        <p:sp>
          <p:nvSpPr>
            <p:cNvPr id="15" name="TextBox 43"/>
            <p:cNvSpPr txBox="1"/>
            <p:nvPr/>
          </p:nvSpPr>
          <p:spPr bwMode="auto">
            <a:xfrm>
              <a:off x="5771734" y="3303081"/>
              <a:ext cx="324266" cy="491173"/>
            </a:xfrm>
            <a:prstGeom prst="rect">
              <a:avLst/>
            </a:prstGeom>
            <a:noFill/>
          </p:spPr>
          <p:txBody>
            <a:bodyPr wrap="square">
              <a:spAutoFit/>
            </a:bodyPr>
            <a:lstStyle>
              <a:defPPr>
                <a:defRPr lang="zh-CN"/>
              </a:defPPr>
              <a:lvl1pPr algn="ctr" fontAlgn="auto">
                <a:spcBef>
                  <a:spcPts val="0"/>
                </a:spcBef>
                <a:spcAft>
                  <a:spcPts val="0"/>
                </a:spcAft>
                <a:defRPr sz="1600" spc="300">
                  <a:solidFill>
                    <a:srgbClr val="8BC925"/>
                  </a:solidFill>
                  <a:latin typeface="微软雅黑" pitchFamily="34" charset="-122"/>
                  <a:ea typeface="微软雅黑" pitchFamily="34" charset="-122"/>
                  <a:cs typeface="Arial" pitchFamily="34" charset="0"/>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300" normalizeH="0" baseline="0" noProof="0" dirty="0" smtClean="0">
                  <a:ln>
                    <a:noFill/>
                  </a:ln>
                  <a:solidFill>
                    <a:srgbClr val="FFFFFF"/>
                  </a:solidFill>
                  <a:effectLst/>
                  <a:uLnTx/>
                  <a:uFillTx/>
                  <a:latin typeface="微软雅黑" pitchFamily="34" charset="-122"/>
                  <a:ea typeface="微软雅黑" pitchFamily="34" charset="-122"/>
                  <a:cs typeface="Arial" pitchFamily="34" charset="0"/>
                </a:rPr>
                <a:t>标题</a:t>
              </a:r>
              <a:endParaRPr kumimoji="0" lang="zh-CN" altLang="en-US" sz="1200" b="0" i="0" u="none" strike="noStrike" kern="1200" cap="none" spc="300" normalizeH="0" baseline="0" noProof="0" dirty="0">
                <a:ln>
                  <a:noFill/>
                </a:ln>
                <a:solidFill>
                  <a:srgbClr val="FFFFFF"/>
                </a:solidFill>
                <a:effectLst/>
                <a:uLnTx/>
                <a:uFillTx/>
                <a:latin typeface="微软雅黑" pitchFamily="34" charset="-122"/>
                <a:ea typeface="微软雅黑" pitchFamily="34" charset="-122"/>
                <a:cs typeface="Arial" pitchFamily="34" charset="0"/>
              </a:endParaRPr>
            </a:p>
          </p:txBody>
        </p:sp>
        <p:sp>
          <p:nvSpPr>
            <p:cNvPr id="16" name="TextBox 44"/>
            <p:cNvSpPr txBox="1"/>
            <p:nvPr/>
          </p:nvSpPr>
          <p:spPr bwMode="auto">
            <a:xfrm>
              <a:off x="6667172" y="3303081"/>
              <a:ext cx="281316" cy="491173"/>
            </a:xfrm>
            <a:prstGeom prst="rect">
              <a:avLst/>
            </a:prstGeom>
            <a:noFill/>
          </p:spPr>
          <p:txBody>
            <a:bodyPr wrap="square">
              <a:spAutoFit/>
            </a:bodyPr>
            <a:lstStyle>
              <a:defPPr>
                <a:defRPr lang="zh-CN"/>
              </a:defPPr>
              <a:lvl1pPr algn="ctr" fontAlgn="auto">
                <a:spcBef>
                  <a:spcPts val="0"/>
                </a:spcBef>
                <a:spcAft>
                  <a:spcPts val="0"/>
                </a:spcAft>
                <a:defRPr sz="1600" spc="300">
                  <a:solidFill>
                    <a:srgbClr val="F83003"/>
                  </a:solidFill>
                  <a:latin typeface="微软雅黑" pitchFamily="34" charset="-122"/>
                  <a:ea typeface="微软雅黑" pitchFamily="34" charset="-122"/>
                  <a:cs typeface="Arial" pitchFamily="34" charset="0"/>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300" normalizeH="0" baseline="0" noProof="0" dirty="0" smtClean="0">
                  <a:ln>
                    <a:noFill/>
                  </a:ln>
                  <a:solidFill>
                    <a:srgbClr val="FFFFFF"/>
                  </a:solidFill>
                  <a:effectLst/>
                  <a:uLnTx/>
                  <a:uFillTx/>
                  <a:latin typeface="微软雅黑" pitchFamily="34" charset="-122"/>
                  <a:ea typeface="微软雅黑" pitchFamily="34" charset="-122"/>
                  <a:cs typeface="Arial" pitchFamily="34" charset="0"/>
                </a:rPr>
                <a:t>标题</a:t>
              </a:r>
              <a:endParaRPr kumimoji="0" lang="zh-CN" altLang="en-US" sz="1200" b="0" i="0" u="none" strike="noStrike" kern="1200" cap="none" spc="300" normalizeH="0" baseline="0" noProof="0" dirty="0">
                <a:ln>
                  <a:noFill/>
                </a:ln>
                <a:solidFill>
                  <a:srgbClr val="FFFFFF"/>
                </a:solidFill>
                <a:effectLst/>
                <a:uLnTx/>
                <a:uFillTx/>
                <a:latin typeface="微软雅黑" pitchFamily="34" charset="-122"/>
                <a:ea typeface="微软雅黑" pitchFamily="34" charset="-122"/>
                <a:cs typeface="Arial" pitchFamily="34" charset="0"/>
              </a:endParaRPr>
            </a:p>
          </p:txBody>
        </p:sp>
        <p:sp>
          <p:nvSpPr>
            <p:cNvPr id="17" name="TextBox 45"/>
            <p:cNvSpPr txBox="1"/>
            <p:nvPr/>
          </p:nvSpPr>
          <p:spPr bwMode="auto">
            <a:xfrm>
              <a:off x="6224170" y="3303081"/>
              <a:ext cx="289344" cy="491173"/>
            </a:xfrm>
            <a:prstGeom prst="rect">
              <a:avLst/>
            </a:prstGeom>
            <a:noFill/>
          </p:spPr>
          <p:txBody>
            <a:bodyPr wrap="square">
              <a:spAutoFit/>
            </a:bodyPr>
            <a:lstStyle>
              <a:defPPr>
                <a:defRPr lang="zh-CN"/>
              </a:defPPr>
              <a:lvl1pPr algn="ctr" fontAlgn="auto">
                <a:spcBef>
                  <a:spcPts val="0"/>
                </a:spcBef>
                <a:spcAft>
                  <a:spcPts val="0"/>
                </a:spcAft>
                <a:defRPr sz="1600" spc="300">
                  <a:solidFill>
                    <a:srgbClr val="EBAC07"/>
                  </a:solidFill>
                  <a:latin typeface="微软雅黑" pitchFamily="34" charset="-122"/>
                  <a:ea typeface="微软雅黑" pitchFamily="34" charset="-122"/>
                  <a:cs typeface="Arial" pitchFamily="34" charset="0"/>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300" normalizeH="0" baseline="0" noProof="0" dirty="0" smtClean="0">
                  <a:ln>
                    <a:noFill/>
                  </a:ln>
                  <a:solidFill>
                    <a:srgbClr val="FFFFFF"/>
                  </a:solidFill>
                  <a:effectLst/>
                  <a:uLnTx/>
                  <a:uFillTx/>
                  <a:latin typeface="微软雅黑" pitchFamily="34" charset="-122"/>
                  <a:ea typeface="微软雅黑" pitchFamily="34" charset="-122"/>
                  <a:cs typeface="Arial" pitchFamily="34" charset="0"/>
                </a:rPr>
                <a:t>标题</a:t>
              </a:r>
              <a:endParaRPr kumimoji="0" lang="zh-CN" altLang="en-US" sz="1200" b="0" i="0" u="none" strike="noStrike" kern="1200" cap="none" spc="300" normalizeH="0" baseline="0" noProof="0" dirty="0">
                <a:ln>
                  <a:noFill/>
                </a:ln>
                <a:solidFill>
                  <a:srgbClr val="FFFFFF"/>
                </a:solidFill>
                <a:effectLst/>
                <a:uLnTx/>
                <a:uFillTx/>
                <a:latin typeface="微软雅黑" pitchFamily="34" charset="-122"/>
                <a:ea typeface="微软雅黑" pitchFamily="34" charset="-122"/>
                <a:cs typeface="Arial" pitchFamily="34" charset="0"/>
              </a:endParaRPr>
            </a:p>
          </p:txBody>
        </p:sp>
        <p:sp>
          <p:nvSpPr>
            <p:cNvPr id="18" name="TextBox 46"/>
            <p:cNvSpPr txBox="1"/>
            <p:nvPr/>
          </p:nvSpPr>
          <p:spPr bwMode="auto">
            <a:xfrm>
              <a:off x="5338514" y="3303081"/>
              <a:ext cx="288814" cy="491173"/>
            </a:xfrm>
            <a:prstGeom prst="rect">
              <a:avLst/>
            </a:prstGeom>
            <a:noFill/>
          </p:spPr>
          <p:txBody>
            <a:bodyPr wrap="square">
              <a:spAutoFit/>
            </a:bodyPr>
            <a:lstStyle>
              <a:defPPr>
                <a:defRPr lang="zh-CN"/>
              </a:defPPr>
              <a:lvl1pPr algn="ctr" fontAlgn="auto">
                <a:spcBef>
                  <a:spcPts val="0"/>
                </a:spcBef>
                <a:spcAft>
                  <a:spcPts val="0"/>
                </a:spcAft>
                <a:defRPr sz="1600" spc="300">
                  <a:solidFill>
                    <a:srgbClr val="284848"/>
                  </a:solidFill>
                  <a:latin typeface="微软雅黑" pitchFamily="34" charset="-122"/>
                  <a:ea typeface="微软雅黑" pitchFamily="34" charset="-122"/>
                  <a:cs typeface="Arial" pitchFamily="34" charset="0"/>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300" normalizeH="0" baseline="0" noProof="0" dirty="0" smtClean="0">
                  <a:ln>
                    <a:noFill/>
                  </a:ln>
                  <a:solidFill>
                    <a:srgbClr val="FFFFFF"/>
                  </a:solidFill>
                  <a:effectLst/>
                  <a:uLnTx/>
                  <a:uFillTx/>
                  <a:latin typeface="微软雅黑" pitchFamily="34" charset="-122"/>
                  <a:ea typeface="微软雅黑" pitchFamily="34" charset="-122"/>
                  <a:cs typeface="Arial" pitchFamily="34" charset="0"/>
                </a:rPr>
                <a:t>标题</a:t>
              </a:r>
              <a:endParaRPr kumimoji="0" lang="zh-CN" altLang="en-US" sz="1200" b="0" i="0" u="none" strike="noStrike" kern="1200" cap="none" spc="300" normalizeH="0" baseline="0" noProof="0" dirty="0">
                <a:ln>
                  <a:noFill/>
                </a:ln>
                <a:solidFill>
                  <a:srgbClr val="FFFFFF"/>
                </a:solidFill>
                <a:effectLst/>
                <a:uLnTx/>
                <a:uFillTx/>
                <a:latin typeface="微软雅黑" pitchFamily="34" charset="-122"/>
                <a:ea typeface="微软雅黑" pitchFamily="34" charset="-122"/>
                <a:cs typeface="Arial" pitchFamily="34" charset="0"/>
              </a:endParaRPr>
            </a:p>
          </p:txBody>
        </p:sp>
        <p:sp>
          <p:nvSpPr>
            <p:cNvPr id="19" name="TextBox 682"/>
            <p:cNvSpPr txBox="1"/>
            <p:nvPr/>
          </p:nvSpPr>
          <p:spPr>
            <a:xfrm>
              <a:off x="4313157" y="2208441"/>
              <a:ext cx="522213" cy="294704"/>
            </a:xfrm>
            <a:prstGeom prst="rect">
              <a:avLst/>
            </a:prstGeom>
            <a:noFill/>
          </p:spPr>
          <p:txBody>
            <a:bodyPr wrap="none">
              <a:spAutoFit/>
            </a:bodyPr>
            <a:lstStyle>
              <a:defPPr>
                <a:defRPr lang="zh-CN"/>
              </a:defPPr>
              <a:lvl1pPr>
                <a:defRPr>
                  <a:solidFill>
                    <a:schemeClr val="bg1"/>
                  </a:solidFill>
                  <a:latin typeface="方正中等线简体" pitchFamily="65" charset="-122"/>
                  <a:ea typeface="方正中等线简体" pitchFamily="65" charset="-122"/>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200" b="0" i="0" u="none" strike="noStrike" kern="1200" cap="none" spc="0" normalizeH="0" baseline="0" noProof="0" dirty="0" smtClean="0">
                  <a:ln>
                    <a:noFill/>
                  </a:ln>
                  <a:solidFill>
                    <a:srgbClr val="080808"/>
                  </a:solidFill>
                  <a:effectLst/>
                  <a:uLnTx/>
                  <a:uFillTx/>
                  <a:latin typeface="方正中等线简体" pitchFamily="65" charset="-122"/>
                  <a:ea typeface="方正中等线简体" pitchFamily="65" charset="-122"/>
                  <a:cs typeface="+mn-cs"/>
                </a:rPr>
                <a:t>20%</a:t>
              </a:r>
              <a:endParaRPr kumimoji="0" lang="zh-CN" altLang="en-US" sz="1200" b="0" i="0" u="none" strike="noStrike" kern="1200" cap="none" spc="0" normalizeH="0" baseline="0" noProof="0" dirty="0">
                <a:ln>
                  <a:noFill/>
                </a:ln>
                <a:solidFill>
                  <a:srgbClr val="080808"/>
                </a:solidFill>
                <a:effectLst/>
                <a:uLnTx/>
                <a:uFillTx/>
                <a:latin typeface="方正中等线简体" pitchFamily="65" charset="-122"/>
                <a:ea typeface="方正中等线简体" pitchFamily="65" charset="-122"/>
                <a:cs typeface="+mn-cs"/>
              </a:endParaRPr>
            </a:p>
          </p:txBody>
        </p:sp>
        <p:sp>
          <p:nvSpPr>
            <p:cNvPr id="20" name="TextBox 682"/>
            <p:cNvSpPr txBox="1"/>
            <p:nvPr/>
          </p:nvSpPr>
          <p:spPr>
            <a:xfrm>
              <a:off x="4313157" y="1825389"/>
              <a:ext cx="522213" cy="294704"/>
            </a:xfrm>
            <a:prstGeom prst="rect">
              <a:avLst/>
            </a:prstGeom>
            <a:noFill/>
          </p:spPr>
          <p:txBody>
            <a:bodyPr wrap="none">
              <a:spAutoFit/>
            </a:bodyPr>
            <a:lstStyle>
              <a:defPPr>
                <a:defRPr lang="zh-CN"/>
              </a:defPPr>
              <a:lvl1pPr>
                <a:defRPr>
                  <a:solidFill>
                    <a:schemeClr val="bg1"/>
                  </a:solidFill>
                  <a:latin typeface="方正中等线简体" pitchFamily="65" charset="-122"/>
                  <a:ea typeface="方正中等线简体" pitchFamily="65" charset="-122"/>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200" b="0" i="0" u="none" strike="noStrike" kern="1200" cap="none" spc="0" normalizeH="0" baseline="0" noProof="0" dirty="0" smtClean="0">
                  <a:ln>
                    <a:noFill/>
                  </a:ln>
                  <a:solidFill>
                    <a:srgbClr val="080808"/>
                  </a:solidFill>
                  <a:effectLst/>
                  <a:uLnTx/>
                  <a:uFillTx/>
                  <a:latin typeface="方正中等线简体" pitchFamily="65" charset="-122"/>
                  <a:ea typeface="方正中等线简体" pitchFamily="65" charset="-122"/>
                  <a:cs typeface="+mn-cs"/>
                </a:rPr>
                <a:t>40%</a:t>
              </a:r>
              <a:endParaRPr kumimoji="0" lang="zh-CN" altLang="en-US" sz="1200" b="0" i="0" u="none" strike="noStrike" kern="1200" cap="none" spc="0" normalizeH="0" baseline="0" noProof="0" dirty="0">
                <a:ln>
                  <a:noFill/>
                </a:ln>
                <a:solidFill>
                  <a:srgbClr val="080808"/>
                </a:solidFill>
                <a:effectLst/>
                <a:uLnTx/>
                <a:uFillTx/>
                <a:latin typeface="方正中等线简体" pitchFamily="65" charset="-122"/>
                <a:ea typeface="方正中等线简体" pitchFamily="65" charset="-122"/>
                <a:cs typeface="+mn-cs"/>
              </a:endParaRPr>
            </a:p>
          </p:txBody>
        </p:sp>
        <p:sp>
          <p:nvSpPr>
            <p:cNvPr id="21" name="TextBox 682"/>
            <p:cNvSpPr txBox="1"/>
            <p:nvPr/>
          </p:nvSpPr>
          <p:spPr>
            <a:xfrm>
              <a:off x="4313157" y="1365726"/>
              <a:ext cx="522213" cy="294704"/>
            </a:xfrm>
            <a:prstGeom prst="rect">
              <a:avLst/>
            </a:prstGeom>
            <a:noFill/>
          </p:spPr>
          <p:txBody>
            <a:bodyPr wrap="none">
              <a:spAutoFit/>
            </a:bodyPr>
            <a:lstStyle>
              <a:defPPr>
                <a:defRPr lang="zh-CN"/>
              </a:defPPr>
              <a:lvl1pPr>
                <a:defRPr>
                  <a:solidFill>
                    <a:schemeClr val="bg1"/>
                  </a:solidFill>
                  <a:latin typeface="方正中等线简体" pitchFamily="65" charset="-122"/>
                  <a:ea typeface="方正中等线简体" pitchFamily="65" charset="-122"/>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200" b="0" i="0" u="none" strike="noStrike" kern="1200" cap="none" spc="0" normalizeH="0" baseline="0" noProof="0" dirty="0" smtClean="0">
                  <a:ln>
                    <a:noFill/>
                  </a:ln>
                  <a:solidFill>
                    <a:srgbClr val="080808"/>
                  </a:solidFill>
                  <a:effectLst/>
                  <a:uLnTx/>
                  <a:uFillTx/>
                  <a:latin typeface="方正中等线简体" pitchFamily="65" charset="-122"/>
                  <a:ea typeface="方正中等线简体" pitchFamily="65" charset="-122"/>
                  <a:cs typeface="+mn-cs"/>
                </a:rPr>
                <a:t>60%</a:t>
              </a:r>
              <a:endParaRPr kumimoji="0" lang="zh-CN" altLang="en-US" sz="1200" b="0" i="0" u="none" strike="noStrike" kern="1200" cap="none" spc="0" normalizeH="0" baseline="0" noProof="0" dirty="0">
                <a:ln>
                  <a:noFill/>
                </a:ln>
                <a:solidFill>
                  <a:srgbClr val="080808"/>
                </a:solidFill>
                <a:effectLst/>
                <a:uLnTx/>
                <a:uFillTx/>
                <a:latin typeface="方正中等线简体" pitchFamily="65" charset="-122"/>
                <a:ea typeface="方正中等线简体" pitchFamily="65" charset="-122"/>
                <a:cs typeface="+mn-cs"/>
              </a:endParaRPr>
            </a:p>
          </p:txBody>
        </p:sp>
        <p:sp>
          <p:nvSpPr>
            <p:cNvPr id="22" name="TextBox 682"/>
            <p:cNvSpPr txBox="1"/>
            <p:nvPr/>
          </p:nvSpPr>
          <p:spPr>
            <a:xfrm>
              <a:off x="4313157" y="942137"/>
              <a:ext cx="522213" cy="294704"/>
            </a:xfrm>
            <a:prstGeom prst="rect">
              <a:avLst/>
            </a:prstGeom>
            <a:noFill/>
          </p:spPr>
          <p:txBody>
            <a:bodyPr wrap="none">
              <a:spAutoFit/>
            </a:bodyPr>
            <a:lstStyle>
              <a:defPPr>
                <a:defRPr lang="zh-CN"/>
              </a:defPPr>
              <a:lvl1pPr>
                <a:defRPr>
                  <a:solidFill>
                    <a:schemeClr val="bg1"/>
                  </a:solidFill>
                  <a:latin typeface="方正中等线简体" pitchFamily="65" charset="-122"/>
                  <a:ea typeface="方正中等线简体" pitchFamily="65" charset="-122"/>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200" b="0" i="0" u="none" strike="noStrike" kern="1200" cap="none" spc="0" normalizeH="0" baseline="0" noProof="0" dirty="0" smtClean="0">
                  <a:ln>
                    <a:noFill/>
                  </a:ln>
                  <a:solidFill>
                    <a:srgbClr val="080808"/>
                  </a:solidFill>
                  <a:effectLst/>
                  <a:uLnTx/>
                  <a:uFillTx/>
                  <a:latin typeface="方正中等线简体" pitchFamily="65" charset="-122"/>
                  <a:ea typeface="方正中等线简体" pitchFamily="65" charset="-122"/>
                  <a:cs typeface="+mn-cs"/>
                </a:rPr>
                <a:t>80%</a:t>
              </a:r>
              <a:endParaRPr kumimoji="0" lang="zh-CN" altLang="en-US" sz="1200" b="0" i="0" u="none" strike="noStrike" kern="1200" cap="none" spc="0" normalizeH="0" baseline="0" noProof="0" dirty="0">
                <a:ln>
                  <a:noFill/>
                </a:ln>
                <a:solidFill>
                  <a:srgbClr val="080808"/>
                </a:solidFill>
                <a:effectLst/>
                <a:uLnTx/>
                <a:uFillTx/>
                <a:latin typeface="方正中等线简体" pitchFamily="65" charset="-122"/>
                <a:ea typeface="方正中等线简体" pitchFamily="65" charset="-122"/>
                <a:cs typeface="+mn-cs"/>
              </a:endParaRPr>
            </a:p>
          </p:txBody>
        </p:sp>
      </p:grpSp>
      <p:sp>
        <p:nvSpPr>
          <p:cNvPr id="24" name="Text Box 18"/>
          <p:cNvSpPr txBox="1">
            <a:spLocks noChangeArrowheads="1"/>
          </p:cNvSpPr>
          <p:nvPr/>
        </p:nvSpPr>
        <p:spPr bwMode="gray">
          <a:xfrm>
            <a:off x="3707904" y="195486"/>
            <a:ext cx="1584175" cy="4770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marL="0" marR="0" lvl="0" indent="0" algn="ctr" defTabSz="914400" rtl="0" eaLnBrk="0" fontAlgn="auto" latinLnBrk="0" hangingPunct="0">
              <a:lnSpc>
                <a:spcPct val="100000"/>
              </a:lnSpc>
              <a:spcBef>
                <a:spcPts val="0"/>
              </a:spcBef>
              <a:spcAft>
                <a:spcPts val="0"/>
              </a:spcAft>
              <a:buClrTx/>
              <a:buSzTx/>
              <a:buFontTx/>
              <a:buNone/>
              <a:tabLst/>
              <a:defRPr/>
            </a:pPr>
            <a:r>
              <a:rPr kumimoji="0" lang="zh-CN" altLang="en-US" sz="2500" b="0" i="0" u="none" strike="noStrike" kern="120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cs typeface="+mn-cs"/>
              </a:rPr>
              <a:t>标题内容</a:t>
            </a:r>
            <a:endParaRPr kumimoji="0" lang="zh-CN" altLang="en-US" sz="25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cxnSp>
        <p:nvCxnSpPr>
          <p:cNvPr id="25" name="直接连接符​​ 14"/>
          <p:cNvCxnSpPr/>
          <p:nvPr/>
        </p:nvCxnSpPr>
        <p:spPr>
          <a:xfrm>
            <a:off x="5647418" y="468660"/>
            <a:ext cx="3057760" cy="0"/>
          </a:xfrm>
          <a:prstGeom prst="line">
            <a:avLst/>
          </a:prstGeom>
          <a:ln w="9525">
            <a:solidFill>
              <a:schemeClr val="accent3"/>
            </a:solidFill>
            <a:prstDash val="solid"/>
          </a:ln>
        </p:spPr>
        <p:style>
          <a:lnRef idx="1">
            <a:schemeClr val="accent1"/>
          </a:lnRef>
          <a:fillRef idx="0">
            <a:schemeClr val="accent1"/>
          </a:fillRef>
          <a:effectRef idx="0">
            <a:schemeClr val="accent1"/>
          </a:effectRef>
          <a:fontRef idx="minor">
            <a:schemeClr val="tx1"/>
          </a:fontRef>
        </p:style>
      </p:cxnSp>
      <p:cxnSp>
        <p:nvCxnSpPr>
          <p:cNvPr id="26" name="直接连接符​​ 14"/>
          <p:cNvCxnSpPr/>
          <p:nvPr/>
        </p:nvCxnSpPr>
        <p:spPr>
          <a:xfrm>
            <a:off x="362112" y="468660"/>
            <a:ext cx="3057760" cy="0"/>
          </a:xfrm>
          <a:prstGeom prst="line">
            <a:avLst/>
          </a:prstGeom>
          <a:ln w="9525">
            <a:solidFill>
              <a:schemeClr val="accent3"/>
            </a:solidFill>
            <a:prstDash val="soli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08737969"/>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fill="hold"/>
                                        <p:tgtEl>
                                          <p:spTgt spid="8"/>
                                        </p:tgtEl>
                                        <p:attrNameLst>
                                          <p:attrName>ppt_w</p:attrName>
                                        </p:attrNameLst>
                                      </p:cBhvr>
                                      <p:tavLst>
                                        <p:tav tm="0">
                                          <p:val>
                                            <p:fltVal val="0"/>
                                          </p:val>
                                        </p:tav>
                                        <p:tav tm="100000">
                                          <p:val>
                                            <p:strVal val="#ppt_w"/>
                                          </p:val>
                                        </p:tav>
                                      </p:tavLst>
                                    </p:anim>
                                    <p:anim calcmode="lin" valueType="num">
                                      <p:cBhvr>
                                        <p:cTn id="8" dur="500" fill="hold"/>
                                        <p:tgtEl>
                                          <p:spTgt spid="8"/>
                                        </p:tgtEl>
                                        <p:attrNameLst>
                                          <p:attrName>ppt_h</p:attrName>
                                        </p:attrNameLst>
                                      </p:cBhvr>
                                      <p:tavLst>
                                        <p:tav tm="0">
                                          <p:val>
                                            <p:fltVal val="0"/>
                                          </p:val>
                                        </p:tav>
                                        <p:tav tm="100000">
                                          <p:val>
                                            <p:strVal val="#ppt_h"/>
                                          </p:val>
                                        </p:tav>
                                      </p:tavLst>
                                    </p:anim>
                                    <p:animEffect transition="in" filter="fade">
                                      <p:cBhvr>
                                        <p:cTn id="9" dur="500"/>
                                        <p:tgtEl>
                                          <p:spTgt spid="8"/>
                                        </p:tgtEl>
                                      </p:cBhvr>
                                    </p:animEffect>
                                  </p:childTnLst>
                                </p:cTn>
                              </p:par>
                            </p:childTnLst>
                          </p:cTn>
                        </p:par>
                        <p:par>
                          <p:cTn id="10" fill="hold">
                            <p:stCondLst>
                              <p:cond delay="500"/>
                            </p:stCondLst>
                            <p:childTnLst>
                              <p:par>
                                <p:cTn id="11" presetID="42" presetClass="entr" presetSubtype="0" fill="hold" grpId="0" nodeType="after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fade">
                                      <p:cBhvr>
                                        <p:cTn id="13" dur="500"/>
                                        <p:tgtEl>
                                          <p:spTgt spid="7"/>
                                        </p:tgtEl>
                                      </p:cBhvr>
                                    </p:animEffect>
                                    <p:anim calcmode="lin" valueType="num">
                                      <p:cBhvr>
                                        <p:cTn id="14" dur="500" fill="hold"/>
                                        <p:tgtEl>
                                          <p:spTgt spid="7"/>
                                        </p:tgtEl>
                                        <p:attrNameLst>
                                          <p:attrName>ppt_x</p:attrName>
                                        </p:attrNameLst>
                                      </p:cBhvr>
                                      <p:tavLst>
                                        <p:tav tm="0">
                                          <p:val>
                                            <p:strVal val="#ppt_x"/>
                                          </p:val>
                                        </p:tav>
                                        <p:tav tm="100000">
                                          <p:val>
                                            <p:strVal val="#ppt_x"/>
                                          </p:val>
                                        </p:tav>
                                      </p:tavLst>
                                    </p:anim>
                                    <p:anim calcmode="lin" valueType="num">
                                      <p:cBhvr>
                                        <p:cTn id="15" dur="5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p:cNvGrpSpPr/>
          <p:nvPr/>
        </p:nvGrpSpPr>
        <p:grpSpPr>
          <a:xfrm>
            <a:off x="3623374" y="2713001"/>
            <a:ext cx="1627582" cy="1385713"/>
            <a:chOff x="4208894" y="3762612"/>
            <a:chExt cx="1822450" cy="1551623"/>
          </a:xfrm>
        </p:grpSpPr>
        <p:sp>
          <p:nvSpPr>
            <p:cNvPr id="8" name="等腰三角形 7"/>
            <p:cNvSpPr/>
            <p:nvPr/>
          </p:nvSpPr>
          <p:spPr>
            <a:xfrm rot="10800000">
              <a:off x="4208894" y="3762612"/>
              <a:ext cx="1822450" cy="1551623"/>
            </a:xfrm>
            <a:prstGeom prst="triangle">
              <a:avLst/>
            </a:prstGeom>
            <a:solidFill>
              <a:schemeClr val="tx2">
                <a:alpha val="50000"/>
              </a:schemeClr>
            </a:solidFill>
            <a:ln w="3175" cap="flat" cmpd="sng" algn="ctr">
              <a:noFill/>
              <a:prstDash val="solid"/>
            </a:ln>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smtClean="0">
                <a:ln>
                  <a:noFill/>
                </a:ln>
                <a:solidFill>
                  <a:srgbClr val="F8F8F8"/>
                </a:soli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cs typeface="+mn-cs"/>
              </a:endParaRPr>
            </a:p>
          </p:txBody>
        </p:sp>
        <p:sp>
          <p:nvSpPr>
            <p:cNvPr id="9" name="TextBox 3"/>
            <p:cNvSpPr txBox="1"/>
            <p:nvPr/>
          </p:nvSpPr>
          <p:spPr>
            <a:xfrm>
              <a:off x="4711452" y="3969357"/>
              <a:ext cx="824027" cy="654790"/>
            </a:xfrm>
            <a:prstGeom prst="rect">
              <a:avLst/>
            </a:prstGeom>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smtClean="0">
                  <a:ln>
                    <a:noFill/>
                  </a:ln>
                  <a:solidFill>
                    <a:srgbClr val="080808"/>
                  </a:solidFill>
                  <a:effectLst/>
                  <a:uLnTx/>
                  <a:uFillTx/>
                  <a:latin typeface="微软雅黑" panose="020B0503020204020204" pitchFamily="34" charset="-122"/>
                  <a:ea typeface="微软雅黑" panose="020B0503020204020204" pitchFamily="34" charset="-122"/>
                  <a:cs typeface="+mn-cs"/>
                </a:rPr>
                <a:t>标题</a:t>
              </a:r>
              <a:endParaRPr kumimoji="0" lang="en-US" altLang="zh-CN" sz="1600" b="0" i="0" u="none" strike="noStrike" kern="0" cap="none" spc="0" normalizeH="0" baseline="0" noProof="0" dirty="0" smtClean="0">
                <a:ln>
                  <a:noFill/>
                </a:ln>
                <a:solidFill>
                  <a:srgbClr val="080808"/>
                </a:solidFill>
                <a:effectLst/>
                <a:uLnTx/>
                <a:uFillTx/>
                <a:latin typeface="微软雅黑" panose="020B0503020204020204" pitchFamily="34" charset="-122"/>
                <a:ea typeface="微软雅黑" panose="020B0503020204020204" pitchFamily="34" charset="-122"/>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smtClean="0">
                  <a:ln>
                    <a:noFill/>
                  </a:ln>
                  <a:solidFill>
                    <a:srgbClr val="080808"/>
                  </a:solidFill>
                  <a:effectLst/>
                  <a:uLnTx/>
                  <a:uFillTx/>
                  <a:latin typeface="微软雅黑" panose="020B0503020204020204" pitchFamily="34" charset="-122"/>
                  <a:ea typeface="微软雅黑" panose="020B0503020204020204" pitchFamily="34" charset="-122"/>
                  <a:cs typeface="+mn-cs"/>
                </a:rPr>
                <a:t>文字</a:t>
              </a:r>
            </a:p>
          </p:txBody>
        </p:sp>
      </p:grpSp>
      <p:grpSp>
        <p:nvGrpSpPr>
          <p:cNvPr id="10" name="组合 9"/>
          <p:cNvGrpSpPr/>
          <p:nvPr/>
        </p:nvGrpSpPr>
        <p:grpSpPr>
          <a:xfrm>
            <a:off x="4644008" y="2815777"/>
            <a:ext cx="1576321" cy="1340149"/>
            <a:chOff x="5237842" y="4004098"/>
            <a:chExt cx="1765052" cy="1500603"/>
          </a:xfrm>
        </p:grpSpPr>
        <p:sp>
          <p:nvSpPr>
            <p:cNvPr id="11" name="等腰三角形 7"/>
            <p:cNvSpPr/>
            <p:nvPr/>
          </p:nvSpPr>
          <p:spPr>
            <a:xfrm>
              <a:off x="5237842" y="4004098"/>
              <a:ext cx="1765052" cy="1500603"/>
            </a:xfrm>
            <a:custGeom>
              <a:avLst/>
              <a:gdLst/>
              <a:ahLst/>
              <a:cxnLst/>
              <a:rect l="l" t="t" r="r" b="b"/>
              <a:pathLst>
                <a:path w="1765052" h="1500603">
                  <a:moveTo>
                    <a:pt x="882526" y="0"/>
                  </a:moveTo>
                  <a:lnTo>
                    <a:pt x="1765052" y="1500603"/>
                  </a:lnTo>
                  <a:lnTo>
                    <a:pt x="0" y="1500603"/>
                  </a:lnTo>
                  <a:lnTo>
                    <a:pt x="375894" y="861452"/>
                  </a:lnTo>
                  <a:lnTo>
                    <a:pt x="464514" y="915388"/>
                  </a:lnTo>
                  <a:lnTo>
                    <a:pt x="392059" y="1034436"/>
                  </a:lnTo>
                  <a:lnTo>
                    <a:pt x="748236" y="924919"/>
                  </a:lnTo>
                  <a:lnTo>
                    <a:pt x="681880" y="558240"/>
                  </a:lnTo>
                  <a:lnTo>
                    <a:pt x="609424" y="677289"/>
                  </a:lnTo>
                  <a:lnTo>
                    <a:pt x="517210" y="621166"/>
                  </a:lnTo>
                  <a:close/>
                </a:path>
              </a:pathLst>
            </a:custGeom>
            <a:solidFill>
              <a:schemeClr val="bg2">
                <a:alpha val="50000"/>
              </a:schemeClr>
            </a:solidFill>
            <a:ln w="3175" cap="flat" cmpd="sng" algn="ctr">
              <a:noFill/>
              <a:prstDash val="solid"/>
            </a:ln>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smtClean="0">
                <a:ln>
                  <a:noFill/>
                </a:ln>
                <a:solidFill>
                  <a:srgbClr val="F8F8F8"/>
                </a:soli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cs typeface="+mn-cs"/>
              </a:endParaRPr>
            </a:p>
          </p:txBody>
        </p:sp>
        <p:sp>
          <p:nvSpPr>
            <p:cNvPr id="12" name="TextBox 6"/>
            <p:cNvSpPr txBox="1"/>
            <p:nvPr/>
          </p:nvSpPr>
          <p:spPr>
            <a:xfrm>
              <a:off x="5997759" y="4958700"/>
              <a:ext cx="666278" cy="379089"/>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smtClean="0">
                  <a:ln>
                    <a:noFill/>
                  </a:ln>
                  <a:solidFill>
                    <a:srgbClr val="080808"/>
                  </a:solidFill>
                  <a:effectLst/>
                  <a:uLnTx/>
                  <a:uFillTx/>
                  <a:latin typeface="微软雅黑" panose="020B0503020204020204" pitchFamily="34" charset="-122"/>
                  <a:ea typeface="微软雅黑" panose="020B0503020204020204" pitchFamily="34" charset="-122"/>
                  <a:cs typeface="+mn-cs"/>
                </a:rPr>
                <a:t>标题</a:t>
              </a:r>
            </a:p>
          </p:txBody>
        </p:sp>
      </p:grpSp>
      <p:grpSp>
        <p:nvGrpSpPr>
          <p:cNvPr id="13" name="组合 12"/>
          <p:cNvGrpSpPr/>
          <p:nvPr/>
        </p:nvGrpSpPr>
        <p:grpSpPr>
          <a:xfrm>
            <a:off x="3658544" y="1204188"/>
            <a:ext cx="1604674" cy="1311991"/>
            <a:chOff x="4244067" y="2343574"/>
            <a:chExt cx="1796802" cy="1469072"/>
          </a:xfrm>
        </p:grpSpPr>
        <p:sp>
          <p:nvSpPr>
            <p:cNvPr id="14" name="等腰三角形 6"/>
            <p:cNvSpPr/>
            <p:nvPr/>
          </p:nvSpPr>
          <p:spPr>
            <a:xfrm>
              <a:off x="4244067" y="2343574"/>
              <a:ext cx="1796802" cy="1469072"/>
            </a:xfrm>
            <a:custGeom>
              <a:avLst/>
              <a:gdLst/>
              <a:ahLst/>
              <a:cxnLst/>
              <a:rect l="l" t="t" r="r" b="b"/>
              <a:pathLst>
                <a:path w="1796802" h="1469072">
                  <a:moveTo>
                    <a:pt x="898401" y="0"/>
                  </a:moveTo>
                  <a:lnTo>
                    <a:pt x="1796802" y="1469072"/>
                  </a:lnTo>
                  <a:lnTo>
                    <a:pt x="1015417" y="1469072"/>
                  </a:lnTo>
                  <a:lnTo>
                    <a:pt x="1015417" y="1372637"/>
                  </a:lnTo>
                  <a:lnTo>
                    <a:pt x="1154781" y="1372637"/>
                  </a:lnTo>
                  <a:lnTo>
                    <a:pt x="876052" y="1125318"/>
                  </a:lnTo>
                  <a:lnTo>
                    <a:pt x="597323" y="1372637"/>
                  </a:lnTo>
                  <a:lnTo>
                    <a:pt x="736688" y="1372637"/>
                  </a:lnTo>
                  <a:lnTo>
                    <a:pt x="736688" y="1469072"/>
                  </a:lnTo>
                  <a:lnTo>
                    <a:pt x="0" y="1469072"/>
                  </a:lnTo>
                  <a:close/>
                </a:path>
              </a:pathLst>
            </a:custGeom>
            <a:solidFill>
              <a:schemeClr val="bg1">
                <a:alpha val="50000"/>
              </a:schemeClr>
            </a:solidFill>
            <a:ln w="3175" cap="flat" cmpd="sng" algn="ctr">
              <a:noFill/>
              <a:prstDash val="solid"/>
            </a:ln>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smtClean="0">
                <a:ln>
                  <a:noFill/>
                </a:ln>
                <a:solidFill>
                  <a:srgbClr val="F8F8F8"/>
                </a:soli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cs typeface="+mn-cs"/>
              </a:endParaRPr>
            </a:p>
          </p:txBody>
        </p:sp>
        <p:sp>
          <p:nvSpPr>
            <p:cNvPr id="15" name="TextBox 9"/>
            <p:cNvSpPr txBox="1"/>
            <p:nvPr/>
          </p:nvSpPr>
          <p:spPr>
            <a:xfrm>
              <a:off x="4801423" y="3047006"/>
              <a:ext cx="666279" cy="379088"/>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smtClean="0">
                  <a:ln>
                    <a:noFill/>
                  </a:ln>
                  <a:solidFill>
                    <a:srgbClr val="080808"/>
                  </a:solidFill>
                  <a:effectLst/>
                  <a:uLnTx/>
                  <a:uFillTx/>
                  <a:latin typeface="微软雅黑" panose="020B0503020204020204" pitchFamily="34" charset="-122"/>
                  <a:ea typeface="微软雅黑" panose="020B0503020204020204" pitchFamily="34" charset="-122"/>
                  <a:cs typeface="+mn-cs"/>
                </a:rPr>
                <a:t>标题</a:t>
              </a:r>
            </a:p>
          </p:txBody>
        </p:sp>
      </p:grpSp>
      <p:grpSp>
        <p:nvGrpSpPr>
          <p:cNvPr id="16" name="组合 15"/>
          <p:cNvGrpSpPr/>
          <p:nvPr/>
        </p:nvGrpSpPr>
        <p:grpSpPr>
          <a:xfrm>
            <a:off x="2690171" y="2815777"/>
            <a:ext cx="1576321" cy="1340149"/>
            <a:chOff x="3275692" y="4004098"/>
            <a:chExt cx="1765052" cy="1500603"/>
          </a:xfrm>
        </p:grpSpPr>
        <p:sp>
          <p:nvSpPr>
            <p:cNvPr id="17" name="等腰三角形 11"/>
            <p:cNvSpPr/>
            <p:nvPr/>
          </p:nvSpPr>
          <p:spPr>
            <a:xfrm>
              <a:off x="3275692" y="4004098"/>
              <a:ext cx="1765052" cy="1500603"/>
            </a:xfrm>
            <a:custGeom>
              <a:avLst/>
              <a:gdLst/>
              <a:ahLst/>
              <a:cxnLst/>
              <a:rect l="l" t="t" r="r" b="b"/>
              <a:pathLst>
                <a:path w="1765052" h="1500603">
                  <a:moveTo>
                    <a:pt x="882526" y="0"/>
                  </a:moveTo>
                  <a:lnTo>
                    <a:pt x="1236032" y="601083"/>
                  </a:lnTo>
                  <a:lnTo>
                    <a:pt x="1121186" y="667974"/>
                  </a:lnTo>
                  <a:lnTo>
                    <a:pt x="1051045" y="547547"/>
                  </a:lnTo>
                  <a:lnTo>
                    <a:pt x="977616" y="912876"/>
                  </a:lnTo>
                  <a:lnTo>
                    <a:pt x="1331611" y="1029255"/>
                  </a:lnTo>
                  <a:lnTo>
                    <a:pt x="1261469" y="908828"/>
                  </a:lnTo>
                  <a:lnTo>
                    <a:pt x="1377332" y="841344"/>
                  </a:lnTo>
                  <a:lnTo>
                    <a:pt x="1765052" y="1500603"/>
                  </a:lnTo>
                  <a:lnTo>
                    <a:pt x="0" y="1500603"/>
                  </a:lnTo>
                  <a:close/>
                </a:path>
              </a:pathLst>
            </a:custGeom>
            <a:solidFill>
              <a:schemeClr val="tx1">
                <a:alpha val="50000"/>
              </a:schemeClr>
            </a:solidFill>
            <a:ln w="3175" cap="flat" cmpd="sng" algn="ctr">
              <a:noFill/>
              <a:prstDash val="solid"/>
            </a:ln>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smtClean="0">
                <a:ln>
                  <a:noFill/>
                </a:ln>
                <a:solidFill>
                  <a:srgbClr val="F8F8F8"/>
                </a:soli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cs typeface="+mn-cs"/>
              </a:endParaRPr>
            </a:p>
          </p:txBody>
        </p:sp>
        <p:sp>
          <p:nvSpPr>
            <p:cNvPr id="18" name="TextBox 12"/>
            <p:cNvSpPr txBox="1"/>
            <p:nvPr/>
          </p:nvSpPr>
          <p:spPr>
            <a:xfrm>
              <a:off x="3622960" y="4936591"/>
              <a:ext cx="666278" cy="379089"/>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smtClean="0">
                  <a:ln>
                    <a:noFill/>
                  </a:ln>
                  <a:solidFill>
                    <a:srgbClr val="080808"/>
                  </a:solidFill>
                  <a:effectLst/>
                  <a:uLnTx/>
                  <a:uFillTx/>
                  <a:latin typeface="微软雅黑" panose="020B0503020204020204" pitchFamily="34" charset="-122"/>
                  <a:ea typeface="微软雅黑" panose="020B0503020204020204" pitchFamily="34" charset="-122"/>
                  <a:cs typeface="+mn-cs"/>
                </a:rPr>
                <a:t>标题</a:t>
              </a:r>
            </a:p>
          </p:txBody>
        </p:sp>
      </p:grpSp>
      <p:grpSp>
        <p:nvGrpSpPr>
          <p:cNvPr id="19" name="组合 18"/>
          <p:cNvGrpSpPr/>
          <p:nvPr/>
        </p:nvGrpSpPr>
        <p:grpSpPr>
          <a:xfrm>
            <a:off x="5076056" y="1484992"/>
            <a:ext cx="2548069" cy="808260"/>
            <a:chOff x="5740568" y="2797139"/>
            <a:chExt cx="2548069" cy="808260"/>
          </a:xfrm>
        </p:grpSpPr>
        <p:grpSp>
          <p:nvGrpSpPr>
            <p:cNvPr id="20" name="组合 44"/>
            <p:cNvGrpSpPr>
              <a:grpSpLocks/>
            </p:cNvGrpSpPr>
            <p:nvPr/>
          </p:nvGrpSpPr>
          <p:grpSpPr bwMode="auto">
            <a:xfrm flipH="1">
              <a:off x="6042252" y="3141849"/>
              <a:ext cx="2184400" cy="400110"/>
              <a:chOff x="-362770" y="3102960"/>
              <a:chExt cx="2183514" cy="400110"/>
            </a:xfrm>
          </p:grpSpPr>
          <p:sp>
            <p:nvSpPr>
              <p:cNvPr id="23" name="TextBox 11"/>
              <p:cNvSpPr txBox="1">
                <a:spLocks noChangeArrowheads="1"/>
              </p:cNvSpPr>
              <p:nvPr/>
            </p:nvSpPr>
            <p:spPr bwMode="auto">
              <a:xfrm>
                <a:off x="675034" y="3102960"/>
                <a:ext cx="1145710" cy="400110"/>
              </a:xfrm>
              <a:prstGeom prst="rect">
                <a:avLst/>
              </a:prstGeom>
              <a:noFill/>
              <a:ln>
                <a:noFill/>
              </a:ln>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000" b="0"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cs typeface="+mn-cs"/>
                  </a:rPr>
                  <a:t>点击添加文本    </a:t>
                </a:r>
                <a:endParaRPr kumimoji="0" lang="en-US" altLang="zh-CN" sz="1000" b="0"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000" b="0"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cs typeface="+mn-cs"/>
                  </a:rPr>
                  <a:t>点击添加文本</a:t>
                </a:r>
                <a:endParaRPr kumimoji="0" lang="en-US" altLang="zh-CN" sz="1000" b="0"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cs typeface="+mn-cs"/>
                </a:endParaRPr>
              </a:p>
            </p:txBody>
          </p:sp>
          <p:sp>
            <p:nvSpPr>
              <p:cNvPr id="24" name="TextBox 11"/>
              <p:cNvSpPr txBox="1">
                <a:spLocks noChangeArrowheads="1"/>
              </p:cNvSpPr>
              <p:nvPr/>
            </p:nvSpPr>
            <p:spPr bwMode="auto">
              <a:xfrm>
                <a:off x="-362770" y="3102960"/>
                <a:ext cx="1145710" cy="400110"/>
              </a:xfrm>
              <a:prstGeom prst="rect">
                <a:avLst/>
              </a:prstGeom>
              <a:noFill/>
              <a:ln>
                <a:noFill/>
              </a:ln>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000" b="0"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cs typeface="+mn-cs"/>
                  </a:rPr>
                  <a:t>点击添加文本    </a:t>
                </a:r>
                <a:endParaRPr kumimoji="0" lang="en-US" altLang="zh-CN" sz="1000" b="0"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000" b="0"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cs typeface="+mn-cs"/>
                  </a:rPr>
                  <a:t>点击添加文本</a:t>
                </a:r>
                <a:endParaRPr kumimoji="0" lang="en-US" altLang="zh-CN" sz="1000" b="0"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cs typeface="+mn-cs"/>
                </a:endParaRPr>
              </a:p>
            </p:txBody>
          </p:sp>
        </p:grpSp>
        <p:sp>
          <p:nvSpPr>
            <p:cNvPr id="21" name="TextBox 11"/>
            <p:cNvSpPr txBox="1">
              <a:spLocks noChangeArrowheads="1"/>
            </p:cNvSpPr>
            <p:nvPr/>
          </p:nvSpPr>
          <p:spPr bwMode="auto">
            <a:xfrm flipH="1">
              <a:off x="6028600" y="2797139"/>
              <a:ext cx="1456585" cy="338554"/>
            </a:xfrm>
            <a:prstGeom prst="rect">
              <a:avLst/>
            </a:prstGeom>
            <a:noFill/>
            <a:ln>
              <a:noFill/>
            </a:ln>
            <a:effectLst/>
            <a:extLst/>
          </p:spPr>
          <p:txBody>
            <a:bodyPr wrap="squar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cs typeface="+mn-cs"/>
                </a:rPr>
                <a:t>标题文字</a:t>
              </a:r>
              <a:endParaRPr kumimoji="0" lang="en-US" altLang="zh-CN" sz="1600" b="0"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cs typeface="+mn-cs"/>
              </a:endParaRPr>
            </a:p>
          </p:txBody>
        </p:sp>
        <p:cxnSp>
          <p:nvCxnSpPr>
            <p:cNvPr id="22" name="直接连接符 21"/>
            <p:cNvCxnSpPr/>
            <p:nvPr/>
          </p:nvCxnSpPr>
          <p:spPr>
            <a:xfrm flipH="1">
              <a:off x="5740568" y="3605399"/>
              <a:ext cx="2548069" cy="0"/>
            </a:xfrm>
            <a:prstGeom prst="line">
              <a:avLst/>
            </a:prstGeom>
            <a:noFill/>
            <a:ln w="12700" cap="flat" cmpd="sng" algn="ctr">
              <a:solidFill>
                <a:schemeClr val="bg1"/>
              </a:solidFill>
              <a:prstDash val="sysDot"/>
              <a:headEnd type="oval"/>
              <a:tailEnd type="oval"/>
            </a:ln>
            <a:effectLst/>
          </p:spPr>
        </p:cxnSp>
      </p:grpSp>
      <p:grpSp>
        <p:nvGrpSpPr>
          <p:cNvPr id="25" name="组合 24"/>
          <p:cNvGrpSpPr/>
          <p:nvPr/>
        </p:nvGrpSpPr>
        <p:grpSpPr>
          <a:xfrm>
            <a:off x="641496" y="2681681"/>
            <a:ext cx="2639983" cy="794243"/>
            <a:chOff x="821899" y="3802559"/>
            <a:chExt cx="2639983" cy="794243"/>
          </a:xfrm>
        </p:grpSpPr>
        <p:grpSp>
          <p:nvGrpSpPr>
            <p:cNvPr id="26" name="组合 44"/>
            <p:cNvGrpSpPr>
              <a:grpSpLocks/>
            </p:cNvGrpSpPr>
            <p:nvPr/>
          </p:nvGrpSpPr>
          <p:grpSpPr bwMode="auto">
            <a:xfrm flipH="1">
              <a:off x="821899" y="4133252"/>
              <a:ext cx="2184400" cy="400110"/>
              <a:chOff x="-362770" y="3102960"/>
              <a:chExt cx="2183514" cy="400110"/>
            </a:xfrm>
          </p:grpSpPr>
          <p:sp>
            <p:nvSpPr>
              <p:cNvPr id="29" name="TextBox 11"/>
              <p:cNvSpPr txBox="1">
                <a:spLocks noChangeArrowheads="1"/>
              </p:cNvSpPr>
              <p:nvPr/>
            </p:nvSpPr>
            <p:spPr bwMode="auto">
              <a:xfrm>
                <a:off x="675034" y="3102960"/>
                <a:ext cx="1145710" cy="400110"/>
              </a:xfrm>
              <a:prstGeom prst="rect">
                <a:avLst/>
              </a:prstGeom>
              <a:noFill/>
              <a:ln>
                <a:noFill/>
              </a:ln>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000" b="0"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cs typeface="+mn-cs"/>
                  </a:rPr>
                  <a:t>点击添加文本    </a:t>
                </a:r>
                <a:endParaRPr kumimoji="0" lang="en-US" altLang="zh-CN" sz="1000" b="0"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000" b="0"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cs typeface="+mn-cs"/>
                  </a:rPr>
                  <a:t>点击添加文本</a:t>
                </a:r>
                <a:endParaRPr kumimoji="0" lang="en-US" altLang="zh-CN" sz="1000" b="0"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cs typeface="+mn-cs"/>
                </a:endParaRPr>
              </a:p>
            </p:txBody>
          </p:sp>
          <p:sp>
            <p:nvSpPr>
              <p:cNvPr id="30" name="TextBox 11"/>
              <p:cNvSpPr txBox="1">
                <a:spLocks noChangeArrowheads="1"/>
              </p:cNvSpPr>
              <p:nvPr/>
            </p:nvSpPr>
            <p:spPr bwMode="auto">
              <a:xfrm>
                <a:off x="-362770" y="3102960"/>
                <a:ext cx="1145710" cy="400110"/>
              </a:xfrm>
              <a:prstGeom prst="rect">
                <a:avLst/>
              </a:prstGeom>
              <a:noFill/>
              <a:ln>
                <a:noFill/>
              </a:ln>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000" b="0"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cs typeface="+mn-cs"/>
                  </a:rPr>
                  <a:t>点击添加文本    </a:t>
                </a:r>
                <a:endParaRPr kumimoji="0" lang="en-US" altLang="zh-CN" sz="1000" b="0"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000" b="0"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cs typeface="+mn-cs"/>
                  </a:rPr>
                  <a:t>点击添加文本</a:t>
                </a:r>
                <a:endParaRPr kumimoji="0" lang="en-US" altLang="zh-CN" sz="1000" b="0"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cs typeface="+mn-cs"/>
                </a:endParaRPr>
              </a:p>
            </p:txBody>
          </p:sp>
        </p:grpSp>
        <p:sp>
          <p:nvSpPr>
            <p:cNvPr id="27" name="TextBox 11"/>
            <p:cNvSpPr txBox="1">
              <a:spLocks noChangeArrowheads="1"/>
            </p:cNvSpPr>
            <p:nvPr/>
          </p:nvSpPr>
          <p:spPr bwMode="auto">
            <a:xfrm flipH="1">
              <a:off x="844254" y="3802559"/>
              <a:ext cx="1456585" cy="338554"/>
            </a:xfrm>
            <a:prstGeom prst="rect">
              <a:avLst/>
            </a:prstGeom>
            <a:noFill/>
            <a:ln>
              <a:noFill/>
            </a:ln>
            <a:effectLst/>
            <a:extLst/>
          </p:spPr>
          <p:txBody>
            <a:bodyPr wrap="squar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cs typeface="+mn-cs"/>
                </a:rPr>
                <a:t>标题文字</a:t>
              </a:r>
              <a:endParaRPr kumimoji="0" lang="en-US" altLang="zh-CN" sz="1600" b="0"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cs typeface="+mn-cs"/>
              </a:endParaRPr>
            </a:p>
          </p:txBody>
        </p:sp>
        <p:cxnSp>
          <p:nvCxnSpPr>
            <p:cNvPr id="28" name="直接连接符 27"/>
            <p:cNvCxnSpPr/>
            <p:nvPr/>
          </p:nvCxnSpPr>
          <p:spPr>
            <a:xfrm flipH="1">
              <a:off x="868640" y="4596802"/>
              <a:ext cx="2593242" cy="0"/>
            </a:xfrm>
            <a:prstGeom prst="line">
              <a:avLst/>
            </a:prstGeom>
            <a:noFill/>
            <a:ln w="12700" cap="flat" cmpd="sng" algn="ctr">
              <a:solidFill>
                <a:schemeClr val="tx1"/>
              </a:solidFill>
              <a:prstDash val="sysDot"/>
              <a:headEnd type="oval"/>
              <a:tailEnd type="oval"/>
            </a:ln>
            <a:effectLst/>
          </p:spPr>
        </p:cxnSp>
      </p:grpSp>
      <p:grpSp>
        <p:nvGrpSpPr>
          <p:cNvPr id="32" name="组合 31"/>
          <p:cNvGrpSpPr/>
          <p:nvPr/>
        </p:nvGrpSpPr>
        <p:grpSpPr>
          <a:xfrm>
            <a:off x="6003847" y="3144506"/>
            <a:ext cx="2572375" cy="784440"/>
            <a:chOff x="5654277" y="2820959"/>
            <a:chExt cx="2572375" cy="784440"/>
          </a:xfrm>
        </p:grpSpPr>
        <p:grpSp>
          <p:nvGrpSpPr>
            <p:cNvPr id="34" name="组合 44"/>
            <p:cNvGrpSpPr>
              <a:grpSpLocks/>
            </p:cNvGrpSpPr>
            <p:nvPr/>
          </p:nvGrpSpPr>
          <p:grpSpPr bwMode="auto">
            <a:xfrm flipH="1">
              <a:off x="6042252" y="3141849"/>
              <a:ext cx="2184400" cy="400110"/>
              <a:chOff x="-362770" y="3102960"/>
              <a:chExt cx="2183514" cy="400110"/>
            </a:xfrm>
          </p:grpSpPr>
          <p:sp>
            <p:nvSpPr>
              <p:cNvPr id="37" name="TextBox 11"/>
              <p:cNvSpPr txBox="1">
                <a:spLocks noChangeArrowheads="1"/>
              </p:cNvSpPr>
              <p:nvPr/>
            </p:nvSpPr>
            <p:spPr bwMode="auto">
              <a:xfrm>
                <a:off x="675034" y="3102960"/>
                <a:ext cx="1145710" cy="400110"/>
              </a:xfrm>
              <a:prstGeom prst="rect">
                <a:avLst/>
              </a:prstGeom>
              <a:noFill/>
              <a:ln>
                <a:noFill/>
              </a:ln>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000" b="0"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cs typeface="+mn-cs"/>
                  </a:rPr>
                  <a:t>点击添加文本    </a:t>
                </a:r>
                <a:endParaRPr kumimoji="0" lang="en-US" altLang="zh-CN" sz="1000" b="0"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000" b="0"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cs typeface="+mn-cs"/>
                  </a:rPr>
                  <a:t>点击添加文本</a:t>
                </a:r>
                <a:endParaRPr kumimoji="0" lang="en-US" altLang="zh-CN" sz="1000" b="0"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cs typeface="+mn-cs"/>
                </a:endParaRPr>
              </a:p>
            </p:txBody>
          </p:sp>
          <p:sp>
            <p:nvSpPr>
              <p:cNvPr id="38" name="TextBox 11"/>
              <p:cNvSpPr txBox="1">
                <a:spLocks noChangeArrowheads="1"/>
              </p:cNvSpPr>
              <p:nvPr/>
            </p:nvSpPr>
            <p:spPr bwMode="auto">
              <a:xfrm>
                <a:off x="-362770" y="3102960"/>
                <a:ext cx="1145710" cy="400110"/>
              </a:xfrm>
              <a:prstGeom prst="rect">
                <a:avLst/>
              </a:prstGeom>
              <a:noFill/>
              <a:ln>
                <a:noFill/>
              </a:ln>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000" b="0"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cs typeface="+mn-cs"/>
                  </a:rPr>
                  <a:t>点击添加文本    </a:t>
                </a:r>
                <a:endParaRPr kumimoji="0" lang="en-US" altLang="zh-CN" sz="1000" b="0"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000" b="0"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cs typeface="+mn-cs"/>
                  </a:rPr>
                  <a:t>点击添加文本</a:t>
                </a:r>
                <a:endParaRPr kumimoji="0" lang="en-US" altLang="zh-CN" sz="1000" b="0"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cs typeface="+mn-cs"/>
                </a:endParaRPr>
              </a:p>
            </p:txBody>
          </p:sp>
        </p:grpSp>
        <p:sp>
          <p:nvSpPr>
            <p:cNvPr id="35" name="TextBox 11"/>
            <p:cNvSpPr txBox="1">
              <a:spLocks noChangeArrowheads="1"/>
            </p:cNvSpPr>
            <p:nvPr/>
          </p:nvSpPr>
          <p:spPr bwMode="auto">
            <a:xfrm flipH="1">
              <a:off x="6014317" y="2820959"/>
              <a:ext cx="1456585" cy="338554"/>
            </a:xfrm>
            <a:prstGeom prst="rect">
              <a:avLst/>
            </a:prstGeom>
            <a:noFill/>
            <a:ln>
              <a:noFill/>
            </a:ln>
            <a:effectLst/>
            <a:extLst/>
          </p:spPr>
          <p:txBody>
            <a:bodyPr wrap="squar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cs typeface="+mn-cs"/>
                </a:rPr>
                <a:t>标题文字</a:t>
              </a:r>
              <a:endParaRPr kumimoji="0" lang="en-US" altLang="zh-CN" sz="1600" b="0"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cs typeface="+mn-cs"/>
              </a:endParaRPr>
            </a:p>
          </p:txBody>
        </p:sp>
        <p:cxnSp>
          <p:nvCxnSpPr>
            <p:cNvPr id="36" name="直接连接符 35"/>
            <p:cNvCxnSpPr/>
            <p:nvPr/>
          </p:nvCxnSpPr>
          <p:spPr>
            <a:xfrm flipH="1">
              <a:off x="5654277" y="3605399"/>
              <a:ext cx="2548069" cy="0"/>
            </a:xfrm>
            <a:prstGeom prst="line">
              <a:avLst/>
            </a:prstGeom>
            <a:noFill/>
            <a:ln w="12700" cap="flat" cmpd="sng" algn="ctr">
              <a:solidFill>
                <a:schemeClr val="bg2"/>
              </a:solidFill>
              <a:prstDash val="sysDot"/>
              <a:headEnd type="oval"/>
              <a:tailEnd type="oval"/>
            </a:ln>
            <a:effectLst/>
          </p:spPr>
        </p:cxnSp>
      </p:grpSp>
      <p:sp>
        <p:nvSpPr>
          <p:cNvPr id="39" name="Text Box 18"/>
          <p:cNvSpPr txBox="1">
            <a:spLocks noChangeArrowheads="1"/>
          </p:cNvSpPr>
          <p:nvPr/>
        </p:nvSpPr>
        <p:spPr bwMode="gray">
          <a:xfrm>
            <a:off x="3707904" y="195486"/>
            <a:ext cx="1584175" cy="4770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marL="0" marR="0" lvl="0" indent="0" algn="ctr" defTabSz="914400" rtl="0" eaLnBrk="0" fontAlgn="auto" latinLnBrk="0" hangingPunct="0">
              <a:lnSpc>
                <a:spcPct val="100000"/>
              </a:lnSpc>
              <a:spcBef>
                <a:spcPts val="0"/>
              </a:spcBef>
              <a:spcAft>
                <a:spcPts val="0"/>
              </a:spcAft>
              <a:buClrTx/>
              <a:buSzTx/>
              <a:buFontTx/>
              <a:buNone/>
              <a:tabLst/>
              <a:defRPr/>
            </a:pPr>
            <a:r>
              <a:rPr kumimoji="0" lang="zh-CN" altLang="en-US" sz="2500" b="0" i="0" u="none" strike="noStrike" kern="120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cs typeface="+mn-cs"/>
              </a:rPr>
              <a:t>标题内容</a:t>
            </a:r>
            <a:endParaRPr kumimoji="0" lang="zh-CN" altLang="en-US" sz="25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cxnSp>
        <p:nvCxnSpPr>
          <p:cNvPr id="40" name="直接连接符​​ 14"/>
          <p:cNvCxnSpPr/>
          <p:nvPr/>
        </p:nvCxnSpPr>
        <p:spPr>
          <a:xfrm>
            <a:off x="5647418" y="468660"/>
            <a:ext cx="3057760" cy="0"/>
          </a:xfrm>
          <a:prstGeom prst="line">
            <a:avLst/>
          </a:prstGeom>
          <a:ln w="9525">
            <a:solidFill>
              <a:schemeClr val="accent3"/>
            </a:solidFill>
            <a:prstDash val="solid"/>
          </a:ln>
        </p:spPr>
        <p:style>
          <a:lnRef idx="1">
            <a:schemeClr val="accent1"/>
          </a:lnRef>
          <a:fillRef idx="0">
            <a:schemeClr val="accent1"/>
          </a:fillRef>
          <a:effectRef idx="0">
            <a:schemeClr val="accent1"/>
          </a:effectRef>
          <a:fontRef idx="minor">
            <a:schemeClr val="tx1"/>
          </a:fontRef>
        </p:style>
      </p:cxnSp>
      <p:cxnSp>
        <p:nvCxnSpPr>
          <p:cNvPr id="43" name="直接连接符​​ 14"/>
          <p:cNvCxnSpPr/>
          <p:nvPr/>
        </p:nvCxnSpPr>
        <p:spPr>
          <a:xfrm>
            <a:off x="362112" y="468660"/>
            <a:ext cx="3057760" cy="0"/>
          </a:xfrm>
          <a:prstGeom prst="line">
            <a:avLst/>
          </a:prstGeom>
          <a:ln w="9525">
            <a:solidFill>
              <a:schemeClr val="accent3"/>
            </a:solidFill>
            <a:prstDash val="soli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46949644"/>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80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fade">
                                      <p:cBhvr>
                                        <p:cTn id="12" dur="1000"/>
                                        <p:tgtEl>
                                          <p:spTgt spid="13"/>
                                        </p:tgtEl>
                                      </p:cBhvr>
                                    </p:animEffect>
                                    <p:anim calcmode="lin" valueType="num">
                                      <p:cBhvr>
                                        <p:cTn id="13" dur="1000" fill="hold"/>
                                        <p:tgtEl>
                                          <p:spTgt spid="13"/>
                                        </p:tgtEl>
                                        <p:attrNameLst>
                                          <p:attrName>ppt_x</p:attrName>
                                        </p:attrNameLst>
                                      </p:cBhvr>
                                      <p:tavLst>
                                        <p:tav tm="0">
                                          <p:val>
                                            <p:strVal val="#ppt_x"/>
                                          </p:val>
                                        </p:tav>
                                        <p:tav tm="100000">
                                          <p:val>
                                            <p:strVal val="#ppt_x"/>
                                          </p:val>
                                        </p:tav>
                                      </p:tavLst>
                                    </p:anim>
                                    <p:anim calcmode="lin" valueType="num">
                                      <p:cBhvr>
                                        <p:cTn id="14"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nodeType="click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fade">
                                      <p:cBhvr>
                                        <p:cTn id="19" dur="1000"/>
                                        <p:tgtEl>
                                          <p:spTgt spid="10"/>
                                        </p:tgtEl>
                                      </p:cBhvr>
                                    </p:animEffect>
                                  </p:childTnLst>
                                </p:cTn>
                              </p:par>
                              <p:par>
                                <p:cTn id="20" presetID="49" presetClass="path" presetSubtype="0" accel="50000" decel="50000" fill="hold" nodeType="withEffect">
                                  <p:stCondLst>
                                    <p:cond delay="0"/>
                                  </p:stCondLst>
                                  <p:childTnLst>
                                    <p:animMotion origin="layout" path="M 0.00035 0.00031 L -0.09461 -0.04661 " pathEditMode="relative" rAng="0" ptsTypes="AA">
                                      <p:cBhvr>
                                        <p:cTn id="21" dur="1000" spd="-100000" fill="hold"/>
                                        <p:tgtEl>
                                          <p:spTgt spid="10"/>
                                        </p:tgtEl>
                                        <p:attrNameLst>
                                          <p:attrName>ppt_x</p:attrName>
                                          <p:attrName>ppt_y</p:attrName>
                                        </p:attrNameLst>
                                      </p:cBhvr>
                                      <p:rCtr x="-4757" y="-2346"/>
                                    </p:animMotion>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nodeType="clickEffect">
                                  <p:stCondLst>
                                    <p:cond delay="0"/>
                                  </p:stCondLst>
                                  <p:childTnLst>
                                    <p:set>
                                      <p:cBhvr>
                                        <p:cTn id="25" dur="1" fill="hold">
                                          <p:stCondLst>
                                            <p:cond delay="0"/>
                                          </p:stCondLst>
                                        </p:cTn>
                                        <p:tgtEl>
                                          <p:spTgt spid="16"/>
                                        </p:tgtEl>
                                        <p:attrNameLst>
                                          <p:attrName>style.visibility</p:attrName>
                                        </p:attrNameLst>
                                      </p:cBhvr>
                                      <p:to>
                                        <p:strVal val="visible"/>
                                      </p:to>
                                    </p:set>
                                    <p:animEffect transition="in" filter="fade">
                                      <p:cBhvr>
                                        <p:cTn id="26" dur="1000"/>
                                        <p:tgtEl>
                                          <p:spTgt spid="16"/>
                                        </p:tgtEl>
                                      </p:cBhvr>
                                    </p:animEffect>
                                  </p:childTnLst>
                                </p:cTn>
                              </p:par>
                              <p:par>
                                <p:cTn id="27" presetID="49" presetClass="path" presetSubtype="0" accel="50000" decel="50000" fill="hold" nodeType="withEffect">
                                  <p:stCondLst>
                                    <p:cond delay="0"/>
                                  </p:stCondLst>
                                  <p:childTnLst>
                                    <p:animMotion origin="layout" path="M 0.0007 0.00031 L 0.09618 -0.04661 " pathEditMode="relative" rAng="0" ptsTypes="AA">
                                      <p:cBhvr>
                                        <p:cTn id="28" dur="1000" spd="-100000" fill="hold"/>
                                        <p:tgtEl>
                                          <p:spTgt spid="16"/>
                                        </p:tgtEl>
                                        <p:attrNameLst>
                                          <p:attrName>ppt_x</p:attrName>
                                          <p:attrName>ppt_y</p:attrName>
                                        </p:attrNameLst>
                                      </p:cBhvr>
                                      <p:rCtr x="4774" y="-2346"/>
                                    </p:animMotion>
                                  </p:childTnLst>
                                </p:cTn>
                              </p:par>
                            </p:childTnLst>
                          </p:cTn>
                        </p:par>
                        <p:par>
                          <p:cTn id="29" fill="hold">
                            <p:stCondLst>
                              <p:cond delay="1000"/>
                            </p:stCondLst>
                            <p:childTnLst>
                              <p:par>
                                <p:cTn id="30" presetID="12" presetClass="entr" presetSubtype="2" fill="hold" nodeType="afterEffect">
                                  <p:stCondLst>
                                    <p:cond delay="0"/>
                                  </p:stCondLst>
                                  <p:childTnLst>
                                    <p:set>
                                      <p:cBhvr>
                                        <p:cTn id="31" dur="1" fill="hold">
                                          <p:stCondLst>
                                            <p:cond delay="0"/>
                                          </p:stCondLst>
                                        </p:cTn>
                                        <p:tgtEl>
                                          <p:spTgt spid="19"/>
                                        </p:tgtEl>
                                        <p:attrNameLst>
                                          <p:attrName>style.visibility</p:attrName>
                                        </p:attrNameLst>
                                      </p:cBhvr>
                                      <p:to>
                                        <p:strVal val="visible"/>
                                      </p:to>
                                    </p:set>
                                    <p:animEffect transition="in" filter="slide(fromRight)">
                                      <p:cBhvr>
                                        <p:cTn id="32" dur="1000"/>
                                        <p:tgtEl>
                                          <p:spTgt spid="19"/>
                                        </p:tgtEl>
                                      </p:cBhvr>
                                    </p:animEffect>
                                  </p:childTnLst>
                                </p:cTn>
                              </p:par>
                              <p:par>
                                <p:cTn id="33" presetID="12" presetClass="entr" presetSubtype="8" fill="hold" nodeType="withEffect">
                                  <p:stCondLst>
                                    <p:cond delay="0"/>
                                  </p:stCondLst>
                                  <p:childTnLst>
                                    <p:set>
                                      <p:cBhvr>
                                        <p:cTn id="34" dur="1" fill="hold">
                                          <p:stCondLst>
                                            <p:cond delay="0"/>
                                          </p:stCondLst>
                                        </p:cTn>
                                        <p:tgtEl>
                                          <p:spTgt spid="25"/>
                                        </p:tgtEl>
                                        <p:attrNameLst>
                                          <p:attrName>style.visibility</p:attrName>
                                        </p:attrNameLst>
                                      </p:cBhvr>
                                      <p:to>
                                        <p:strVal val="visible"/>
                                      </p:to>
                                    </p:set>
                                    <p:animEffect transition="in" filter="slide(fromLeft)">
                                      <p:cBhvr>
                                        <p:cTn id="35" dur="1000"/>
                                        <p:tgtEl>
                                          <p:spTgt spid="25"/>
                                        </p:tgtEl>
                                      </p:cBhvr>
                                    </p:animEffect>
                                  </p:childTnLst>
                                </p:cTn>
                              </p:par>
                            </p:childTnLst>
                          </p:cTn>
                        </p:par>
                        <p:par>
                          <p:cTn id="36" fill="hold">
                            <p:stCondLst>
                              <p:cond delay="2000"/>
                            </p:stCondLst>
                            <p:childTnLst>
                              <p:par>
                                <p:cTn id="37" presetID="12" presetClass="entr" presetSubtype="2" fill="hold" nodeType="afterEffect">
                                  <p:stCondLst>
                                    <p:cond delay="0"/>
                                  </p:stCondLst>
                                  <p:childTnLst>
                                    <p:set>
                                      <p:cBhvr>
                                        <p:cTn id="38" dur="1" fill="hold">
                                          <p:stCondLst>
                                            <p:cond delay="0"/>
                                          </p:stCondLst>
                                        </p:cTn>
                                        <p:tgtEl>
                                          <p:spTgt spid="32"/>
                                        </p:tgtEl>
                                        <p:attrNameLst>
                                          <p:attrName>style.visibility</p:attrName>
                                        </p:attrNameLst>
                                      </p:cBhvr>
                                      <p:to>
                                        <p:strVal val="visible"/>
                                      </p:to>
                                    </p:set>
                                    <p:animEffect transition="in" filter="slide(fromRight)">
                                      <p:cBhvr>
                                        <p:cTn id="39" dur="10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8"/>
          <p:cNvSpPr txBox="1"/>
          <p:nvPr/>
        </p:nvSpPr>
        <p:spPr>
          <a:xfrm>
            <a:off x="2041524" y="1373459"/>
            <a:ext cx="1483257" cy="343441"/>
          </a:xfrm>
          <a:prstGeom prst="rect">
            <a:avLst/>
          </a:prstGeom>
          <a:noFill/>
        </p:spPr>
        <p:txBody>
          <a:bodyPr wrap="none" lIns="77231" tIns="38615" rIns="77231" bIns="38615"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700"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rPr>
              <a:t>点击添加标题</a:t>
            </a:r>
          </a:p>
        </p:txBody>
      </p:sp>
      <p:grpSp>
        <p:nvGrpSpPr>
          <p:cNvPr id="8" name="组合 7"/>
          <p:cNvGrpSpPr/>
          <p:nvPr/>
        </p:nvGrpSpPr>
        <p:grpSpPr>
          <a:xfrm>
            <a:off x="1331640" y="1896923"/>
            <a:ext cx="6434551" cy="397128"/>
            <a:chOff x="885641" y="1768388"/>
            <a:chExt cx="7617902" cy="469766"/>
          </a:xfrm>
        </p:grpSpPr>
        <p:grpSp>
          <p:nvGrpSpPr>
            <p:cNvPr id="9" name="组合 8"/>
            <p:cNvGrpSpPr/>
            <p:nvPr/>
          </p:nvGrpSpPr>
          <p:grpSpPr>
            <a:xfrm>
              <a:off x="885641" y="1768388"/>
              <a:ext cx="6782703" cy="469766"/>
              <a:chOff x="827584" y="1666788"/>
              <a:chExt cx="6782703" cy="469766"/>
            </a:xfrm>
          </p:grpSpPr>
          <p:sp>
            <p:nvSpPr>
              <p:cNvPr id="11" name="TextBox 72"/>
              <p:cNvSpPr txBox="1"/>
              <p:nvPr/>
            </p:nvSpPr>
            <p:spPr>
              <a:xfrm>
                <a:off x="827584" y="1741944"/>
                <a:ext cx="886654" cy="309461"/>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rPr>
                  <a:t>添加标题</a:t>
                </a:r>
              </a:p>
            </p:txBody>
          </p:sp>
          <p:sp>
            <p:nvSpPr>
              <p:cNvPr id="12" name="右箭头 11"/>
              <p:cNvSpPr/>
              <p:nvPr/>
            </p:nvSpPr>
            <p:spPr>
              <a:xfrm>
                <a:off x="1735488" y="1666788"/>
                <a:ext cx="5874799" cy="469766"/>
              </a:xfrm>
              <a:prstGeom prst="rightArrow">
                <a:avLst/>
              </a:prstGeom>
              <a:solidFill>
                <a:schemeClr val="bg1">
                  <a:alpha val="50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endParaRPr>
              </a:p>
            </p:txBody>
          </p:sp>
          <p:sp>
            <p:nvSpPr>
              <p:cNvPr id="13" name="TextBox 74"/>
              <p:cNvSpPr txBox="1"/>
              <p:nvPr/>
            </p:nvSpPr>
            <p:spPr>
              <a:xfrm>
                <a:off x="1872613" y="1770973"/>
                <a:ext cx="1038478" cy="273053"/>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900"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mn-cs"/>
                  </a:rPr>
                  <a:t>点击添加文字</a:t>
                </a:r>
              </a:p>
            </p:txBody>
          </p:sp>
        </p:grpSp>
        <p:sp>
          <p:nvSpPr>
            <p:cNvPr id="10" name="TextBox 71"/>
            <p:cNvSpPr txBox="1"/>
            <p:nvPr/>
          </p:nvSpPr>
          <p:spPr>
            <a:xfrm>
              <a:off x="7783895" y="1811931"/>
              <a:ext cx="719648" cy="400479"/>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600"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rPr>
                <a:t>95%</a:t>
              </a:r>
              <a:endParaRPr kumimoji="0" lang="zh-CN" altLang="en-US" sz="1600"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endParaRPr>
            </a:p>
          </p:txBody>
        </p:sp>
      </p:grpSp>
      <p:grpSp>
        <p:nvGrpSpPr>
          <p:cNvPr id="14" name="组合 13"/>
          <p:cNvGrpSpPr/>
          <p:nvPr/>
        </p:nvGrpSpPr>
        <p:grpSpPr>
          <a:xfrm>
            <a:off x="1331640" y="2338013"/>
            <a:ext cx="4902094" cy="397128"/>
            <a:chOff x="885641" y="2301788"/>
            <a:chExt cx="5803617" cy="469766"/>
          </a:xfrm>
        </p:grpSpPr>
        <p:grpSp>
          <p:nvGrpSpPr>
            <p:cNvPr id="15" name="组合 14"/>
            <p:cNvGrpSpPr/>
            <p:nvPr/>
          </p:nvGrpSpPr>
          <p:grpSpPr>
            <a:xfrm>
              <a:off x="885641" y="2301788"/>
              <a:ext cx="5040560" cy="469766"/>
              <a:chOff x="827584" y="2189302"/>
              <a:chExt cx="5040560" cy="469766"/>
            </a:xfrm>
          </p:grpSpPr>
          <p:sp>
            <p:nvSpPr>
              <p:cNvPr id="17" name="TextBox 78"/>
              <p:cNvSpPr txBox="1"/>
              <p:nvPr/>
            </p:nvSpPr>
            <p:spPr>
              <a:xfrm>
                <a:off x="827584" y="2289857"/>
                <a:ext cx="886654" cy="309461"/>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rPr>
                  <a:t>添加标题</a:t>
                </a:r>
              </a:p>
            </p:txBody>
          </p:sp>
          <p:sp>
            <p:nvSpPr>
              <p:cNvPr id="18" name="右箭头 17"/>
              <p:cNvSpPr/>
              <p:nvPr/>
            </p:nvSpPr>
            <p:spPr>
              <a:xfrm>
                <a:off x="1735488" y="2189302"/>
                <a:ext cx="4132656" cy="469766"/>
              </a:xfrm>
              <a:prstGeom prst="rightArrow">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endParaRPr>
              </a:p>
            </p:txBody>
          </p:sp>
          <p:sp>
            <p:nvSpPr>
              <p:cNvPr id="19" name="TextBox 80"/>
              <p:cNvSpPr txBox="1"/>
              <p:nvPr/>
            </p:nvSpPr>
            <p:spPr>
              <a:xfrm>
                <a:off x="1872613" y="2278974"/>
                <a:ext cx="1038478" cy="273053"/>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900"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mn-cs"/>
                  </a:rPr>
                  <a:t>点击添加文字</a:t>
                </a:r>
              </a:p>
            </p:txBody>
          </p:sp>
        </p:grpSp>
        <p:sp>
          <p:nvSpPr>
            <p:cNvPr id="16" name="TextBox 77"/>
            <p:cNvSpPr txBox="1"/>
            <p:nvPr/>
          </p:nvSpPr>
          <p:spPr>
            <a:xfrm>
              <a:off x="5969610" y="2363474"/>
              <a:ext cx="719648" cy="400478"/>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600"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rPr>
                <a:t>75%</a:t>
              </a:r>
              <a:endParaRPr kumimoji="0" lang="zh-CN" altLang="en-US" sz="1600"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endParaRPr>
            </a:p>
          </p:txBody>
        </p:sp>
      </p:grpSp>
      <p:grpSp>
        <p:nvGrpSpPr>
          <p:cNvPr id="20" name="组合 19"/>
          <p:cNvGrpSpPr/>
          <p:nvPr/>
        </p:nvGrpSpPr>
        <p:grpSpPr>
          <a:xfrm>
            <a:off x="1331641" y="2779103"/>
            <a:ext cx="5502815" cy="397128"/>
            <a:chOff x="885641" y="2835188"/>
            <a:chExt cx="6514815" cy="469766"/>
          </a:xfrm>
        </p:grpSpPr>
        <p:grpSp>
          <p:nvGrpSpPr>
            <p:cNvPr id="21" name="组合 20"/>
            <p:cNvGrpSpPr/>
            <p:nvPr/>
          </p:nvGrpSpPr>
          <p:grpSpPr>
            <a:xfrm>
              <a:off x="885641" y="2835188"/>
              <a:ext cx="5688632" cy="469766"/>
              <a:chOff x="827584" y="2682788"/>
              <a:chExt cx="5688632" cy="469766"/>
            </a:xfrm>
          </p:grpSpPr>
          <p:sp>
            <p:nvSpPr>
              <p:cNvPr id="23" name="TextBox 84"/>
              <p:cNvSpPr txBox="1"/>
              <p:nvPr/>
            </p:nvSpPr>
            <p:spPr>
              <a:xfrm>
                <a:off x="827584" y="2779716"/>
                <a:ext cx="886654" cy="309461"/>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rPr>
                  <a:t>添加标题</a:t>
                </a:r>
              </a:p>
            </p:txBody>
          </p:sp>
          <p:sp>
            <p:nvSpPr>
              <p:cNvPr id="24" name="右箭头 23"/>
              <p:cNvSpPr/>
              <p:nvPr/>
            </p:nvSpPr>
            <p:spPr>
              <a:xfrm>
                <a:off x="1735488" y="2682788"/>
                <a:ext cx="4780728" cy="469766"/>
              </a:xfrm>
              <a:prstGeom prst="rightArrow">
                <a:avLst/>
              </a:prstGeom>
              <a:solidFill>
                <a:schemeClr val="bg2">
                  <a:alpha val="50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endParaRPr>
              </a:p>
            </p:txBody>
          </p:sp>
          <p:sp>
            <p:nvSpPr>
              <p:cNvPr id="25" name="TextBox 86"/>
              <p:cNvSpPr txBox="1"/>
              <p:nvPr/>
            </p:nvSpPr>
            <p:spPr>
              <a:xfrm>
                <a:off x="1872613" y="2772460"/>
                <a:ext cx="1038478" cy="273053"/>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900"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mn-cs"/>
                  </a:rPr>
                  <a:t>点击添加文字</a:t>
                </a:r>
              </a:p>
            </p:txBody>
          </p:sp>
        </p:grpSp>
        <p:sp>
          <p:nvSpPr>
            <p:cNvPr id="22" name="TextBox 83"/>
            <p:cNvSpPr txBox="1"/>
            <p:nvPr/>
          </p:nvSpPr>
          <p:spPr>
            <a:xfrm>
              <a:off x="6680808" y="2900502"/>
              <a:ext cx="719648" cy="400478"/>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600"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rPr>
                <a:t>85%</a:t>
              </a:r>
              <a:endParaRPr kumimoji="0" lang="zh-CN" altLang="en-US" sz="1600"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endParaRPr>
            </a:p>
          </p:txBody>
        </p:sp>
      </p:grpSp>
      <p:grpSp>
        <p:nvGrpSpPr>
          <p:cNvPr id="26" name="组合 25"/>
          <p:cNvGrpSpPr/>
          <p:nvPr/>
        </p:nvGrpSpPr>
        <p:grpSpPr>
          <a:xfrm>
            <a:off x="1331640" y="3220194"/>
            <a:ext cx="4215553" cy="397128"/>
            <a:chOff x="885641" y="3368588"/>
            <a:chExt cx="4990817" cy="469766"/>
          </a:xfrm>
        </p:grpSpPr>
        <p:grpSp>
          <p:nvGrpSpPr>
            <p:cNvPr id="27" name="组合 26"/>
            <p:cNvGrpSpPr/>
            <p:nvPr/>
          </p:nvGrpSpPr>
          <p:grpSpPr>
            <a:xfrm>
              <a:off x="885641" y="3368588"/>
              <a:ext cx="4176464" cy="469766"/>
              <a:chOff x="827584" y="3190788"/>
              <a:chExt cx="4176464" cy="469766"/>
            </a:xfrm>
          </p:grpSpPr>
          <p:sp>
            <p:nvSpPr>
              <p:cNvPr id="29" name="TextBox 90"/>
              <p:cNvSpPr txBox="1"/>
              <p:nvPr/>
            </p:nvSpPr>
            <p:spPr>
              <a:xfrm>
                <a:off x="827584" y="3288560"/>
                <a:ext cx="886654" cy="309461"/>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rPr>
                  <a:t>添加标题</a:t>
                </a:r>
              </a:p>
            </p:txBody>
          </p:sp>
          <p:sp>
            <p:nvSpPr>
              <p:cNvPr id="30" name="右箭头 29"/>
              <p:cNvSpPr/>
              <p:nvPr/>
            </p:nvSpPr>
            <p:spPr>
              <a:xfrm>
                <a:off x="1735488" y="3190788"/>
                <a:ext cx="3268560" cy="469766"/>
              </a:xfrm>
              <a:prstGeom prst="rightArrow">
                <a:avLst/>
              </a:prstGeom>
              <a:solidFill>
                <a:schemeClr val="tx2">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endParaRPr>
              </a:p>
            </p:txBody>
          </p:sp>
          <p:sp>
            <p:nvSpPr>
              <p:cNvPr id="32" name="TextBox 92"/>
              <p:cNvSpPr txBox="1"/>
              <p:nvPr/>
            </p:nvSpPr>
            <p:spPr>
              <a:xfrm>
                <a:off x="1872613" y="3280460"/>
                <a:ext cx="1038478" cy="273053"/>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900"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mn-cs"/>
                  </a:rPr>
                  <a:t>点击添加文字</a:t>
                </a:r>
              </a:p>
            </p:txBody>
          </p:sp>
        </p:grpSp>
        <p:sp>
          <p:nvSpPr>
            <p:cNvPr id="28" name="TextBox 89"/>
            <p:cNvSpPr txBox="1"/>
            <p:nvPr/>
          </p:nvSpPr>
          <p:spPr>
            <a:xfrm>
              <a:off x="5156810" y="3437529"/>
              <a:ext cx="719648" cy="400478"/>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600"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rPr>
                <a:t>52%</a:t>
              </a:r>
              <a:endParaRPr kumimoji="0" lang="zh-CN" altLang="en-US" sz="1600"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endParaRPr>
            </a:p>
          </p:txBody>
        </p:sp>
      </p:grpSp>
      <p:grpSp>
        <p:nvGrpSpPr>
          <p:cNvPr id="34" name="组合 33"/>
          <p:cNvGrpSpPr/>
          <p:nvPr/>
        </p:nvGrpSpPr>
        <p:grpSpPr>
          <a:xfrm>
            <a:off x="1331640" y="3661274"/>
            <a:ext cx="6130621" cy="397126"/>
            <a:chOff x="885641" y="3901988"/>
            <a:chExt cx="7258080" cy="469766"/>
          </a:xfrm>
        </p:grpSpPr>
        <p:grpSp>
          <p:nvGrpSpPr>
            <p:cNvPr id="35" name="组合 34"/>
            <p:cNvGrpSpPr/>
            <p:nvPr/>
          </p:nvGrpSpPr>
          <p:grpSpPr>
            <a:xfrm>
              <a:off x="885641" y="3901988"/>
              <a:ext cx="6336704" cy="469766"/>
              <a:chOff x="827584" y="3800388"/>
              <a:chExt cx="6336704" cy="469766"/>
            </a:xfrm>
          </p:grpSpPr>
          <p:sp>
            <p:nvSpPr>
              <p:cNvPr id="37" name="TextBox 96"/>
              <p:cNvSpPr txBox="1"/>
              <p:nvPr/>
            </p:nvSpPr>
            <p:spPr>
              <a:xfrm>
                <a:off x="827584" y="3933602"/>
                <a:ext cx="886655" cy="309461"/>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rPr>
                  <a:t>添加标题</a:t>
                </a:r>
              </a:p>
            </p:txBody>
          </p:sp>
          <p:sp>
            <p:nvSpPr>
              <p:cNvPr id="38" name="右箭头 37"/>
              <p:cNvSpPr/>
              <p:nvPr/>
            </p:nvSpPr>
            <p:spPr>
              <a:xfrm>
                <a:off x="1735488" y="3800388"/>
                <a:ext cx="5428800" cy="469766"/>
              </a:xfrm>
              <a:prstGeom prst="rightArrow">
                <a:avLst/>
              </a:prstGeom>
              <a:solidFill>
                <a:schemeClr val="bg1">
                  <a:alpha val="50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endParaRPr>
              </a:p>
            </p:txBody>
          </p:sp>
          <p:sp>
            <p:nvSpPr>
              <p:cNvPr id="39" name="TextBox 98"/>
              <p:cNvSpPr txBox="1"/>
              <p:nvPr/>
            </p:nvSpPr>
            <p:spPr>
              <a:xfrm>
                <a:off x="1872613" y="3904573"/>
                <a:ext cx="1038479" cy="273054"/>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900"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mn-cs"/>
                  </a:rPr>
                  <a:t>点击添加文字</a:t>
                </a:r>
              </a:p>
            </p:txBody>
          </p:sp>
        </p:grpSp>
        <p:sp>
          <p:nvSpPr>
            <p:cNvPr id="36" name="TextBox 95"/>
            <p:cNvSpPr txBox="1"/>
            <p:nvPr/>
          </p:nvSpPr>
          <p:spPr>
            <a:xfrm>
              <a:off x="7304923" y="3945530"/>
              <a:ext cx="838798" cy="40048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600"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rPr>
                <a:t>87%</a:t>
              </a:r>
              <a:endParaRPr kumimoji="0" lang="zh-CN" altLang="en-US" sz="1600"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endParaRPr>
            </a:p>
          </p:txBody>
        </p:sp>
      </p:grpSp>
      <p:sp>
        <p:nvSpPr>
          <p:cNvPr id="40" name="Text Box 18"/>
          <p:cNvSpPr txBox="1">
            <a:spLocks noChangeArrowheads="1"/>
          </p:cNvSpPr>
          <p:nvPr/>
        </p:nvSpPr>
        <p:spPr bwMode="gray">
          <a:xfrm>
            <a:off x="3707904" y="195486"/>
            <a:ext cx="1584175" cy="4770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marL="0" marR="0" lvl="0" indent="0" algn="ctr" defTabSz="914400" rtl="0" eaLnBrk="0" fontAlgn="auto" latinLnBrk="0" hangingPunct="0">
              <a:lnSpc>
                <a:spcPct val="100000"/>
              </a:lnSpc>
              <a:spcBef>
                <a:spcPts val="0"/>
              </a:spcBef>
              <a:spcAft>
                <a:spcPts val="0"/>
              </a:spcAft>
              <a:buClrTx/>
              <a:buSzTx/>
              <a:buFontTx/>
              <a:buNone/>
              <a:tabLst/>
              <a:defRPr/>
            </a:pPr>
            <a:r>
              <a:rPr kumimoji="0" lang="zh-CN" altLang="en-US" sz="2500" b="0" i="0" u="none" strike="noStrike" kern="120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cs typeface="+mn-cs"/>
              </a:rPr>
              <a:t>标题内容</a:t>
            </a:r>
            <a:endParaRPr kumimoji="0" lang="zh-CN" altLang="en-US" sz="25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cxnSp>
        <p:nvCxnSpPr>
          <p:cNvPr id="43" name="直接连接符​​ 14"/>
          <p:cNvCxnSpPr/>
          <p:nvPr/>
        </p:nvCxnSpPr>
        <p:spPr>
          <a:xfrm>
            <a:off x="5647418" y="468660"/>
            <a:ext cx="3057760" cy="0"/>
          </a:xfrm>
          <a:prstGeom prst="line">
            <a:avLst/>
          </a:prstGeom>
          <a:ln w="9525">
            <a:solidFill>
              <a:schemeClr val="accent3"/>
            </a:solidFill>
            <a:prstDash val="solid"/>
          </a:ln>
        </p:spPr>
        <p:style>
          <a:lnRef idx="1">
            <a:schemeClr val="accent1"/>
          </a:lnRef>
          <a:fillRef idx="0">
            <a:schemeClr val="accent1"/>
          </a:fillRef>
          <a:effectRef idx="0">
            <a:schemeClr val="accent1"/>
          </a:effectRef>
          <a:fontRef idx="minor">
            <a:schemeClr val="tx1"/>
          </a:fontRef>
        </p:style>
      </p:cxnSp>
      <p:cxnSp>
        <p:nvCxnSpPr>
          <p:cNvPr id="44" name="直接连接符​​ 14"/>
          <p:cNvCxnSpPr/>
          <p:nvPr/>
        </p:nvCxnSpPr>
        <p:spPr>
          <a:xfrm>
            <a:off x="362112" y="468660"/>
            <a:ext cx="3057760" cy="0"/>
          </a:xfrm>
          <a:prstGeom prst="line">
            <a:avLst/>
          </a:prstGeom>
          <a:ln w="9525">
            <a:solidFill>
              <a:schemeClr val="accent3"/>
            </a:solidFill>
            <a:prstDash val="soli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51414008"/>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8" presetClass="entr" presetSubtype="0" accel="50000" fill="hold" grpId="0" nodeType="withEffect">
                                  <p:stCondLst>
                                    <p:cond delay="0"/>
                                  </p:stCondLst>
                                  <p:iterate type="lt">
                                    <p:tmPct val="3000"/>
                                  </p:iterate>
                                  <p:childTnLst>
                                    <p:set>
                                      <p:cBhvr>
                                        <p:cTn id="6" dur="1" fill="hold">
                                          <p:stCondLst>
                                            <p:cond delay="0"/>
                                          </p:stCondLst>
                                        </p:cTn>
                                        <p:tgtEl>
                                          <p:spTgt spid="7"/>
                                        </p:tgtEl>
                                        <p:attrNameLst>
                                          <p:attrName>style.visibility</p:attrName>
                                        </p:attrNameLst>
                                      </p:cBhvr>
                                      <p:to>
                                        <p:strVal val="visible"/>
                                      </p:to>
                                    </p:set>
                                    <p:set>
                                      <p:cBhvr>
                                        <p:cTn id="7" dur="683" fill="hold">
                                          <p:stCondLst>
                                            <p:cond delay="0"/>
                                          </p:stCondLst>
                                        </p:cTn>
                                        <p:tgtEl>
                                          <p:spTgt spid="7"/>
                                        </p:tgtEl>
                                        <p:attrNameLst>
                                          <p:attrName>style.rotation</p:attrName>
                                        </p:attrNameLst>
                                      </p:cBhvr>
                                      <p:to>
                                        <p:strVal val="-45.0"/>
                                      </p:to>
                                    </p:set>
                                    <p:anim calcmode="lin" valueType="num">
                                      <p:cBhvr>
                                        <p:cTn id="8" dur="683" fill="hold">
                                          <p:stCondLst>
                                            <p:cond delay="683"/>
                                          </p:stCondLst>
                                        </p:cTn>
                                        <p:tgtEl>
                                          <p:spTgt spid="7"/>
                                        </p:tgtEl>
                                        <p:attrNameLst>
                                          <p:attrName>style.rotation</p:attrName>
                                        </p:attrNameLst>
                                      </p:cBhvr>
                                      <p:tavLst>
                                        <p:tav tm="0">
                                          <p:val>
                                            <p:fltVal val="-45"/>
                                          </p:val>
                                        </p:tav>
                                        <p:tav tm="69900">
                                          <p:val>
                                            <p:fltVal val="45"/>
                                          </p:val>
                                        </p:tav>
                                        <p:tav tm="100000">
                                          <p:val>
                                            <p:fltVal val="0"/>
                                          </p:val>
                                        </p:tav>
                                      </p:tavLst>
                                    </p:anim>
                                    <p:anim calcmode="lin" valueType="num">
                                      <p:cBhvr>
                                        <p:cTn id="9" dur="683" fill="hold">
                                          <p:stCondLst>
                                            <p:cond delay="0"/>
                                          </p:stCondLst>
                                        </p:cTn>
                                        <p:tgtEl>
                                          <p:spTgt spid="7"/>
                                        </p:tgtEl>
                                        <p:attrNameLst>
                                          <p:attrName>ppt_y</p:attrName>
                                        </p:attrNameLst>
                                      </p:cBhvr>
                                      <p:tavLst>
                                        <p:tav tm="0">
                                          <p:val>
                                            <p:strVal val="#ppt_y-1"/>
                                          </p:val>
                                        </p:tav>
                                        <p:tav tm="100000">
                                          <p:val>
                                            <p:strVal val="#ppt_y-(0.354*#ppt_w-0.172*#ppt_h)"/>
                                          </p:val>
                                        </p:tav>
                                      </p:tavLst>
                                    </p:anim>
                                    <p:anim calcmode="lin" valueType="num">
                                      <p:cBhvr>
                                        <p:cTn id="10" dur="234" decel="50000" autoRev="1" fill="hold">
                                          <p:stCondLst>
                                            <p:cond delay="683"/>
                                          </p:stCondLst>
                                        </p:cTn>
                                        <p:tgtEl>
                                          <p:spTgt spid="7"/>
                                        </p:tgtEl>
                                        <p:attrNameLst>
                                          <p:attrName>ppt_y</p:attrName>
                                        </p:attrNameLst>
                                      </p:cBhvr>
                                      <p:tavLst>
                                        <p:tav tm="0">
                                          <p:val>
                                            <p:strVal val="#ppt_y-(0.354*#ppt_w-0.172*#ppt_h)"/>
                                          </p:val>
                                        </p:tav>
                                        <p:tav tm="100000">
                                          <p:val>
                                            <p:strVal val="#ppt_y-(0.354*#ppt_w-0.172*#ppt_h)-#ppt_h/2"/>
                                          </p:val>
                                        </p:tav>
                                      </p:tavLst>
                                    </p:anim>
                                    <p:anim calcmode="lin" valueType="num">
                                      <p:cBhvr>
                                        <p:cTn id="11" dur="204" fill="hold">
                                          <p:stCondLst>
                                            <p:cond delay="1296"/>
                                          </p:stCondLst>
                                        </p:cTn>
                                        <p:tgtEl>
                                          <p:spTgt spid="7"/>
                                        </p:tgtEl>
                                        <p:attrNameLst>
                                          <p:attrName>ppt_y</p:attrName>
                                        </p:attrNameLst>
                                      </p:cBhvr>
                                      <p:tavLst>
                                        <p:tav tm="0">
                                          <p:val>
                                            <p:strVal val="#ppt_y-(0.354*#ppt_w-0.172*#ppt_h)"/>
                                          </p:val>
                                        </p:tav>
                                        <p:tav tm="100000">
                                          <p:val>
                                            <p:strVal val="#ppt_y"/>
                                          </p:val>
                                        </p:tav>
                                      </p:tavLst>
                                    </p:anim>
                                  </p:childTnLst>
                                </p:cTn>
                              </p:par>
                              <p:par>
                                <p:cTn id="12" presetID="12" presetClass="entr" presetSubtype="8" fill="hold" nodeType="withEffect">
                                  <p:stCondLst>
                                    <p:cond delay="1250"/>
                                  </p:stCondLst>
                                  <p:childTnLst>
                                    <p:set>
                                      <p:cBhvr>
                                        <p:cTn id="13" dur="1" fill="hold">
                                          <p:stCondLst>
                                            <p:cond delay="0"/>
                                          </p:stCondLst>
                                        </p:cTn>
                                        <p:tgtEl>
                                          <p:spTgt spid="8"/>
                                        </p:tgtEl>
                                        <p:attrNameLst>
                                          <p:attrName>style.visibility</p:attrName>
                                        </p:attrNameLst>
                                      </p:cBhvr>
                                      <p:to>
                                        <p:strVal val="visible"/>
                                      </p:to>
                                    </p:set>
                                    <p:anim calcmode="lin" valueType="num">
                                      <p:cBhvr additive="base">
                                        <p:cTn id="14" dur="1000"/>
                                        <p:tgtEl>
                                          <p:spTgt spid="8"/>
                                        </p:tgtEl>
                                        <p:attrNameLst>
                                          <p:attrName>ppt_x</p:attrName>
                                        </p:attrNameLst>
                                      </p:cBhvr>
                                      <p:tavLst>
                                        <p:tav tm="0">
                                          <p:val>
                                            <p:strVal val="#ppt_x-#ppt_w*1.125000"/>
                                          </p:val>
                                        </p:tav>
                                        <p:tav tm="100000">
                                          <p:val>
                                            <p:strVal val="#ppt_x"/>
                                          </p:val>
                                        </p:tav>
                                      </p:tavLst>
                                    </p:anim>
                                    <p:animEffect transition="in" filter="wipe(right)">
                                      <p:cBhvr>
                                        <p:cTn id="15" dur="1000"/>
                                        <p:tgtEl>
                                          <p:spTgt spid="8"/>
                                        </p:tgtEl>
                                      </p:cBhvr>
                                    </p:animEffect>
                                  </p:childTnLst>
                                </p:cTn>
                              </p:par>
                              <p:par>
                                <p:cTn id="16" presetID="12" presetClass="entr" presetSubtype="8" fill="hold" nodeType="withEffect">
                                  <p:stCondLst>
                                    <p:cond delay="1500"/>
                                  </p:stCondLst>
                                  <p:childTnLst>
                                    <p:set>
                                      <p:cBhvr>
                                        <p:cTn id="17" dur="1" fill="hold">
                                          <p:stCondLst>
                                            <p:cond delay="0"/>
                                          </p:stCondLst>
                                        </p:cTn>
                                        <p:tgtEl>
                                          <p:spTgt spid="14"/>
                                        </p:tgtEl>
                                        <p:attrNameLst>
                                          <p:attrName>style.visibility</p:attrName>
                                        </p:attrNameLst>
                                      </p:cBhvr>
                                      <p:to>
                                        <p:strVal val="visible"/>
                                      </p:to>
                                    </p:set>
                                    <p:anim calcmode="lin" valueType="num">
                                      <p:cBhvr additive="base">
                                        <p:cTn id="18" dur="1000"/>
                                        <p:tgtEl>
                                          <p:spTgt spid="14"/>
                                        </p:tgtEl>
                                        <p:attrNameLst>
                                          <p:attrName>ppt_x</p:attrName>
                                        </p:attrNameLst>
                                      </p:cBhvr>
                                      <p:tavLst>
                                        <p:tav tm="0">
                                          <p:val>
                                            <p:strVal val="#ppt_x-#ppt_w*1.125000"/>
                                          </p:val>
                                        </p:tav>
                                        <p:tav tm="100000">
                                          <p:val>
                                            <p:strVal val="#ppt_x"/>
                                          </p:val>
                                        </p:tav>
                                      </p:tavLst>
                                    </p:anim>
                                    <p:animEffect transition="in" filter="wipe(right)">
                                      <p:cBhvr>
                                        <p:cTn id="19" dur="1000"/>
                                        <p:tgtEl>
                                          <p:spTgt spid="14"/>
                                        </p:tgtEl>
                                      </p:cBhvr>
                                    </p:animEffect>
                                  </p:childTnLst>
                                </p:cTn>
                              </p:par>
                              <p:par>
                                <p:cTn id="20" presetID="12" presetClass="entr" presetSubtype="8" fill="hold" nodeType="withEffect">
                                  <p:stCondLst>
                                    <p:cond delay="1700"/>
                                  </p:stCondLst>
                                  <p:childTnLst>
                                    <p:set>
                                      <p:cBhvr>
                                        <p:cTn id="21" dur="1" fill="hold">
                                          <p:stCondLst>
                                            <p:cond delay="0"/>
                                          </p:stCondLst>
                                        </p:cTn>
                                        <p:tgtEl>
                                          <p:spTgt spid="20"/>
                                        </p:tgtEl>
                                        <p:attrNameLst>
                                          <p:attrName>style.visibility</p:attrName>
                                        </p:attrNameLst>
                                      </p:cBhvr>
                                      <p:to>
                                        <p:strVal val="visible"/>
                                      </p:to>
                                    </p:set>
                                    <p:anim calcmode="lin" valueType="num">
                                      <p:cBhvr additive="base">
                                        <p:cTn id="22" dur="1000"/>
                                        <p:tgtEl>
                                          <p:spTgt spid="20"/>
                                        </p:tgtEl>
                                        <p:attrNameLst>
                                          <p:attrName>ppt_x</p:attrName>
                                        </p:attrNameLst>
                                      </p:cBhvr>
                                      <p:tavLst>
                                        <p:tav tm="0">
                                          <p:val>
                                            <p:strVal val="#ppt_x-#ppt_w*1.125000"/>
                                          </p:val>
                                        </p:tav>
                                        <p:tav tm="100000">
                                          <p:val>
                                            <p:strVal val="#ppt_x"/>
                                          </p:val>
                                        </p:tav>
                                      </p:tavLst>
                                    </p:anim>
                                    <p:animEffect transition="in" filter="wipe(right)">
                                      <p:cBhvr>
                                        <p:cTn id="23" dur="1000"/>
                                        <p:tgtEl>
                                          <p:spTgt spid="20"/>
                                        </p:tgtEl>
                                      </p:cBhvr>
                                    </p:animEffect>
                                  </p:childTnLst>
                                </p:cTn>
                              </p:par>
                              <p:par>
                                <p:cTn id="24" presetID="12" presetClass="entr" presetSubtype="8" fill="hold" nodeType="withEffect">
                                  <p:stCondLst>
                                    <p:cond delay="2000"/>
                                  </p:stCondLst>
                                  <p:childTnLst>
                                    <p:set>
                                      <p:cBhvr>
                                        <p:cTn id="25" dur="1" fill="hold">
                                          <p:stCondLst>
                                            <p:cond delay="0"/>
                                          </p:stCondLst>
                                        </p:cTn>
                                        <p:tgtEl>
                                          <p:spTgt spid="26"/>
                                        </p:tgtEl>
                                        <p:attrNameLst>
                                          <p:attrName>style.visibility</p:attrName>
                                        </p:attrNameLst>
                                      </p:cBhvr>
                                      <p:to>
                                        <p:strVal val="visible"/>
                                      </p:to>
                                    </p:set>
                                    <p:anim calcmode="lin" valueType="num">
                                      <p:cBhvr additive="base">
                                        <p:cTn id="26" dur="1000"/>
                                        <p:tgtEl>
                                          <p:spTgt spid="26"/>
                                        </p:tgtEl>
                                        <p:attrNameLst>
                                          <p:attrName>ppt_x</p:attrName>
                                        </p:attrNameLst>
                                      </p:cBhvr>
                                      <p:tavLst>
                                        <p:tav tm="0">
                                          <p:val>
                                            <p:strVal val="#ppt_x-#ppt_w*1.125000"/>
                                          </p:val>
                                        </p:tav>
                                        <p:tav tm="100000">
                                          <p:val>
                                            <p:strVal val="#ppt_x"/>
                                          </p:val>
                                        </p:tav>
                                      </p:tavLst>
                                    </p:anim>
                                    <p:animEffect transition="in" filter="wipe(right)">
                                      <p:cBhvr>
                                        <p:cTn id="27" dur="1000"/>
                                        <p:tgtEl>
                                          <p:spTgt spid="26"/>
                                        </p:tgtEl>
                                      </p:cBhvr>
                                    </p:animEffect>
                                  </p:childTnLst>
                                </p:cTn>
                              </p:par>
                              <p:par>
                                <p:cTn id="28" presetID="12" presetClass="entr" presetSubtype="8" fill="hold" nodeType="withEffect">
                                  <p:stCondLst>
                                    <p:cond delay="2300"/>
                                  </p:stCondLst>
                                  <p:childTnLst>
                                    <p:set>
                                      <p:cBhvr>
                                        <p:cTn id="29" dur="1" fill="hold">
                                          <p:stCondLst>
                                            <p:cond delay="0"/>
                                          </p:stCondLst>
                                        </p:cTn>
                                        <p:tgtEl>
                                          <p:spTgt spid="34"/>
                                        </p:tgtEl>
                                        <p:attrNameLst>
                                          <p:attrName>style.visibility</p:attrName>
                                        </p:attrNameLst>
                                      </p:cBhvr>
                                      <p:to>
                                        <p:strVal val="visible"/>
                                      </p:to>
                                    </p:set>
                                    <p:anim calcmode="lin" valueType="num">
                                      <p:cBhvr additive="base">
                                        <p:cTn id="30" dur="1000"/>
                                        <p:tgtEl>
                                          <p:spTgt spid="34"/>
                                        </p:tgtEl>
                                        <p:attrNameLst>
                                          <p:attrName>ppt_x</p:attrName>
                                        </p:attrNameLst>
                                      </p:cBhvr>
                                      <p:tavLst>
                                        <p:tav tm="0">
                                          <p:val>
                                            <p:strVal val="#ppt_x-#ppt_w*1.125000"/>
                                          </p:val>
                                        </p:tav>
                                        <p:tav tm="100000">
                                          <p:val>
                                            <p:strVal val="#ppt_x"/>
                                          </p:val>
                                        </p:tav>
                                      </p:tavLst>
                                    </p:anim>
                                    <p:animEffect transition="in" filter="wipe(right)">
                                      <p:cBhvr>
                                        <p:cTn id="31" dur="10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p:cNvGrpSpPr/>
          <p:nvPr/>
        </p:nvGrpSpPr>
        <p:grpSpPr>
          <a:xfrm>
            <a:off x="4778375" y="1729920"/>
            <a:ext cx="3394025" cy="2009026"/>
            <a:chOff x="4658289" y="1419622"/>
            <a:chExt cx="3394025" cy="2009026"/>
          </a:xfrm>
        </p:grpSpPr>
        <p:cxnSp>
          <p:nvCxnSpPr>
            <p:cNvPr id="8" name="直接连接符 7"/>
            <p:cNvCxnSpPr/>
            <p:nvPr/>
          </p:nvCxnSpPr>
          <p:spPr>
            <a:xfrm>
              <a:off x="4658289" y="1758176"/>
              <a:ext cx="3347417" cy="0"/>
            </a:xfrm>
            <a:prstGeom prst="line">
              <a:avLst/>
            </a:prstGeom>
            <a:ln w="158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9" name="直接连接符 8"/>
            <p:cNvCxnSpPr/>
            <p:nvPr/>
          </p:nvCxnSpPr>
          <p:spPr>
            <a:xfrm>
              <a:off x="5613964" y="2853551"/>
              <a:ext cx="2391742" cy="0"/>
            </a:xfrm>
            <a:prstGeom prst="line">
              <a:avLst/>
            </a:prstGeom>
            <a:ln w="15875">
              <a:solidFill>
                <a:schemeClr val="bg2"/>
              </a:solidFill>
            </a:ln>
          </p:spPr>
          <p:style>
            <a:lnRef idx="1">
              <a:schemeClr val="accent1"/>
            </a:lnRef>
            <a:fillRef idx="0">
              <a:schemeClr val="accent1"/>
            </a:fillRef>
            <a:effectRef idx="0">
              <a:schemeClr val="accent1"/>
            </a:effectRef>
            <a:fontRef idx="minor">
              <a:schemeClr val="tx1"/>
            </a:fontRef>
          </p:style>
        </p:cxnSp>
        <p:sp>
          <p:nvSpPr>
            <p:cNvPr id="10" name="TextBox 59"/>
            <p:cNvSpPr txBox="1"/>
            <p:nvPr/>
          </p:nvSpPr>
          <p:spPr bwMode="auto">
            <a:xfrm>
              <a:off x="6880445" y="1419622"/>
              <a:ext cx="1005404" cy="338554"/>
            </a:xfrm>
            <a:prstGeom prst="rect">
              <a:avLst/>
            </a:prstGeom>
            <a:noFill/>
          </p:spPr>
          <p:txBody>
            <a:bodyPr wrap="none">
              <a:spAutoFit/>
            </a:bodyPr>
            <a:lstStyle>
              <a:defPPr>
                <a:defRPr lang="zh-CN"/>
              </a:defPPr>
              <a:lvl1pPr algn="ctr" fontAlgn="auto">
                <a:spcBef>
                  <a:spcPts val="0"/>
                </a:spcBef>
                <a:spcAft>
                  <a:spcPts val="0"/>
                </a:spcAft>
                <a:defRPr sz="1200" spc="300">
                  <a:solidFill>
                    <a:srgbClr val="F83003"/>
                  </a:solidFill>
                  <a:latin typeface="微软雅黑" pitchFamily="34" charset="-122"/>
                  <a:ea typeface="微软雅黑" pitchFamily="34" charset="-122"/>
                  <a:cs typeface="Arial" pitchFamily="34" charset="0"/>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600"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Arial" pitchFamily="34" charset="0"/>
                </a:rPr>
                <a:t>添加标题</a:t>
              </a:r>
            </a:p>
          </p:txBody>
        </p:sp>
        <p:sp>
          <p:nvSpPr>
            <p:cNvPr id="11" name="矩形 1"/>
            <p:cNvSpPr>
              <a:spLocks noChangeArrowheads="1"/>
            </p:cNvSpPr>
            <p:nvPr/>
          </p:nvSpPr>
          <p:spPr bwMode="auto">
            <a:xfrm>
              <a:off x="5163250" y="1809637"/>
              <a:ext cx="2889064" cy="5268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0" marR="0" lvl="0" indent="0" algn="r" defTabSz="914400" rtl="0" eaLnBrk="1" fontAlgn="auto" latinLnBrk="0" hangingPunct="1">
                <a:lnSpc>
                  <a:spcPct val="150000"/>
                </a:lnSpc>
                <a:spcBef>
                  <a:spcPts val="0"/>
                </a:spcBef>
                <a:spcAft>
                  <a:spcPts val="0"/>
                </a:spcAft>
                <a:buClrTx/>
                <a:buSzTx/>
                <a:buFontTx/>
                <a:buNone/>
                <a:tabLst/>
                <a:defRPr/>
              </a:pPr>
              <a:r>
                <a:rPr kumimoji="0" lang="zh-CN" altLang="en-US" sz="1000"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sym typeface="微软雅黑" pitchFamily="34" charset="-122"/>
                </a:rPr>
                <a:t>单击添加文本单击添加文本单击添加文本单击添加文本单击添加文本单击</a:t>
              </a:r>
              <a:r>
                <a:rPr kumimoji="0" lang="zh-CN" altLang="en-US" sz="1000" b="0" i="0" u="none" strike="noStrike" kern="1200" cap="none" spc="0" normalizeH="0" baseline="0" noProof="0" dirty="0" smtClean="0">
                  <a:ln>
                    <a:noFill/>
                  </a:ln>
                  <a:solidFill>
                    <a:srgbClr val="FFFFFF"/>
                  </a:solidFill>
                  <a:effectLst/>
                  <a:uLnTx/>
                  <a:uFillTx/>
                  <a:latin typeface="微软雅黑" pitchFamily="34" charset="-122"/>
                  <a:ea typeface="微软雅黑" pitchFamily="34" charset="-122"/>
                  <a:cs typeface="+mn-cs"/>
                  <a:sym typeface="微软雅黑" pitchFamily="34" charset="-122"/>
                </a:rPr>
                <a:t>添加</a:t>
              </a:r>
              <a:endParaRPr kumimoji="0" lang="en-US" altLang="zh-CN" sz="1000"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sym typeface="微软雅黑" pitchFamily="34" charset="-122"/>
              </a:endParaRPr>
            </a:p>
          </p:txBody>
        </p:sp>
        <p:sp>
          <p:nvSpPr>
            <p:cNvPr id="12" name="TextBox 61"/>
            <p:cNvSpPr txBox="1"/>
            <p:nvPr/>
          </p:nvSpPr>
          <p:spPr bwMode="auto">
            <a:xfrm>
              <a:off x="6880445" y="2511822"/>
              <a:ext cx="1005403" cy="338554"/>
            </a:xfrm>
            <a:prstGeom prst="rect">
              <a:avLst/>
            </a:prstGeom>
            <a:noFill/>
          </p:spPr>
          <p:txBody>
            <a:bodyPr wrap="none">
              <a:spAutoFit/>
            </a:bodyPr>
            <a:lstStyle>
              <a:defPPr>
                <a:defRPr lang="zh-CN"/>
              </a:defPPr>
              <a:lvl1pPr algn="ctr" fontAlgn="auto">
                <a:spcBef>
                  <a:spcPts val="0"/>
                </a:spcBef>
                <a:spcAft>
                  <a:spcPts val="0"/>
                </a:spcAft>
                <a:defRPr sz="1600" spc="300">
                  <a:solidFill>
                    <a:srgbClr val="8BC925"/>
                  </a:solidFill>
                  <a:latin typeface="微软雅黑" pitchFamily="34" charset="-122"/>
                  <a:ea typeface="微软雅黑" pitchFamily="34" charset="-122"/>
                  <a:cs typeface="Arial" pitchFamily="34" charset="0"/>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600"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Arial" pitchFamily="34" charset="0"/>
                </a:rPr>
                <a:t>添加标题</a:t>
              </a:r>
            </a:p>
          </p:txBody>
        </p:sp>
        <p:sp>
          <p:nvSpPr>
            <p:cNvPr id="13" name="矩形 1"/>
            <p:cNvSpPr>
              <a:spLocks noChangeArrowheads="1"/>
            </p:cNvSpPr>
            <p:nvPr/>
          </p:nvSpPr>
          <p:spPr bwMode="auto">
            <a:xfrm>
              <a:off x="6061490" y="2901837"/>
              <a:ext cx="1990824" cy="5268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0" marR="0" lvl="0" indent="0" algn="r" defTabSz="914400" rtl="0" eaLnBrk="1" fontAlgn="auto" latinLnBrk="0" hangingPunct="1">
                <a:lnSpc>
                  <a:spcPct val="150000"/>
                </a:lnSpc>
                <a:spcBef>
                  <a:spcPts val="0"/>
                </a:spcBef>
                <a:spcAft>
                  <a:spcPts val="0"/>
                </a:spcAft>
                <a:buClrTx/>
                <a:buSzTx/>
                <a:buFontTx/>
                <a:buNone/>
                <a:tabLst/>
                <a:defRPr/>
              </a:pPr>
              <a:r>
                <a:rPr kumimoji="0" lang="zh-CN" altLang="en-US" sz="1000"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sym typeface="微软雅黑" pitchFamily="34" charset="-122"/>
                </a:rPr>
                <a:t>单击添加文本单击添加文本单击添加文本单击添加</a:t>
              </a:r>
              <a:r>
                <a:rPr kumimoji="0" lang="zh-CN" altLang="en-US" sz="1000" b="0" i="0" u="none" strike="noStrike" kern="1200" cap="none" spc="0" normalizeH="0" baseline="0" noProof="0" dirty="0" smtClean="0">
                  <a:ln>
                    <a:noFill/>
                  </a:ln>
                  <a:solidFill>
                    <a:srgbClr val="FFFFFF"/>
                  </a:solidFill>
                  <a:effectLst/>
                  <a:uLnTx/>
                  <a:uFillTx/>
                  <a:latin typeface="微软雅黑" pitchFamily="34" charset="-122"/>
                  <a:ea typeface="微软雅黑" pitchFamily="34" charset="-122"/>
                  <a:cs typeface="+mn-cs"/>
                  <a:sym typeface="微软雅黑" pitchFamily="34" charset="-122"/>
                </a:rPr>
                <a:t>文本</a:t>
              </a:r>
              <a:endParaRPr kumimoji="0" lang="en-US" altLang="zh-CN" sz="1000"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sym typeface="微软雅黑" pitchFamily="34" charset="-122"/>
              </a:endParaRPr>
            </a:p>
          </p:txBody>
        </p:sp>
      </p:grpSp>
      <p:grpSp>
        <p:nvGrpSpPr>
          <p:cNvPr id="14" name="组合 13"/>
          <p:cNvGrpSpPr/>
          <p:nvPr/>
        </p:nvGrpSpPr>
        <p:grpSpPr>
          <a:xfrm>
            <a:off x="1019678" y="2228160"/>
            <a:ext cx="2960185" cy="1999774"/>
            <a:chOff x="899592" y="1917862"/>
            <a:chExt cx="2960185" cy="1999774"/>
          </a:xfrm>
        </p:grpSpPr>
        <p:sp>
          <p:nvSpPr>
            <p:cNvPr id="15" name="TextBox 54"/>
            <p:cNvSpPr txBox="1"/>
            <p:nvPr/>
          </p:nvSpPr>
          <p:spPr bwMode="auto">
            <a:xfrm>
              <a:off x="915648" y="1917862"/>
              <a:ext cx="1005403" cy="338554"/>
            </a:xfrm>
            <a:prstGeom prst="rect">
              <a:avLst/>
            </a:prstGeom>
            <a:noFill/>
          </p:spPr>
          <p:txBody>
            <a:bodyPr wrap="none">
              <a:spAutoFit/>
            </a:bodyPr>
            <a:lstStyle>
              <a:defPPr>
                <a:defRPr lang="zh-CN"/>
              </a:defPPr>
              <a:lvl1pPr algn="ctr" fontAlgn="auto">
                <a:spcBef>
                  <a:spcPts val="0"/>
                </a:spcBef>
                <a:spcAft>
                  <a:spcPts val="0"/>
                </a:spcAft>
                <a:defRPr sz="1600" spc="300">
                  <a:solidFill>
                    <a:srgbClr val="EBAC07"/>
                  </a:solidFill>
                  <a:latin typeface="微软雅黑" pitchFamily="34" charset="-122"/>
                  <a:ea typeface="微软雅黑" pitchFamily="34" charset="-122"/>
                  <a:cs typeface="Arial" pitchFamily="34" charset="0"/>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600"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Arial" pitchFamily="34" charset="0"/>
                </a:rPr>
                <a:t>添加标题</a:t>
              </a:r>
            </a:p>
          </p:txBody>
        </p:sp>
        <p:cxnSp>
          <p:nvCxnSpPr>
            <p:cNvPr id="16" name="直接连接符 15"/>
            <p:cNvCxnSpPr/>
            <p:nvPr/>
          </p:nvCxnSpPr>
          <p:spPr>
            <a:xfrm>
              <a:off x="899592" y="3365978"/>
              <a:ext cx="1980697" cy="0"/>
            </a:xfrm>
            <a:prstGeom prst="line">
              <a:avLst/>
            </a:prstGeom>
            <a:ln w="15875">
              <a:solidFill>
                <a:schemeClr val="tx2"/>
              </a:solidFill>
            </a:ln>
          </p:spPr>
          <p:style>
            <a:lnRef idx="1">
              <a:schemeClr val="accent1"/>
            </a:lnRef>
            <a:fillRef idx="0">
              <a:schemeClr val="accent1"/>
            </a:fillRef>
            <a:effectRef idx="0">
              <a:schemeClr val="accent1"/>
            </a:effectRef>
            <a:fontRef idx="minor">
              <a:schemeClr val="tx1"/>
            </a:fontRef>
          </p:style>
        </p:cxnSp>
        <p:cxnSp>
          <p:nvCxnSpPr>
            <p:cNvPr id="17" name="直接连接符 16"/>
            <p:cNvCxnSpPr/>
            <p:nvPr/>
          </p:nvCxnSpPr>
          <p:spPr>
            <a:xfrm>
              <a:off x="899592" y="2261078"/>
              <a:ext cx="2960185"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18" name="矩形 1"/>
            <p:cNvSpPr>
              <a:spLocks noChangeArrowheads="1"/>
            </p:cNvSpPr>
            <p:nvPr/>
          </p:nvSpPr>
          <p:spPr bwMode="auto">
            <a:xfrm>
              <a:off x="915648" y="2299533"/>
              <a:ext cx="2889064" cy="5268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0" marR="0" lvl="0" indent="0" algn="l" defTabSz="914400" rtl="0" eaLnBrk="1" fontAlgn="auto" latinLnBrk="0" hangingPunct="1">
                <a:lnSpc>
                  <a:spcPct val="150000"/>
                </a:lnSpc>
                <a:spcBef>
                  <a:spcPts val="0"/>
                </a:spcBef>
                <a:spcAft>
                  <a:spcPts val="0"/>
                </a:spcAft>
                <a:buClrTx/>
                <a:buSzTx/>
                <a:buFontTx/>
                <a:buNone/>
                <a:tabLst/>
                <a:defRPr/>
              </a:pPr>
              <a:r>
                <a:rPr kumimoji="0" lang="zh-CN" altLang="en-US" sz="1000"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sym typeface="微软雅黑" pitchFamily="34" charset="-122"/>
                </a:rPr>
                <a:t>单击添加文本单击添加文本单击添加文本单击添加文本单击添加文本单击添加</a:t>
              </a:r>
              <a:endParaRPr kumimoji="0" lang="en-US" altLang="zh-CN" sz="1000"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sym typeface="微软雅黑" pitchFamily="34" charset="-122"/>
              </a:endParaRPr>
            </a:p>
          </p:txBody>
        </p:sp>
        <p:sp>
          <p:nvSpPr>
            <p:cNvPr id="19" name="TextBox 64"/>
            <p:cNvSpPr txBox="1"/>
            <p:nvPr/>
          </p:nvSpPr>
          <p:spPr bwMode="auto">
            <a:xfrm>
              <a:off x="992592" y="3009154"/>
              <a:ext cx="1005403" cy="338554"/>
            </a:xfrm>
            <a:prstGeom prst="rect">
              <a:avLst/>
            </a:prstGeom>
            <a:noFill/>
          </p:spPr>
          <p:txBody>
            <a:bodyPr wrap="none">
              <a:spAutoFit/>
            </a:bodyPr>
            <a:lstStyle>
              <a:defPPr>
                <a:defRPr lang="zh-CN"/>
              </a:defPPr>
              <a:lvl1pPr algn="ctr" fontAlgn="auto">
                <a:spcBef>
                  <a:spcPts val="0"/>
                </a:spcBef>
                <a:spcAft>
                  <a:spcPts val="0"/>
                </a:spcAft>
                <a:defRPr sz="1600" spc="300">
                  <a:solidFill>
                    <a:srgbClr val="284848"/>
                  </a:solidFill>
                  <a:latin typeface="微软雅黑" pitchFamily="34" charset="-122"/>
                  <a:ea typeface="微软雅黑" pitchFamily="34" charset="-122"/>
                  <a:cs typeface="Arial" pitchFamily="34" charset="0"/>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600"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Arial" pitchFamily="34" charset="0"/>
                </a:rPr>
                <a:t>添加标题</a:t>
              </a:r>
            </a:p>
          </p:txBody>
        </p:sp>
        <p:sp>
          <p:nvSpPr>
            <p:cNvPr id="20" name="矩形 1"/>
            <p:cNvSpPr>
              <a:spLocks noChangeArrowheads="1"/>
            </p:cNvSpPr>
            <p:nvPr/>
          </p:nvSpPr>
          <p:spPr bwMode="auto">
            <a:xfrm>
              <a:off x="915647" y="3390825"/>
              <a:ext cx="1878855" cy="5268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0" marR="0" lvl="0" indent="0" algn="l" defTabSz="914400" rtl="0" eaLnBrk="1" fontAlgn="auto" latinLnBrk="0" hangingPunct="1">
                <a:lnSpc>
                  <a:spcPct val="150000"/>
                </a:lnSpc>
                <a:spcBef>
                  <a:spcPts val="0"/>
                </a:spcBef>
                <a:spcAft>
                  <a:spcPts val="0"/>
                </a:spcAft>
                <a:buClrTx/>
                <a:buSzTx/>
                <a:buFontTx/>
                <a:buNone/>
                <a:tabLst/>
                <a:defRPr/>
              </a:pPr>
              <a:r>
                <a:rPr kumimoji="0" lang="zh-CN" altLang="en-US" sz="1000"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sym typeface="微软雅黑" pitchFamily="34" charset="-122"/>
                </a:rPr>
                <a:t>单击添加文本单击添加文本单击添加文本单击添加</a:t>
              </a:r>
              <a:r>
                <a:rPr kumimoji="0" lang="zh-CN" altLang="en-US" sz="1000" b="0" i="0" u="none" strike="noStrike" kern="1200" cap="none" spc="0" normalizeH="0" baseline="0" noProof="0" dirty="0" smtClean="0">
                  <a:ln>
                    <a:noFill/>
                  </a:ln>
                  <a:solidFill>
                    <a:srgbClr val="FFFFFF"/>
                  </a:solidFill>
                  <a:effectLst/>
                  <a:uLnTx/>
                  <a:uFillTx/>
                  <a:latin typeface="微软雅黑" pitchFamily="34" charset="-122"/>
                  <a:ea typeface="微软雅黑" pitchFamily="34" charset="-122"/>
                  <a:cs typeface="+mn-cs"/>
                  <a:sym typeface="微软雅黑" pitchFamily="34" charset="-122"/>
                </a:rPr>
                <a:t>文本</a:t>
              </a:r>
              <a:endParaRPr kumimoji="0" lang="en-US" altLang="zh-CN" sz="1000"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sym typeface="微软雅黑" pitchFamily="34" charset="-122"/>
              </a:endParaRPr>
            </a:p>
          </p:txBody>
        </p:sp>
      </p:grpSp>
      <p:grpSp>
        <p:nvGrpSpPr>
          <p:cNvPr id="21" name="组合 20"/>
          <p:cNvGrpSpPr/>
          <p:nvPr/>
        </p:nvGrpSpPr>
        <p:grpSpPr>
          <a:xfrm>
            <a:off x="2844633" y="1870793"/>
            <a:ext cx="3505537" cy="2213125"/>
            <a:chOff x="2724547" y="1560495"/>
            <a:chExt cx="3505537" cy="2003165"/>
          </a:xfrm>
        </p:grpSpPr>
        <p:sp>
          <p:nvSpPr>
            <p:cNvPr id="22" name="Freeform 779"/>
            <p:cNvSpPr>
              <a:spLocks/>
            </p:cNvSpPr>
            <p:nvPr/>
          </p:nvSpPr>
          <p:spPr bwMode="auto">
            <a:xfrm>
              <a:off x="4165420" y="1560495"/>
              <a:ext cx="634775" cy="362415"/>
            </a:xfrm>
            <a:custGeom>
              <a:avLst/>
              <a:gdLst>
                <a:gd name="T0" fmla="*/ 145 w 289"/>
                <a:gd name="T1" fmla="*/ 0 h 165"/>
                <a:gd name="T2" fmla="*/ 0 w 289"/>
                <a:gd name="T3" fmla="*/ 165 h 165"/>
                <a:gd name="T4" fmla="*/ 289 w 289"/>
                <a:gd name="T5" fmla="*/ 165 h 165"/>
                <a:gd name="T6" fmla="*/ 145 w 289"/>
                <a:gd name="T7" fmla="*/ 0 h 165"/>
              </a:gdLst>
              <a:ahLst/>
              <a:cxnLst>
                <a:cxn ang="0">
                  <a:pos x="T0" y="T1"/>
                </a:cxn>
                <a:cxn ang="0">
                  <a:pos x="T2" y="T3"/>
                </a:cxn>
                <a:cxn ang="0">
                  <a:pos x="T4" y="T5"/>
                </a:cxn>
                <a:cxn ang="0">
                  <a:pos x="T6" y="T7"/>
                </a:cxn>
              </a:cxnLst>
              <a:rect l="0" t="0" r="r" b="b"/>
              <a:pathLst>
                <a:path w="289" h="165">
                  <a:moveTo>
                    <a:pt x="145" y="0"/>
                  </a:moveTo>
                  <a:lnTo>
                    <a:pt x="0" y="165"/>
                  </a:lnTo>
                  <a:lnTo>
                    <a:pt x="289" y="165"/>
                  </a:lnTo>
                  <a:lnTo>
                    <a:pt x="145" y="0"/>
                  </a:lnTo>
                  <a:close/>
                </a:path>
              </a:pathLst>
            </a:custGeom>
            <a:solidFill>
              <a:schemeClr val="bg1">
                <a:alpha val="50000"/>
              </a:schemeClr>
            </a:solidFill>
            <a:ln>
              <a:noFill/>
            </a:ln>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23" name="Freeform 780"/>
            <p:cNvSpPr>
              <a:spLocks/>
            </p:cNvSpPr>
            <p:nvPr/>
          </p:nvSpPr>
          <p:spPr bwMode="auto">
            <a:xfrm>
              <a:off x="3686593" y="2109608"/>
              <a:ext cx="1581445" cy="364611"/>
            </a:xfrm>
            <a:custGeom>
              <a:avLst/>
              <a:gdLst>
                <a:gd name="T0" fmla="*/ 0 w 720"/>
                <a:gd name="T1" fmla="*/ 166 h 166"/>
                <a:gd name="T2" fmla="*/ 720 w 720"/>
                <a:gd name="T3" fmla="*/ 166 h 166"/>
                <a:gd name="T4" fmla="*/ 576 w 720"/>
                <a:gd name="T5" fmla="*/ 0 h 166"/>
                <a:gd name="T6" fmla="*/ 144 w 720"/>
                <a:gd name="T7" fmla="*/ 0 h 166"/>
                <a:gd name="T8" fmla="*/ 0 w 720"/>
                <a:gd name="T9" fmla="*/ 166 h 166"/>
              </a:gdLst>
              <a:ahLst/>
              <a:cxnLst>
                <a:cxn ang="0">
                  <a:pos x="T0" y="T1"/>
                </a:cxn>
                <a:cxn ang="0">
                  <a:pos x="T2" y="T3"/>
                </a:cxn>
                <a:cxn ang="0">
                  <a:pos x="T4" y="T5"/>
                </a:cxn>
                <a:cxn ang="0">
                  <a:pos x="T6" y="T7"/>
                </a:cxn>
                <a:cxn ang="0">
                  <a:pos x="T8" y="T9"/>
                </a:cxn>
              </a:cxnLst>
              <a:rect l="0" t="0" r="r" b="b"/>
              <a:pathLst>
                <a:path w="720" h="166">
                  <a:moveTo>
                    <a:pt x="0" y="166"/>
                  </a:moveTo>
                  <a:lnTo>
                    <a:pt x="720" y="166"/>
                  </a:lnTo>
                  <a:lnTo>
                    <a:pt x="576" y="0"/>
                  </a:lnTo>
                  <a:lnTo>
                    <a:pt x="144" y="0"/>
                  </a:lnTo>
                  <a:lnTo>
                    <a:pt x="0" y="166"/>
                  </a:lnTo>
                  <a:close/>
                </a:path>
              </a:pathLst>
            </a:custGeom>
            <a:solidFill>
              <a:schemeClr val="tx1">
                <a:alpha val="50000"/>
              </a:schemeClr>
            </a:solidFill>
            <a:ln>
              <a:noFill/>
            </a:ln>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24" name="Freeform 781"/>
            <p:cNvSpPr>
              <a:spLocks/>
            </p:cNvSpPr>
            <p:nvPr/>
          </p:nvSpPr>
          <p:spPr bwMode="auto">
            <a:xfrm>
              <a:off x="3205569" y="2660918"/>
              <a:ext cx="2543491" cy="351432"/>
            </a:xfrm>
            <a:custGeom>
              <a:avLst/>
              <a:gdLst>
                <a:gd name="T0" fmla="*/ 0 w 1158"/>
                <a:gd name="T1" fmla="*/ 160 h 160"/>
                <a:gd name="T2" fmla="*/ 1158 w 1158"/>
                <a:gd name="T3" fmla="*/ 160 h 160"/>
                <a:gd name="T4" fmla="*/ 1014 w 1158"/>
                <a:gd name="T5" fmla="*/ 0 h 160"/>
                <a:gd name="T6" fmla="*/ 144 w 1158"/>
                <a:gd name="T7" fmla="*/ 0 h 160"/>
                <a:gd name="T8" fmla="*/ 0 w 1158"/>
                <a:gd name="T9" fmla="*/ 160 h 160"/>
              </a:gdLst>
              <a:ahLst/>
              <a:cxnLst>
                <a:cxn ang="0">
                  <a:pos x="T0" y="T1"/>
                </a:cxn>
                <a:cxn ang="0">
                  <a:pos x="T2" y="T3"/>
                </a:cxn>
                <a:cxn ang="0">
                  <a:pos x="T4" y="T5"/>
                </a:cxn>
                <a:cxn ang="0">
                  <a:pos x="T6" y="T7"/>
                </a:cxn>
                <a:cxn ang="0">
                  <a:pos x="T8" y="T9"/>
                </a:cxn>
              </a:cxnLst>
              <a:rect l="0" t="0" r="r" b="b"/>
              <a:pathLst>
                <a:path w="1158" h="160">
                  <a:moveTo>
                    <a:pt x="0" y="160"/>
                  </a:moveTo>
                  <a:lnTo>
                    <a:pt x="1158" y="160"/>
                  </a:lnTo>
                  <a:lnTo>
                    <a:pt x="1014" y="0"/>
                  </a:lnTo>
                  <a:lnTo>
                    <a:pt x="144" y="0"/>
                  </a:lnTo>
                  <a:lnTo>
                    <a:pt x="0" y="160"/>
                  </a:lnTo>
                  <a:close/>
                </a:path>
              </a:pathLst>
            </a:custGeom>
            <a:solidFill>
              <a:schemeClr val="bg2">
                <a:alpha val="50000"/>
              </a:schemeClr>
            </a:solidFill>
            <a:ln>
              <a:noFill/>
            </a:ln>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25" name="Freeform 782"/>
            <p:cNvSpPr>
              <a:spLocks/>
            </p:cNvSpPr>
            <p:nvPr/>
          </p:nvSpPr>
          <p:spPr bwMode="auto">
            <a:xfrm>
              <a:off x="2724547" y="3201245"/>
              <a:ext cx="3505537" cy="362415"/>
            </a:xfrm>
            <a:custGeom>
              <a:avLst/>
              <a:gdLst>
                <a:gd name="T0" fmla="*/ 0 w 1596"/>
                <a:gd name="T1" fmla="*/ 165 h 165"/>
                <a:gd name="T2" fmla="*/ 1596 w 1596"/>
                <a:gd name="T3" fmla="*/ 165 h 165"/>
                <a:gd name="T4" fmla="*/ 1452 w 1596"/>
                <a:gd name="T5" fmla="*/ 0 h 165"/>
                <a:gd name="T6" fmla="*/ 144 w 1596"/>
                <a:gd name="T7" fmla="*/ 0 h 165"/>
                <a:gd name="T8" fmla="*/ 0 w 1596"/>
                <a:gd name="T9" fmla="*/ 165 h 165"/>
              </a:gdLst>
              <a:ahLst/>
              <a:cxnLst>
                <a:cxn ang="0">
                  <a:pos x="T0" y="T1"/>
                </a:cxn>
                <a:cxn ang="0">
                  <a:pos x="T2" y="T3"/>
                </a:cxn>
                <a:cxn ang="0">
                  <a:pos x="T4" y="T5"/>
                </a:cxn>
                <a:cxn ang="0">
                  <a:pos x="T6" y="T7"/>
                </a:cxn>
                <a:cxn ang="0">
                  <a:pos x="T8" y="T9"/>
                </a:cxn>
              </a:cxnLst>
              <a:rect l="0" t="0" r="r" b="b"/>
              <a:pathLst>
                <a:path w="1596" h="165">
                  <a:moveTo>
                    <a:pt x="0" y="165"/>
                  </a:moveTo>
                  <a:lnTo>
                    <a:pt x="1596" y="165"/>
                  </a:lnTo>
                  <a:lnTo>
                    <a:pt x="1452" y="0"/>
                  </a:lnTo>
                  <a:lnTo>
                    <a:pt x="144" y="0"/>
                  </a:lnTo>
                  <a:lnTo>
                    <a:pt x="0" y="165"/>
                  </a:lnTo>
                  <a:close/>
                </a:path>
              </a:pathLst>
            </a:custGeom>
            <a:solidFill>
              <a:schemeClr val="tx2">
                <a:alpha val="50000"/>
              </a:schemeClr>
            </a:solidFill>
            <a:ln>
              <a:noFill/>
            </a:ln>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26" name="TextBox 682"/>
            <p:cNvSpPr txBox="1"/>
            <p:nvPr/>
          </p:nvSpPr>
          <p:spPr>
            <a:xfrm>
              <a:off x="4241975" y="1641641"/>
              <a:ext cx="490839" cy="250720"/>
            </a:xfrm>
            <a:prstGeom prst="rect">
              <a:avLst/>
            </a:prstGeom>
            <a:noFill/>
          </p:spPr>
          <p:txBody>
            <a:bodyPr wrap="none">
              <a:spAutoFit/>
            </a:bodyPr>
            <a:lstStyle>
              <a:defPPr>
                <a:defRPr lang="zh-CN"/>
              </a:defPPr>
              <a:lvl1pPr>
                <a:defRPr>
                  <a:solidFill>
                    <a:schemeClr val="bg1"/>
                  </a:solidFill>
                  <a:latin typeface="方正中等线简体" pitchFamily="65" charset="-122"/>
                  <a:ea typeface="方正中等线简体" pitchFamily="65" charset="-122"/>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200" b="0" i="0" u="none" strike="noStrike" kern="1200" cap="none" spc="0" normalizeH="0" baseline="0" noProof="0" dirty="0" smtClean="0">
                  <a:ln>
                    <a:noFill/>
                  </a:ln>
                  <a:solidFill>
                    <a:srgbClr val="080808"/>
                  </a:solidFill>
                  <a:effectLst/>
                  <a:uLnTx/>
                  <a:uFillTx/>
                  <a:latin typeface="方正中等线简体" pitchFamily="65" charset="-122"/>
                  <a:ea typeface="方正中等线简体" pitchFamily="65" charset="-122"/>
                  <a:cs typeface="+mn-cs"/>
                </a:rPr>
                <a:t>18%</a:t>
              </a:r>
              <a:endParaRPr kumimoji="0" lang="zh-CN" altLang="en-US" sz="1200" b="0" i="0" u="none" strike="noStrike" kern="1200" cap="none" spc="0" normalizeH="0" baseline="0" noProof="0" dirty="0">
                <a:ln>
                  <a:noFill/>
                </a:ln>
                <a:solidFill>
                  <a:srgbClr val="080808"/>
                </a:solidFill>
                <a:effectLst/>
                <a:uLnTx/>
                <a:uFillTx/>
                <a:latin typeface="方正中等线简体" pitchFamily="65" charset="-122"/>
                <a:ea typeface="方正中等线简体" pitchFamily="65" charset="-122"/>
                <a:cs typeface="+mn-cs"/>
              </a:endParaRPr>
            </a:p>
          </p:txBody>
        </p:sp>
        <p:sp>
          <p:nvSpPr>
            <p:cNvPr id="27" name="TextBox 682"/>
            <p:cNvSpPr txBox="1"/>
            <p:nvPr/>
          </p:nvSpPr>
          <p:spPr>
            <a:xfrm>
              <a:off x="4241975" y="2149641"/>
              <a:ext cx="490839" cy="250720"/>
            </a:xfrm>
            <a:prstGeom prst="rect">
              <a:avLst/>
            </a:prstGeom>
            <a:noFill/>
          </p:spPr>
          <p:txBody>
            <a:bodyPr wrap="none">
              <a:spAutoFit/>
            </a:bodyPr>
            <a:lstStyle>
              <a:defPPr>
                <a:defRPr lang="zh-CN"/>
              </a:defPPr>
              <a:lvl1pPr>
                <a:defRPr>
                  <a:solidFill>
                    <a:schemeClr val="bg1"/>
                  </a:solidFill>
                  <a:latin typeface="方正中等线简体" pitchFamily="65" charset="-122"/>
                  <a:ea typeface="方正中等线简体" pitchFamily="65" charset="-122"/>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200" b="0" i="0" u="none" strike="noStrike" kern="1200" cap="none" spc="0" normalizeH="0" baseline="0" noProof="0" dirty="0" smtClean="0">
                  <a:ln>
                    <a:noFill/>
                  </a:ln>
                  <a:solidFill>
                    <a:srgbClr val="080808"/>
                  </a:solidFill>
                  <a:effectLst/>
                  <a:uLnTx/>
                  <a:uFillTx/>
                  <a:latin typeface="方正中等线简体" pitchFamily="65" charset="-122"/>
                  <a:ea typeface="方正中等线简体" pitchFamily="65" charset="-122"/>
                  <a:cs typeface="+mn-cs"/>
                </a:rPr>
                <a:t>23%</a:t>
              </a:r>
              <a:endParaRPr kumimoji="0" lang="zh-CN" altLang="en-US" sz="1200" b="0" i="0" u="none" strike="noStrike" kern="1200" cap="none" spc="0" normalizeH="0" baseline="0" noProof="0" dirty="0">
                <a:ln>
                  <a:noFill/>
                </a:ln>
                <a:solidFill>
                  <a:srgbClr val="080808"/>
                </a:solidFill>
                <a:effectLst/>
                <a:uLnTx/>
                <a:uFillTx/>
                <a:latin typeface="方正中等线简体" pitchFamily="65" charset="-122"/>
                <a:ea typeface="方正中等线简体" pitchFamily="65" charset="-122"/>
                <a:cs typeface="+mn-cs"/>
              </a:endParaRPr>
            </a:p>
          </p:txBody>
        </p:sp>
        <p:sp>
          <p:nvSpPr>
            <p:cNvPr id="28" name="TextBox 682"/>
            <p:cNvSpPr txBox="1"/>
            <p:nvPr/>
          </p:nvSpPr>
          <p:spPr>
            <a:xfrm>
              <a:off x="4241975" y="2695741"/>
              <a:ext cx="490839" cy="250720"/>
            </a:xfrm>
            <a:prstGeom prst="rect">
              <a:avLst/>
            </a:prstGeom>
            <a:noFill/>
          </p:spPr>
          <p:txBody>
            <a:bodyPr wrap="none">
              <a:spAutoFit/>
            </a:bodyPr>
            <a:lstStyle>
              <a:defPPr>
                <a:defRPr lang="zh-CN"/>
              </a:defPPr>
              <a:lvl1pPr>
                <a:defRPr>
                  <a:solidFill>
                    <a:schemeClr val="bg1"/>
                  </a:solidFill>
                  <a:latin typeface="方正中等线简体" pitchFamily="65" charset="-122"/>
                  <a:ea typeface="方正中等线简体" pitchFamily="65" charset="-122"/>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200" b="0" i="0" u="none" strike="noStrike" kern="1200" cap="none" spc="0" normalizeH="0" baseline="0" noProof="0" dirty="0" smtClean="0">
                  <a:ln>
                    <a:noFill/>
                  </a:ln>
                  <a:solidFill>
                    <a:srgbClr val="080808"/>
                  </a:solidFill>
                  <a:effectLst/>
                  <a:uLnTx/>
                  <a:uFillTx/>
                  <a:latin typeface="方正中等线简体" pitchFamily="65" charset="-122"/>
                  <a:ea typeface="方正中等线简体" pitchFamily="65" charset="-122"/>
                  <a:cs typeface="+mn-cs"/>
                </a:rPr>
                <a:t>38%</a:t>
              </a:r>
              <a:endParaRPr kumimoji="0" lang="zh-CN" altLang="en-US" sz="1200" b="0" i="0" u="none" strike="noStrike" kern="1200" cap="none" spc="0" normalizeH="0" baseline="0" noProof="0" dirty="0">
                <a:ln>
                  <a:noFill/>
                </a:ln>
                <a:solidFill>
                  <a:srgbClr val="080808"/>
                </a:solidFill>
                <a:effectLst/>
                <a:uLnTx/>
                <a:uFillTx/>
                <a:latin typeface="方正中等线简体" pitchFamily="65" charset="-122"/>
                <a:ea typeface="方正中等线简体" pitchFamily="65" charset="-122"/>
                <a:cs typeface="+mn-cs"/>
              </a:endParaRPr>
            </a:p>
          </p:txBody>
        </p:sp>
        <p:sp>
          <p:nvSpPr>
            <p:cNvPr id="29" name="TextBox 682"/>
            <p:cNvSpPr txBox="1"/>
            <p:nvPr/>
          </p:nvSpPr>
          <p:spPr>
            <a:xfrm>
              <a:off x="4241975" y="3244381"/>
              <a:ext cx="490839" cy="250720"/>
            </a:xfrm>
            <a:prstGeom prst="rect">
              <a:avLst/>
            </a:prstGeom>
            <a:noFill/>
          </p:spPr>
          <p:txBody>
            <a:bodyPr wrap="none">
              <a:spAutoFit/>
            </a:bodyPr>
            <a:lstStyle>
              <a:defPPr>
                <a:defRPr lang="zh-CN"/>
              </a:defPPr>
              <a:lvl1pPr>
                <a:defRPr>
                  <a:solidFill>
                    <a:schemeClr val="bg1"/>
                  </a:solidFill>
                  <a:latin typeface="方正中等线简体" pitchFamily="65" charset="-122"/>
                  <a:ea typeface="方正中等线简体" pitchFamily="65" charset="-122"/>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200" b="0" i="0" u="none" strike="noStrike" kern="1200" cap="none" spc="0" normalizeH="0" baseline="0" noProof="0" dirty="0" smtClean="0">
                  <a:ln>
                    <a:noFill/>
                  </a:ln>
                  <a:solidFill>
                    <a:srgbClr val="080808"/>
                  </a:solidFill>
                  <a:effectLst/>
                  <a:uLnTx/>
                  <a:uFillTx/>
                  <a:latin typeface="方正中等线简体" pitchFamily="65" charset="-122"/>
                  <a:ea typeface="方正中等线简体" pitchFamily="65" charset="-122"/>
                  <a:cs typeface="+mn-cs"/>
                </a:rPr>
                <a:t>57%</a:t>
              </a:r>
              <a:endParaRPr kumimoji="0" lang="zh-CN" altLang="en-US" sz="1200" b="0" i="0" u="none" strike="noStrike" kern="1200" cap="none" spc="0" normalizeH="0" baseline="0" noProof="0" dirty="0">
                <a:ln>
                  <a:noFill/>
                </a:ln>
                <a:solidFill>
                  <a:srgbClr val="080808"/>
                </a:solidFill>
                <a:effectLst/>
                <a:uLnTx/>
                <a:uFillTx/>
                <a:latin typeface="方正中等线简体" pitchFamily="65" charset="-122"/>
                <a:ea typeface="方正中等线简体" pitchFamily="65" charset="-122"/>
                <a:cs typeface="+mn-cs"/>
              </a:endParaRPr>
            </a:p>
          </p:txBody>
        </p:sp>
      </p:grpSp>
      <p:sp>
        <p:nvSpPr>
          <p:cNvPr id="30" name="Text Box 18"/>
          <p:cNvSpPr txBox="1">
            <a:spLocks noChangeArrowheads="1"/>
          </p:cNvSpPr>
          <p:nvPr/>
        </p:nvSpPr>
        <p:spPr bwMode="gray">
          <a:xfrm>
            <a:off x="3707904" y="195486"/>
            <a:ext cx="1584175" cy="4770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marL="0" marR="0" lvl="0" indent="0" algn="ctr" defTabSz="914400" rtl="0" eaLnBrk="0" fontAlgn="auto" latinLnBrk="0" hangingPunct="0">
              <a:lnSpc>
                <a:spcPct val="100000"/>
              </a:lnSpc>
              <a:spcBef>
                <a:spcPts val="0"/>
              </a:spcBef>
              <a:spcAft>
                <a:spcPts val="0"/>
              </a:spcAft>
              <a:buClrTx/>
              <a:buSzTx/>
              <a:buFontTx/>
              <a:buNone/>
              <a:tabLst/>
              <a:defRPr/>
            </a:pPr>
            <a:r>
              <a:rPr kumimoji="0" lang="zh-CN" altLang="en-US" sz="2500" b="0" i="0" u="none" strike="noStrike" kern="120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cs typeface="+mn-cs"/>
              </a:rPr>
              <a:t>标题内容</a:t>
            </a:r>
            <a:endParaRPr kumimoji="0" lang="zh-CN" altLang="en-US" sz="25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cxnSp>
        <p:nvCxnSpPr>
          <p:cNvPr id="32" name="直接连接符​​ 14"/>
          <p:cNvCxnSpPr/>
          <p:nvPr/>
        </p:nvCxnSpPr>
        <p:spPr>
          <a:xfrm>
            <a:off x="5647418" y="468660"/>
            <a:ext cx="3057760" cy="0"/>
          </a:xfrm>
          <a:prstGeom prst="line">
            <a:avLst/>
          </a:prstGeom>
          <a:ln w="9525">
            <a:solidFill>
              <a:schemeClr val="accent3"/>
            </a:solidFill>
            <a:prstDash val="solid"/>
          </a:ln>
        </p:spPr>
        <p:style>
          <a:lnRef idx="1">
            <a:schemeClr val="accent1"/>
          </a:lnRef>
          <a:fillRef idx="0">
            <a:schemeClr val="accent1"/>
          </a:fillRef>
          <a:effectRef idx="0">
            <a:schemeClr val="accent1"/>
          </a:effectRef>
          <a:fontRef idx="minor">
            <a:schemeClr val="tx1"/>
          </a:fontRef>
        </p:style>
      </p:cxnSp>
      <p:cxnSp>
        <p:nvCxnSpPr>
          <p:cNvPr id="34" name="直接连接符​​ 14"/>
          <p:cNvCxnSpPr/>
          <p:nvPr/>
        </p:nvCxnSpPr>
        <p:spPr>
          <a:xfrm>
            <a:off x="362112" y="468660"/>
            <a:ext cx="3057760" cy="0"/>
          </a:xfrm>
          <a:prstGeom prst="line">
            <a:avLst/>
          </a:prstGeom>
          <a:ln w="9525">
            <a:solidFill>
              <a:schemeClr val="accent3"/>
            </a:solidFill>
            <a:prstDash val="soli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43364648"/>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500"/>
                                        <p:tgtEl>
                                          <p:spTgt spid="21"/>
                                        </p:tgtEl>
                                      </p:cBhvr>
                                    </p:animEffect>
                                    <p:anim calcmode="lin" valueType="num">
                                      <p:cBhvr>
                                        <p:cTn id="8" dur="500" fill="hold"/>
                                        <p:tgtEl>
                                          <p:spTgt spid="21"/>
                                        </p:tgtEl>
                                        <p:attrNameLst>
                                          <p:attrName>ppt_x</p:attrName>
                                        </p:attrNameLst>
                                      </p:cBhvr>
                                      <p:tavLst>
                                        <p:tav tm="0">
                                          <p:val>
                                            <p:strVal val="#ppt_x"/>
                                          </p:val>
                                        </p:tav>
                                        <p:tav tm="100000">
                                          <p:val>
                                            <p:strVal val="#ppt_x"/>
                                          </p:val>
                                        </p:tav>
                                      </p:tavLst>
                                    </p:anim>
                                    <p:anim calcmode="lin" valueType="num">
                                      <p:cBhvr>
                                        <p:cTn id="9" dur="500" fill="hold"/>
                                        <p:tgtEl>
                                          <p:spTgt spid="21"/>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12" presetClass="entr" presetSubtype="2" fill="hold" nodeType="afterEffect">
                                  <p:stCondLst>
                                    <p:cond delay="0"/>
                                  </p:stCondLst>
                                  <p:childTnLst>
                                    <p:set>
                                      <p:cBhvr>
                                        <p:cTn id="12" dur="1" fill="hold">
                                          <p:stCondLst>
                                            <p:cond delay="0"/>
                                          </p:stCondLst>
                                        </p:cTn>
                                        <p:tgtEl>
                                          <p:spTgt spid="14"/>
                                        </p:tgtEl>
                                        <p:attrNameLst>
                                          <p:attrName>style.visibility</p:attrName>
                                        </p:attrNameLst>
                                      </p:cBhvr>
                                      <p:to>
                                        <p:strVal val="visible"/>
                                      </p:to>
                                    </p:set>
                                    <p:anim calcmode="lin" valueType="num">
                                      <p:cBhvr additive="base">
                                        <p:cTn id="13" dur="500"/>
                                        <p:tgtEl>
                                          <p:spTgt spid="14"/>
                                        </p:tgtEl>
                                        <p:attrNameLst>
                                          <p:attrName>ppt_x</p:attrName>
                                        </p:attrNameLst>
                                      </p:cBhvr>
                                      <p:tavLst>
                                        <p:tav tm="0">
                                          <p:val>
                                            <p:strVal val="#ppt_x+#ppt_w*1.125000"/>
                                          </p:val>
                                        </p:tav>
                                        <p:tav tm="100000">
                                          <p:val>
                                            <p:strVal val="#ppt_x"/>
                                          </p:val>
                                        </p:tav>
                                      </p:tavLst>
                                    </p:anim>
                                    <p:animEffect transition="in" filter="wipe(left)">
                                      <p:cBhvr>
                                        <p:cTn id="14" dur="500"/>
                                        <p:tgtEl>
                                          <p:spTgt spid="14"/>
                                        </p:tgtEl>
                                      </p:cBhvr>
                                    </p:animEffect>
                                  </p:childTnLst>
                                </p:cTn>
                              </p:par>
                              <p:par>
                                <p:cTn id="15" presetID="12" presetClass="entr" presetSubtype="8" fill="hold" nodeType="withEffect">
                                  <p:stCondLst>
                                    <p:cond delay="0"/>
                                  </p:stCondLst>
                                  <p:childTnLst>
                                    <p:set>
                                      <p:cBhvr>
                                        <p:cTn id="16" dur="1" fill="hold">
                                          <p:stCondLst>
                                            <p:cond delay="0"/>
                                          </p:stCondLst>
                                        </p:cTn>
                                        <p:tgtEl>
                                          <p:spTgt spid="7"/>
                                        </p:tgtEl>
                                        <p:attrNameLst>
                                          <p:attrName>style.visibility</p:attrName>
                                        </p:attrNameLst>
                                      </p:cBhvr>
                                      <p:to>
                                        <p:strVal val="visible"/>
                                      </p:to>
                                    </p:set>
                                    <p:anim calcmode="lin" valueType="num">
                                      <p:cBhvr additive="base">
                                        <p:cTn id="17" dur="500"/>
                                        <p:tgtEl>
                                          <p:spTgt spid="7"/>
                                        </p:tgtEl>
                                        <p:attrNameLst>
                                          <p:attrName>ppt_x</p:attrName>
                                        </p:attrNameLst>
                                      </p:cBhvr>
                                      <p:tavLst>
                                        <p:tav tm="0">
                                          <p:val>
                                            <p:strVal val="#ppt_x-#ppt_w*1.125000"/>
                                          </p:val>
                                        </p:tav>
                                        <p:tav tm="100000">
                                          <p:val>
                                            <p:strVal val="#ppt_x"/>
                                          </p:val>
                                        </p:tav>
                                      </p:tavLst>
                                    </p:anim>
                                    <p:animEffect transition="in" filter="wipe(right)">
                                      <p:cBhvr>
                                        <p:cTn id="18"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5" name="矩形 42"/>
          <p:cNvSpPr>
            <a:spLocks noChangeArrowheads="1"/>
          </p:cNvSpPr>
          <p:nvPr/>
        </p:nvSpPr>
        <p:spPr bwMode="auto">
          <a:xfrm>
            <a:off x="7170659" y="2944616"/>
            <a:ext cx="641701" cy="1571872"/>
          </a:xfrm>
          <a:prstGeom prst="rect">
            <a:avLst/>
          </a:prstGeom>
          <a:solidFill>
            <a:schemeClr val="bg2">
              <a:alpha val="30000"/>
            </a:schemeClr>
          </a:solidFill>
          <a:ln w="9525">
            <a:noFill/>
            <a:miter lim="800000"/>
            <a:headEnd/>
            <a:tailEnd/>
          </a:ln>
        </p:spPr>
        <p:txBody>
          <a:bodyPr lIns="68580" tIns="34290" rIns="68580" bIns="34290" anchor="ct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marL="0" marR="0" lvl="0" indent="0" algn="ctr" defTabSz="914400" rtl="0" eaLnBrk="1" fontAlgn="auto" latinLnBrk="0" hangingPunct="1">
              <a:lnSpc>
                <a:spcPct val="100000"/>
              </a:lnSpc>
              <a:spcBef>
                <a:spcPts val="0"/>
              </a:spcBef>
              <a:spcAft>
                <a:spcPts val="0"/>
              </a:spcAft>
              <a:buClrTx/>
              <a:buSzTx/>
              <a:buFont typeface="Arial" charset="0"/>
              <a:buNone/>
              <a:tabLst/>
              <a:defRPr/>
            </a:pPr>
            <a:endParaRPr kumimoji="0" lang="zh-CN" altLang="zh-CN" sz="1800" b="0" i="0" u="none" strike="noStrike" kern="1200" cap="none" spc="0" normalizeH="0" baseline="0" noProof="0">
              <a:ln>
                <a:noFill/>
              </a:ln>
              <a:solidFill>
                <a:srgbClr val="080808"/>
              </a:solidFill>
              <a:effectLst/>
              <a:uLnTx/>
              <a:uFillTx/>
              <a:latin typeface="微软雅黑" pitchFamily="34" charset="-122"/>
              <a:ea typeface="微软雅黑" pitchFamily="34" charset="-122"/>
              <a:cs typeface="+mn-cs"/>
              <a:sym typeface="微软雅黑" pitchFamily="34" charset="-122"/>
            </a:endParaRPr>
          </a:p>
        </p:txBody>
      </p:sp>
      <p:sp>
        <p:nvSpPr>
          <p:cNvPr id="86" name="矩形 46"/>
          <p:cNvSpPr>
            <a:spLocks noChangeAspect="1" noChangeArrowheads="1"/>
          </p:cNvSpPr>
          <p:nvPr/>
        </p:nvSpPr>
        <p:spPr bwMode="auto">
          <a:xfrm>
            <a:off x="1335012" y="2944616"/>
            <a:ext cx="2356335" cy="1571872"/>
          </a:xfrm>
          <a:prstGeom prst="rect">
            <a:avLst/>
          </a:prstGeom>
          <a:blipFill dpi="0" rotWithShape="1">
            <a:blip r:embed="rId3"/>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marL="0" marR="0" lvl="0" indent="0" algn="ctr" defTabSz="914400" rtl="0" eaLnBrk="1" fontAlgn="auto" latinLnBrk="0" hangingPunct="1">
              <a:lnSpc>
                <a:spcPct val="100000"/>
              </a:lnSpc>
              <a:spcBef>
                <a:spcPts val="0"/>
              </a:spcBef>
              <a:spcAft>
                <a:spcPts val="0"/>
              </a:spcAft>
              <a:buClrTx/>
              <a:buSzTx/>
              <a:buFont typeface="Arial" charset="0"/>
              <a:buNone/>
              <a:tabLst/>
              <a:defRPr/>
            </a:pPr>
            <a:endParaRPr kumimoji="0" lang="zh-CN" altLang="zh-CN" sz="1800" b="0" i="0" u="none" strike="noStrike" kern="1200" cap="none" spc="0" normalizeH="0" baseline="0" noProof="0">
              <a:ln>
                <a:noFill/>
              </a:ln>
              <a:solidFill>
                <a:srgbClr val="080808"/>
              </a:solidFill>
              <a:effectLst/>
              <a:uLnTx/>
              <a:uFillTx/>
              <a:latin typeface="微软雅黑" pitchFamily="34" charset="-122"/>
              <a:ea typeface="微软雅黑" pitchFamily="34" charset="-122"/>
              <a:cs typeface="+mn-cs"/>
              <a:sym typeface="微软雅黑" pitchFamily="34" charset="-122"/>
            </a:endParaRPr>
          </a:p>
        </p:txBody>
      </p:sp>
      <p:sp>
        <p:nvSpPr>
          <p:cNvPr id="87" name="矩形 47"/>
          <p:cNvSpPr>
            <a:spLocks noChangeAspect="1" noChangeArrowheads="1"/>
          </p:cNvSpPr>
          <p:nvPr/>
        </p:nvSpPr>
        <p:spPr bwMode="auto">
          <a:xfrm>
            <a:off x="3004022" y="1275606"/>
            <a:ext cx="2354864" cy="1570400"/>
          </a:xfrm>
          <a:prstGeom prst="rect">
            <a:avLst/>
          </a:prstGeom>
          <a:blipFill dpi="0" rotWithShape="1">
            <a:blip r:embed="rId4" cstate="screen">
              <a:extLst>
                <a:ext uri="{28A0092B-C50C-407E-A947-70E740481C1C}">
                  <a14:useLocalDpi xmlns:a14="http://schemas.microsoft.com/office/drawing/2010/main"/>
                </a:ext>
              </a:extLst>
            </a:blip>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marL="0" marR="0" lvl="0" indent="0" algn="ctr" defTabSz="914400" rtl="0" eaLnBrk="1" fontAlgn="auto" latinLnBrk="0" hangingPunct="1">
              <a:lnSpc>
                <a:spcPct val="100000"/>
              </a:lnSpc>
              <a:spcBef>
                <a:spcPts val="0"/>
              </a:spcBef>
              <a:spcAft>
                <a:spcPts val="0"/>
              </a:spcAft>
              <a:buClrTx/>
              <a:buSzTx/>
              <a:buFont typeface="Arial" charset="0"/>
              <a:buNone/>
              <a:tabLst/>
              <a:defRPr/>
            </a:pPr>
            <a:endParaRPr kumimoji="0" lang="zh-CN" altLang="zh-CN" sz="1800" b="0" i="0" u="none" strike="noStrike" kern="1200" cap="none" spc="0" normalizeH="0" baseline="0" noProof="0">
              <a:ln>
                <a:noFill/>
              </a:ln>
              <a:solidFill>
                <a:srgbClr val="080808"/>
              </a:solidFill>
              <a:effectLst/>
              <a:uLnTx/>
              <a:uFillTx/>
              <a:latin typeface="微软雅黑" pitchFamily="34" charset="-122"/>
              <a:ea typeface="微软雅黑" pitchFamily="34" charset="-122"/>
              <a:cs typeface="+mn-cs"/>
              <a:sym typeface="微软雅黑" pitchFamily="34" charset="-122"/>
            </a:endParaRPr>
          </a:p>
        </p:txBody>
      </p:sp>
      <p:sp>
        <p:nvSpPr>
          <p:cNvPr id="88" name="矩形 59"/>
          <p:cNvSpPr>
            <a:spLocks noChangeAspect="1" noChangeArrowheads="1"/>
          </p:cNvSpPr>
          <p:nvPr/>
        </p:nvSpPr>
        <p:spPr bwMode="auto">
          <a:xfrm>
            <a:off x="5456025" y="1275606"/>
            <a:ext cx="2356335" cy="1571872"/>
          </a:xfrm>
          <a:prstGeom prst="rect">
            <a:avLst/>
          </a:prstGeom>
          <a:blipFill dpi="0" rotWithShape="1">
            <a:blip r:embed="rId5"/>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marL="0" marR="0" lvl="0" indent="0" algn="ctr" defTabSz="914400" rtl="0" eaLnBrk="1" fontAlgn="auto" latinLnBrk="0" hangingPunct="1">
              <a:lnSpc>
                <a:spcPct val="100000"/>
              </a:lnSpc>
              <a:spcBef>
                <a:spcPts val="0"/>
              </a:spcBef>
              <a:spcAft>
                <a:spcPts val="0"/>
              </a:spcAft>
              <a:buClrTx/>
              <a:buSzTx/>
              <a:buFont typeface="Arial" charset="0"/>
              <a:buNone/>
              <a:tabLst/>
              <a:defRPr/>
            </a:pPr>
            <a:endParaRPr kumimoji="0" lang="zh-CN" altLang="zh-CN" sz="1800" b="0" i="0" u="none" strike="noStrike" kern="1200" cap="none" spc="0" normalizeH="0" baseline="0" noProof="0">
              <a:ln>
                <a:noFill/>
              </a:ln>
              <a:solidFill>
                <a:srgbClr val="080808"/>
              </a:solidFill>
              <a:effectLst/>
              <a:uLnTx/>
              <a:uFillTx/>
              <a:latin typeface="微软雅黑" pitchFamily="34" charset="-122"/>
              <a:ea typeface="微软雅黑" pitchFamily="34" charset="-122"/>
              <a:cs typeface="+mn-cs"/>
              <a:sym typeface="微软雅黑" pitchFamily="34" charset="-122"/>
            </a:endParaRPr>
          </a:p>
        </p:txBody>
      </p:sp>
      <p:grpSp>
        <p:nvGrpSpPr>
          <p:cNvPr id="89" name="组合 88"/>
          <p:cNvGrpSpPr/>
          <p:nvPr/>
        </p:nvGrpSpPr>
        <p:grpSpPr>
          <a:xfrm>
            <a:off x="3807620" y="2944616"/>
            <a:ext cx="3245297" cy="1597588"/>
            <a:chOff x="4906841" y="3911271"/>
            <a:chExt cx="4327062" cy="2130117"/>
          </a:xfrm>
        </p:grpSpPr>
        <p:sp>
          <p:nvSpPr>
            <p:cNvPr id="90" name="矩形 37"/>
            <p:cNvSpPr>
              <a:spLocks noChangeArrowheads="1"/>
            </p:cNvSpPr>
            <p:nvPr/>
          </p:nvSpPr>
          <p:spPr bwMode="auto">
            <a:xfrm>
              <a:off x="4906841" y="3911271"/>
              <a:ext cx="4327062" cy="2095829"/>
            </a:xfrm>
            <a:prstGeom prst="rect">
              <a:avLst/>
            </a:prstGeom>
            <a:solidFill>
              <a:schemeClr val="tx1">
                <a:alpha val="5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marL="0" marR="0" lvl="0" indent="0" algn="ctr" defTabSz="914400" rtl="0" eaLnBrk="1" fontAlgn="auto" latinLnBrk="0" hangingPunct="1">
                <a:lnSpc>
                  <a:spcPct val="100000"/>
                </a:lnSpc>
                <a:spcBef>
                  <a:spcPts val="0"/>
                </a:spcBef>
                <a:spcAft>
                  <a:spcPts val="0"/>
                </a:spcAft>
                <a:buClrTx/>
                <a:buSzTx/>
                <a:buFont typeface="Arial" charset="0"/>
                <a:buNone/>
                <a:tabLst/>
                <a:defRPr/>
              </a:pPr>
              <a:endParaRPr kumimoji="0" lang="zh-CN" altLang="zh-CN" sz="1800" b="0" i="0" u="none" strike="noStrike" kern="1200" cap="none" spc="0" normalizeH="0" baseline="0" noProof="0">
                <a:ln>
                  <a:noFill/>
                </a:ln>
                <a:solidFill>
                  <a:srgbClr val="080808"/>
                </a:solidFill>
                <a:effectLst/>
                <a:uLnTx/>
                <a:uFillTx/>
                <a:latin typeface="微软雅黑" pitchFamily="34" charset="-122"/>
                <a:ea typeface="微软雅黑" pitchFamily="34" charset="-122"/>
                <a:cs typeface="+mn-cs"/>
                <a:sym typeface="微软雅黑" pitchFamily="34" charset="-122"/>
              </a:endParaRPr>
            </a:p>
          </p:txBody>
        </p:sp>
        <p:sp>
          <p:nvSpPr>
            <p:cNvPr id="91" name="矩形 90"/>
            <p:cNvSpPr/>
            <p:nvPr/>
          </p:nvSpPr>
          <p:spPr>
            <a:xfrm>
              <a:off x="5224341" y="4765826"/>
              <a:ext cx="3339805" cy="1275562"/>
            </a:xfrm>
            <a:prstGeom prst="rect">
              <a:avLst/>
            </a:prstGeom>
          </p:spPr>
          <p:txBody>
            <a:bodyPr wrap="square">
              <a:spAutoFit/>
            </a:bodyPr>
            <a:lstStyle/>
            <a:p>
              <a:pPr marL="0" marR="0" lvl="0" indent="0" algn="l" defTabSz="914400" rtl="0" eaLnBrk="1" fontAlgn="auto" latinLnBrk="0" hangingPunct="1">
                <a:lnSpc>
                  <a:spcPct val="150000"/>
                </a:lnSpc>
                <a:spcBef>
                  <a:spcPts val="750"/>
                </a:spcBef>
                <a:spcAft>
                  <a:spcPts val="0"/>
                </a:spcAft>
                <a:buClrTx/>
                <a:buSzTx/>
                <a:buFont typeface="Arial" charset="0"/>
                <a:buChar char="•"/>
                <a:tabLst/>
                <a:defRPr/>
              </a:pPr>
              <a:r>
                <a:rPr kumimoji="0" lang="zh-CN" altLang="en-US" sz="1100"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宋体" charset="-122"/>
                </a:rPr>
                <a:t>单击此处添加段落文本单击此处添加段落文本单击此处添加段落文本</a:t>
              </a:r>
            </a:p>
            <a:p>
              <a:pPr marL="0" marR="0" lvl="0" indent="0" algn="l" defTabSz="914400" rtl="0" eaLnBrk="1" fontAlgn="auto" latinLnBrk="0" hangingPunct="1">
                <a:lnSpc>
                  <a:spcPct val="150000"/>
                </a:lnSpc>
                <a:spcBef>
                  <a:spcPts val="750"/>
                </a:spcBef>
                <a:spcAft>
                  <a:spcPts val="0"/>
                </a:spcAft>
                <a:buClrTx/>
                <a:buSzTx/>
                <a:buFont typeface="Arial" charset="0"/>
                <a:buChar char="•"/>
                <a:tabLst/>
                <a:defRPr/>
              </a:pPr>
              <a:endParaRPr kumimoji="0" lang="zh-CN" altLang="en-US" sz="1100"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宋体" charset="-122"/>
              </a:endParaRPr>
            </a:p>
          </p:txBody>
        </p:sp>
        <p:sp>
          <p:nvSpPr>
            <p:cNvPr id="92" name="矩形 91"/>
            <p:cNvSpPr/>
            <p:nvPr/>
          </p:nvSpPr>
          <p:spPr>
            <a:xfrm>
              <a:off x="5224341" y="4275250"/>
              <a:ext cx="3339805" cy="584776"/>
            </a:xfrm>
            <a:prstGeom prst="rect">
              <a:avLst/>
            </a:prstGeom>
          </p:spPr>
          <p:txBody>
            <a:bodyPr wrap="square">
              <a:spAutoFit/>
            </a:bodyPr>
            <a:lstStyle/>
            <a:p>
              <a:pPr marL="0" marR="0" lvl="0" indent="0" algn="l" defTabSz="914400" rtl="0" eaLnBrk="1" fontAlgn="auto" latinLnBrk="0" hangingPunct="1">
                <a:lnSpc>
                  <a:spcPct val="150000"/>
                </a:lnSpc>
                <a:spcBef>
                  <a:spcPts val="750"/>
                </a:spcBef>
                <a:spcAft>
                  <a:spcPts val="0"/>
                </a:spcAft>
                <a:buClrTx/>
                <a:buSzTx/>
                <a:buFontTx/>
                <a:buNone/>
                <a:tabLst/>
                <a:defRPr/>
              </a:pPr>
              <a:r>
                <a:rPr kumimoji="0" lang="zh-CN" altLang="en-US" sz="1500" b="1"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宋体" charset="-122"/>
                </a:rPr>
                <a:t>标题内容</a:t>
              </a:r>
            </a:p>
          </p:txBody>
        </p:sp>
      </p:grpSp>
      <p:grpSp>
        <p:nvGrpSpPr>
          <p:cNvPr id="93" name="组合 92"/>
          <p:cNvGrpSpPr/>
          <p:nvPr/>
        </p:nvGrpSpPr>
        <p:grpSpPr>
          <a:xfrm>
            <a:off x="1335013" y="1275606"/>
            <a:ext cx="1571871" cy="1571872"/>
            <a:chOff x="1610032" y="1685925"/>
            <a:chExt cx="2095828" cy="2095829"/>
          </a:xfrm>
        </p:grpSpPr>
        <p:sp>
          <p:nvSpPr>
            <p:cNvPr id="94" name="矩形 1"/>
            <p:cNvSpPr>
              <a:spLocks noChangeArrowheads="1"/>
            </p:cNvSpPr>
            <p:nvPr/>
          </p:nvSpPr>
          <p:spPr bwMode="auto">
            <a:xfrm>
              <a:off x="1610032" y="1685925"/>
              <a:ext cx="2095828" cy="2095829"/>
            </a:xfrm>
            <a:prstGeom prst="rect">
              <a:avLst/>
            </a:prstGeom>
            <a:solidFill>
              <a:schemeClr val="bg1">
                <a:alpha val="5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marL="0" marR="0" lvl="0" indent="0" algn="ctr" defTabSz="914400" rtl="0" eaLnBrk="1" fontAlgn="auto" latinLnBrk="0" hangingPunct="1">
                <a:lnSpc>
                  <a:spcPct val="100000"/>
                </a:lnSpc>
                <a:spcBef>
                  <a:spcPts val="0"/>
                </a:spcBef>
                <a:spcAft>
                  <a:spcPts val="0"/>
                </a:spcAft>
                <a:buClrTx/>
                <a:buSzTx/>
                <a:buFont typeface="Arial" charset="0"/>
                <a:buNone/>
                <a:tabLst/>
                <a:defRPr/>
              </a:pPr>
              <a:endParaRPr kumimoji="0" lang="zh-CN" altLang="zh-CN" sz="1800" b="0" i="0" u="none" strike="noStrike" kern="1200" cap="none" spc="0" normalizeH="0" baseline="0" noProof="0">
                <a:ln>
                  <a:noFill/>
                </a:ln>
                <a:solidFill>
                  <a:srgbClr val="080808"/>
                </a:solidFill>
                <a:effectLst/>
                <a:uLnTx/>
                <a:uFillTx/>
                <a:latin typeface="微软雅黑" pitchFamily="34" charset="-122"/>
                <a:ea typeface="微软雅黑" pitchFamily="34" charset="-122"/>
                <a:cs typeface="+mn-cs"/>
                <a:sym typeface="微软雅黑" pitchFamily="34" charset="-122"/>
              </a:endParaRPr>
            </a:p>
          </p:txBody>
        </p:sp>
        <p:sp>
          <p:nvSpPr>
            <p:cNvPr id="95" name="矩形 94"/>
            <p:cNvSpPr/>
            <p:nvPr/>
          </p:nvSpPr>
          <p:spPr>
            <a:xfrm>
              <a:off x="1795637" y="2505225"/>
              <a:ext cx="1760364" cy="800219"/>
            </a:xfrm>
            <a:prstGeom prst="rect">
              <a:avLst/>
            </a:prstGeom>
          </p:spPr>
          <p:txBody>
            <a:bodyPr wrap="square">
              <a:spAutoFit/>
            </a:bodyPr>
            <a:lstStyle/>
            <a:p>
              <a:pPr marL="0" marR="0" lvl="0" indent="0" algn="l" defTabSz="914400" rtl="0" eaLnBrk="1" fontAlgn="auto" latinLnBrk="0" hangingPunct="1">
                <a:lnSpc>
                  <a:spcPct val="150000"/>
                </a:lnSpc>
                <a:spcBef>
                  <a:spcPts val="750"/>
                </a:spcBef>
                <a:spcAft>
                  <a:spcPts val="0"/>
                </a:spcAft>
                <a:buClrTx/>
                <a:buSzTx/>
                <a:buFont typeface="Arial" charset="0"/>
                <a:buChar char="•"/>
                <a:tabLst/>
                <a:defRPr/>
              </a:pPr>
              <a:r>
                <a:rPr kumimoji="0" lang="zh-CN" altLang="en-US" sz="1100"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宋体" charset="-122"/>
                </a:rPr>
                <a:t>单击此处添加段落文本单击此处</a:t>
              </a:r>
            </a:p>
          </p:txBody>
        </p:sp>
      </p:grpSp>
      <p:sp>
        <p:nvSpPr>
          <p:cNvPr id="96" name="矩形 95"/>
          <p:cNvSpPr/>
          <p:nvPr/>
        </p:nvSpPr>
        <p:spPr>
          <a:xfrm>
            <a:off x="1493266" y="1522149"/>
            <a:ext cx="2504854" cy="415498"/>
          </a:xfrm>
          <a:prstGeom prst="rect">
            <a:avLst/>
          </a:prstGeom>
        </p:spPr>
        <p:txBody>
          <a:bodyPr wrap="square" lIns="68580" tIns="34290" rIns="68580" bIns="34290">
            <a:spAutoFit/>
          </a:bodyPr>
          <a:lstStyle/>
          <a:p>
            <a:pPr marL="0" marR="0" lvl="0" indent="0" algn="l" defTabSz="914400" rtl="0" eaLnBrk="1" fontAlgn="auto" latinLnBrk="0" hangingPunct="1">
              <a:lnSpc>
                <a:spcPct val="150000"/>
              </a:lnSpc>
              <a:spcBef>
                <a:spcPts val="750"/>
              </a:spcBef>
              <a:spcAft>
                <a:spcPts val="0"/>
              </a:spcAft>
              <a:buClrTx/>
              <a:buSzTx/>
              <a:buFontTx/>
              <a:buNone/>
              <a:tabLst/>
              <a:defRPr/>
            </a:pPr>
            <a:r>
              <a:rPr kumimoji="0" lang="zh-CN" altLang="en-US" sz="1500" b="1"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宋体" charset="-122"/>
              </a:rPr>
              <a:t>标题内容</a:t>
            </a:r>
          </a:p>
        </p:txBody>
      </p:sp>
      <p:sp>
        <p:nvSpPr>
          <p:cNvPr id="19" name="Text Box 18"/>
          <p:cNvSpPr txBox="1">
            <a:spLocks noChangeArrowheads="1"/>
          </p:cNvSpPr>
          <p:nvPr/>
        </p:nvSpPr>
        <p:spPr bwMode="gray">
          <a:xfrm>
            <a:off x="3707904" y="195486"/>
            <a:ext cx="1584175" cy="4770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marL="0" marR="0" lvl="0" indent="0" algn="ctr" defTabSz="914400" rtl="0" eaLnBrk="0" fontAlgn="auto" latinLnBrk="0" hangingPunct="0">
              <a:lnSpc>
                <a:spcPct val="100000"/>
              </a:lnSpc>
              <a:spcBef>
                <a:spcPts val="0"/>
              </a:spcBef>
              <a:spcAft>
                <a:spcPts val="0"/>
              </a:spcAft>
              <a:buClrTx/>
              <a:buSzTx/>
              <a:buFontTx/>
              <a:buNone/>
              <a:tabLst/>
              <a:defRPr/>
            </a:pPr>
            <a:r>
              <a:rPr kumimoji="0" lang="zh-CN" altLang="en-US" sz="2500" b="0" i="0" u="none" strike="noStrike" kern="120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cs typeface="+mn-cs"/>
              </a:rPr>
              <a:t>标题内容</a:t>
            </a:r>
            <a:endParaRPr kumimoji="0" lang="zh-CN" altLang="en-US" sz="25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cxnSp>
        <p:nvCxnSpPr>
          <p:cNvPr id="20" name="直接连接符​​ 14"/>
          <p:cNvCxnSpPr/>
          <p:nvPr/>
        </p:nvCxnSpPr>
        <p:spPr>
          <a:xfrm>
            <a:off x="5647418" y="468660"/>
            <a:ext cx="3057760" cy="0"/>
          </a:xfrm>
          <a:prstGeom prst="line">
            <a:avLst/>
          </a:prstGeom>
          <a:ln w="9525">
            <a:solidFill>
              <a:schemeClr val="accent3"/>
            </a:solidFill>
            <a:prstDash val="solid"/>
          </a:ln>
        </p:spPr>
        <p:style>
          <a:lnRef idx="1">
            <a:schemeClr val="accent1"/>
          </a:lnRef>
          <a:fillRef idx="0">
            <a:schemeClr val="accent1"/>
          </a:fillRef>
          <a:effectRef idx="0">
            <a:schemeClr val="accent1"/>
          </a:effectRef>
          <a:fontRef idx="minor">
            <a:schemeClr val="tx1"/>
          </a:fontRef>
        </p:style>
      </p:cxnSp>
      <p:cxnSp>
        <p:nvCxnSpPr>
          <p:cNvPr id="21" name="直接连接符​​ 14"/>
          <p:cNvCxnSpPr/>
          <p:nvPr/>
        </p:nvCxnSpPr>
        <p:spPr>
          <a:xfrm>
            <a:off x="362112" y="468660"/>
            <a:ext cx="3057760" cy="0"/>
          </a:xfrm>
          <a:prstGeom prst="line">
            <a:avLst/>
          </a:prstGeom>
          <a:ln w="9525">
            <a:solidFill>
              <a:schemeClr val="accent3"/>
            </a:solidFill>
            <a:prstDash val="soli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95041240"/>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96"/>
                                        </p:tgtEl>
                                        <p:attrNameLst>
                                          <p:attrName>style.visibility</p:attrName>
                                        </p:attrNameLst>
                                      </p:cBhvr>
                                      <p:to>
                                        <p:strVal val="visible"/>
                                      </p:to>
                                    </p:set>
                                    <p:anim calcmode="lin" valueType="num">
                                      <p:cBhvr additive="base">
                                        <p:cTn id="7" dur="500" fill="hold"/>
                                        <p:tgtEl>
                                          <p:spTgt spid="96"/>
                                        </p:tgtEl>
                                        <p:attrNameLst>
                                          <p:attrName>ppt_x</p:attrName>
                                        </p:attrNameLst>
                                      </p:cBhvr>
                                      <p:tavLst>
                                        <p:tav tm="0">
                                          <p:val>
                                            <p:strVal val="0-#ppt_w/2"/>
                                          </p:val>
                                        </p:tav>
                                        <p:tav tm="100000">
                                          <p:val>
                                            <p:strVal val="#ppt_x"/>
                                          </p:val>
                                        </p:tav>
                                      </p:tavLst>
                                    </p:anim>
                                    <p:anim calcmode="lin" valueType="num">
                                      <p:cBhvr additive="base">
                                        <p:cTn id="8" dur="500" fill="hold"/>
                                        <p:tgtEl>
                                          <p:spTgt spid="96"/>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86"/>
                                        </p:tgtEl>
                                        <p:attrNameLst>
                                          <p:attrName>style.visibility</p:attrName>
                                        </p:attrNameLst>
                                      </p:cBhvr>
                                      <p:to>
                                        <p:strVal val="visible"/>
                                      </p:to>
                                    </p:set>
                                    <p:anim calcmode="lin" valueType="num">
                                      <p:cBhvr additive="base">
                                        <p:cTn id="11" dur="500" fill="hold"/>
                                        <p:tgtEl>
                                          <p:spTgt spid="86"/>
                                        </p:tgtEl>
                                        <p:attrNameLst>
                                          <p:attrName>ppt_x</p:attrName>
                                        </p:attrNameLst>
                                      </p:cBhvr>
                                      <p:tavLst>
                                        <p:tav tm="0">
                                          <p:val>
                                            <p:strVal val="0-#ppt_w/2"/>
                                          </p:val>
                                        </p:tav>
                                        <p:tav tm="100000">
                                          <p:val>
                                            <p:strVal val="#ppt_x"/>
                                          </p:val>
                                        </p:tav>
                                      </p:tavLst>
                                    </p:anim>
                                    <p:anim calcmode="lin" valueType="num">
                                      <p:cBhvr additive="base">
                                        <p:cTn id="12" dur="500" fill="hold"/>
                                        <p:tgtEl>
                                          <p:spTgt spid="86"/>
                                        </p:tgtEl>
                                        <p:attrNameLst>
                                          <p:attrName>ppt_y</p:attrName>
                                        </p:attrNameLst>
                                      </p:cBhvr>
                                      <p:tavLst>
                                        <p:tav tm="0">
                                          <p:val>
                                            <p:strVal val="#ppt_y"/>
                                          </p:val>
                                        </p:tav>
                                        <p:tav tm="100000">
                                          <p:val>
                                            <p:strVal val="#ppt_y"/>
                                          </p:val>
                                        </p:tav>
                                      </p:tavLst>
                                    </p:anim>
                                  </p:childTnLst>
                                </p:cTn>
                              </p:par>
                              <p:par>
                                <p:cTn id="13" presetID="2" presetClass="entr" presetSubtype="1" fill="hold" grpId="0" nodeType="withEffect">
                                  <p:stCondLst>
                                    <p:cond delay="0"/>
                                  </p:stCondLst>
                                  <p:childTnLst>
                                    <p:set>
                                      <p:cBhvr>
                                        <p:cTn id="14" dur="1" fill="hold">
                                          <p:stCondLst>
                                            <p:cond delay="0"/>
                                          </p:stCondLst>
                                        </p:cTn>
                                        <p:tgtEl>
                                          <p:spTgt spid="87"/>
                                        </p:tgtEl>
                                        <p:attrNameLst>
                                          <p:attrName>style.visibility</p:attrName>
                                        </p:attrNameLst>
                                      </p:cBhvr>
                                      <p:to>
                                        <p:strVal val="visible"/>
                                      </p:to>
                                    </p:set>
                                    <p:anim calcmode="lin" valueType="num">
                                      <p:cBhvr additive="base">
                                        <p:cTn id="15" dur="500" fill="hold"/>
                                        <p:tgtEl>
                                          <p:spTgt spid="87"/>
                                        </p:tgtEl>
                                        <p:attrNameLst>
                                          <p:attrName>ppt_x</p:attrName>
                                        </p:attrNameLst>
                                      </p:cBhvr>
                                      <p:tavLst>
                                        <p:tav tm="0">
                                          <p:val>
                                            <p:strVal val="#ppt_x"/>
                                          </p:val>
                                        </p:tav>
                                        <p:tav tm="100000">
                                          <p:val>
                                            <p:strVal val="#ppt_x"/>
                                          </p:val>
                                        </p:tav>
                                      </p:tavLst>
                                    </p:anim>
                                    <p:anim calcmode="lin" valueType="num">
                                      <p:cBhvr additive="base">
                                        <p:cTn id="16" dur="500" fill="hold"/>
                                        <p:tgtEl>
                                          <p:spTgt spid="87"/>
                                        </p:tgtEl>
                                        <p:attrNameLst>
                                          <p:attrName>ppt_y</p:attrName>
                                        </p:attrNameLst>
                                      </p:cBhvr>
                                      <p:tavLst>
                                        <p:tav tm="0">
                                          <p:val>
                                            <p:strVal val="0-#ppt_h/2"/>
                                          </p:val>
                                        </p:tav>
                                        <p:tav tm="100000">
                                          <p:val>
                                            <p:strVal val="#ppt_y"/>
                                          </p:val>
                                        </p:tav>
                                      </p:tavLst>
                                    </p:anim>
                                  </p:childTnLst>
                                </p:cTn>
                              </p:par>
                              <p:par>
                                <p:cTn id="17" presetID="2" presetClass="entr" presetSubtype="2" fill="hold" grpId="0" nodeType="withEffect">
                                  <p:stCondLst>
                                    <p:cond delay="0"/>
                                  </p:stCondLst>
                                  <p:childTnLst>
                                    <p:set>
                                      <p:cBhvr>
                                        <p:cTn id="18" dur="1" fill="hold">
                                          <p:stCondLst>
                                            <p:cond delay="0"/>
                                          </p:stCondLst>
                                        </p:cTn>
                                        <p:tgtEl>
                                          <p:spTgt spid="88"/>
                                        </p:tgtEl>
                                        <p:attrNameLst>
                                          <p:attrName>style.visibility</p:attrName>
                                        </p:attrNameLst>
                                      </p:cBhvr>
                                      <p:to>
                                        <p:strVal val="visible"/>
                                      </p:to>
                                    </p:set>
                                    <p:anim calcmode="lin" valueType="num">
                                      <p:cBhvr additive="base">
                                        <p:cTn id="19" dur="500" fill="hold"/>
                                        <p:tgtEl>
                                          <p:spTgt spid="88"/>
                                        </p:tgtEl>
                                        <p:attrNameLst>
                                          <p:attrName>ppt_x</p:attrName>
                                        </p:attrNameLst>
                                      </p:cBhvr>
                                      <p:tavLst>
                                        <p:tav tm="0">
                                          <p:val>
                                            <p:strVal val="1+#ppt_w/2"/>
                                          </p:val>
                                        </p:tav>
                                        <p:tav tm="100000">
                                          <p:val>
                                            <p:strVal val="#ppt_x"/>
                                          </p:val>
                                        </p:tav>
                                      </p:tavLst>
                                    </p:anim>
                                    <p:anim calcmode="lin" valueType="num">
                                      <p:cBhvr additive="base">
                                        <p:cTn id="20" dur="500" fill="hold"/>
                                        <p:tgtEl>
                                          <p:spTgt spid="88"/>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0"/>
                                  </p:stCondLst>
                                  <p:childTnLst>
                                    <p:set>
                                      <p:cBhvr>
                                        <p:cTn id="22" dur="1" fill="hold">
                                          <p:stCondLst>
                                            <p:cond delay="0"/>
                                          </p:stCondLst>
                                        </p:cTn>
                                        <p:tgtEl>
                                          <p:spTgt spid="85"/>
                                        </p:tgtEl>
                                        <p:attrNameLst>
                                          <p:attrName>style.visibility</p:attrName>
                                        </p:attrNameLst>
                                      </p:cBhvr>
                                      <p:to>
                                        <p:strVal val="visible"/>
                                      </p:to>
                                    </p:set>
                                    <p:anim calcmode="lin" valueType="num">
                                      <p:cBhvr additive="base">
                                        <p:cTn id="23" dur="500" fill="hold"/>
                                        <p:tgtEl>
                                          <p:spTgt spid="85"/>
                                        </p:tgtEl>
                                        <p:attrNameLst>
                                          <p:attrName>ppt_x</p:attrName>
                                        </p:attrNameLst>
                                      </p:cBhvr>
                                      <p:tavLst>
                                        <p:tav tm="0">
                                          <p:val>
                                            <p:strVal val="1+#ppt_w/2"/>
                                          </p:val>
                                        </p:tav>
                                        <p:tav tm="100000">
                                          <p:val>
                                            <p:strVal val="#ppt_x"/>
                                          </p:val>
                                        </p:tav>
                                      </p:tavLst>
                                    </p:anim>
                                    <p:anim calcmode="lin" valueType="num">
                                      <p:cBhvr additive="base">
                                        <p:cTn id="24" dur="500" fill="hold"/>
                                        <p:tgtEl>
                                          <p:spTgt spid="85"/>
                                        </p:tgtEl>
                                        <p:attrNameLst>
                                          <p:attrName>ppt_y</p:attrName>
                                        </p:attrNameLst>
                                      </p:cBhvr>
                                      <p:tavLst>
                                        <p:tav tm="0">
                                          <p:val>
                                            <p:strVal val="#ppt_y"/>
                                          </p:val>
                                        </p:tav>
                                        <p:tav tm="100000">
                                          <p:val>
                                            <p:strVal val="#ppt_y"/>
                                          </p:val>
                                        </p:tav>
                                      </p:tavLst>
                                    </p:anim>
                                  </p:childTnLst>
                                </p:cTn>
                              </p:par>
                              <p:par>
                                <p:cTn id="25" presetID="2" presetClass="entr" presetSubtype="8" fill="hold" nodeType="withEffect">
                                  <p:stCondLst>
                                    <p:cond delay="0"/>
                                  </p:stCondLst>
                                  <p:childTnLst>
                                    <p:set>
                                      <p:cBhvr>
                                        <p:cTn id="26" dur="1" fill="hold">
                                          <p:stCondLst>
                                            <p:cond delay="0"/>
                                          </p:stCondLst>
                                        </p:cTn>
                                        <p:tgtEl>
                                          <p:spTgt spid="93"/>
                                        </p:tgtEl>
                                        <p:attrNameLst>
                                          <p:attrName>style.visibility</p:attrName>
                                        </p:attrNameLst>
                                      </p:cBhvr>
                                      <p:to>
                                        <p:strVal val="visible"/>
                                      </p:to>
                                    </p:set>
                                    <p:anim calcmode="lin" valueType="num">
                                      <p:cBhvr additive="base">
                                        <p:cTn id="27" dur="500" fill="hold"/>
                                        <p:tgtEl>
                                          <p:spTgt spid="93"/>
                                        </p:tgtEl>
                                        <p:attrNameLst>
                                          <p:attrName>ppt_x</p:attrName>
                                        </p:attrNameLst>
                                      </p:cBhvr>
                                      <p:tavLst>
                                        <p:tav tm="0">
                                          <p:val>
                                            <p:strVal val="0-#ppt_w/2"/>
                                          </p:val>
                                        </p:tav>
                                        <p:tav tm="100000">
                                          <p:val>
                                            <p:strVal val="#ppt_x"/>
                                          </p:val>
                                        </p:tav>
                                      </p:tavLst>
                                    </p:anim>
                                    <p:anim calcmode="lin" valueType="num">
                                      <p:cBhvr additive="base">
                                        <p:cTn id="28" dur="500" fill="hold"/>
                                        <p:tgtEl>
                                          <p:spTgt spid="93"/>
                                        </p:tgtEl>
                                        <p:attrNameLst>
                                          <p:attrName>ppt_y</p:attrName>
                                        </p:attrNameLst>
                                      </p:cBhvr>
                                      <p:tavLst>
                                        <p:tav tm="0">
                                          <p:val>
                                            <p:strVal val="#ppt_y"/>
                                          </p:val>
                                        </p:tav>
                                        <p:tav tm="100000">
                                          <p:val>
                                            <p:strVal val="#ppt_y"/>
                                          </p:val>
                                        </p:tav>
                                      </p:tavLst>
                                    </p:anim>
                                  </p:childTnLst>
                                </p:cTn>
                              </p:par>
                              <p:par>
                                <p:cTn id="29" presetID="2" presetClass="entr" presetSubtype="4" fill="hold" nodeType="withEffect">
                                  <p:stCondLst>
                                    <p:cond delay="0"/>
                                  </p:stCondLst>
                                  <p:childTnLst>
                                    <p:set>
                                      <p:cBhvr>
                                        <p:cTn id="30" dur="1" fill="hold">
                                          <p:stCondLst>
                                            <p:cond delay="0"/>
                                          </p:stCondLst>
                                        </p:cTn>
                                        <p:tgtEl>
                                          <p:spTgt spid="89"/>
                                        </p:tgtEl>
                                        <p:attrNameLst>
                                          <p:attrName>style.visibility</p:attrName>
                                        </p:attrNameLst>
                                      </p:cBhvr>
                                      <p:to>
                                        <p:strVal val="visible"/>
                                      </p:to>
                                    </p:set>
                                    <p:anim calcmode="lin" valueType="num">
                                      <p:cBhvr additive="base">
                                        <p:cTn id="31" dur="500" fill="hold"/>
                                        <p:tgtEl>
                                          <p:spTgt spid="89"/>
                                        </p:tgtEl>
                                        <p:attrNameLst>
                                          <p:attrName>ppt_x</p:attrName>
                                        </p:attrNameLst>
                                      </p:cBhvr>
                                      <p:tavLst>
                                        <p:tav tm="0">
                                          <p:val>
                                            <p:strVal val="#ppt_x"/>
                                          </p:val>
                                        </p:tav>
                                        <p:tav tm="100000">
                                          <p:val>
                                            <p:strVal val="#ppt_x"/>
                                          </p:val>
                                        </p:tav>
                                      </p:tavLst>
                                    </p:anim>
                                    <p:anim calcmode="lin" valueType="num">
                                      <p:cBhvr additive="base">
                                        <p:cTn id="32" dur="500" fill="hold"/>
                                        <p:tgtEl>
                                          <p:spTgt spid="8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5" grpId="0" animBg="1"/>
      <p:bldP spid="86" grpId="0" animBg="1"/>
      <p:bldP spid="87" grpId="0" animBg="1"/>
      <p:bldP spid="88" grpId="0" animBg="1"/>
      <p:bldP spid="96"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 Box 4"/>
          <p:cNvSpPr txBox="1">
            <a:spLocks noChangeArrowheads="1"/>
          </p:cNvSpPr>
          <p:nvPr/>
        </p:nvSpPr>
        <p:spPr bwMode="auto">
          <a:xfrm>
            <a:off x="2627784" y="2445032"/>
            <a:ext cx="4464496" cy="8617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5000" b="1" i="0" u="none" strike="noStrike" kern="1200" cap="none" spc="0" normalizeH="0" baseline="0" noProof="0" dirty="0">
                <a:ln>
                  <a:noFill/>
                </a:ln>
                <a:solidFill>
                  <a:srgbClr val="FFFFFF"/>
                </a:soli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cs typeface="+mn-cs"/>
              </a:rPr>
              <a:t>单击添加标题</a:t>
            </a:r>
            <a:endParaRPr kumimoji="0" lang="zh-CN" altLang="zh-CN" sz="5000" b="1" i="0" u="none" strike="noStrike" kern="1200" cap="none" spc="0" normalizeH="0" baseline="0" noProof="0" dirty="0">
              <a:ln>
                <a:noFill/>
              </a:ln>
              <a:solidFill>
                <a:srgbClr val="FFFFFF"/>
              </a:soli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cs typeface="+mn-cs"/>
            </a:endParaRPr>
          </a:p>
        </p:txBody>
      </p:sp>
      <p:sp>
        <p:nvSpPr>
          <p:cNvPr id="13" name="文本框 9"/>
          <p:cNvSpPr txBox="1"/>
          <p:nvPr/>
        </p:nvSpPr>
        <p:spPr>
          <a:xfrm>
            <a:off x="2738037" y="3379922"/>
            <a:ext cx="2007940" cy="246221"/>
          </a:xfrm>
          <a:prstGeom prst="rect">
            <a:avLst/>
          </a:prstGeom>
          <a:noFill/>
        </p:spPr>
        <p:txBody>
          <a:bodyPr wrap="square" lIns="0" tIns="0" rIns="0" bIns="0" rtlCol="0">
            <a:spAutoFit/>
          </a:bodyPr>
          <a:lstStyle/>
          <a:p>
            <a:pPr marL="171450" marR="0" lvl="1" indent="-171450" algn="l" defTabSz="914400" rtl="0" eaLnBrk="1" fontAlgn="auto" latinLnBrk="0" hangingPunct="1">
              <a:lnSpc>
                <a:spcPct val="100000"/>
              </a:lnSpc>
              <a:spcBef>
                <a:spcPts val="0"/>
              </a:spcBef>
              <a:spcAft>
                <a:spcPts val="0"/>
              </a:spcAft>
              <a:buClrTx/>
              <a:buSzTx/>
              <a:buFont typeface="Wingdings" pitchFamily="2" charset="2"/>
              <a:buChar char="l"/>
              <a:tabLst/>
              <a:defRPr/>
            </a:pPr>
            <a:r>
              <a:rPr kumimoji="0" lang="zh-CN" altLang="en-US" sz="1600" b="0" i="0" u="none" strike="noStrike" kern="1200" cap="none" spc="0" normalizeH="0" baseline="0" noProof="0" dirty="0" smtClean="0">
                <a:ln>
                  <a:noFill/>
                </a:ln>
                <a:solidFill>
                  <a:srgbClr val="FFFFFF"/>
                </a:solidFill>
                <a:effectLst/>
                <a:uLnTx/>
                <a:uFillTx/>
                <a:latin typeface="微软雅黑" pitchFamily="34" charset="-122"/>
                <a:ea typeface="微软雅黑" pitchFamily="34" charset="-122"/>
                <a:cs typeface="+mn-cs"/>
              </a:rPr>
              <a:t>标题文字</a:t>
            </a:r>
            <a:endParaRPr kumimoji="0" lang="zh-CN" altLang="en-US" sz="1600"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endParaRPr>
          </a:p>
        </p:txBody>
      </p:sp>
      <p:sp>
        <p:nvSpPr>
          <p:cNvPr id="14" name="文本框 9"/>
          <p:cNvSpPr txBox="1"/>
          <p:nvPr/>
        </p:nvSpPr>
        <p:spPr>
          <a:xfrm>
            <a:off x="2738036" y="3689973"/>
            <a:ext cx="2007940" cy="246221"/>
          </a:xfrm>
          <a:prstGeom prst="rect">
            <a:avLst/>
          </a:prstGeom>
          <a:noFill/>
        </p:spPr>
        <p:txBody>
          <a:bodyPr wrap="square" lIns="0" tIns="0" rIns="0" bIns="0" rtlCol="0">
            <a:spAutoFit/>
          </a:bodyPr>
          <a:lstStyle/>
          <a:p>
            <a:pPr marL="171450" marR="0" lvl="1" indent="-171450" algn="l" defTabSz="914400" rtl="0" eaLnBrk="1" fontAlgn="auto" latinLnBrk="0" hangingPunct="1">
              <a:lnSpc>
                <a:spcPct val="100000"/>
              </a:lnSpc>
              <a:spcBef>
                <a:spcPts val="0"/>
              </a:spcBef>
              <a:spcAft>
                <a:spcPts val="0"/>
              </a:spcAft>
              <a:buClrTx/>
              <a:buSzTx/>
              <a:buFont typeface="Wingdings" pitchFamily="2" charset="2"/>
              <a:buChar char="l"/>
              <a:tabLst/>
              <a:defRPr/>
            </a:pPr>
            <a:r>
              <a:rPr kumimoji="0" lang="zh-CN" altLang="en-US" sz="1600" b="0" i="0" u="none" strike="noStrike" kern="1200" cap="none" spc="0" normalizeH="0" baseline="0" noProof="0" dirty="0" smtClean="0">
                <a:ln>
                  <a:noFill/>
                </a:ln>
                <a:solidFill>
                  <a:srgbClr val="FFFFFF"/>
                </a:solidFill>
                <a:effectLst/>
                <a:uLnTx/>
                <a:uFillTx/>
                <a:latin typeface="微软雅黑" pitchFamily="34" charset="-122"/>
                <a:ea typeface="微软雅黑" pitchFamily="34" charset="-122"/>
                <a:cs typeface="+mn-cs"/>
              </a:rPr>
              <a:t>标题文字</a:t>
            </a:r>
            <a:endParaRPr kumimoji="0" lang="zh-CN" altLang="en-US" sz="1600"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endParaRPr>
          </a:p>
        </p:txBody>
      </p:sp>
      <p:sp>
        <p:nvSpPr>
          <p:cNvPr id="15" name="文本框 9"/>
          <p:cNvSpPr txBox="1"/>
          <p:nvPr/>
        </p:nvSpPr>
        <p:spPr>
          <a:xfrm>
            <a:off x="4072930" y="3383180"/>
            <a:ext cx="2007940" cy="246221"/>
          </a:xfrm>
          <a:prstGeom prst="rect">
            <a:avLst/>
          </a:prstGeom>
          <a:noFill/>
        </p:spPr>
        <p:txBody>
          <a:bodyPr wrap="square" lIns="0" tIns="0" rIns="0" bIns="0" rtlCol="0">
            <a:spAutoFit/>
          </a:bodyPr>
          <a:lstStyle/>
          <a:p>
            <a:pPr marL="171450" marR="0" lvl="1" indent="-171450" algn="l" defTabSz="914400" rtl="0" eaLnBrk="1" fontAlgn="auto" latinLnBrk="0" hangingPunct="1">
              <a:lnSpc>
                <a:spcPct val="100000"/>
              </a:lnSpc>
              <a:spcBef>
                <a:spcPts val="0"/>
              </a:spcBef>
              <a:spcAft>
                <a:spcPts val="0"/>
              </a:spcAft>
              <a:buClrTx/>
              <a:buSzTx/>
              <a:buFont typeface="Wingdings" pitchFamily="2" charset="2"/>
              <a:buChar char="l"/>
              <a:tabLst/>
              <a:defRPr/>
            </a:pPr>
            <a:r>
              <a:rPr kumimoji="0" lang="zh-CN" altLang="en-US" sz="1600" b="0" i="0" u="none" strike="noStrike" kern="1200" cap="none" spc="0" normalizeH="0" baseline="0" noProof="0" dirty="0" smtClean="0">
                <a:ln>
                  <a:noFill/>
                </a:ln>
                <a:solidFill>
                  <a:srgbClr val="FFFFFF"/>
                </a:solidFill>
                <a:effectLst/>
                <a:uLnTx/>
                <a:uFillTx/>
                <a:latin typeface="微软雅黑" pitchFamily="34" charset="-122"/>
                <a:ea typeface="微软雅黑" pitchFamily="34" charset="-122"/>
                <a:cs typeface="+mn-cs"/>
              </a:rPr>
              <a:t>标题文字</a:t>
            </a:r>
            <a:endParaRPr kumimoji="0" lang="zh-CN" altLang="en-US" sz="1600"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endParaRPr>
          </a:p>
        </p:txBody>
      </p:sp>
      <p:sp>
        <p:nvSpPr>
          <p:cNvPr id="16" name="文本框 9"/>
          <p:cNvSpPr txBox="1"/>
          <p:nvPr/>
        </p:nvSpPr>
        <p:spPr>
          <a:xfrm>
            <a:off x="4072931" y="3693681"/>
            <a:ext cx="2007940" cy="246221"/>
          </a:xfrm>
          <a:prstGeom prst="rect">
            <a:avLst/>
          </a:prstGeom>
          <a:noFill/>
        </p:spPr>
        <p:txBody>
          <a:bodyPr wrap="square" lIns="0" tIns="0" rIns="0" bIns="0" rtlCol="0">
            <a:spAutoFit/>
          </a:bodyPr>
          <a:lstStyle/>
          <a:p>
            <a:pPr marL="171450" marR="0" lvl="1" indent="-171450" algn="l" defTabSz="914400" rtl="0" eaLnBrk="1" fontAlgn="auto" latinLnBrk="0" hangingPunct="1">
              <a:lnSpc>
                <a:spcPct val="100000"/>
              </a:lnSpc>
              <a:spcBef>
                <a:spcPts val="0"/>
              </a:spcBef>
              <a:spcAft>
                <a:spcPts val="0"/>
              </a:spcAft>
              <a:buClrTx/>
              <a:buSzTx/>
              <a:buFont typeface="Wingdings" pitchFamily="2" charset="2"/>
              <a:buChar char="l"/>
              <a:tabLst/>
              <a:defRPr/>
            </a:pPr>
            <a:r>
              <a:rPr kumimoji="0" lang="zh-CN" altLang="en-US" sz="1600" b="0" i="0" u="none" strike="noStrike" kern="1200" cap="none" spc="0" normalizeH="0" baseline="0" noProof="0" dirty="0" smtClean="0">
                <a:ln>
                  <a:noFill/>
                </a:ln>
                <a:solidFill>
                  <a:srgbClr val="FFFFFF"/>
                </a:solidFill>
                <a:effectLst/>
                <a:uLnTx/>
                <a:uFillTx/>
                <a:latin typeface="微软雅黑" pitchFamily="34" charset="-122"/>
                <a:ea typeface="微软雅黑" pitchFamily="34" charset="-122"/>
                <a:cs typeface="+mn-cs"/>
              </a:rPr>
              <a:t>标题文字</a:t>
            </a:r>
            <a:endParaRPr kumimoji="0" lang="zh-CN" altLang="en-US" sz="1600"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endParaRPr>
          </a:p>
        </p:txBody>
      </p:sp>
      <p:sp>
        <p:nvSpPr>
          <p:cNvPr id="17" name="文本框 9"/>
          <p:cNvSpPr txBox="1"/>
          <p:nvPr/>
        </p:nvSpPr>
        <p:spPr>
          <a:xfrm>
            <a:off x="5441082" y="3383180"/>
            <a:ext cx="2007940" cy="246221"/>
          </a:xfrm>
          <a:prstGeom prst="rect">
            <a:avLst/>
          </a:prstGeom>
          <a:noFill/>
        </p:spPr>
        <p:txBody>
          <a:bodyPr wrap="square" lIns="0" tIns="0" rIns="0" bIns="0" rtlCol="0">
            <a:spAutoFit/>
          </a:bodyPr>
          <a:lstStyle/>
          <a:p>
            <a:pPr marL="171450" marR="0" lvl="1" indent="-171450" algn="l" defTabSz="914400" rtl="0" eaLnBrk="1" fontAlgn="auto" latinLnBrk="0" hangingPunct="1">
              <a:lnSpc>
                <a:spcPct val="100000"/>
              </a:lnSpc>
              <a:spcBef>
                <a:spcPts val="0"/>
              </a:spcBef>
              <a:spcAft>
                <a:spcPts val="0"/>
              </a:spcAft>
              <a:buClrTx/>
              <a:buSzTx/>
              <a:buFont typeface="Wingdings" pitchFamily="2" charset="2"/>
              <a:buChar char="l"/>
              <a:tabLst/>
              <a:defRPr/>
            </a:pPr>
            <a:r>
              <a:rPr kumimoji="0" lang="zh-CN" altLang="en-US" sz="1600" b="0" i="0" u="none" strike="noStrike" kern="1200" cap="none" spc="0" normalizeH="0" baseline="0" noProof="0" dirty="0" smtClean="0">
                <a:ln>
                  <a:noFill/>
                </a:ln>
                <a:solidFill>
                  <a:srgbClr val="FFFFFF"/>
                </a:solidFill>
                <a:effectLst/>
                <a:uLnTx/>
                <a:uFillTx/>
                <a:latin typeface="微软雅黑" pitchFamily="34" charset="-122"/>
                <a:ea typeface="微软雅黑" pitchFamily="34" charset="-122"/>
                <a:cs typeface="+mn-cs"/>
              </a:rPr>
              <a:t>标题文字</a:t>
            </a:r>
            <a:endParaRPr kumimoji="0" lang="zh-CN" altLang="en-US" sz="1600"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endParaRPr>
          </a:p>
        </p:txBody>
      </p:sp>
      <p:sp>
        <p:nvSpPr>
          <p:cNvPr id="18" name="文本框 9"/>
          <p:cNvSpPr txBox="1"/>
          <p:nvPr/>
        </p:nvSpPr>
        <p:spPr>
          <a:xfrm>
            <a:off x="5441083" y="3693681"/>
            <a:ext cx="2007940" cy="246221"/>
          </a:xfrm>
          <a:prstGeom prst="rect">
            <a:avLst/>
          </a:prstGeom>
          <a:noFill/>
        </p:spPr>
        <p:txBody>
          <a:bodyPr wrap="square" lIns="0" tIns="0" rIns="0" bIns="0" rtlCol="0">
            <a:spAutoFit/>
          </a:bodyPr>
          <a:lstStyle/>
          <a:p>
            <a:pPr marL="171450" marR="0" lvl="1" indent="-171450" algn="l" defTabSz="914400" rtl="0" eaLnBrk="1" fontAlgn="auto" latinLnBrk="0" hangingPunct="1">
              <a:lnSpc>
                <a:spcPct val="100000"/>
              </a:lnSpc>
              <a:spcBef>
                <a:spcPts val="0"/>
              </a:spcBef>
              <a:spcAft>
                <a:spcPts val="0"/>
              </a:spcAft>
              <a:buClrTx/>
              <a:buSzTx/>
              <a:buFont typeface="Wingdings" pitchFamily="2" charset="2"/>
              <a:buChar char="l"/>
              <a:tabLst/>
              <a:defRPr/>
            </a:pPr>
            <a:r>
              <a:rPr kumimoji="0" lang="zh-CN" altLang="en-US" sz="1600" b="0" i="0" u="none" strike="noStrike" kern="1200" cap="none" spc="0" normalizeH="0" baseline="0" noProof="0" dirty="0" smtClean="0">
                <a:ln>
                  <a:noFill/>
                </a:ln>
                <a:solidFill>
                  <a:srgbClr val="FFFFFF"/>
                </a:solidFill>
                <a:effectLst/>
                <a:uLnTx/>
                <a:uFillTx/>
                <a:latin typeface="微软雅黑" pitchFamily="34" charset="-122"/>
                <a:ea typeface="微软雅黑" pitchFamily="34" charset="-122"/>
                <a:cs typeface="+mn-cs"/>
              </a:rPr>
              <a:t>标题文字</a:t>
            </a:r>
            <a:endParaRPr kumimoji="0" lang="zh-CN" altLang="en-US" sz="1600"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endParaRPr>
          </a:p>
        </p:txBody>
      </p:sp>
      <p:sp>
        <p:nvSpPr>
          <p:cNvPr id="19" name="Text Box 4"/>
          <p:cNvSpPr txBox="1">
            <a:spLocks noChangeArrowheads="1"/>
          </p:cNvSpPr>
          <p:nvPr/>
        </p:nvSpPr>
        <p:spPr bwMode="auto">
          <a:xfrm>
            <a:off x="3776614" y="843558"/>
            <a:ext cx="2304256" cy="19389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2000" b="1" i="0" u="none" strike="noStrike" kern="1200" cap="none" spc="0" normalizeH="0" baseline="0" noProof="0" dirty="0" smtClean="0">
                <a:ln>
                  <a:noFill/>
                </a:ln>
                <a:solidFill>
                  <a:srgbClr val="FFFFFF"/>
                </a:solidFill>
                <a:effectLst>
                  <a:outerShdw blurRad="38100" dist="38100" dir="2700000" algn="tl">
                    <a:srgbClr val="000000">
                      <a:alpha val="43137"/>
                    </a:srgbClr>
                  </a:outerShdw>
                </a:effectLst>
                <a:uLnTx/>
                <a:uFillTx/>
                <a:latin typeface="Impact" panose="020B0806030902050204" pitchFamily="34" charset="0"/>
                <a:ea typeface="微软雅黑" panose="020B0503020204020204" pitchFamily="34" charset="-122"/>
                <a:cs typeface="+mn-cs"/>
              </a:rPr>
              <a:t>02</a:t>
            </a:r>
            <a:endParaRPr kumimoji="0" lang="zh-CN" altLang="zh-CN" sz="12000" b="1" i="0" u="none" strike="noStrike" kern="1200" cap="none" spc="0" normalizeH="0" baseline="0" noProof="0" dirty="0">
              <a:ln>
                <a:noFill/>
              </a:ln>
              <a:solidFill>
                <a:srgbClr val="FFFFFF"/>
              </a:solidFill>
              <a:effectLst>
                <a:outerShdw blurRad="38100" dist="38100" dir="2700000" algn="tl">
                  <a:srgbClr val="000000">
                    <a:alpha val="43137"/>
                  </a:srgbClr>
                </a:outerShdw>
              </a:effectLst>
              <a:uLnTx/>
              <a:uFillTx/>
              <a:latin typeface="Impact" panose="020B0806030902050204" pitchFamily="34" charset="0"/>
              <a:ea typeface="微软雅黑" panose="020B0503020204020204" pitchFamily="34" charset="-122"/>
              <a:cs typeface="+mn-cs"/>
            </a:endParaRPr>
          </a:p>
        </p:txBody>
      </p:sp>
    </p:spTree>
    <p:extLst>
      <p:ext uri="{BB962C8B-B14F-4D97-AF65-F5344CB8AC3E}">
        <p14:creationId xmlns:p14="http://schemas.microsoft.com/office/powerpoint/2010/main" val="3636965291"/>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p:cTn id="7" dur="500" fill="hold"/>
                                        <p:tgtEl>
                                          <p:spTgt spid="19"/>
                                        </p:tgtEl>
                                        <p:attrNameLst>
                                          <p:attrName>ppt_w</p:attrName>
                                        </p:attrNameLst>
                                      </p:cBhvr>
                                      <p:tavLst>
                                        <p:tav tm="0">
                                          <p:val>
                                            <p:fltVal val="0"/>
                                          </p:val>
                                        </p:tav>
                                        <p:tav tm="100000">
                                          <p:val>
                                            <p:strVal val="#ppt_w"/>
                                          </p:val>
                                        </p:tav>
                                      </p:tavLst>
                                    </p:anim>
                                    <p:anim calcmode="lin" valueType="num">
                                      <p:cBhvr>
                                        <p:cTn id="8" dur="500" fill="hold"/>
                                        <p:tgtEl>
                                          <p:spTgt spid="19"/>
                                        </p:tgtEl>
                                        <p:attrNameLst>
                                          <p:attrName>ppt_h</p:attrName>
                                        </p:attrNameLst>
                                      </p:cBhvr>
                                      <p:tavLst>
                                        <p:tav tm="0">
                                          <p:val>
                                            <p:fltVal val="0"/>
                                          </p:val>
                                        </p:tav>
                                        <p:tav tm="100000">
                                          <p:val>
                                            <p:strVal val="#ppt_h"/>
                                          </p:val>
                                        </p:tav>
                                      </p:tavLst>
                                    </p:anim>
                                    <p:animEffect transition="in" filter="fade">
                                      <p:cBhvr>
                                        <p:cTn id="9" dur="500"/>
                                        <p:tgtEl>
                                          <p:spTgt spid="19"/>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grpId="0" nodeType="clickEffect">
                                  <p:stCondLst>
                                    <p:cond delay="0"/>
                                  </p:stCondLst>
                                  <p:childTnLst>
                                    <p:set>
                                      <p:cBhvr>
                                        <p:cTn id="13" dur="1" fill="hold">
                                          <p:stCondLst>
                                            <p:cond delay="0"/>
                                          </p:stCondLst>
                                        </p:cTn>
                                        <p:tgtEl>
                                          <p:spTgt spid="12"/>
                                        </p:tgtEl>
                                        <p:attrNameLst>
                                          <p:attrName>style.visibility</p:attrName>
                                        </p:attrNameLst>
                                      </p:cBhvr>
                                      <p:to>
                                        <p:strVal val="visible"/>
                                      </p:to>
                                    </p:set>
                                    <p:anim calcmode="lin" valueType="num">
                                      <p:cBhvr>
                                        <p:cTn id="14" dur="500" fill="hold"/>
                                        <p:tgtEl>
                                          <p:spTgt spid="12"/>
                                        </p:tgtEl>
                                        <p:attrNameLst>
                                          <p:attrName>ppt_w</p:attrName>
                                        </p:attrNameLst>
                                      </p:cBhvr>
                                      <p:tavLst>
                                        <p:tav tm="0">
                                          <p:val>
                                            <p:fltVal val="0"/>
                                          </p:val>
                                        </p:tav>
                                        <p:tav tm="100000">
                                          <p:val>
                                            <p:strVal val="#ppt_w"/>
                                          </p:val>
                                        </p:tav>
                                      </p:tavLst>
                                    </p:anim>
                                    <p:anim calcmode="lin" valueType="num">
                                      <p:cBhvr>
                                        <p:cTn id="15" dur="500" fill="hold"/>
                                        <p:tgtEl>
                                          <p:spTgt spid="12"/>
                                        </p:tgtEl>
                                        <p:attrNameLst>
                                          <p:attrName>ppt_h</p:attrName>
                                        </p:attrNameLst>
                                      </p:cBhvr>
                                      <p:tavLst>
                                        <p:tav tm="0">
                                          <p:val>
                                            <p:fltVal val="0"/>
                                          </p:val>
                                        </p:tav>
                                        <p:tav tm="100000">
                                          <p:val>
                                            <p:strVal val="#ppt_h"/>
                                          </p:val>
                                        </p:tav>
                                      </p:tavLst>
                                    </p:anim>
                                    <p:animEffect transition="in" filter="fade">
                                      <p:cBhvr>
                                        <p:cTn id="16" dur="500"/>
                                        <p:tgtEl>
                                          <p:spTgt spid="12"/>
                                        </p:tgtEl>
                                      </p:cBhvr>
                                    </p:animEffect>
                                  </p:childTnLst>
                                </p:cTn>
                              </p:par>
                            </p:childTnLst>
                          </p:cTn>
                        </p:par>
                        <p:par>
                          <p:cTn id="17" fill="hold">
                            <p:stCondLst>
                              <p:cond delay="500"/>
                            </p:stCondLst>
                            <p:childTnLst>
                              <p:par>
                                <p:cTn id="18" presetID="2" presetClass="entr" presetSubtype="4" fill="hold" grpId="0" nodeType="afterEffect">
                                  <p:stCondLst>
                                    <p:cond delay="0"/>
                                  </p:stCondLst>
                                  <p:childTnLst>
                                    <p:set>
                                      <p:cBhvr>
                                        <p:cTn id="19" dur="1" fill="hold">
                                          <p:stCondLst>
                                            <p:cond delay="0"/>
                                          </p:stCondLst>
                                        </p:cTn>
                                        <p:tgtEl>
                                          <p:spTgt spid="13"/>
                                        </p:tgtEl>
                                        <p:attrNameLst>
                                          <p:attrName>style.visibility</p:attrName>
                                        </p:attrNameLst>
                                      </p:cBhvr>
                                      <p:to>
                                        <p:strVal val="visible"/>
                                      </p:to>
                                    </p:set>
                                    <p:anim calcmode="lin" valueType="num">
                                      <p:cBhvr additive="base">
                                        <p:cTn id="20" dur="500" fill="hold"/>
                                        <p:tgtEl>
                                          <p:spTgt spid="13"/>
                                        </p:tgtEl>
                                        <p:attrNameLst>
                                          <p:attrName>ppt_x</p:attrName>
                                        </p:attrNameLst>
                                      </p:cBhvr>
                                      <p:tavLst>
                                        <p:tav tm="0">
                                          <p:val>
                                            <p:strVal val="#ppt_x"/>
                                          </p:val>
                                        </p:tav>
                                        <p:tav tm="100000">
                                          <p:val>
                                            <p:strVal val="#ppt_x"/>
                                          </p:val>
                                        </p:tav>
                                      </p:tavLst>
                                    </p:anim>
                                    <p:anim calcmode="lin" valueType="num">
                                      <p:cBhvr additive="base">
                                        <p:cTn id="21" dur="500" fill="hold"/>
                                        <p:tgtEl>
                                          <p:spTgt spid="13"/>
                                        </p:tgtEl>
                                        <p:attrNameLst>
                                          <p:attrName>ppt_y</p:attrName>
                                        </p:attrNameLst>
                                      </p:cBhvr>
                                      <p:tavLst>
                                        <p:tav tm="0">
                                          <p:val>
                                            <p:strVal val="1+#ppt_h/2"/>
                                          </p:val>
                                        </p:tav>
                                        <p:tav tm="100000">
                                          <p:val>
                                            <p:strVal val="#ppt_y"/>
                                          </p:val>
                                        </p:tav>
                                      </p:tavLst>
                                    </p:anim>
                                  </p:childTnLst>
                                </p:cTn>
                              </p:par>
                              <p:par>
                                <p:cTn id="22" presetID="2" presetClass="entr" presetSubtype="4" fill="hold" grpId="0" nodeType="withEffect">
                                  <p:stCondLst>
                                    <p:cond delay="200"/>
                                  </p:stCondLst>
                                  <p:childTnLst>
                                    <p:set>
                                      <p:cBhvr>
                                        <p:cTn id="23" dur="1" fill="hold">
                                          <p:stCondLst>
                                            <p:cond delay="0"/>
                                          </p:stCondLst>
                                        </p:cTn>
                                        <p:tgtEl>
                                          <p:spTgt spid="14"/>
                                        </p:tgtEl>
                                        <p:attrNameLst>
                                          <p:attrName>style.visibility</p:attrName>
                                        </p:attrNameLst>
                                      </p:cBhvr>
                                      <p:to>
                                        <p:strVal val="visible"/>
                                      </p:to>
                                    </p:set>
                                    <p:anim calcmode="lin" valueType="num">
                                      <p:cBhvr additive="base">
                                        <p:cTn id="24" dur="500" fill="hold"/>
                                        <p:tgtEl>
                                          <p:spTgt spid="14"/>
                                        </p:tgtEl>
                                        <p:attrNameLst>
                                          <p:attrName>ppt_x</p:attrName>
                                        </p:attrNameLst>
                                      </p:cBhvr>
                                      <p:tavLst>
                                        <p:tav tm="0">
                                          <p:val>
                                            <p:strVal val="#ppt_x"/>
                                          </p:val>
                                        </p:tav>
                                        <p:tav tm="100000">
                                          <p:val>
                                            <p:strVal val="#ppt_x"/>
                                          </p:val>
                                        </p:tav>
                                      </p:tavLst>
                                    </p:anim>
                                    <p:anim calcmode="lin" valueType="num">
                                      <p:cBhvr additive="base">
                                        <p:cTn id="25" dur="500" fill="hold"/>
                                        <p:tgtEl>
                                          <p:spTgt spid="14"/>
                                        </p:tgtEl>
                                        <p:attrNameLst>
                                          <p:attrName>ppt_y</p:attrName>
                                        </p:attrNameLst>
                                      </p:cBhvr>
                                      <p:tavLst>
                                        <p:tav tm="0">
                                          <p:val>
                                            <p:strVal val="1+#ppt_h/2"/>
                                          </p:val>
                                        </p:tav>
                                        <p:tav tm="100000">
                                          <p:val>
                                            <p:strVal val="#ppt_y"/>
                                          </p:val>
                                        </p:tav>
                                      </p:tavLst>
                                    </p:anim>
                                  </p:childTnLst>
                                </p:cTn>
                              </p:par>
                              <p:par>
                                <p:cTn id="26" presetID="2" presetClass="entr" presetSubtype="4" fill="hold" grpId="0" nodeType="withEffect">
                                  <p:stCondLst>
                                    <p:cond delay="200"/>
                                  </p:stCondLst>
                                  <p:childTnLst>
                                    <p:set>
                                      <p:cBhvr>
                                        <p:cTn id="27" dur="1" fill="hold">
                                          <p:stCondLst>
                                            <p:cond delay="0"/>
                                          </p:stCondLst>
                                        </p:cTn>
                                        <p:tgtEl>
                                          <p:spTgt spid="15"/>
                                        </p:tgtEl>
                                        <p:attrNameLst>
                                          <p:attrName>style.visibility</p:attrName>
                                        </p:attrNameLst>
                                      </p:cBhvr>
                                      <p:to>
                                        <p:strVal val="visible"/>
                                      </p:to>
                                    </p:set>
                                    <p:anim calcmode="lin" valueType="num">
                                      <p:cBhvr additive="base">
                                        <p:cTn id="28" dur="500" fill="hold"/>
                                        <p:tgtEl>
                                          <p:spTgt spid="15"/>
                                        </p:tgtEl>
                                        <p:attrNameLst>
                                          <p:attrName>ppt_x</p:attrName>
                                        </p:attrNameLst>
                                      </p:cBhvr>
                                      <p:tavLst>
                                        <p:tav tm="0">
                                          <p:val>
                                            <p:strVal val="#ppt_x"/>
                                          </p:val>
                                        </p:tav>
                                        <p:tav tm="100000">
                                          <p:val>
                                            <p:strVal val="#ppt_x"/>
                                          </p:val>
                                        </p:tav>
                                      </p:tavLst>
                                    </p:anim>
                                    <p:anim calcmode="lin" valueType="num">
                                      <p:cBhvr additive="base">
                                        <p:cTn id="29" dur="500" fill="hold"/>
                                        <p:tgtEl>
                                          <p:spTgt spid="15"/>
                                        </p:tgtEl>
                                        <p:attrNameLst>
                                          <p:attrName>ppt_y</p:attrName>
                                        </p:attrNameLst>
                                      </p:cBhvr>
                                      <p:tavLst>
                                        <p:tav tm="0">
                                          <p:val>
                                            <p:strVal val="1+#ppt_h/2"/>
                                          </p:val>
                                        </p:tav>
                                        <p:tav tm="100000">
                                          <p:val>
                                            <p:strVal val="#ppt_y"/>
                                          </p:val>
                                        </p:tav>
                                      </p:tavLst>
                                    </p:anim>
                                  </p:childTnLst>
                                </p:cTn>
                              </p:par>
                              <p:par>
                                <p:cTn id="30" presetID="2" presetClass="entr" presetSubtype="4" fill="hold" grpId="0" nodeType="withEffect">
                                  <p:stCondLst>
                                    <p:cond delay="400"/>
                                  </p:stCondLst>
                                  <p:childTnLst>
                                    <p:set>
                                      <p:cBhvr>
                                        <p:cTn id="31" dur="1" fill="hold">
                                          <p:stCondLst>
                                            <p:cond delay="0"/>
                                          </p:stCondLst>
                                        </p:cTn>
                                        <p:tgtEl>
                                          <p:spTgt spid="16"/>
                                        </p:tgtEl>
                                        <p:attrNameLst>
                                          <p:attrName>style.visibility</p:attrName>
                                        </p:attrNameLst>
                                      </p:cBhvr>
                                      <p:to>
                                        <p:strVal val="visible"/>
                                      </p:to>
                                    </p:set>
                                    <p:anim calcmode="lin" valueType="num">
                                      <p:cBhvr additive="base">
                                        <p:cTn id="32" dur="500" fill="hold"/>
                                        <p:tgtEl>
                                          <p:spTgt spid="16"/>
                                        </p:tgtEl>
                                        <p:attrNameLst>
                                          <p:attrName>ppt_x</p:attrName>
                                        </p:attrNameLst>
                                      </p:cBhvr>
                                      <p:tavLst>
                                        <p:tav tm="0">
                                          <p:val>
                                            <p:strVal val="#ppt_x"/>
                                          </p:val>
                                        </p:tav>
                                        <p:tav tm="100000">
                                          <p:val>
                                            <p:strVal val="#ppt_x"/>
                                          </p:val>
                                        </p:tav>
                                      </p:tavLst>
                                    </p:anim>
                                    <p:anim calcmode="lin" valueType="num">
                                      <p:cBhvr additive="base">
                                        <p:cTn id="33" dur="500" fill="hold"/>
                                        <p:tgtEl>
                                          <p:spTgt spid="16"/>
                                        </p:tgtEl>
                                        <p:attrNameLst>
                                          <p:attrName>ppt_y</p:attrName>
                                        </p:attrNameLst>
                                      </p:cBhvr>
                                      <p:tavLst>
                                        <p:tav tm="0">
                                          <p:val>
                                            <p:strVal val="1+#ppt_h/2"/>
                                          </p:val>
                                        </p:tav>
                                        <p:tav tm="100000">
                                          <p:val>
                                            <p:strVal val="#ppt_y"/>
                                          </p:val>
                                        </p:tav>
                                      </p:tavLst>
                                    </p:anim>
                                  </p:childTnLst>
                                </p:cTn>
                              </p:par>
                              <p:par>
                                <p:cTn id="34" presetID="2" presetClass="entr" presetSubtype="4" fill="hold" grpId="0" nodeType="withEffect">
                                  <p:stCondLst>
                                    <p:cond delay="200"/>
                                  </p:stCondLst>
                                  <p:childTnLst>
                                    <p:set>
                                      <p:cBhvr>
                                        <p:cTn id="35" dur="1" fill="hold">
                                          <p:stCondLst>
                                            <p:cond delay="0"/>
                                          </p:stCondLst>
                                        </p:cTn>
                                        <p:tgtEl>
                                          <p:spTgt spid="17"/>
                                        </p:tgtEl>
                                        <p:attrNameLst>
                                          <p:attrName>style.visibility</p:attrName>
                                        </p:attrNameLst>
                                      </p:cBhvr>
                                      <p:to>
                                        <p:strVal val="visible"/>
                                      </p:to>
                                    </p:set>
                                    <p:anim calcmode="lin" valueType="num">
                                      <p:cBhvr additive="base">
                                        <p:cTn id="36" dur="500" fill="hold"/>
                                        <p:tgtEl>
                                          <p:spTgt spid="17"/>
                                        </p:tgtEl>
                                        <p:attrNameLst>
                                          <p:attrName>ppt_x</p:attrName>
                                        </p:attrNameLst>
                                      </p:cBhvr>
                                      <p:tavLst>
                                        <p:tav tm="0">
                                          <p:val>
                                            <p:strVal val="#ppt_x"/>
                                          </p:val>
                                        </p:tav>
                                        <p:tav tm="100000">
                                          <p:val>
                                            <p:strVal val="#ppt_x"/>
                                          </p:val>
                                        </p:tav>
                                      </p:tavLst>
                                    </p:anim>
                                    <p:anim calcmode="lin" valueType="num">
                                      <p:cBhvr additive="base">
                                        <p:cTn id="37" dur="500" fill="hold"/>
                                        <p:tgtEl>
                                          <p:spTgt spid="17"/>
                                        </p:tgtEl>
                                        <p:attrNameLst>
                                          <p:attrName>ppt_y</p:attrName>
                                        </p:attrNameLst>
                                      </p:cBhvr>
                                      <p:tavLst>
                                        <p:tav tm="0">
                                          <p:val>
                                            <p:strVal val="1+#ppt_h/2"/>
                                          </p:val>
                                        </p:tav>
                                        <p:tav tm="100000">
                                          <p:val>
                                            <p:strVal val="#ppt_y"/>
                                          </p:val>
                                        </p:tav>
                                      </p:tavLst>
                                    </p:anim>
                                  </p:childTnLst>
                                </p:cTn>
                              </p:par>
                              <p:par>
                                <p:cTn id="38" presetID="2" presetClass="entr" presetSubtype="4" fill="hold" grpId="0" nodeType="withEffect">
                                  <p:stCondLst>
                                    <p:cond delay="400"/>
                                  </p:stCondLst>
                                  <p:childTnLst>
                                    <p:set>
                                      <p:cBhvr>
                                        <p:cTn id="39" dur="1" fill="hold">
                                          <p:stCondLst>
                                            <p:cond delay="0"/>
                                          </p:stCondLst>
                                        </p:cTn>
                                        <p:tgtEl>
                                          <p:spTgt spid="18"/>
                                        </p:tgtEl>
                                        <p:attrNameLst>
                                          <p:attrName>style.visibility</p:attrName>
                                        </p:attrNameLst>
                                      </p:cBhvr>
                                      <p:to>
                                        <p:strVal val="visible"/>
                                      </p:to>
                                    </p:set>
                                    <p:anim calcmode="lin" valueType="num">
                                      <p:cBhvr additive="base">
                                        <p:cTn id="40" dur="500" fill="hold"/>
                                        <p:tgtEl>
                                          <p:spTgt spid="18"/>
                                        </p:tgtEl>
                                        <p:attrNameLst>
                                          <p:attrName>ppt_x</p:attrName>
                                        </p:attrNameLst>
                                      </p:cBhvr>
                                      <p:tavLst>
                                        <p:tav tm="0">
                                          <p:val>
                                            <p:strVal val="#ppt_x"/>
                                          </p:val>
                                        </p:tav>
                                        <p:tav tm="100000">
                                          <p:val>
                                            <p:strVal val="#ppt_x"/>
                                          </p:val>
                                        </p:tav>
                                      </p:tavLst>
                                    </p:anim>
                                    <p:anim calcmode="lin" valueType="num">
                                      <p:cBhvr additive="base">
                                        <p:cTn id="41" dur="500" fill="hold"/>
                                        <p:tgtEl>
                                          <p:spTgt spid="1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p:bldP spid="14" grpId="0"/>
      <p:bldP spid="15" grpId="0"/>
      <p:bldP spid="16" grpId="0"/>
      <p:bldP spid="17" grpId="0"/>
      <p:bldP spid="18" grpId="0"/>
      <p:bldP spid="19" grpId="0"/>
    </p:bldLst>
  </p:timing>
</p:sld>
</file>

<file path=ppt/theme/theme1.xml><?xml version="1.0" encoding="utf-8"?>
<a:theme xmlns:a="http://schemas.openxmlformats.org/drawingml/2006/main" name="第一PPT，www.1ppt.com">
  <a:themeElements>
    <a:clrScheme name="自定义 3190">
      <a:dk1>
        <a:srgbClr val="FFFFFF"/>
      </a:dk1>
      <a:lt1>
        <a:srgbClr val="FFFFFF"/>
      </a:lt1>
      <a:dk2>
        <a:srgbClr val="FFFFFF"/>
      </a:dk2>
      <a:lt2>
        <a:srgbClr val="FFFFFF"/>
      </a:lt2>
      <a:accent1>
        <a:srgbClr val="FFFFFF"/>
      </a:accent1>
      <a:accent2>
        <a:srgbClr val="080808"/>
      </a:accent2>
      <a:accent3>
        <a:srgbClr val="FFFFFF"/>
      </a:accent3>
      <a:accent4>
        <a:srgbClr val="080808"/>
      </a:accent4>
      <a:accent5>
        <a:srgbClr val="080808"/>
      </a:accent5>
      <a:accent6>
        <a:srgbClr val="080808"/>
      </a:accent6>
      <a:hlink>
        <a:srgbClr val="080808"/>
      </a:hlink>
      <a:folHlink>
        <a:srgbClr val="08080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19</TotalTime>
  <Words>3183</Words>
  <Application>Microsoft Office PowerPoint</Application>
  <PresentationFormat>全屏显示(16:9)</PresentationFormat>
  <Paragraphs>384</Paragraphs>
  <Slides>28</Slides>
  <Notes>25</Notes>
  <HiddenSlides>0</HiddenSlides>
  <MMClips>0</MMClips>
  <ScaleCrop>false</ScaleCrop>
  <HeadingPairs>
    <vt:vector size="4" baseType="variant">
      <vt:variant>
        <vt:lpstr>主题</vt:lpstr>
      </vt:variant>
      <vt:variant>
        <vt:i4>2</vt:i4>
      </vt:variant>
      <vt:variant>
        <vt:lpstr>幻灯片标题</vt:lpstr>
      </vt:variant>
      <vt:variant>
        <vt:i4>28</vt:i4>
      </vt:variant>
    </vt:vector>
  </HeadingPairs>
  <TitlesOfParts>
    <vt:vector size="30"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教师说课</dc:title>
  <dc:creator>第一PPT</dc:creator>
  <cp:keywords>www.1ppt.com</cp:keywords>
  <cp:lastModifiedBy>Windows User</cp:lastModifiedBy>
  <cp:revision>11</cp:revision>
  <dcterms:created xsi:type="dcterms:W3CDTF">2016-12-25T02:27:54Z</dcterms:created>
  <dcterms:modified xsi:type="dcterms:W3CDTF">2019-03-02T15:08:19Z</dcterms:modified>
</cp:coreProperties>
</file>