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p:sldMasterIdLst>
    <p:sldMasterId id="2147483648" r:id="rId1"/>
    <p:sldMasterId id="2147483658" r:id="rId2"/>
  </p:sldMasterIdLst>
  <p:notesMasterIdLst>
    <p:notesMasterId r:id="rId32"/>
  </p:notesMasterIdLst>
  <p:sldIdLst>
    <p:sldId id="337" r:id="rId3"/>
    <p:sldId id="339" r:id="rId4"/>
    <p:sldId id="366" r:id="rId5"/>
    <p:sldId id="362" r:id="rId6"/>
    <p:sldId id="291" r:id="rId7"/>
    <p:sldId id="347" r:id="rId8"/>
    <p:sldId id="367" r:id="rId9"/>
    <p:sldId id="335" r:id="rId10"/>
    <p:sldId id="363" r:id="rId11"/>
    <p:sldId id="358" r:id="rId12"/>
    <p:sldId id="338" r:id="rId13"/>
    <p:sldId id="352" r:id="rId14"/>
    <p:sldId id="340" r:id="rId15"/>
    <p:sldId id="361" r:id="rId16"/>
    <p:sldId id="290" r:id="rId17"/>
    <p:sldId id="364" r:id="rId18"/>
    <p:sldId id="357" r:id="rId19"/>
    <p:sldId id="356" r:id="rId20"/>
    <p:sldId id="346" r:id="rId21"/>
    <p:sldId id="341" r:id="rId22"/>
    <p:sldId id="319" r:id="rId23"/>
    <p:sldId id="365" r:id="rId24"/>
    <p:sldId id="284" r:id="rId25"/>
    <p:sldId id="321" r:id="rId26"/>
    <p:sldId id="359" r:id="rId27"/>
    <p:sldId id="360" r:id="rId28"/>
    <p:sldId id="293" r:id="rId29"/>
    <p:sldId id="331" r:id="rId30"/>
    <p:sldId id="368" r:id="rId31"/>
  </p:sldIdLst>
  <p:sldSz cx="9144000" cy="5143500" type="screen16x9"/>
  <p:notesSz cx="6858000" cy="9144000"/>
  <p:defaultTextStyle>
    <a:defPPr>
      <a:defRPr lang="zh-CN"/>
    </a:defPPr>
    <a:lvl1pPr algn="l" rtl="0" fontAlgn="base">
      <a:spcBef>
        <a:spcPct val="0"/>
      </a:spcBef>
      <a:spcAft>
        <a:spcPct val="0"/>
      </a:spcAft>
      <a:defRPr b="1" kern="1200">
        <a:solidFill>
          <a:schemeClr val="tx1"/>
        </a:solidFill>
        <a:latin typeface="Arial" panose="020B0604020202020204" pitchFamily="34" charset="0"/>
        <a:ea typeface="华文细黑" panose="02010600040101010101" pitchFamily="2" charset="-122"/>
        <a:cs typeface="+mn-cs"/>
      </a:defRPr>
    </a:lvl1pPr>
    <a:lvl2pPr marL="422910" indent="-60325" algn="l" rtl="0" fontAlgn="base">
      <a:spcBef>
        <a:spcPct val="0"/>
      </a:spcBef>
      <a:spcAft>
        <a:spcPct val="0"/>
      </a:spcAft>
      <a:defRPr b="1" kern="1200">
        <a:solidFill>
          <a:schemeClr val="tx1"/>
        </a:solidFill>
        <a:latin typeface="Arial" panose="020B0604020202020204" pitchFamily="34" charset="0"/>
        <a:ea typeface="华文细黑" panose="02010600040101010101" pitchFamily="2" charset="-122"/>
        <a:cs typeface="+mn-cs"/>
      </a:defRPr>
    </a:lvl2pPr>
    <a:lvl3pPr marL="847725" indent="-121920" algn="l" rtl="0" fontAlgn="base">
      <a:spcBef>
        <a:spcPct val="0"/>
      </a:spcBef>
      <a:spcAft>
        <a:spcPct val="0"/>
      </a:spcAft>
      <a:defRPr b="1" kern="1200">
        <a:solidFill>
          <a:schemeClr val="tx1"/>
        </a:solidFill>
        <a:latin typeface="Arial" panose="020B0604020202020204" pitchFamily="34" charset="0"/>
        <a:ea typeface="华文细黑" panose="02010600040101010101" pitchFamily="2" charset="-122"/>
        <a:cs typeface="+mn-cs"/>
      </a:defRPr>
    </a:lvl3pPr>
    <a:lvl4pPr marL="1271905" indent="-184150" algn="l" rtl="0" fontAlgn="base">
      <a:spcBef>
        <a:spcPct val="0"/>
      </a:spcBef>
      <a:spcAft>
        <a:spcPct val="0"/>
      </a:spcAft>
      <a:defRPr b="1" kern="1200">
        <a:solidFill>
          <a:schemeClr val="tx1"/>
        </a:solidFill>
        <a:latin typeface="Arial" panose="020B0604020202020204" pitchFamily="34" charset="0"/>
        <a:ea typeface="华文细黑" panose="02010600040101010101" pitchFamily="2" charset="-122"/>
        <a:cs typeface="+mn-cs"/>
      </a:defRPr>
    </a:lvl4pPr>
    <a:lvl5pPr marL="1695450" indent="-244475" algn="l" rtl="0" fontAlgn="base">
      <a:spcBef>
        <a:spcPct val="0"/>
      </a:spcBef>
      <a:spcAft>
        <a:spcPct val="0"/>
      </a:spcAft>
      <a:defRPr b="1" kern="1200">
        <a:solidFill>
          <a:schemeClr val="tx1"/>
        </a:solidFill>
        <a:latin typeface="Arial" panose="020B0604020202020204" pitchFamily="34" charset="0"/>
        <a:ea typeface="华文细黑" panose="02010600040101010101" pitchFamily="2" charset="-122"/>
        <a:cs typeface="+mn-cs"/>
      </a:defRPr>
    </a:lvl5pPr>
    <a:lvl6pPr marL="1813560" algn="l" defTabSz="725170" rtl="0" eaLnBrk="1" latinLnBrk="0" hangingPunct="1">
      <a:defRPr b="1" kern="1200">
        <a:solidFill>
          <a:schemeClr val="tx1"/>
        </a:solidFill>
        <a:latin typeface="Arial" panose="020B0604020202020204" pitchFamily="34" charset="0"/>
        <a:ea typeface="华文细黑" panose="02010600040101010101" pitchFamily="2" charset="-122"/>
        <a:cs typeface="+mn-cs"/>
      </a:defRPr>
    </a:lvl6pPr>
    <a:lvl7pPr marL="2176145" algn="l" defTabSz="725170" rtl="0" eaLnBrk="1" latinLnBrk="0" hangingPunct="1">
      <a:defRPr b="1" kern="1200">
        <a:solidFill>
          <a:schemeClr val="tx1"/>
        </a:solidFill>
        <a:latin typeface="Arial" panose="020B0604020202020204" pitchFamily="34" charset="0"/>
        <a:ea typeface="华文细黑" panose="02010600040101010101" pitchFamily="2" charset="-122"/>
        <a:cs typeface="+mn-cs"/>
      </a:defRPr>
    </a:lvl7pPr>
    <a:lvl8pPr marL="2539365" algn="l" defTabSz="725170" rtl="0" eaLnBrk="1" latinLnBrk="0" hangingPunct="1">
      <a:defRPr b="1" kern="1200">
        <a:solidFill>
          <a:schemeClr val="tx1"/>
        </a:solidFill>
        <a:latin typeface="Arial" panose="020B0604020202020204" pitchFamily="34" charset="0"/>
        <a:ea typeface="华文细黑" panose="02010600040101010101" pitchFamily="2" charset="-122"/>
        <a:cs typeface="+mn-cs"/>
      </a:defRPr>
    </a:lvl8pPr>
    <a:lvl9pPr marL="2901950" algn="l" defTabSz="725170" rtl="0" eaLnBrk="1" latinLnBrk="0" hangingPunct="1">
      <a:defRPr b="1" kern="1200">
        <a:solidFill>
          <a:schemeClr val="tx1"/>
        </a:solidFill>
        <a:latin typeface="Arial" panose="020B0604020202020204" pitchFamily="34" charset="0"/>
        <a:ea typeface="华文细黑" panose="02010600040101010101" pitchFamily="2" charset="-122"/>
        <a:cs typeface="+mn-cs"/>
      </a:defRPr>
    </a:lvl9pPr>
  </p:defaultTextStyle>
  <p:extLst>
    <p:ext uri="{EFAFB233-063F-42B5-8137-9DF3F51BA10A}">
      <p15:sldGuideLst xmlns:p15="http://schemas.microsoft.com/office/powerpoint/2012/main" xmlns="">
        <p15:guide id="1" orient="horz" pos="1416">
          <p15:clr>
            <a:srgbClr val="A4A3A4"/>
          </p15:clr>
        </p15:guide>
        <p15:guide id="2" orient="horz" pos="327">
          <p15:clr>
            <a:srgbClr val="A4A3A4"/>
          </p15:clr>
        </p15:guide>
        <p15:guide id="3" orient="horz" pos="2402">
          <p15:clr>
            <a:srgbClr val="A4A3A4"/>
          </p15:clr>
        </p15:guide>
        <p15:guide id="4" orient="horz" pos="2674">
          <p15:clr>
            <a:srgbClr val="A4A3A4"/>
          </p15:clr>
        </p15:guide>
        <p15:guide id="5" orient="horz" pos="3083">
          <p15:clr>
            <a:srgbClr val="A4A3A4"/>
          </p15:clr>
        </p15:guide>
        <p15:guide id="6" pos="295">
          <p15:clr>
            <a:srgbClr val="A4A3A4"/>
          </p15:clr>
        </p15:guide>
        <p15:guide id="7" pos="2880">
          <p15:clr>
            <a:srgbClr val="A4A3A4"/>
          </p15:clr>
        </p15:guide>
        <p15:guide id="8" pos="5465">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5047"/>
    <a:srgbClr val="025250"/>
    <a:srgbClr val="085029"/>
    <a:srgbClr val="045408"/>
    <a:srgbClr val="0F319D"/>
    <a:srgbClr val="133FCB"/>
    <a:srgbClr val="067C0C"/>
    <a:srgbClr val="08A810"/>
    <a:srgbClr val="FF99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07" autoAdjust="0"/>
    <p:restoredTop sz="94651" autoAdjust="0"/>
  </p:normalViewPr>
  <p:slideViewPr>
    <p:cSldViewPr>
      <p:cViewPr>
        <p:scale>
          <a:sx n="66" d="100"/>
          <a:sy n="66" d="100"/>
        </p:scale>
        <p:origin x="-462" y="-1626"/>
      </p:cViewPr>
      <p:guideLst>
        <p:guide orient="horz" pos="1416"/>
        <p:guide orient="horz" pos="327"/>
        <p:guide orient="horz" pos="2402"/>
        <p:guide orient="horz" pos="2674"/>
        <p:guide orient="horz" pos="3083"/>
        <p:guide pos="295"/>
        <p:guide pos="2880"/>
        <p:guide pos="5465"/>
      </p:guideLst>
    </p:cSldViewPr>
  </p:slideViewPr>
  <p:notesTextViewPr>
    <p:cViewPr>
      <p:scale>
        <a:sx n="100" d="100"/>
        <a:sy n="100" d="100"/>
      </p:scale>
      <p:origin x="0" y="0"/>
    </p:cViewPr>
  </p:notesTextViewPr>
  <p:sorterViewPr>
    <p:cViewPr>
      <p:scale>
        <a:sx n="186" d="100"/>
        <a:sy n="186" d="100"/>
      </p:scale>
      <p:origin x="0" y="0"/>
    </p:cViewPr>
  </p:sorterViewPr>
  <p:notesViewPr>
    <p:cSldViewPr>
      <p:cViewPr varScale="1">
        <p:scale>
          <a:sx n="63" d="100"/>
          <a:sy n="63" d="100"/>
        </p:scale>
        <p:origin x="-214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200" b="0"/>
            </a:lvl1pPr>
          </a:lstStyle>
          <a:p>
            <a:pPr>
              <a:defRPr/>
            </a:pPr>
            <a:endParaRPr lang="en-US" altLang="zh-CN"/>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b="0"/>
            </a:lvl1pPr>
          </a:lstStyle>
          <a:p>
            <a:pPr>
              <a:defRPr/>
            </a:pPr>
            <a:endParaRPr lang="en-US" altLang="zh-CN"/>
          </a:p>
        </p:txBody>
      </p:sp>
      <p:sp>
        <p:nvSpPr>
          <p:cNvPr id="6042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sz="1200" b="0"/>
            </a:lvl1pPr>
          </a:lstStyle>
          <a:p>
            <a:pPr>
              <a:defRPr/>
            </a:pPr>
            <a:endParaRPr lang="en-US" altLang="zh-CN"/>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b="0"/>
            </a:lvl1pPr>
          </a:lstStyle>
          <a:p>
            <a:pPr>
              <a:defRPr/>
            </a:pPr>
            <a:fld id="{CA5E8DB0-55DC-4221-A99C-988BCD133BF3}" type="slidenum">
              <a:rPr lang="en-US" altLang="zh-CN"/>
              <a:t>‹#›</a:t>
            </a:fld>
            <a:endParaRPr lang="en-US" altLang="zh-CN"/>
          </a:p>
        </p:txBody>
      </p:sp>
    </p:spTree>
    <p:extLst>
      <p:ext uri="{BB962C8B-B14F-4D97-AF65-F5344CB8AC3E}">
        <p14:creationId xmlns:p14="http://schemas.microsoft.com/office/powerpoint/2010/main" val="417648136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panose="020B0604020202020204" pitchFamily="34" charset="0"/>
        <a:ea typeface="宋体" panose="02010600030101010101" pitchFamily="2" charset="-122"/>
        <a:cs typeface="+mn-cs"/>
      </a:defRPr>
    </a:lvl1pPr>
    <a:lvl2pPr marL="422910" algn="l" rtl="0" eaLnBrk="0" fontAlgn="base" hangingPunct="0">
      <a:spcBef>
        <a:spcPct val="30000"/>
      </a:spcBef>
      <a:spcAft>
        <a:spcPct val="0"/>
      </a:spcAft>
      <a:defRPr sz="1100" kern="1200">
        <a:solidFill>
          <a:schemeClr val="tx1"/>
        </a:solidFill>
        <a:latin typeface="Arial" panose="020B0604020202020204" pitchFamily="34" charset="0"/>
        <a:ea typeface="宋体" panose="02010600030101010101" pitchFamily="2" charset="-122"/>
        <a:cs typeface="+mn-cs"/>
      </a:defRPr>
    </a:lvl2pPr>
    <a:lvl3pPr marL="847725" algn="l" rtl="0" eaLnBrk="0" fontAlgn="base" hangingPunct="0">
      <a:spcBef>
        <a:spcPct val="30000"/>
      </a:spcBef>
      <a:spcAft>
        <a:spcPct val="0"/>
      </a:spcAft>
      <a:defRPr sz="1100" kern="1200">
        <a:solidFill>
          <a:schemeClr val="tx1"/>
        </a:solidFill>
        <a:latin typeface="Arial" panose="020B0604020202020204" pitchFamily="34" charset="0"/>
        <a:ea typeface="宋体" panose="02010600030101010101" pitchFamily="2" charset="-122"/>
        <a:cs typeface="+mn-cs"/>
      </a:defRPr>
    </a:lvl3pPr>
    <a:lvl4pPr marL="1271905" algn="l" rtl="0" eaLnBrk="0" fontAlgn="base" hangingPunct="0">
      <a:spcBef>
        <a:spcPct val="30000"/>
      </a:spcBef>
      <a:spcAft>
        <a:spcPct val="0"/>
      </a:spcAft>
      <a:defRPr sz="1100" kern="1200">
        <a:solidFill>
          <a:schemeClr val="tx1"/>
        </a:solidFill>
        <a:latin typeface="Arial" panose="020B0604020202020204" pitchFamily="34" charset="0"/>
        <a:ea typeface="宋体" panose="02010600030101010101" pitchFamily="2" charset="-122"/>
        <a:cs typeface="+mn-cs"/>
      </a:defRPr>
    </a:lvl4pPr>
    <a:lvl5pPr marL="1695450" algn="l" rtl="0" eaLnBrk="0" fontAlgn="base" hangingPunct="0">
      <a:spcBef>
        <a:spcPct val="30000"/>
      </a:spcBef>
      <a:spcAft>
        <a:spcPct val="0"/>
      </a:spcAft>
      <a:defRPr sz="1100" kern="1200">
        <a:solidFill>
          <a:schemeClr val="tx1"/>
        </a:solidFill>
        <a:latin typeface="Arial" panose="020B0604020202020204" pitchFamily="34" charset="0"/>
        <a:ea typeface="宋体" panose="02010600030101010101" pitchFamily="2" charset="-122"/>
        <a:cs typeface="+mn-cs"/>
      </a:defRPr>
    </a:lvl5pPr>
    <a:lvl6pPr marL="2120265" algn="l" defTabSz="847725" rtl="0" eaLnBrk="1" latinLnBrk="0" hangingPunct="1">
      <a:defRPr sz="1100" kern="1200">
        <a:solidFill>
          <a:schemeClr val="tx1"/>
        </a:solidFill>
        <a:latin typeface="+mn-lt"/>
        <a:ea typeface="+mn-ea"/>
        <a:cs typeface="+mn-cs"/>
      </a:defRPr>
    </a:lvl6pPr>
    <a:lvl7pPr marL="2544445" algn="l" defTabSz="847725" rtl="0" eaLnBrk="1" latinLnBrk="0" hangingPunct="1">
      <a:defRPr sz="1100" kern="1200">
        <a:solidFill>
          <a:schemeClr val="tx1"/>
        </a:solidFill>
        <a:latin typeface="+mn-lt"/>
        <a:ea typeface="+mn-ea"/>
        <a:cs typeface="+mn-cs"/>
      </a:defRPr>
    </a:lvl7pPr>
    <a:lvl8pPr marL="2967990" algn="l" defTabSz="847725" rtl="0" eaLnBrk="1" latinLnBrk="0" hangingPunct="1">
      <a:defRPr sz="1100" kern="1200">
        <a:solidFill>
          <a:schemeClr val="tx1"/>
        </a:solidFill>
        <a:latin typeface="+mn-lt"/>
        <a:ea typeface="+mn-ea"/>
        <a:cs typeface="+mn-cs"/>
      </a:defRPr>
    </a:lvl8pPr>
    <a:lvl9pPr marL="3392170" algn="l" defTabSz="847725"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0</a:t>
            </a:fld>
            <a:endParaRPr lang="en-US" altLang="zh-CN"/>
          </a:p>
        </p:txBody>
      </p:sp>
    </p:spTree>
    <p:extLst>
      <p:ext uri="{BB962C8B-B14F-4D97-AF65-F5344CB8AC3E}">
        <p14:creationId xmlns:p14="http://schemas.microsoft.com/office/powerpoint/2010/main" val="14396812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9</a:t>
            </a:fld>
            <a:endParaRPr lang="en-US" altLang="zh-CN"/>
          </a:p>
        </p:txBody>
      </p:sp>
    </p:spTree>
    <p:extLst>
      <p:ext uri="{BB962C8B-B14F-4D97-AF65-F5344CB8AC3E}">
        <p14:creationId xmlns:p14="http://schemas.microsoft.com/office/powerpoint/2010/main" val="25143896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10</a:t>
            </a:fld>
            <a:endParaRPr lang="en-US" altLang="zh-CN"/>
          </a:p>
        </p:txBody>
      </p:sp>
    </p:spTree>
    <p:extLst>
      <p:ext uri="{BB962C8B-B14F-4D97-AF65-F5344CB8AC3E}">
        <p14:creationId xmlns:p14="http://schemas.microsoft.com/office/powerpoint/2010/main" val="3161454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11</a:t>
            </a:fld>
            <a:endParaRPr lang="en-US" altLang="zh-CN"/>
          </a:p>
        </p:txBody>
      </p:sp>
    </p:spTree>
    <p:extLst>
      <p:ext uri="{BB962C8B-B14F-4D97-AF65-F5344CB8AC3E}">
        <p14:creationId xmlns:p14="http://schemas.microsoft.com/office/powerpoint/2010/main" val="9955882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12</a:t>
            </a:fld>
            <a:endParaRPr lang="en-US" altLang="zh-CN"/>
          </a:p>
        </p:txBody>
      </p:sp>
    </p:spTree>
    <p:extLst>
      <p:ext uri="{BB962C8B-B14F-4D97-AF65-F5344CB8AC3E}">
        <p14:creationId xmlns:p14="http://schemas.microsoft.com/office/powerpoint/2010/main" val="33541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13</a:t>
            </a:fld>
            <a:endParaRPr lang="en-US" altLang="zh-CN"/>
          </a:p>
        </p:txBody>
      </p:sp>
    </p:spTree>
    <p:extLst>
      <p:ext uri="{BB962C8B-B14F-4D97-AF65-F5344CB8AC3E}">
        <p14:creationId xmlns:p14="http://schemas.microsoft.com/office/powerpoint/2010/main" val="1365655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14</a:t>
            </a:fld>
            <a:endParaRPr lang="en-US" altLang="zh-CN"/>
          </a:p>
        </p:txBody>
      </p:sp>
    </p:spTree>
    <p:extLst>
      <p:ext uri="{BB962C8B-B14F-4D97-AF65-F5344CB8AC3E}">
        <p14:creationId xmlns:p14="http://schemas.microsoft.com/office/powerpoint/2010/main" val="16551434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15</a:t>
            </a:fld>
            <a:endParaRPr lang="en-US" altLang="zh-CN" dirty="0"/>
          </a:p>
        </p:txBody>
      </p:sp>
    </p:spTree>
    <p:extLst>
      <p:ext uri="{BB962C8B-B14F-4D97-AF65-F5344CB8AC3E}">
        <p14:creationId xmlns:p14="http://schemas.microsoft.com/office/powerpoint/2010/main" val="40783212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16</a:t>
            </a:fld>
            <a:endParaRPr lang="en-US" altLang="zh-CN"/>
          </a:p>
        </p:txBody>
      </p:sp>
    </p:spTree>
    <p:extLst>
      <p:ext uri="{BB962C8B-B14F-4D97-AF65-F5344CB8AC3E}">
        <p14:creationId xmlns:p14="http://schemas.microsoft.com/office/powerpoint/2010/main" val="1717273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17</a:t>
            </a:fld>
            <a:endParaRPr lang="en-US" altLang="zh-CN"/>
          </a:p>
        </p:txBody>
      </p:sp>
    </p:spTree>
    <p:extLst>
      <p:ext uri="{BB962C8B-B14F-4D97-AF65-F5344CB8AC3E}">
        <p14:creationId xmlns:p14="http://schemas.microsoft.com/office/powerpoint/2010/main" val="29635359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18</a:t>
            </a:fld>
            <a:endParaRPr lang="en-US" altLang="zh-CN"/>
          </a:p>
        </p:txBody>
      </p:sp>
    </p:spTree>
    <p:extLst>
      <p:ext uri="{BB962C8B-B14F-4D97-AF65-F5344CB8AC3E}">
        <p14:creationId xmlns:p14="http://schemas.microsoft.com/office/powerpoint/2010/main" val="3428130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1</a:t>
            </a:fld>
            <a:endParaRPr lang="en-US" altLang="zh-CN"/>
          </a:p>
        </p:txBody>
      </p:sp>
    </p:spTree>
    <p:extLst>
      <p:ext uri="{BB962C8B-B14F-4D97-AF65-F5344CB8AC3E}">
        <p14:creationId xmlns:p14="http://schemas.microsoft.com/office/powerpoint/2010/main" val="36705975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19</a:t>
            </a:fld>
            <a:endParaRPr lang="en-US" altLang="zh-CN"/>
          </a:p>
        </p:txBody>
      </p:sp>
    </p:spTree>
    <p:extLst>
      <p:ext uri="{BB962C8B-B14F-4D97-AF65-F5344CB8AC3E}">
        <p14:creationId xmlns:p14="http://schemas.microsoft.com/office/powerpoint/2010/main" val="27288239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20</a:t>
            </a:fld>
            <a:endParaRPr lang="en-US" altLang="zh-CN"/>
          </a:p>
        </p:txBody>
      </p:sp>
    </p:spTree>
    <p:extLst>
      <p:ext uri="{BB962C8B-B14F-4D97-AF65-F5344CB8AC3E}">
        <p14:creationId xmlns:p14="http://schemas.microsoft.com/office/powerpoint/2010/main" val="7998327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21</a:t>
            </a:fld>
            <a:endParaRPr lang="en-US" altLang="zh-CN" dirty="0"/>
          </a:p>
        </p:txBody>
      </p:sp>
    </p:spTree>
    <p:extLst>
      <p:ext uri="{BB962C8B-B14F-4D97-AF65-F5344CB8AC3E}">
        <p14:creationId xmlns:p14="http://schemas.microsoft.com/office/powerpoint/2010/main" val="3391794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22</a:t>
            </a:fld>
            <a:endParaRPr lang="en-US" altLang="zh-CN"/>
          </a:p>
        </p:txBody>
      </p:sp>
    </p:spTree>
    <p:extLst>
      <p:ext uri="{BB962C8B-B14F-4D97-AF65-F5344CB8AC3E}">
        <p14:creationId xmlns:p14="http://schemas.microsoft.com/office/powerpoint/2010/main" val="24064082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23</a:t>
            </a:fld>
            <a:endParaRPr lang="en-US" altLang="zh-CN"/>
          </a:p>
        </p:txBody>
      </p:sp>
    </p:spTree>
    <p:extLst>
      <p:ext uri="{BB962C8B-B14F-4D97-AF65-F5344CB8AC3E}">
        <p14:creationId xmlns:p14="http://schemas.microsoft.com/office/powerpoint/2010/main" val="11986042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24</a:t>
            </a:fld>
            <a:endParaRPr lang="en-US" altLang="zh-CN"/>
          </a:p>
        </p:txBody>
      </p:sp>
    </p:spTree>
    <p:extLst>
      <p:ext uri="{BB962C8B-B14F-4D97-AF65-F5344CB8AC3E}">
        <p14:creationId xmlns:p14="http://schemas.microsoft.com/office/powerpoint/2010/main" val="24358864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25</a:t>
            </a:fld>
            <a:endParaRPr lang="en-US" altLang="zh-CN"/>
          </a:p>
        </p:txBody>
      </p:sp>
    </p:spTree>
    <p:extLst>
      <p:ext uri="{BB962C8B-B14F-4D97-AF65-F5344CB8AC3E}">
        <p14:creationId xmlns:p14="http://schemas.microsoft.com/office/powerpoint/2010/main" val="39058497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26</a:t>
            </a:fld>
            <a:endParaRPr lang="en-US" altLang="zh-CN"/>
          </a:p>
        </p:txBody>
      </p:sp>
    </p:spTree>
    <p:extLst>
      <p:ext uri="{BB962C8B-B14F-4D97-AF65-F5344CB8AC3E}">
        <p14:creationId xmlns:p14="http://schemas.microsoft.com/office/powerpoint/2010/main" val="6983036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27</a:t>
            </a:fld>
            <a:endParaRPr lang="en-US" altLang="zh-CN"/>
          </a:p>
        </p:txBody>
      </p:sp>
    </p:spTree>
    <p:extLst>
      <p:ext uri="{BB962C8B-B14F-4D97-AF65-F5344CB8AC3E}">
        <p14:creationId xmlns:p14="http://schemas.microsoft.com/office/powerpoint/2010/main" val="1662575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2</a:t>
            </a:fld>
            <a:endParaRPr lang="en-US" altLang="zh-CN" dirty="0"/>
          </a:p>
        </p:txBody>
      </p:sp>
    </p:spTree>
    <p:extLst>
      <p:ext uri="{BB962C8B-B14F-4D97-AF65-F5344CB8AC3E}">
        <p14:creationId xmlns:p14="http://schemas.microsoft.com/office/powerpoint/2010/main" val="1409623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3</a:t>
            </a:fld>
            <a:endParaRPr lang="en-US" altLang="zh-CN" dirty="0"/>
          </a:p>
        </p:txBody>
      </p:sp>
    </p:spTree>
    <p:extLst>
      <p:ext uri="{BB962C8B-B14F-4D97-AF65-F5344CB8AC3E}">
        <p14:creationId xmlns:p14="http://schemas.microsoft.com/office/powerpoint/2010/main" val="19581204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4</a:t>
            </a:fld>
            <a:endParaRPr lang="en-US" altLang="zh-CN"/>
          </a:p>
        </p:txBody>
      </p:sp>
    </p:spTree>
    <p:extLst>
      <p:ext uri="{BB962C8B-B14F-4D97-AF65-F5344CB8AC3E}">
        <p14:creationId xmlns:p14="http://schemas.microsoft.com/office/powerpoint/2010/main" val="2572593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5</a:t>
            </a:fld>
            <a:endParaRPr lang="en-US" altLang="zh-CN"/>
          </a:p>
        </p:txBody>
      </p:sp>
    </p:spTree>
    <p:extLst>
      <p:ext uri="{BB962C8B-B14F-4D97-AF65-F5344CB8AC3E}">
        <p14:creationId xmlns:p14="http://schemas.microsoft.com/office/powerpoint/2010/main" val="2222131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6</a:t>
            </a:fld>
            <a:endParaRPr lang="en-US" altLang="zh-CN"/>
          </a:p>
        </p:txBody>
      </p:sp>
    </p:spTree>
    <p:extLst>
      <p:ext uri="{BB962C8B-B14F-4D97-AF65-F5344CB8AC3E}">
        <p14:creationId xmlns:p14="http://schemas.microsoft.com/office/powerpoint/2010/main" val="8123380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7</a:t>
            </a:fld>
            <a:endParaRPr lang="en-US" altLang="zh-CN"/>
          </a:p>
        </p:txBody>
      </p:sp>
    </p:spTree>
    <p:extLst>
      <p:ext uri="{BB962C8B-B14F-4D97-AF65-F5344CB8AC3E}">
        <p14:creationId xmlns:p14="http://schemas.microsoft.com/office/powerpoint/2010/main" val="17767412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8</a:t>
            </a:fld>
            <a:endParaRPr lang="en-US" altLang="zh-CN" dirty="0"/>
          </a:p>
        </p:txBody>
      </p:sp>
    </p:spTree>
    <p:extLst>
      <p:ext uri="{BB962C8B-B14F-4D97-AF65-F5344CB8AC3E}">
        <p14:creationId xmlns:p14="http://schemas.microsoft.com/office/powerpoint/2010/main" val="2172600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0651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2041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21718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79181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0612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80463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84147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61597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86384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9050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6360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4"/>
            <a:ext cx="5486400" cy="425055"/>
          </a:xfrm>
          <a:prstGeom prst="rect">
            <a:avLst/>
          </a:prstGeom>
        </p:spPr>
        <p:txBody>
          <a:bodyPr lIns="72545" tIns="36273" rIns="72545" bIns="36273" anchor="b"/>
          <a:lstStyle>
            <a:lvl1pPr algn="l">
              <a:defRPr sz="19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lIns="72545" tIns="36273" rIns="72545" bIns="36273"/>
          <a:lstStyle>
            <a:lvl1pPr marL="0" indent="0">
              <a:buNone/>
              <a:defRPr sz="2900"/>
            </a:lvl1pPr>
            <a:lvl2pPr marL="424180" indent="0">
              <a:buNone/>
              <a:defRPr sz="2600"/>
            </a:lvl2pPr>
            <a:lvl3pPr marL="848360" indent="0">
              <a:buNone/>
              <a:defRPr sz="2200"/>
            </a:lvl3pPr>
            <a:lvl4pPr marL="1271905" indent="0">
              <a:buNone/>
              <a:defRPr sz="1900"/>
            </a:lvl4pPr>
            <a:lvl5pPr marL="1696085" indent="0">
              <a:buNone/>
              <a:defRPr sz="1900"/>
            </a:lvl5pPr>
            <a:lvl6pPr marL="2120265" indent="0">
              <a:buNone/>
              <a:defRPr sz="1900"/>
            </a:lvl6pPr>
            <a:lvl7pPr marL="2544445" indent="0">
              <a:buNone/>
              <a:defRPr sz="1900"/>
            </a:lvl7pPr>
            <a:lvl8pPr marL="2967990" indent="0">
              <a:buNone/>
              <a:defRPr sz="1900"/>
            </a:lvl8pPr>
            <a:lvl9pPr marL="3392170" indent="0">
              <a:buNone/>
              <a:defRPr sz="1900"/>
            </a:lvl9pPr>
          </a:lstStyle>
          <a:p>
            <a:pPr lvl="0"/>
            <a:endParaRPr lang="zh-CN" altLang="en-US" noProof="0" smtClean="0"/>
          </a:p>
        </p:txBody>
      </p:sp>
      <p:sp>
        <p:nvSpPr>
          <p:cNvPr id="4" name="文本占位符 3"/>
          <p:cNvSpPr>
            <a:spLocks noGrp="1"/>
          </p:cNvSpPr>
          <p:nvPr>
            <p:ph type="body" sz="half" idx="2"/>
          </p:nvPr>
        </p:nvSpPr>
        <p:spPr>
          <a:xfrm>
            <a:off x="1792288" y="4025509"/>
            <a:ext cx="5486400" cy="603645"/>
          </a:xfrm>
          <a:prstGeom prst="rect">
            <a:avLst/>
          </a:prstGeom>
        </p:spPr>
        <p:txBody>
          <a:bodyPr lIns="72545" tIns="36273" rIns="72545" bIns="36273"/>
          <a:lstStyle>
            <a:lvl1pPr marL="0" indent="0">
              <a:buNone/>
              <a:defRPr sz="1300"/>
            </a:lvl1pPr>
            <a:lvl2pPr marL="424180" indent="0">
              <a:buNone/>
              <a:defRPr sz="1100"/>
            </a:lvl2pPr>
            <a:lvl3pPr marL="848360" indent="0">
              <a:buNone/>
              <a:defRPr sz="1000"/>
            </a:lvl3pPr>
            <a:lvl4pPr marL="1271905" indent="0">
              <a:buNone/>
              <a:defRPr sz="800"/>
            </a:lvl4pPr>
            <a:lvl5pPr marL="1696085" indent="0">
              <a:buNone/>
              <a:defRPr sz="800"/>
            </a:lvl5pPr>
            <a:lvl6pPr marL="2120265" indent="0">
              <a:buNone/>
              <a:defRPr sz="800"/>
            </a:lvl6pPr>
            <a:lvl7pPr marL="2544445" indent="0">
              <a:buNone/>
              <a:defRPr sz="800"/>
            </a:lvl7pPr>
            <a:lvl8pPr marL="2967990" indent="0">
              <a:buNone/>
              <a:defRPr sz="800"/>
            </a:lvl8pPr>
            <a:lvl9pPr marL="3392170" indent="0">
              <a:buNone/>
              <a:defRPr sz="800"/>
            </a:lvl9pPr>
          </a:lstStyle>
          <a:p>
            <a:pPr lvl="0"/>
            <a:r>
              <a:rPr lang="zh-CN" altLang="en-US" smtClean="0"/>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68671" y="87314"/>
            <a:ext cx="8206671" cy="486455"/>
          </a:xfrm>
          <a:prstGeom prst="rect">
            <a:avLst/>
          </a:prstGeom>
        </p:spPr>
        <p:txBody>
          <a:bodyPr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671" y="735920"/>
            <a:ext cx="8206671" cy="4029982"/>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矩形 4"/>
          <p:cNvSpPr/>
          <p:nvPr userDrawn="1"/>
        </p:nvSpPr>
        <p:spPr>
          <a:xfrm>
            <a:off x="8320451" y="4803998"/>
            <a:ext cx="775136" cy="246221"/>
          </a:xfrm>
          <a:prstGeom prst="rect">
            <a:avLst/>
          </a:prstGeom>
        </p:spPr>
        <p:txBody>
          <a:bodyPr wrap="square">
            <a:spAutoFit/>
          </a:bodyPr>
          <a:lstStyle/>
          <a:p>
            <a:pPr fontAlgn="auto">
              <a:spcBef>
                <a:spcPts val="0"/>
              </a:spcBef>
              <a:spcAft>
                <a:spcPts val="0"/>
              </a:spcAft>
            </a:pP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模板下载：</a:t>
            </a:r>
            <a:r>
              <a:rPr lang="en-US" altLang="zh-CN" sz="100" b="0" dirty="0">
                <a:solidFill>
                  <a:prstClr val="white"/>
                </a:solidFill>
                <a:latin typeface="Calibri"/>
                <a:ea typeface="宋体"/>
              </a:rPr>
              <a:t>www.1ppt.com/moban/     </a:t>
            </a:r>
            <a:r>
              <a:rPr lang="zh-CN" altLang="en-US" sz="100" b="0" dirty="0">
                <a:solidFill>
                  <a:prstClr val="white"/>
                </a:solidFill>
                <a:latin typeface="Calibri"/>
                <a:ea typeface="宋体"/>
              </a:rPr>
              <a:t>行业</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a:t>
            </a:r>
            <a:r>
              <a:rPr lang="en-US" altLang="zh-CN" sz="100" b="0" dirty="0">
                <a:solidFill>
                  <a:prstClr val="white"/>
                </a:solidFill>
                <a:latin typeface="Calibri"/>
                <a:ea typeface="宋体"/>
              </a:rPr>
              <a:t>www.1ppt.com/hangye/ </a:t>
            </a:r>
          </a:p>
          <a:p>
            <a:pPr fontAlgn="auto">
              <a:spcBef>
                <a:spcPts val="0"/>
              </a:spcBef>
              <a:spcAft>
                <a:spcPts val="0"/>
              </a:spcAft>
            </a:pPr>
            <a:r>
              <a:rPr lang="zh-CN" altLang="en-US" sz="100" b="0" dirty="0">
                <a:solidFill>
                  <a:prstClr val="white"/>
                </a:solidFill>
                <a:latin typeface="Calibri"/>
                <a:ea typeface="宋体"/>
              </a:rPr>
              <a:t>节日</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a:t>
            </a:r>
            <a:r>
              <a:rPr lang="en-US" altLang="zh-CN" sz="100" b="0" dirty="0">
                <a:solidFill>
                  <a:prstClr val="white"/>
                </a:solidFill>
                <a:latin typeface="Calibri"/>
                <a:ea typeface="宋体"/>
              </a:rPr>
              <a:t>www.1ppt.com/jieri/           PPT</a:t>
            </a:r>
            <a:r>
              <a:rPr lang="zh-CN" altLang="en-US" sz="100" b="0" dirty="0">
                <a:solidFill>
                  <a:prstClr val="white"/>
                </a:solidFill>
                <a:latin typeface="Calibri"/>
                <a:ea typeface="宋体"/>
              </a:rPr>
              <a:t>素材下载：</a:t>
            </a:r>
            <a:r>
              <a:rPr lang="en-US" altLang="zh-CN" sz="100" b="0" dirty="0">
                <a:solidFill>
                  <a:prstClr val="white"/>
                </a:solidFill>
                <a:latin typeface="Calibri"/>
                <a:ea typeface="宋体"/>
              </a:rPr>
              <a:t>www.1ppt.com/sucai/</a:t>
            </a:r>
          </a:p>
          <a:p>
            <a:pPr fontAlgn="auto">
              <a:spcBef>
                <a:spcPts val="0"/>
              </a:spcBef>
              <a:spcAft>
                <a:spcPts val="0"/>
              </a:spcAft>
            </a:pPr>
            <a:r>
              <a:rPr lang="en-US" altLang="zh-CN" sz="100" b="0" dirty="0">
                <a:solidFill>
                  <a:prstClr val="white"/>
                </a:solidFill>
                <a:latin typeface="Calibri"/>
                <a:ea typeface="宋体"/>
              </a:rPr>
              <a:t>PPT</a:t>
            </a:r>
            <a:r>
              <a:rPr lang="zh-CN" altLang="en-US" sz="100" b="0" dirty="0">
                <a:solidFill>
                  <a:prstClr val="white"/>
                </a:solidFill>
                <a:latin typeface="Calibri"/>
                <a:ea typeface="宋体"/>
              </a:rPr>
              <a:t>背景图片：</a:t>
            </a:r>
            <a:r>
              <a:rPr lang="en-US" altLang="zh-CN" sz="100" b="0" dirty="0">
                <a:solidFill>
                  <a:prstClr val="white"/>
                </a:solidFill>
                <a:latin typeface="Calibri"/>
                <a:ea typeface="宋体"/>
              </a:rPr>
              <a:t>www.1ppt.com/beijing/      PPT</a:t>
            </a:r>
            <a:r>
              <a:rPr lang="zh-CN" altLang="en-US" sz="100" b="0" dirty="0">
                <a:solidFill>
                  <a:prstClr val="white"/>
                </a:solidFill>
                <a:latin typeface="Calibri"/>
                <a:ea typeface="宋体"/>
              </a:rPr>
              <a:t>图表下载：</a:t>
            </a:r>
            <a:r>
              <a:rPr lang="en-US" altLang="zh-CN" sz="100" b="0" dirty="0">
                <a:solidFill>
                  <a:prstClr val="white"/>
                </a:solidFill>
                <a:latin typeface="Calibri"/>
                <a:ea typeface="宋体"/>
              </a:rPr>
              <a:t>www.1ppt.com/tubiao/      </a:t>
            </a:r>
          </a:p>
          <a:p>
            <a:pPr fontAlgn="auto">
              <a:spcBef>
                <a:spcPts val="0"/>
              </a:spcBef>
              <a:spcAft>
                <a:spcPts val="0"/>
              </a:spcAft>
            </a:pPr>
            <a:r>
              <a:rPr lang="zh-CN" altLang="en-US" sz="100" b="0" dirty="0">
                <a:solidFill>
                  <a:prstClr val="white"/>
                </a:solidFill>
                <a:latin typeface="Calibri"/>
                <a:ea typeface="宋体"/>
              </a:rPr>
              <a:t>优秀</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下载：</a:t>
            </a:r>
            <a:r>
              <a:rPr lang="en-US" altLang="zh-CN" sz="100" b="0" dirty="0">
                <a:solidFill>
                  <a:prstClr val="white"/>
                </a:solidFill>
                <a:latin typeface="Calibri"/>
                <a:ea typeface="宋体"/>
              </a:rPr>
              <a:t>www.1ppt.com/xiazai/        PPT</a:t>
            </a:r>
            <a:r>
              <a:rPr lang="zh-CN" altLang="en-US" sz="100" b="0" dirty="0">
                <a:solidFill>
                  <a:prstClr val="white"/>
                </a:solidFill>
                <a:latin typeface="Calibri"/>
                <a:ea typeface="宋体"/>
              </a:rPr>
              <a:t>教程： </a:t>
            </a:r>
            <a:r>
              <a:rPr lang="en-US" altLang="zh-CN" sz="100" b="0" dirty="0">
                <a:solidFill>
                  <a:prstClr val="white"/>
                </a:solidFill>
                <a:latin typeface="Calibri"/>
                <a:ea typeface="宋体"/>
              </a:rPr>
              <a:t>www.1ppt.com/powerpoint/      </a:t>
            </a:r>
          </a:p>
          <a:p>
            <a:pPr fontAlgn="auto">
              <a:spcBef>
                <a:spcPts val="0"/>
              </a:spcBef>
              <a:spcAft>
                <a:spcPts val="0"/>
              </a:spcAft>
            </a:pPr>
            <a:r>
              <a:rPr lang="en-US" altLang="zh-CN" sz="100" b="0" dirty="0">
                <a:solidFill>
                  <a:prstClr val="white"/>
                </a:solidFill>
                <a:latin typeface="Calibri"/>
                <a:ea typeface="宋体"/>
              </a:rPr>
              <a:t>Word</a:t>
            </a:r>
            <a:r>
              <a:rPr lang="zh-CN" altLang="en-US" sz="100" b="0" dirty="0">
                <a:solidFill>
                  <a:prstClr val="white"/>
                </a:solidFill>
                <a:latin typeface="Calibri"/>
                <a:ea typeface="宋体"/>
              </a:rPr>
              <a:t>教程： </a:t>
            </a:r>
            <a:r>
              <a:rPr lang="en-US" altLang="zh-CN" sz="100" b="0" dirty="0">
                <a:solidFill>
                  <a:prstClr val="white"/>
                </a:solidFill>
                <a:latin typeface="Calibri"/>
                <a:ea typeface="宋体"/>
              </a:rPr>
              <a:t>www.1ppt.com/word/              Excel</a:t>
            </a:r>
            <a:r>
              <a:rPr lang="zh-CN" altLang="en-US" sz="100" b="0" dirty="0">
                <a:solidFill>
                  <a:prstClr val="white"/>
                </a:solidFill>
                <a:latin typeface="Calibri"/>
                <a:ea typeface="宋体"/>
              </a:rPr>
              <a:t>教程：</a:t>
            </a:r>
            <a:r>
              <a:rPr lang="en-US" altLang="zh-CN" sz="100" b="0" dirty="0">
                <a:solidFill>
                  <a:prstClr val="white"/>
                </a:solidFill>
                <a:latin typeface="Calibri"/>
                <a:ea typeface="宋体"/>
              </a:rPr>
              <a:t>www.1ppt.com/excel/  </a:t>
            </a:r>
          </a:p>
          <a:p>
            <a:pPr fontAlgn="auto">
              <a:spcBef>
                <a:spcPts val="0"/>
              </a:spcBef>
              <a:spcAft>
                <a:spcPts val="0"/>
              </a:spcAft>
            </a:pPr>
            <a:r>
              <a:rPr lang="zh-CN" altLang="en-US" sz="100" b="0" dirty="0">
                <a:solidFill>
                  <a:prstClr val="white"/>
                </a:solidFill>
                <a:latin typeface="Calibri"/>
                <a:ea typeface="宋体"/>
              </a:rPr>
              <a:t>资料下载：</a:t>
            </a:r>
            <a:r>
              <a:rPr lang="en-US" altLang="zh-CN" sz="100" b="0" dirty="0">
                <a:solidFill>
                  <a:prstClr val="white"/>
                </a:solidFill>
                <a:latin typeface="Calibri"/>
                <a:ea typeface="宋体"/>
              </a:rPr>
              <a:t>www.1ppt.com/ziliao/                PPT</a:t>
            </a:r>
            <a:r>
              <a:rPr lang="zh-CN" altLang="en-US" sz="100" b="0" dirty="0">
                <a:solidFill>
                  <a:prstClr val="white"/>
                </a:solidFill>
                <a:latin typeface="Calibri"/>
                <a:ea typeface="宋体"/>
              </a:rPr>
              <a:t>课件下载：</a:t>
            </a:r>
            <a:r>
              <a:rPr lang="en-US" altLang="zh-CN" sz="100" b="0" dirty="0">
                <a:solidFill>
                  <a:prstClr val="white"/>
                </a:solidFill>
                <a:latin typeface="Calibri"/>
                <a:ea typeface="宋体"/>
              </a:rPr>
              <a:t>www.1ppt.com/kejian/ </a:t>
            </a:r>
          </a:p>
          <a:p>
            <a:pPr fontAlgn="auto">
              <a:spcBef>
                <a:spcPts val="0"/>
              </a:spcBef>
              <a:spcAft>
                <a:spcPts val="0"/>
              </a:spcAft>
            </a:pPr>
            <a:r>
              <a:rPr lang="zh-CN" altLang="en-US" sz="100" b="0" dirty="0">
                <a:solidFill>
                  <a:prstClr val="white"/>
                </a:solidFill>
                <a:latin typeface="Calibri"/>
                <a:ea typeface="宋体"/>
              </a:rPr>
              <a:t>范文下载：</a:t>
            </a:r>
            <a:r>
              <a:rPr lang="en-US" altLang="zh-CN" sz="100" b="0" dirty="0">
                <a:solidFill>
                  <a:prstClr val="white"/>
                </a:solidFill>
                <a:latin typeface="Calibri"/>
                <a:ea typeface="宋体"/>
              </a:rPr>
              <a:t>www.1ppt.com/fanwen/             </a:t>
            </a:r>
            <a:r>
              <a:rPr lang="zh-CN" altLang="en-US" sz="100" b="0" dirty="0">
                <a:solidFill>
                  <a:prstClr val="white"/>
                </a:solidFill>
                <a:latin typeface="Calibri"/>
                <a:ea typeface="宋体"/>
              </a:rPr>
              <a:t>试卷下载：</a:t>
            </a:r>
            <a:r>
              <a:rPr lang="en-US" altLang="zh-CN" sz="100" b="0" dirty="0">
                <a:solidFill>
                  <a:prstClr val="white"/>
                </a:solidFill>
                <a:latin typeface="Calibri"/>
                <a:ea typeface="宋体"/>
              </a:rPr>
              <a:t>www.1ppt.com/shiti/  </a:t>
            </a:r>
          </a:p>
          <a:p>
            <a:pPr fontAlgn="auto">
              <a:spcBef>
                <a:spcPts val="0"/>
              </a:spcBef>
              <a:spcAft>
                <a:spcPts val="0"/>
              </a:spcAft>
            </a:pPr>
            <a:r>
              <a:rPr lang="zh-CN" altLang="en-US" sz="100" b="0" dirty="0">
                <a:solidFill>
                  <a:prstClr val="white"/>
                </a:solidFill>
                <a:latin typeface="Calibri"/>
                <a:ea typeface="宋体"/>
              </a:rPr>
              <a:t>教案下载：</a:t>
            </a:r>
            <a:r>
              <a:rPr lang="en-US" altLang="zh-CN" sz="100" b="0" dirty="0">
                <a:solidFill>
                  <a:prstClr val="white"/>
                </a:solidFill>
                <a:latin typeface="Calibri"/>
                <a:ea typeface="宋体"/>
              </a:rPr>
              <a:t>www.1ppt.com/jiaoan/  </a:t>
            </a:r>
            <a:r>
              <a:rPr lang="en-US" altLang="zh-CN" sz="100" b="0" dirty="0" smtClean="0">
                <a:solidFill>
                  <a:prstClr val="white"/>
                </a:solidFill>
                <a:latin typeface="Calibri"/>
                <a:ea typeface="宋体"/>
              </a:rPr>
              <a:t>      </a:t>
            </a:r>
            <a:endParaRPr lang="en-US" altLang="zh-CN" sz="100" b="0" dirty="0">
              <a:solidFill>
                <a:prstClr val="white"/>
              </a:solidFill>
              <a:latin typeface="Calibri"/>
              <a:ea typeface="宋体"/>
            </a:endParaRPr>
          </a:p>
          <a:p>
            <a:pPr fontAlgn="auto">
              <a:spcBef>
                <a:spcPts val="0"/>
              </a:spcBef>
              <a:spcAft>
                <a:spcPts val="0"/>
              </a:spcAft>
            </a:pPr>
            <a:r>
              <a:rPr lang="zh-CN" altLang="en-US" sz="100" b="0" dirty="0" smtClean="0">
                <a:solidFill>
                  <a:prstClr val="white"/>
                </a:solidFill>
                <a:latin typeface="Calibri"/>
                <a:ea typeface="宋体"/>
              </a:rPr>
              <a:t>字体下载：</a:t>
            </a:r>
            <a:r>
              <a:rPr lang="en-US" altLang="zh-CN" sz="100" b="0" dirty="0" smtClean="0">
                <a:solidFill>
                  <a:prstClr val="white"/>
                </a:solidFill>
                <a:latin typeface="Calibri"/>
                <a:ea typeface="宋体"/>
              </a:rPr>
              <a:t>www.1ppt.com/ziti/</a:t>
            </a:r>
            <a:endParaRPr lang="en-US" altLang="zh-CN" sz="100" b="0" dirty="0">
              <a:solidFill>
                <a:prstClr val="white"/>
              </a:solidFill>
              <a:latin typeface="Calibri"/>
              <a:ea typeface="宋体"/>
            </a:endParaRPr>
          </a:p>
          <a:p>
            <a:pPr fontAlgn="auto">
              <a:spcBef>
                <a:spcPts val="0"/>
              </a:spcBef>
              <a:spcAft>
                <a:spcPts val="0"/>
              </a:spcAft>
            </a:pPr>
            <a:r>
              <a:rPr lang="en-US" altLang="zh-CN" sz="100" b="0" dirty="0">
                <a:solidFill>
                  <a:prstClr val="white"/>
                </a:solidFill>
                <a:latin typeface="Calibri"/>
                <a:ea typeface="宋体"/>
              </a:rPr>
              <a:t> </a:t>
            </a:r>
            <a:endParaRPr lang="zh-CN" altLang="en-US" sz="100" b="0" dirty="0">
              <a:solidFill>
                <a:prstClr val="white"/>
              </a:solidFill>
              <a:latin typeface="Calibri"/>
              <a:ea typeface="宋体"/>
            </a:endParaRPr>
          </a:p>
        </p:txBody>
      </p:sp>
    </p:spTree>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4638" y="86922"/>
            <a:ext cx="2051050" cy="4679156"/>
          </a:xfrm>
          <a:prstGeom prst="rect">
            <a:avLst/>
          </a:prstGeom>
        </p:spPr>
        <p:txBody>
          <a:bodyPr vert="eaVert"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318" y="86922"/>
            <a:ext cx="6003925" cy="4679156"/>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p:cNvSpPr/>
          <p:nvPr userDrawn="1"/>
        </p:nvSpPr>
        <p:spPr>
          <a:xfrm>
            <a:off x="175320" y="152053"/>
            <a:ext cx="372660" cy="372659"/>
          </a:xfrm>
          <a:prstGeom prst="rect">
            <a:avLst/>
          </a:prstGeom>
          <a:solidFill>
            <a:srgbClr val="0252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矩形 5"/>
          <p:cNvSpPr/>
          <p:nvPr userDrawn="1"/>
        </p:nvSpPr>
        <p:spPr>
          <a:xfrm>
            <a:off x="358928" y="351869"/>
            <a:ext cx="248440" cy="24844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46"/>
          <p:cNvCxnSpPr>
            <a:cxnSpLocks noChangeShapeType="1"/>
          </p:cNvCxnSpPr>
          <p:nvPr userDrawn="1"/>
        </p:nvCxnSpPr>
        <p:spPr bwMode="auto">
          <a:xfrm flipH="1">
            <a:off x="641352" y="654051"/>
            <a:ext cx="8351711" cy="0"/>
          </a:xfrm>
          <a:prstGeom prst="line">
            <a:avLst/>
          </a:prstGeom>
          <a:noFill/>
          <a:ln w="9525" cmpd="sng">
            <a:solidFill>
              <a:srgbClr val="4D4948"/>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 name="图片 4"/>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7192854" y="0"/>
            <a:ext cx="1987658" cy="78554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ox(out)">
                                      <p:cBhvr>
                                        <p:cTn id="10" dur="500"/>
                                        <p:tgtEl>
                                          <p:spTgt spid="6"/>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randombar(horizontal)">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txStyles>
    <p:titleStyle>
      <a:lvl1pPr algn="l" rtl="0" eaLnBrk="0" fontAlgn="base" hangingPunct="0">
        <a:spcBef>
          <a:spcPct val="0"/>
        </a:spcBef>
        <a:spcAft>
          <a:spcPct val="0"/>
        </a:spcAft>
        <a:defRPr sz="2600" b="1">
          <a:solidFill>
            <a:schemeClr val="tx1"/>
          </a:solidFill>
          <a:latin typeface="+mj-lt"/>
          <a:ea typeface="+mj-ea"/>
          <a:cs typeface="+mj-cs"/>
        </a:defRPr>
      </a:lvl1pPr>
      <a:lvl2pPr algn="l" rtl="0" eaLnBrk="0" fontAlgn="base" hangingPunct="0">
        <a:spcBef>
          <a:spcPct val="0"/>
        </a:spcBef>
        <a:spcAft>
          <a:spcPct val="0"/>
        </a:spcAft>
        <a:defRPr sz="2600" b="1">
          <a:solidFill>
            <a:schemeClr val="tx1"/>
          </a:solidFill>
          <a:latin typeface="Arial" panose="020B0604020202020204" pitchFamily="34" charset="0"/>
          <a:ea typeface="微软雅黑" panose="020B0503020204020204" pitchFamily="34" charset="-122"/>
          <a:cs typeface="宋体" panose="02010600030101010101" pitchFamily="2" charset="-122"/>
        </a:defRPr>
      </a:lvl2pPr>
      <a:lvl3pPr algn="l" rtl="0" eaLnBrk="0" fontAlgn="base" hangingPunct="0">
        <a:spcBef>
          <a:spcPct val="0"/>
        </a:spcBef>
        <a:spcAft>
          <a:spcPct val="0"/>
        </a:spcAft>
        <a:defRPr sz="2600" b="1">
          <a:solidFill>
            <a:schemeClr val="tx1"/>
          </a:solidFill>
          <a:latin typeface="Arial" panose="020B0604020202020204" pitchFamily="34" charset="0"/>
          <a:ea typeface="微软雅黑" panose="020B0503020204020204" pitchFamily="34" charset="-122"/>
          <a:cs typeface="宋体" panose="02010600030101010101" pitchFamily="2" charset="-122"/>
        </a:defRPr>
      </a:lvl3pPr>
      <a:lvl4pPr algn="l" rtl="0" eaLnBrk="0" fontAlgn="base" hangingPunct="0">
        <a:spcBef>
          <a:spcPct val="0"/>
        </a:spcBef>
        <a:spcAft>
          <a:spcPct val="0"/>
        </a:spcAft>
        <a:defRPr sz="2600" b="1">
          <a:solidFill>
            <a:schemeClr val="tx1"/>
          </a:solidFill>
          <a:latin typeface="Arial" panose="020B0604020202020204" pitchFamily="34" charset="0"/>
          <a:ea typeface="微软雅黑" panose="020B0503020204020204" pitchFamily="34" charset="-122"/>
          <a:cs typeface="宋体" panose="02010600030101010101" pitchFamily="2" charset="-122"/>
        </a:defRPr>
      </a:lvl4pPr>
      <a:lvl5pPr algn="l" rtl="0" eaLnBrk="0" fontAlgn="base" hangingPunct="0">
        <a:spcBef>
          <a:spcPct val="0"/>
        </a:spcBef>
        <a:spcAft>
          <a:spcPct val="0"/>
        </a:spcAft>
        <a:defRPr sz="2600" b="1">
          <a:solidFill>
            <a:schemeClr val="tx1"/>
          </a:solidFill>
          <a:latin typeface="Arial" panose="020B0604020202020204" pitchFamily="34" charset="0"/>
          <a:ea typeface="微软雅黑" panose="020B0503020204020204" pitchFamily="34" charset="-122"/>
          <a:cs typeface="宋体" panose="02010600030101010101" pitchFamily="2" charset="-122"/>
        </a:defRPr>
      </a:lvl5pPr>
      <a:lvl6pPr marL="424180" algn="l" rtl="0" fontAlgn="base">
        <a:spcBef>
          <a:spcPct val="0"/>
        </a:spcBef>
        <a:spcAft>
          <a:spcPct val="0"/>
        </a:spcAft>
        <a:defRPr sz="2600" b="1">
          <a:solidFill>
            <a:schemeClr val="tx1"/>
          </a:solidFill>
          <a:latin typeface="Arial" panose="020B0604020202020204" pitchFamily="34" charset="0"/>
          <a:ea typeface="微软雅黑" panose="020B0503020204020204" pitchFamily="34" charset="-122"/>
          <a:cs typeface="宋体" panose="02010600030101010101" pitchFamily="2" charset="-122"/>
        </a:defRPr>
      </a:lvl6pPr>
      <a:lvl7pPr marL="848360" algn="l" rtl="0" fontAlgn="base">
        <a:spcBef>
          <a:spcPct val="0"/>
        </a:spcBef>
        <a:spcAft>
          <a:spcPct val="0"/>
        </a:spcAft>
        <a:defRPr sz="2600" b="1">
          <a:solidFill>
            <a:schemeClr val="tx1"/>
          </a:solidFill>
          <a:latin typeface="Arial" panose="020B0604020202020204" pitchFamily="34" charset="0"/>
          <a:ea typeface="微软雅黑" panose="020B0503020204020204" pitchFamily="34" charset="-122"/>
          <a:cs typeface="宋体" panose="02010600030101010101" pitchFamily="2" charset="-122"/>
        </a:defRPr>
      </a:lvl7pPr>
      <a:lvl8pPr marL="1271905" algn="l" rtl="0" fontAlgn="base">
        <a:spcBef>
          <a:spcPct val="0"/>
        </a:spcBef>
        <a:spcAft>
          <a:spcPct val="0"/>
        </a:spcAft>
        <a:defRPr sz="2600" b="1">
          <a:solidFill>
            <a:schemeClr val="tx1"/>
          </a:solidFill>
          <a:latin typeface="Arial" panose="020B0604020202020204" pitchFamily="34" charset="0"/>
          <a:ea typeface="微软雅黑" panose="020B0503020204020204" pitchFamily="34" charset="-122"/>
          <a:cs typeface="宋体" panose="02010600030101010101" pitchFamily="2" charset="-122"/>
        </a:defRPr>
      </a:lvl8pPr>
      <a:lvl9pPr marL="1696085" algn="l" rtl="0" fontAlgn="base">
        <a:spcBef>
          <a:spcPct val="0"/>
        </a:spcBef>
        <a:spcAft>
          <a:spcPct val="0"/>
        </a:spcAft>
        <a:defRPr sz="2600" b="1">
          <a:solidFill>
            <a:schemeClr val="tx1"/>
          </a:solidFill>
          <a:latin typeface="Arial" panose="020B0604020202020204" pitchFamily="34" charset="0"/>
          <a:ea typeface="微软雅黑" panose="020B0503020204020204" pitchFamily="34" charset="-122"/>
          <a:cs typeface="宋体" panose="02010600030101010101" pitchFamily="2" charset="-122"/>
        </a:defRPr>
      </a:lvl9pPr>
    </p:titleStyle>
    <p:bodyStyle>
      <a:lvl1pPr marL="167640" indent="-16764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900" b="1">
          <a:solidFill>
            <a:schemeClr val="tx1"/>
          </a:solidFill>
          <a:latin typeface="+mn-lt"/>
          <a:ea typeface="+mn-ea"/>
          <a:cs typeface="+mn-cs"/>
        </a:defRPr>
      </a:lvl1pPr>
      <a:lvl2pPr marL="501015" indent="-16764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a:solidFill>
            <a:schemeClr val="tx1"/>
          </a:solidFill>
          <a:latin typeface="+mn-lt"/>
          <a:ea typeface="+mn-ea"/>
          <a:cs typeface="+mn-cs"/>
        </a:defRPr>
      </a:lvl2pPr>
      <a:lvl3pPr marL="829945" indent="-16129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400">
          <a:solidFill>
            <a:schemeClr val="tx1"/>
          </a:solidFill>
          <a:latin typeface="+mn-lt"/>
          <a:ea typeface="+mn-ea"/>
          <a:cs typeface="+mn-cs"/>
        </a:defRPr>
      </a:lvl3pPr>
      <a:lvl4pPr marL="1163955" indent="-16764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300">
          <a:solidFill>
            <a:schemeClr val="tx1"/>
          </a:solidFill>
          <a:latin typeface="+mn-lt"/>
          <a:ea typeface="+mn-ea"/>
          <a:cs typeface="+mn-cs"/>
        </a:defRPr>
      </a:lvl4pPr>
      <a:lvl5pPr marL="1501140" indent="-17018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100">
          <a:solidFill>
            <a:schemeClr val="tx1"/>
          </a:solidFill>
          <a:latin typeface="+mn-lt"/>
          <a:ea typeface="+mn-ea"/>
          <a:cs typeface="+mn-cs"/>
        </a:defRPr>
      </a:lvl5pPr>
      <a:lvl6pPr marL="1925955" indent="-170815" algn="l" rtl="0" fontAlgn="ctr">
        <a:lnSpc>
          <a:spcPct val="120000"/>
        </a:lnSpc>
        <a:spcBef>
          <a:spcPct val="20000"/>
        </a:spcBef>
        <a:spcAft>
          <a:spcPct val="0"/>
        </a:spcAft>
        <a:buClr>
          <a:schemeClr val="accent1"/>
        </a:buClr>
        <a:buSzPct val="60000"/>
        <a:buFont typeface="Wingdings" panose="05000000000000000000" pitchFamily="2" charset="2"/>
        <a:buChar char="l"/>
        <a:defRPr sz="1100">
          <a:solidFill>
            <a:schemeClr val="tx1"/>
          </a:solidFill>
          <a:latin typeface="+mn-lt"/>
          <a:ea typeface="+mn-ea"/>
          <a:cs typeface="+mn-cs"/>
        </a:defRPr>
      </a:lvl6pPr>
      <a:lvl7pPr marL="2350135" indent="-170815" algn="l" rtl="0" fontAlgn="ctr">
        <a:lnSpc>
          <a:spcPct val="120000"/>
        </a:lnSpc>
        <a:spcBef>
          <a:spcPct val="20000"/>
        </a:spcBef>
        <a:spcAft>
          <a:spcPct val="0"/>
        </a:spcAft>
        <a:buClr>
          <a:schemeClr val="accent1"/>
        </a:buClr>
        <a:buSzPct val="60000"/>
        <a:buFont typeface="Wingdings" panose="05000000000000000000" pitchFamily="2" charset="2"/>
        <a:buChar char="l"/>
        <a:defRPr sz="1100">
          <a:solidFill>
            <a:schemeClr val="tx1"/>
          </a:solidFill>
          <a:latin typeface="+mn-lt"/>
          <a:ea typeface="+mn-ea"/>
          <a:cs typeface="+mn-cs"/>
        </a:defRPr>
      </a:lvl7pPr>
      <a:lvl8pPr marL="2773680" indent="-170815" algn="l" rtl="0" fontAlgn="ctr">
        <a:lnSpc>
          <a:spcPct val="120000"/>
        </a:lnSpc>
        <a:spcBef>
          <a:spcPct val="20000"/>
        </a:spcBef>
        <a:spcAft>
          <a:spcPct val="0"/>
        </a:spcAft>
        <a:buClr>
          <a:schemeClr val="accent1"/>
        </a:buClr>
        <a:buSzPct val="60000"/>
        <a:buFont typeface="Wingdings" panose="05000000000000000000" pitchFamily="2" charset="2"/>
        <a:buChar char="l"/>
        <a:defRPr sz="1100">
          <a:solidFill>
            <a:schemeClr val="tx1"/>
          </a:solidFill>
          <a:latin typeface="+mn-lt"/>
          <a:ea typeface="+mn-ea"/>
          <a:cs typeface="+mn-cs"/>
        </a:defRPr>
      </a:lvl8pPr>
      <a:lvl9pPr marL="3197860" indent="-170815" algn="l" rtl="0" fontAlgn="ctr">
        <a:lnSpc>
          <a:spcPct val="120000"/>
        </a:lnSpc>
        <a:spcBef>
          <a:spcPct val="20000"/>
        </a:spcBef>
        <a:spcAft>
          <a:spcPct val="0"/>
        </a:spcAft>
        <a:buClr>
          <a:schemeClr val="accent1"/>
        </a:buClr>
        <a:buSzPct val="60000"/>
        <a:buFont typeface="Wingdings" panose="05000000000000000000" pitchFamily="2" charset="2"/>
        <a:buChar char="l"/>
        <a:defRPr sz="1100">
          <a:solidFill>
            <a:schemeClr val="tx1"/>
          </a:solidFill>
          <a:latin typeface="+mn-lt"/>
          <a:ea typeface="+mn-ea"/>
          <a:cs typeface="+mn-cs"/>
        </a:defRPr>
      </a:lvl9pPr>
    </p:bodyStyle>
    <p:otherStyle>
      <a:defPPr>
        <a:defRPr lang="zh-CN"/>
      </a:defPPr>
      <a:lvl1pPr marL="0" algn="l" defTabSz="847725" rtl="0" eaLnBrk="1" latinLnBrk="0" hangingPunct="1">
        <a:defRPr sz="1700" kern="1200">
          <a:solidFill>
            <a:schemeClr val="tx1"/>
          </a:solidFill>
          <a:latin typeface="+mn-lt"/>
          <a:ea typeface="+mn-ea"/>
          <a:cs typeface="+mn-cs"/>
        </a:defRPr>
      </a:lvl1pPr>
      <a:lvl2pPr marL="424180" algn="l" defTabSz="847725" rtl="0" eaLnBrk="1" latinLnBrk="0" hangingPunct="1">
        <a:defRPr sz="1700" kern="1200">
          <a:solidFill>
            <a:schemeClr val="tx1"/>
          </a:solidFill>
          <a:latin typeface="+mn-lt"/>
          <a:ea typeface="+mn-ea"/>
          <a:cs typeface="+mn-cs"/>
        </a:defRPr>
      </a:lvl2pPr>
      <a:lvl3pPr marL="848360" algn="l" defTabSz="847725" rtl="0" eaLnBrk="1" latinLnBrk="0" hangingPunct="1">
        <a:defRPr sz="1700" kern="1200">
          <a:solidFill>
            <a:schemeClr val="tx1"/>
          </a:solidFill>
          <a:latin typeface="+mn-lt"/>
          <a:ea typeface="+mn-ea"/>
          <a:cs typeface="+mn-cs"/>
        </a:defRPr>
      </a:lvl3pPr>
      <a:lvl4pPr marL="1271905" algn="l" defTabSz="847725" rtl="0" eaLnBrk="1" latinLnBrk="0" hangingPunct="1">
        <a:defRPr sz="1700" kern="1200">
          <a:solidFill>
            <a:schemeClr val="tx1"/>
          </a:solidFill>
          <a:latin typeface="+mn-lt"/>
          <a:ea typeface="+mn-ea"/>
          <a:cs typeface="+mn-cs"/>
        </a:defRPr>
      </a:lvl4pPr>
      <a:lvl5pPr marL="1696085" algn="l" defTabSz="847725" rtl="0" eaLnBrk="1" latinLnBrk="0" hangingPunct="1">
        <a:defRPr sz="1700" kern="1200">
          <a:solidFill>
            <a:schemeClr val="tx1"/>
          </a:solidFill>
          <a:latin typeface="+mn-lt"/>
          <a:ea typeface="+mn-ea"/>
          <a:cs typeface="+mn-cs"/>
        </a:defRPr>
      </a:lvl5pPr>
      <a:lvl6pPr marL="2120265" algn="l" defTabSz="847725" rtl="0" eaLnBrk="1" latinLnBrk="0" hangingPunct="1">
        <a:defRPr sz="1700" kern="1200">
          <a:solidFill>
            <a:schemeClr val="tx1"/>
          </a:solidFill>
          <a:latin typeface="+mn-lt"/>
          <a:ea typeface="+mn-ea"/>
          <a:cs typeface="+mn-cs"/>
        </a:defRPr>
      </a:lvl6pPr>
      <a:lvl7pPr marL="2544445" algn="l" defTabSz="847725" rtl="0" eaLnBrk="1" latinLnBrk="0" hangingPunct="1">
        <a:defRPr sz="1700" kern="1200">
          <a:solidFill>
            <a:schemeClr val="tx1"/>
          </a:solidFill>
          <a:latin typeface="+mn-lt"/>
          <a:ea typeface="+mn-ea"/>
          <a:cs typeface="+mn-cs"/>
        </a:defRPr>
      </a:lvl7pPr>
      <a:lvl8pPr marL="2967990" algn="l" defTabSz="847725" rtl="0" eaLnBrk="1" latinLnBrk="0" hangingPunct="1">
        <a:defRPr sz="1700" kern="1200">
          <a:solidFill>
            <a:schemeClr val="tx1"/>
          </a:solidFill>
          <a:latin typeface="+mn-lt"/>
          <a:ea typeface="+mn-ea"/>
          <a:cs typeface="+mn-cs"/>
        </a:defRPr>
      </a:lvl8pPr>
      <a:lvl9pPr marL="3392170" algn="l" defTabSz="847725"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fontAlgn="auto">
                <a:spcBef>
                  <a:spcPts val="0"/>
                </a:spcBef>
                <a:spcAft>
                  <a:spcPts val="0"/>
                </a:spcAft>
              </a:pPr>
              <a:t>2019/3/4</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1648739941"/>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8.pn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2.png"/></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1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9" name="Rectangle 13"/>
          <p:cNvSpPr txBox="1">
            <a:spLocks noChangeArrowheads="1"/>
          </p:cNvSpPr>
          <p:nvPr/>
        </p:nvSpPr>
        <p:spPr bwMode="auto">
          <a:xfrm>
            <a:off x="1202026" y="2643758"/>
            <a:ext cx="6970374" cy="576066"/>
          </a:xfrm>
          <a:prstGeom prst="rect">
            <a:avLst/>
          </a:prstGeom>
          <a:noFill/>
          <a:ln w="9525">
            <a:noFill/>
            <a:miter lim="800000"/>
          </a:ln>
          <a:effectLst/>
        </p:spPr>
        <p:txBody>
          <a:bodyPr lIns="91419" tIns="45709" rIns="91419" bIns="45709" anchor="ctr"/>
          <a:lstStyle>
            <a:lvl1pPr marL="342900" indent="-342900"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algn="ctr" eaLnBrk="1" hangingPunct="1">
              <a:lnSpc>
                <a:spcPts val="4200"/>
              </a:lnSpc>
              <a:spcBef>
                <a:spcPct val="20000"/>
              </a:spcBef>
            </a:pPr>
            <a:r>
              <a:rPr lang="zh-CN" altLang="en-US" sz="4000" b="0" i="0" dirty="0" smtClean="0">
                <a:solidFill>
                  <a:srgbClr val="085047"/>
                </a:solidFill>
                <a:latin typeface="方正粗谭黑简体" panose="02000000000000000000" pitchFamily="2" charset="-122"/>
                <a:ea typeface="方正粗谭黑简体" panose="02000000000000000000" pitchFamily="2" charset="-122"/>
              </a:rPr>
              <a:t>国家电网工作报告</a:t>
            </a:r>
            <a:r>
              <a:rPr lang="en-US" altLang="zh-CN" sz="4000" b="0" i="0" dirty="0" smtClean="0">
                <a:solidFill>
                  <a:srgbClr val="085047"/>
                </a:solidFill>
                <a:latin typeface="方正粗谭黑简体" panose="02000000000000000000" pitchFamily="2" charset="-122"/>
                <a:ea typeface="方正粗谭黑简体" panose="02000000000000000000" pitchFamily="2" charset="-122"/>
              </a:rPr>
              <a:t>PPT</a:t>
            </a:r>
            <a:r>
              <a:rPr lang="zh-CN" altLang="en-US" sz="4000" b="0" i="0" dirty="0" smtClean="0">
                <a:solidFill>
                  <a:srgbClr val="085047"/>
                </a:solidFill>
                <a:latin typeface="方正粗谭黑简体" panose="02000000000000000000" pitchFamily="2" charset="-122"/>
                <a:ea typeface="方正粗谭黑简体" panose="02000000000000000000" pitchFamily="2" charset="-122"/>
              </a:rPr>
              <a:t>模板</a:t>
            </a:r>
            <a:endParaRPr lang="zh-CN" altLang="en-US" sz="4000" b="0" i="0" dirty="0">
              <a:solidFill>
                <a:srgbClr val="085047"/>
              </a:solidFill>
              <a:latin typeface="方正粗谭黑简体" panose="02000000000000000000" pitchFamily="2" charset="-122"/>
              <a:ea typeface="方正粗谭黑简体" panose="02000000000000000000" pitchFamily="2" charset="-122"/>
            </a:endParaRPr>
          </a:p>
        </p:txBody>
      </p:sp>
      <p:cxnSp>
        <p:nvCxnSpPr>
          <p:cNvPr id="50" name="直接连接符 49"/>
          <p:cNvCxnSpPr/>
          <p:nvPr/>
        </p:nvCxnSpPr>
        <p:spPr bwMode="auto">
          <a:xfrm>
            <a:off x="2594105" y="3473417"/>
            <a:ext cx="4320481" cy="0"/>
          </a:xfrm>
          <a:prstGeom prst="line">
            <a:avLst/>
          </a:prstGeom>
          <a:ln w="28575">
            <a:solidFill>
              <a:srgbClr val="085029"/>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51" name="TextBox 50"/>
          <p:cNvSpPr txBox="1"/>
          <p:nvPr/>
        </p:nvSpPr>
        <p:spPr>
          <a:xfrm>
            <a:off x="3117362" y="3303793"/>
            <a:ext cx="3321743" cy="307777"/>
          </a:xfrm>
          <a:prstGeom prst="rect">
            <a:avLst/>
          </a:prstGeom>
          <a:solidFill>
            <a:srgbClr val="085029"/>
          </a:solidFill>
          <a:ln>
            <a:noFill/>
          </a:ln>
        </p:spPr>
        <p:style>
          <a:lnRef idx="2">
            <a:schemeClr val="accent2"/>
          </a:lnRef>
          <a:fillRef idx="1">
            <a:schemeClr val="lt1"/>
          </a:fillRef>
          <a:effectRef idx="0">
            <a:schemeClr val="accent2"/>
          </a:effectRef>
          <a:fontRef idx="minor">
            <a:schemeClr val="dk1"/>
          </a:fontRef>
        </p:style>
        <p:txBody>
          <a:bodyPr wrap="none" rtlCol="0">
            <a:spAutoFit/>
          </a:bodyPr>
          <a:lstStyle/>
          <a:p>
            <a:r>
              <a:rPr lang="zh-CN" altLang="en-US" sz="1400" b="0" dirty="0" smtClean="0">
                <a:solidFill>
                  <a:schemeClr val="bg1"/>
                </a:solidFill>
                <a:latin typeface="微软雅黑" panose="020B0503020204020204" pitchFamily="34" charset="-122"/>
                <a:ea typeface="微软雅黑" panose="020B0503020204020204" pitchFamily="34" charset="-122"/>
              </a:rPr>
              <a:t>年终总结  工作汇报  新年计划 述职报告</a:t>
            </a:r>
            <a:endParaRPr lang="zh-CN" altLang="en-US" sz="1400" b="0" dirty="0">
              <a:solidFill>
                <a:schemeClr val="bg1"/>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10" y="4659982"/>
            <a:ext cx="9145910" cy="483518"/>
          </a:xfrm>
          <a:prstGeom prst="rect">
            <a:avLst/>
          </a:prstGeom>
        </p:spPr>
      </p:pic>
      <p:pic>
        <p:nvPicPr>
          <p:cNvPr id="8" name="Picture 84" descr="图片1发光"/>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580793" y="363000"/>
            <a:ext cx="1978594" cy="1978594"/>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550"/>
          <p:cNvGrpSpPr/>
          <p:nvPr/>
        </p:nvGrpSpPr>
        <p:grpSpPr bwMode="auto">
          <a:xfrm>
            <a:off x="3551585" y="348867"/>
            <a:ext cx="1948030" cy="2006859"/>
            <a:chOff x="295" y="3475"/>
            <a:chExt cx="1407" cy="1407"/>
          </a:xfrm>
        </p:grpSpPr>
        <p:sp>
          <p:nvSpPr>
            <p:cNvPr id="11" name="Oval 551"/>
            <p:cNvSpPr>
              <a:spLocks noChangeArrowheads="1"/>
            </p:cNvSpPr>
            <p:nvPr/>
          </p:nvSpPr>
          <p:spPr bwMode="auto">
            <a:xfrm>
              <a:off x="295" y="3475"/>
              <a:ext cx="1407" cy="1407"/>
            </a:xfrm>
            <a:prstGeom prst="ellipse">
              <a:avLst/>
            </a:prstGeom>
            <a:gradFill rotWithShape="1">
              <a:gsLst>
                <a:gs pos="0">
                  <a:schemeClr val="bg1">
                    <a:alpha val="0"/>
                  </a:schemeClr>
                </a:gs>
                <a:gs pos="100000">
                  <a:schemeClr val="bg1">
                    <a:gamma/>
                    <a:shade val="81961"/>
                    <a:invGamma/>
                    <a:alpha val="12000"/>
                  </a:schemeClr>
                </a:gs>
              </a:gsLst>
              <a:path path="shape">
                <a:fillToRect l="50000" t="50000" r="50000" b="50000"/>
              </a:path>
            </a:gradFill>
            <a:ln>
              <a:noFill/>
            </a:ln>
            <a:effectLst/>
          </p:spPr>
          <p:txBody>
            <a:bodyPr wrap="none" anchor="ctr"/>
            <a:lstStyle/>
            <a:p>
              <a:pPr>
                <a:defRPr/>
              </a:pPr>
              <a:endParaRPr lang="zh-CN" altLang="en-US"/>
            </a:p>
          </p:txBody>
        </p:sp>
        <p:grpSp>
          <p:nvGrpSpPr>
            <p:cNvPr id="12" name="Group 552"/>
            <p:cNvGrpSpPr/>
            <p:nvPr/>
          </p:nvGrpSpPr>
          <p:grpSpPr bwMode="auto">
            <a:xfrm>
              <a:off x="476" y="3657"/>
              <a:ext cx="1050" cy="1050"/>
              <a:chOff x="-6056" y="-2208"/>
              <a:chExt cx="2208" cy="2208"/>
            </a:xfrm>
          </p:grpSpPr>
          <p:sp>
            <p:nvSpPr>
              <p:cNvPr id="13" name="Oval 553"/>
              <p:cNvSpPr>
                <a:spLocks noChangeArrowheads="1"/>
              </p:cNvSpPr>
              <p:nvPr/>
            </p:nvSpPr>
            <p:spPr bwMode="auto">
              <a:xfrm>
                <a:off x="-6056" y="-2132"/>
                <a:ext cx="2132" cy="2132"/>
              </a:xfrm>
              <a:prstGeom prst="ellipse">
                <a:avLst/>
              </a:prstGeom>
              <a:gradFill rotWithShape="1">
                <a:gsLst>
                  <a:gs pos="0">
                    <a:schemeClr val="bg1"/>
                  </a:gs>
                  <a:gs pos="100000">
                    <a:schemeClr val="tx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a:p>
            </p:txBody>
          </p:sp>
          <p:grpSp>
            <p:nvGrpSpPr>
              <p:cNvPr id="14" name="Group 554"/>
              <p:cNvGrpSpPr/>
              <p:nvPr/>
            </p:nvGrpSpPr>
            <p:grpSpPr bwMode="auto">
              <a:xfrm>
                <a:off x="-6056" y="-2208"/>
                <a:ext cx="2208" cy="2208"/>
                <a:chOff x="-4060" y="-879"/>
                <a:chExt cx="2208" cy="2208"/>
              </a:xfrm>
            </p:grpSpPr>
            <p:grpSp>
              <p:nvGrpSpPr>
                <p:cNvPr id="15" name="Group 555"/>
                <p:cNvGrpSpPr/>
                <p:nvPr/>
              </p:nvGrpSpPr>
              <p:grpSpPr bwMode="auto">
                <a:xfrm>
                  <a:off x="-4060" y="-879"/>
                  <a:ext cx="2208" cy="2208"/>
                  <a:chOff x="-3924" y="-788"/>
                  <a:chExt cx="2208" cy="2208"/>
                </a:xfrm>
              </p:grpSpPr>
              <p:grpSp>
                <p:nvGrpSpPr>
                  <p:cNvPr id="31" name="Group 556"/>
                  <p:cNvGrpSpPr>
                    <a:grpSpLocks noChangeAspect="1"/>
                  </p:cNvGrpSpPr>
                  <p:nvPr/>
                </p:nvGrpSpPr>
                <p:grpSpPr bwMode="auto">
                  <a:xfrm>
                    <a:off x="-3924" y="-788"/>
                    <a:ext cx="2208" cy="2202"/>
                    <a:chOff x="168" y="696"/>
                    <a:chExt cx="1429" cy="1429"/>
                  </a:xfrm>
                </p:grpSpPr>
                <p:grpSp>
                  <p:nvGrpSpPr>
                    <p:cNvPr id="39" name="Group 557"/>
                    <p:cNvGrpSpPr>
                      <a:grpSpLocks noChangeAspect="1"/>
                    </p:cNvGrpSpPr>
                    <p:nvPr/>
                  </p:nvGrpSpPr>
                  <p:grpSpPr bwMode="auto">
                    <a:xfrm>
                      <a:off x="854" y="696"/>
                      <a:ext cx="56" cy="1429"/>
                      <a:chOff x="845" y="696"/>
                      <a:chExt cx="56" cy="1429"/>
                    </a:xfrm>
                  </p:grpSpPr>
                  <p:sp>
                    <p:nvSpPr>
                      <p:cNvPr id="43" name="AutoShape 55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45" name="AutoShape 55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40" name="Group 560"/>
                    <p:cNvGrpSpPr>
                      <a:grpSpLocks noChangeAspect="1"/>
                    </p:cNvGrpSpPr>
                    <p:nvPr/>
                  </p:nvGrpSpPr>
                  <p:grpSpPr bwMode="auto">
                    <a:xfrm rot="5400000">
                      <a:off x="855" y="696"/>
                      <a:ext cx="56" cy="1429"/>
                      <a:chOff x="845" y="696"/>
                      <a:chExt cx="56" cy="1429"/>
                    </a:xfrm>
                  </p:grpSpPr>
                  <p:sp>
                    <p:nvSpPr>
                      <p:cNvPr id="41" name="AutoShape 561"/>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42" name="AutoShape 562"/>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nvGrpSpPr>
                  <p:cNvPr id="32" name="Group 563"/>
                  <p:cNvGrpSpPr>
                    <a:grpSpLocks noChangeAspect="1"/>
                  </p:cNvGrpSpPr>
                  <p:nvPr/>
                </p:nvGrpSpPr>
                <p:grpSpPr bwMode="auto">
                  <a:xfrm rot="2700000">
                    <a:off x="-3927" y="-785"/>
                    <a:ext cx="2208" cy="2202"/>
                    <a:chOff x="168" y="696"/>
                    <a:chExt cx="1429" cy="1429"/>
                  </a:xfrm>
                </p:grpSpPr>
                <p:grpSp>
                  <p:nvGrpSpPr>
                    <p:cNvPr id="33" name="Group 564"/>
                    <p:cNvGrpSpPr>
                      <a:grpSpLocks noChangeAspect="1"/>
                    </p:cNvGrpSpPr>
                    <p:nvPr/>
                  </p:nvGrpSpPr>
                  <p:grpSpPr bwMode="auto">
                    <a:xfrm>
                      <a:off x="854" y="696"/>
                      <a:ext cx="56" cy="1429"/>
                      <a:chOff x="845" y="696"/>
                      <a:chExt cx="56" cy="1429"/>
                    </a:xfrm>
                  </p:grpSpPr>
                  <p:sp>
                    <p:nvSpPr>
                      <p:cNvPr id="37" name="AutoShape 565"/>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38" name="AutoShape 566"/>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34" name="Group 567"/>
                    <p:cNvGrpSpPr>
                      <a:grpSpLocks noChangeAspect="1"/>
                    </p:cNvGrpSpPr>
                    <p:nvPr/>
                  </p:nvGrpSpPr>
                  <p:grpSpPr bwMode="auto">
                    <a:xfrm rot="5400000">
                      <a:off x="855" y="696"/>
                      <a:ext cx="56" cy="1429"/>
                      <a:chOff x="845" y="696"/>
                      <a:chExt cx="56" cy="1429"/>
                    </a:xfrm>
                  </p:grpSpPr>
                  <p:sp>
                    <p:nvSpPr>
                      <p:cNvPr id="35" name="AutoShape 56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36" name="AutoShape 56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grpSp>
              <p:nvGrpSpPr>
                <p:cNvPr id="16" name="Group 570"/>
                <p:cNvGrpSpPr/>
                <p:nvPr/>
              </p:nvGrpSpPr>
              <p:grpSpPr bwMode="auto">
                <a:xfrm rot="1320000">
                  <a:off x="-3744" y="-528"/>
                  <a:ext cx="1549" cy="1556"/>
                  <a:chOff x="-3928" y="-799"/>
                  <a:chExt cx="2212" cy="2222"/>
                </a:xfrm>
              </p:grpSpPr>
              <p:grpSp>
                <p:nvGrpSpPr>
                  <p:cNvPr id="17" name="Group 571"/>
                  <p:cNvGrpSpPr>
                    <a:grpSpLocks noChangeAspect="1"/>
                  </p:cNvGrpSpPr>
                  <p:nvPr/>
                </p:nvGrpSpPr>
                <p:grpSpPr bwMode="auto">
                  <a:xfrm>
                    <a:off x="-3924" y="-788"/>
                    <a:ext cx="2208" cy="2202"/>
                    <a:chOff x="168" y="696"/>
                    <a:chExt cx="1429" cy="1429"/>
                  </a:xfrm>
                </p:grpSpPr>
                <p:grpSp>
                  <p:nvGrpSpPr>
                    <p:cNvPr id="25" name="Group 572"/>
                    <p:cNvGrpSpPr>
                      <a:grpSpLocks noChangeAspect="1"/>
                    </p:cNvGrpSpPr>
                    <p:nvPr/>
                  </p:nvGrpSpPr>
                  <p:grpSpPr bwMode="auto">
                    <a:xfrm>
                      <a:off x="854" y="696"/>
                      <a:ext cx="56" cy="1429"/>
                      <a:chOff x="845" y="696"/>
                      <a:chExt cx="56" cy="1429"/>
                    </a:xfrm>
                  </p:grpSpPr>
                  <p:sp>
                    <p:nvSpPr>
                      <p:cNvPr id="29" name="AutoShape 57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30" name="AutoShape 57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26" name="Group 575"/>
                    <p:cNvGrpSpPr>
                      <a:grpSpLocks noChangeAspect="1"/>
                    </p:cNvGrpSpPr>
                    <p:nvPr/>
                  </p:nvGrpSpPr>
                  <p:grpSpPr bwMode="auto">
                    <a:xfrm rot="5400000">
                      <a:off x="855" y="696"/>
                      <a:ext cx="56" cy="1429"/>
                      <a:chOff x="845" y="696"/>
                      <a:chExt cx="56" cy="1429"/>
                    </a:xfrm>
                  </p:grpSpPr>
                  <p:sp>
                    <p:nvSpPr>
                      <p:cNvPr id="27" name="AutoShape 576"/>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28" name="AutoShape 577"/>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nvGrpSpPr>
                  <p:cNvPr id="18" name="Group 578"/>
                  <p:cNvGrpSpPr>
                    <a:grpSpLocks noChangeAspect="1"/>
                  </p:cNvGrpSpPr>
                  <p:nvPr/>
                </p:nvGrpSpPr>
                <p:grpSpPr bwMode="auto">
                  <a:xfrm rot="2700000">
                    <a:off x="-3938" y="-789"/>
                    <a:ext cx="2222" cy="2202"/>
                    <a:chOff x="160" y="696"/>
                    <a:chExt cx="1438" cy="1429"/>
                  </a:xfrm>
                </p:grpSpPr>
                <p:grpSp>
                  <p:nvGrpSpPr>
                    <p:cNvPr id="19" name="Group 579"/>
                    <p:cNvGrpSpPr>
                      <a:grpSpLocks noChangeAspect="1"/>
                    </p:cNvGrpSpPr>
                    <p:nvPr/>
                  </p:nvGrpSpPr>
                  <p:grpSpPr bwMode="auto">
                    <a:xfrm>
                      <a:off x="854" y="696"/>
                      <a:ext cx="56" cy="1429"/>
                      <a:chOff x="845" y="696"/>
                      <a:chExt cx="56" cy="1429"/>
                    </a:xfrm>
                  </p:grpSpPr>
                  <p:sp>
                    <p:nvSpPr>
                      <p:cNvPr id="23" name="AutoShape 580"/>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24" name="AutoShape 581"/>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20" name="Group 582"/>
                    <p:cNvGrpSpPr>
                      <a:grpSpLocks noChangeAspect="1"/>
                    </p:cNvGrpSpPr>
                    <p:nvPr/>
                  </p:nvGrpSpPr>
                  <p:grpSpPr bwMode="auto">
                    <a:xfrm rot="5400000">
                      <a:off x="850" y="692"/>
                      <a:ext cx="57" cy="1438"/>
                      <a:chOff x="845" y="696"/>
                      <a:chExt cx="57" cy="1438"/>
                    </a:xfrm>
                  </p:grpSpPr>
                  <p:sp>
                    <p:nvSpPr>
                      <p:cNvPr id="21" name="AutoShape 58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22" name="AutoShape 584"/>
                      <p:cNvSpPr>
                        <a:spLocks noChangeAspect="1" noChangeArrowheads="1"/>
                      </p:cNvSpPr>
                      <p:nvPr/>
                    </p:nvSpPr>
                    <p:spPr bwMode="auto">
                      <a:xfrm flipV="1">
                        <a:off x="846" y="1419"/>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grpSp>
        </p:grpSp>
      </p:grpSp>
    </p:spTree>
  </p:cSld>
  <p:clrMapOvr>
    <a:masterClrMapping/>
  </p:clrMapOvr>
  <mc:AlternateContent xmlns:mc="http://schemas.openxmlformats.org/markup-compatibility/2006" xmlns:p14="http://schemas.microsoft.com/office/powerpoint/2010/main">
    <mc:Choice Requires="p14">
      <p:transition spd="slow" p14:dur="4000" advClick="0" advTm="12000">
        <p14:vortex dir="r"/>
      </p:transition>
    </mc:Choice>
    <mc:Fallback xmlns="">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500"/>
                                        <p:tgtEl>
                                          <p:spTgt spid="7"/>
                                        </p:tgtEl>
                                      </p:cBhvr>
                                    </p:animEffect>
                                  </p:childTnLst>
                                </p:cTn>
                              </p:par>
                            </p:childTnLst>
                          </p:cTn>
                        </p:par>
                        <p:par>
                          <p:cTn id="8" fill="hold">
                            <p:stCondLst>
                              <p:cond delay="500"/>
                            </p:stCondLst>
                            <p:childTnLst>
                              <p:par>
                                <p:cTn id="9" presetID="49" presetClass="entr" presetSubtype="0" decel="10000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 calcmode="lin" valueType="num">
                                      <p:cBhvr>
                                        <p:cTn id="13" dur="500" fill="hold"/>
                                        <p:tgtEl>
                                          <p:spTgt spid="8"/>
                                        </p:tgtEl>
                                        <p:attrNameLst>
                                          <p:attrName>style.rotation</p:attrName>
                                        </p:attrNameLst>
                                      </p:cBhvr>
                                      <p:tavLst>
                                        <p:tav tm="0">
                                          <p:val>
                                            <p:fltVal val="360"/>
                                          </p:val>
                                        </p:tav>
                                        <p:tav tm="100000">
                                          <p:val>
                                            <p:fltVal val="0"/>
                                          </p:val>
                                        </p:tav>
                                      </p:tavLst>
                                    </p:anim>
                                    <p:animEffect transition="in" filter="fade">
                                      <p:cBhvr>
                                        <p:cTn id="14" dur="500"/>
                                        <p:tgtEl>
                                          <p:spTgt spid="8"/>
                                        </p:tgtEl>
                                      </p:cBhvr>
                                    </p:animEffect>
                                  </p:childTnLst>
                                </p:cTn>
                              </p:par>
                            </p:childTnLst>
                          </p:cTn>
                        </p:par>
                        <p:par>
                          <p:cTn id="15" fill="hold">
                            <p:stCondLst>
                              <p:cond delay="1000"/>
                            </p:stCondLst>
                            <p:childTnLst>
                              <p:par>
                                <p:cTn id="16" presetID="23" presetClass="entr" presetSubtype="36" fill="hold" grpId="4" nodeType="afterEffect">
                                  <p:stCondLst>
                                    <p:cond delay="0"/>
                                  </p:stCondLst>
                                  <p:iterate type="lt">
                                    <p:tmPct val="10000"/>
                                  </p:iterate>
                                  <p:childTnLst>
                                    <p:set>
                                      <p:cBhvr>
                                        <p:cTn id="17" dur="1" fill="hold">
                                          <p:stCondLst>
                                            <p:cond delay="0"/>
                                          </p:stCondLst>
                                        </p:cTn>
                                        <p:tgtEl>
                                          <p:spTgt spid="49"/>
                                        </p:tgtEl>
                                        <p:attrNameLst>
                                          <p:attrName>style.visibility</p:attrName>
                                        </p:attrNameLst>
                                      </p:cBhvr>
                                      <p:to>
                                        <p:strVal val="visible"/>
                                      </p:to>
                                    </p:set>
                                    <p:anim calcmode="lin" valueType="num">
                                      <p:cBhvr>
                                        <p:cTn id="18" dur="500" fill="hold"/>
                                        <p:tgtEl>
                                          <p:spTgt spid="49"/>
                                        </p:tgtEl>
                                        <p:attrNameLst>
                                          <p:attrName>ppt_w</p:attrName>
                                        </p:attrNameLst>
                                      </p:cBhvr>
                                      <p:tavLst>
                                        <p:tav tm="0">
                                          <p:val>
                                            <p:strVal val="(6*min(max(#ppt_w*#ppt_h,.3),1)-7.4)/-.7*#ppt_w"/>
                                          </p:val>
                                        </p:tav>
                                        <p:tav tm="100000">
                                          <p:val>
                                            <p:strVal val="#ppt_w"/>
                                          </p:val>
                                        </p:tav>
                                      </p:tavLst>
                                    </p:anim>
                                    <p:anim calcmode="lin" valueType="num">
                                      <p:cBhvr>
                                        <p:cTn id="19" dur="500" fill="hold"/>
                                        <p:tgtEl>
                                          <p:spTgt spid="49"/>
                                        </p:tgtEl>
                                        <p:attrNameLst>
                                          <p:attrName>ppt_h</p:attrName>
                                        </p:attrNameLst>
                                      </p:cBhvr>
                                      <p:tavLst>
                                        <p:tav tm="0">
                                          <p:val>
                                            <p:strVal val="(6*min(max(#ppt_w*#ppt_h,.3),1)-7.4)/-.7*#ppt_h"/>
                                          </p:val>
                                        </p:tav>
                                        <p:tav tm="100000">
                                          <p:val>
                                            <p:strVal val="#ppt_h"/>
                                          </p:val>
                                        </p:tav>
                                      </p:tavLst>
                                    </p:anim>
                                    <p:anim calcmode="lin" valueType="num">
                                      <p:cBhvr>
                                        <p:cTn id="20" dur="500" fill="hold"/>
                                        <p:tgtEl>
                                          <p:spTgt spid="49"/>
                                        </p:tgtEl>
                                        <p:attrNameLst>
                                          <p:attrName>ppt_x</p:attrName>
                                        </p:attrNameLst>
                                      </p:cBhvr>
                                      <p:tavLst>
                                        <p:tav tm="0">
                                          <p:val>
                                            <p:fltVal val="0.5"/>
                                          </p:val>
                                        </p:tav>
                                        <p:tav tm="100000">
                                          <p:val>
                                            <p:strVal val="#ppt_x"/>
                                          </p:val>
                                        </p:tav>
                                      </p:tavLst>
                                    </p:anim>
                                    <p:anim calcmode="lin" valueType="num">
                                      <p:cBhvr>
                                        <p:cTn id="21" dur="500" fill="hold"/>
                                        <p:tgtEl>
                                          <p:spTgt spid="49"/>
                                        </p:tgtEl>
                                        <p:attrNameLst>
                                          <p:attrName>ppt_y</p:attrName>
                                        </p:attrNameLst>
                                      </p:cBhvr>
                                      <p:tavLst>
                                        <p:tav tm="0">
                                          <p:val>
                                            <p:strVal val="1+(6*min(max(#ppt_w*#ppt_h,.3),1)-7.4)/-.7*#ppt_h/2"/>
                                          </p:val>
                                        </p:tav>
                                        <p:tav tm="100000">
                                          <p:val>
                                            <p:strVal val="#ppt_y"/>
                                          </p:val>
                                        </p:tav>
                                      </p:tavLst>
                                    </p:anim>
                                  </p:childTnLst>
                                </p:cTn>
                              </p:par>
                            </p:childTnLst>
                          </p:cTn>
                        </p:par>
                        <p:par>
                          <p:cTn id="22" fill="hold">
                            <p:stCondLst>
                              <p:cond delay="2100"/>
                            </p:stCondLst>
                            <p:childTnLst>
                              <p:par>
                                <p:cTn id="23" presetID="27" presetClass="emph" presetSubtype="0" fill="remove" grpId="5" nodeType="afterEffect">
                                  <p:stCondLst>
                                    <p:cond delay="0"/>
                                  </p:stCondLst>
                                  <p:iterate type="lt">
                                    <p:tmPct val="10000"/>
                                  </p:iterate>
                                  <p:childTnLst>
                                    <p:animClr clrSpc="rgb" dir="cw">
                                      <p:cBhvr override="childStyle">
                                        <p:cTn id="24" dur="250" autoRev="1" fill="remove"/>
                                        <p:tgtEl>
                                          <p:spTgt spid="49"/>
                                        </p:tgtEl>
                                        <p:attrNameLst>
                                          <p:attrName>style.color</p:attrName>
                                        </p:attrNameLst>
                                      </p:cBhvr>
                                      <p:to>
                                        <a:srgbClr val="CC0099"/>
                                      </p:to>
                                    </p:animClr>
                                    <p:animClr clrSpc="rgb" dir="cw">
                                      <p:cBhvr>
                                        <p:cTn id="25" dur="250" autoRev="1" fill="remove"/>
                                        <p:tgtEl>
                                          <p:spTgt spid="49"/>
                                        </p:tgtEl>
                                        <p:attrNameLst>
                                          <p:attrName>fillcolor</p:attrName>
                                        </p:attrNameLst>
                                      </p:cBhvr>
                                      <p:to>
                                        <a:srgbClr val="CC0099"/>
                                      </p:to>
                                    </p:animClr>
                                    <p:set>
                                      <p:cBhvr>
                                        <p:cTn id="26" dur="250" autoRev="1" fill="remove"/>
                                        <p:tgtEl>
                                          <p:spTgt spid="49"/>
                                        </p:tgtEl>
                                        <p:attrNameLst>
                                          <p:attrName>fill.type</p:attrName>
                                        </p:attrNameLst>
                                      </p:cBhvr>
                                      <p:to>
                                        <p:strVal val="solid"/>
                                      </p:to>
                                    </p:set>
                                    <p:set>
                                      <p:cBhvr>
                                        <p:cTn id="27" dur="250" autoRev="1" fill="remove"/>
                                        <p:tgtEl>
                                          <p:spTgt spid="49"/>
                                        </p:tgtEl>
                                        <p:attrNameLst>
                                          <p:attrName>fill.on</p:attrName>
                                        </p:attrNameLst>
                                      </p:cBhvr>
                                      <p:to>
                                        <p:strVal val="true"/>
                                      </p:to>
                                    </p:set>
                                  </p:childTnLst>
                                </p:cTn>
                              </p:par>
                            </p:childTnLst>
                          </p:cTn>
                        </p:par>
                        <p:par>
                          <p:cTn id="28" fill="hold">
                            <p:stCondLst>
                              <p:cond delay="3200"/>
                            </p:stCondLst>
                            <p:childTnLst>
                              <p:par>
                                <p:cTn id="29" presetID="16" presetClass="entr" presetSubtype="21" fill="hold"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barn(inVertical)">
                                      <p:cBhvr>
                                        <p:cTn id="31" dur="500"/>
                                        <p:tgtEl>
                                          <p:spTgt spid="50"/>
                                        </p:tgtEl>
                                      </p:cBhvr>
                                    </p:animEffect>
                                  </p:childTnLst>
                                </p:cTn>
                              </p:par>
                            </p:childTnLst>
                          </p:cTn>
                        </p:par>
                        <p:par>
                          <p:cTn id="32" fill="hold">
                            <p:stCondLst>
                              <p:cond delay="3700"/>
                            </p:stCondLst>
                            <p:childTnLst>
                              <p:par>
                                <p:cTn id="33" presetID="16" presetClass="entr" presetSubtype="37"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barn(outVertical)">
                                      <p:cBhvr>
                                        <p:cTn id="35" dur="500"/>
                                        <p:tgtEl>
                                          <p:spTgt spid="51"/>
                                        </p:tgtEl>
                                      </p:cBhvr>
                                    </p:animEffect>
                                  </p:childTnLst>
                                </p:cTn>
                              </p:par>
                            </p:childTnLst>
                          </p:cTn>
                        </p:par>
                        <p:par>
                          <p:cTn id="36" fill="hold">
                            <p:stCondLst>
                              <p:cond delay="4200"/>
                            </p:stCondLst>
                            <p:childTnLst>
                              <p:par>
                                <p:cTn id="37" presetID="10"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700"/>
                            </p:stCondLst>
                            <p:childTnLst>
                              <p:par>
                                <p:cTn id="41" presetID="6" presetClass="emph" presetSubtype="0" fill="hold" nodeType="afterEffect">
                                  <p:stCondLst>
                                    <p:cond delay="0"/>
                                  </p:stCondLst>
                                  <p:childTnLst>
                                    <p:animScale>
                                      <p:cBhvr>
                                        <p:cTn id="42" dur="1250" fill="hold"/>
                                        <p:tgtEl>
                                          <p:spTgt spid="10"/>
                                        </p:tgtEl>
                                      </p:cBhvr>
                                      <p:by x="400000" y="400000"/>
                                    </p:animScale>
                                  </p:childTnLst>
                                </p:cTn>
                              </p:par>
                            </p:childTnLst>
                          </p:cTn>
                        </p:par>
                        <p:par>
                          <p:cTn id="43" fill="hold">
                            <p:stCondLst>
                              <p:cond delay="5950"/>
                            </p:stCondLst>
                            <p:childTnLst>
                              <p:par>
                                <p:cTn id="44" presetID="6" presetClass="emph" presetSubtype="0" autoRev="1" fill="hold" nodeType="afterEffect">
                                  <p:stCondLst>
                                    <p:cond delay="0"/>
                                  </p:stCondLst>
                                  <p:childTnLst>
                                    <p:animScale>
                                      <p:cBhvr>
                                        <p:cTn id="45" dur="1250" fill="hold"/>
                                        <p:tgtEl>
                                          <p:spTgt spid="10"/>
                                        </p:tgtEl>
                                      </p:cBhvr>
                                      <p:by x="400000" y="400000"/>
                                    </p:animScale>
                                  </p:childTnLst>
                                </p:cTn>
                              </p:par>
                              <p:par>
                                <p:cTn id="46" presetID="10" presetClass="exit" presetSubtype="0" fill="hold" nodeType="withEffect">
                                  <p:stCondLst>
                                    <p:cond delay="0"/>
                                  </p:stCondLst>
                                  <p:childTnLst>
                                    <p:animEffect transition="out" filter="fade">
                                      <p:cBhvr>
                                        <p:cTn id="47" dur="1250"/>
                                        <p:tgtEl>
                                          <p:spTgt spid="10"/>
                                        </p:tgtEl>
                                      </p:cBhvr>
                                    </p:animEffect>
                                    <p:set>
                                      <p:cBhvr>
                                        <p:cTn id="48" dur="1" fill="hold">
                                          <p:stCondLst>
                                            <p:cond delay="124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bldLvl="0" autoUpdateAnimBg="0"/>
      <p:bldP spid="49" grpId="1" bldLvl="0" autoUpdateAnimBg="0"/>
      <p:bldP spid="49" grpId="2" bldLvl="0" autoUpdateAnimBg="0"/>
      <p:bldP spid="49" grpId="3" bldLvl="0" autoUpdateAnimBg="0"/>
      <p:bldP spid="49" grpId="4"/>
      <p:bldP spid="49" grpId="5"/>
      <p:bldP spid="5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1" name="圆角矩形标注 10"/>
          <p:cNvSpPr/>
          <p:nvPr/>
        </p:nvSpPr>
        <p:spPr>
          <a:xfrm>
            <a:off x="2778337" y="2548590"/>
            <a:ext cx="1610100" cy="528588"/>
          </a:xfrm>
          <a:prstGeom prst="wedgeRoundRectCallout">
            <a:avLst>
              <a:gd name="adj1" fmla="val -20833"/>
              <a:gd name="adj2" fmla="val 101383"/>
              <a:gd name="adj3" fmla="val 16667"/>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sz="2200" dirty="0">
                <a:latin typeface="微软雅黑" panose="020B0503020204020204" pitchFamily="34" charset="-122"/>
                <a:ea typeface="微软雅黑" panose="020B0503020204020204" pitchFamily="34" charset="-122"/>
              </a:rPr>
              <a:t>添加文本</a:t>
            </a:r>
          </a:p>
        </p:txBody>
      </p:sp>
      <p:sp>
        <p:nvSpPr>
          <p:cNvPr id="12" name="圆角矩形标注 11"/>
          <p:cNvSpPr/>
          <p:nvPr/>
        </p:nvSpPr>
        <p:spPr>
          <a:xfrm>
            <a:off x="6558571" y="2548590"/>
            <a:ext cx="1610100" cy="528588"/>
          </a:xfrm>
          <a:prstGeom prst="wedgeRoundRectCallout">
            <a:avLst>
              <a:gd name="adj1" fmla="val -20833"/>
              <a:gd name="adj2" fmla="val 101383"/>
              <a:gd name="adj3" fmla="val 16667"/>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sz="2200" dirty="0">
                <a:latin typeface="微软雅黑" panose="020B0503020204020204" pitchFamily="34" charset="-122"/>
                <a:ea typeface="微软雅黑" panose="020B0503020204020204" pitchFamily="34" charset="-122"/>
              </a:rPr>
              <a:t>添加文本</a:t>
            </a:r>
          </a:p>
        </p:txBody>
      </p:sp>
      <p:sp>
        <p:nvSpPr>
          <p:cNvPr id="13" name="任意多边形 12"/>
          <p:cNvSpPr/>
          <p:nvPr/>
        </p:nvSpPr>
        <p:spPr>
          <a:xfrm>
            <a:off x="888220" y="2277294"/>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sz="2200" dirty="0" smtClean="0">
                <a:latin typeface="微软雅黑" panose="020B0503020204020204" pitchFamily="34" charset="-122"/>
                <a:ea typeface="微软雅黑" panose="020B0503020204020204" pitchFamily="34" charset="-122"/>
              </a:rPr>
              <a:t>添加文本</a:t>
            </a:r>
            <a:endParaRPr lang="zh-CN" altLang="en-US" sz="2200" dirty="0">
              <a:latin typeface="微软雅黑" panose="020B0503020204020204" pitchFamily="34" charset="-122"/>
              <a:ea typeface="微软雅黑" panose="020B0503020204020204" pitchFamily="34" charset="-122"/>
            </a:endParaRPr>
          </a:p>
        </p:txBody>
      </p:sp>
      <p:sp>
        <p:nvSpPr>
          <p:cNvPr id="14" name="任意多边形 13"/>
          <p:cNvSpPr/>
          <p:nvPr/>
        </p:nvSpPr>
        <p:spPr>
          <a:xfrm>
            <a:off x="4668454" y="2277294"/>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sz="2200" dirty="0">
                <a:latin typeface="微软雅黑" panose="020B0503020204020204" pitchFamily="34" charset="-122"/>
                <a:ea typeface="微软雅黑" panose="020B0503020204020204" pitchFamily="34" charset="-122"/>
              </a:rPr>
              <a:t>添加文本</a:t>
            </a:r>
          </a:p>
        </p:txBody>
      </p:sp>
      <p:sp>
        <p:nvSpPr>
          <p:cNvPr id="15" name="矩形 14"/>
          <p:cNvSpPr/>
          <p:nvPr/>
        </p:nvSpPr>
        <p:spPr>
          <a:xfrm>
            <a:off x="834492" y="915566"/>
            <a:ext cx="2153332" cy="1296967"/>
          </a:xfrm>
          <a:prstGeom prst="rect">
            <a:avLst/>
          </a:prstGeom>
        </p:spPr>
        <p:txBody>
          <a:bodyPr lIns="51592" tIns="51592" rIns="51592" bIns="51592" anchor="ctr"/>
          <a:lstStyle/>
          <a:p>
            <a:pPr algn="just">
              <a:lnSpc>
                <a:spcPct val="120000"/>
              </a:lnSpc>
              <a:spcBef>
                <a:spcPts val="660"/>
              </a:spcBef>
              <a:spcAft>
                <a:spcPts val="660"/>
              </a:spcAft>
              <a:defRPr/>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添加</a:t>
            </a:r>
            <a:r>
              <a:rPr lang="zh-CN" altLang="en-US" sz="1500" dirty="0" smtClean="0">
                <a:solidFill>
                  <a:schemeClr val="tx1">
                    <a:lumMod val="75000"/>
                    <a:lumOff val="25000"/>
                  </a:schemeClr>
                </a:solidFill>
                <a:latin typeface="微软雅黑" panose="020B0503020204020204" pitchFamily="34" charset="-122"/>
                <a:ea typeface="微软雅黑" panose="020B0503020204020204" pitchFamily="34" charset="-122"/>
              </a:rPr>
              <a:t>对的说明文字添加对的</a:t>
            </a: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说明文字添加</a:t>
            </a:r>
            <a:r>
              <a:rPr lang="zh-CN" altLang="en-US" sz="1500" dirty="0" smtClean="0">
                <a:solidFill>
                  <a:schemeClr val="tx1">
                    <a:lumMod val="75000"/>
                    <a:lumOff val="25000"/>
                  </a:schemeClr>
                </a:solidFill>
                <a:latin typeface="微软雅黑" panose="020B0503020204020204" pitchFamily="34" charset="-122"/>
                <a:ea typeface="微软雅黑" panose="020B0503020204020204" pitchFamily="34" charset="-122"/>
              </a:rPr>
              <a:t>对的</a:t>
            </a: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说明文字添加</a:t>
            </a:r>
            <a:r>
              <a:rPr lang="zh-CN" altLang="en-US" sz="1500" dirty="0" smtClean="0">
                <a:solidFill>
                  <a:schemeClr val="tx1">
                    <a:lumMod val="75000"/>
                    <a:lumOff val="25000"/>
                  </a:schemeClr>
                </a:solidFill>
                <a:latin typeface="微软雅黑" panose="020B0503020204020204" pitchFamily="34" charset="-122"/>
                <a:ea typeface="微软雅黑" panose="020B0503020204020204" pitchFamily="34" charset="-122"/>
              </a:rPr>
              <a:t>对的</a:t>
            </a: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500" dirty="0" smtClean="0">
                <a:solidFill>
                  <a:schemeClr val="tx1">
                    <a:lumMod val="75000"/>
                    <a:lumOff val="25000"/>
                  </a:schemeClr>
                </a:solidFill>
                <a:latin typeface="微软雅黑" panose="020B0503020204020204" pitchFamily="34" charset="-122"/>
                <a:ea typeface="微软雅黑" panose="020B0503020204020204" pitchFamily="34" charset="-122"/>
              </a:rPr>
              <a:t>文字添加文字</a:t>
            </a:r>
            <a:endPar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2778338" y="3348473"/>
            <a:ext cx="2045876" cy="1379230"/>
          </a:xfrm>
          <a:prstGeom prst="rect">
            <a:avLst/>
          </a:prstGeom>
        </p:spPr>
        <p:txBody>
          <a:bodyPr lIns="51592" tIns="51592" rIns="51592" bIns="51592" anchor="ctr"/>
          <a:lstStyle/>
          <a:p>
            <a:pPr algn="just">
              <a:lnSpc>
                <a:spcPct val="120000"/>
              </a:lnSpc>
              <a:spcBef>
                <a:spcPts val="660"/>
              </a:spcBef>
              <a:spcAft>
                <a:spcPts val="660"/>
              </a:spcAft>
              <a:defRPr/>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添加对的说明文字添加对的说明文字添加对的说明文字添加对的说明文字添加文字</a:t>
            </a:r>
          </a:p>
        </p:txBody>
      </p:sp>
      <p:sp>
        <p:nvSpPr>
          <p:cNvPr id="17" name="矩形 16"/>
          <p:cNvSpPr/>
          <p:nvPr/>
        </p:nvSpPr>
        <p:spPr>
          <a:xfrm>
            <a:off x="4668455" y="915566"/>
            <a:ext cx="2045876" cy="1296967"/>
          </a:xfrm>
          <a:prstGeom prst="rect">
            <a:avLst/>
          </a:prstGeom>
        </p:spPr>
        <p:txBody>
          <a:bodyPr lIns="51592" tIns="51592" rIns="51592" bIns="51592" anchor="ctr"/>
          <a:lstStyle/>
          <a:p>
            <a:pPr algn="just">
              <a:lnSpc>
                <a:spcPct val="120000"/>
              </a:lnSpc>
              <a:spcBef>
                <a:spcPts val="660"/>
              </a:spcBef>
              <a:spcAft>
                <a:spcPts val="660"/>
              </a:spcAft>
              <a:defRPr/>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添加对的说明文字添加对的说明文字添加对的说明文字添加对的说明文字添加文字</a:t>
            </a:r>
          </a:p>
        </p:txBody>
      </p:sp>
      <p:sp>
        <p:nvSpPr>
          <p:cNvPr id="18" name="矩形 17"/>
          <p:cNvSpPr/>
          <p:nvPr/>
        </p:nvSpPr>
        <p:spPr>
          <a:xfrm>
            <a:off x="6558572" y="3348473"/>
            <a:ext cx="2045876" cy="1379230"/>
          </a:xfrm>
          <a:prstGeom prst="rect">
            <a:avLst/>
          </a:prstGeom>
        </p:spPr>
        <p:txBody>
          <a:bodyPr lIns="51592" tIns="51592" rIns="51592" bIns="51592" anchor="ctr"/>
          <a:lstStyle/>
          <a:p>
            <a:pPr algn="just">
              <a:lnSpc>
                <a:spcPct val="120000"/>
              </a:lnSpc>
              <a:spcBef>
                <a:spcPts val="660"/>
              </a:spcBef>
              <a:spcAft>
                <a:spcPts val="660"/>
              </a:spcAft>
              <a:defRPr/>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添加对的说明文字添加对的说明文字添加对的说明文字添加对的说明文字添加文字</a:t>
            </a:r>
          </a:p>
        </p:txBody>
      </p:sp>
    </p:spTree>
  </p:cSld>
  <p:clrMapOvr>
    <a:masterClrMapping/>
  </p:clrMapOvr>
  <mc:AlternateContent xmlns:mc="http://schemas.openxmlformats.org/markup-compatibility/2006" xmlns:p14="http://schemas.microsoft.com/office/powerpoint/2010/main">
    <mc:Choice Requires="p14">
      <p:transition spd="slow" p14:dur="1200" advClick="0" advTm="6000">
        <p14:prism/>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heel(4)">
                                      <p:cBhvr>
                                        <p:cTn id="7" dur="1000"/>
                                        <p:tgtEl>
                                          <p:spTgt spid="39"/>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2" presetClass="entr" presetSubtype="4"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down)">
                                      <p:cBhvr>
                                        <p:cTn id="16" dur="500"/>
                                        <p:tgtEl>
                                          <p:spTgt spid="15"/>
                                        </p:tgtEl>
                                      </p:cBhvr>
                                    </p:animEffect>
                                  </p:childTnLst>
                                </p:cTn>
                              </p:par>
                            </p:childTnLst>
                          </p:cTn>
                        </p:par>
                        <p:par>
                          <p:cTn id="17" fill="hold">
                            <p:stCondLst>
                              <p:cond delay="2000"/>
                            </p:stCondLst>
                            <p:childTnLst>
                              <p:par>
                                <p:cTn id="18" presetID="2" presetClass="entr" presetSubtype="1"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0-#ppt_h/2"/>
                                          </p:val>
                                        </p:tav>
                                        <p:tav tm="100000">
                                          <p:val>
                                            <p:strVal val="#ppt_y"/>
                                          </p:val>
                                        </p:tav>
                                      </p:tavLst>
                                    </p:anim>
                                  </p:childTnLst>
                                </p:cTn>
                              </p:par>
                            </p:childTnLst>
                          </p:cTn>
                        </p:par>
                        <p:par>
                          <p:cTn id="22" fill="hold">
                            <p:stCondLst>
                              <p:cond delay="2500"/>
                            </p:stCondLst>
                            <p:childTnLst>
                              <p:par>
                                <p:cTn id="23" presetID="22" presetClass="entr" presetSubtype="1"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up)">
                                      <p:cBhvr>
                                        <p:cTn id="25" dur="500"/>
                                        <p:tgtEl>
                                          <p:spTgt spid="16"/>
                                        </p:tgtEl>
                                      </p:cBhvr>
                                    </p:animEffect>
                                  </p:childTnLst>
                                </p:cTn>
                              </p:par>
                            </p:childTnLst>
                          </p:cTn>
                        </p:par>
                        <p:par>
                          <p:cTn id="26" fill="hold">
                            <p:stCondLst>
                              <p:cond delay="3000"/>
                            </p:stCondLst>
                            <p:childTnLst>
                              <p:par>
                                <p:cTn id="27" presetID="2" presetClass="entr" presetSubtype="4"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2" presetClass="entr" presetSubtype="4"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ipe(down)">
                                      <p:cBhvr>
                                        <p:cTn id="34" dur="500"/>
                                        <p:tgtEl>
                                          <p:spTgt spid="17"/>
                                        </p:tgtEl>
                                      </p:cBhvr>
                                    </p:animEffect>
                                  </p:childTnLst>
                                </p:cTn>
                              </p:par>
                            </p:childTnLst>
                          </p:cTn>
                        </p:par>
                        <p:par>
                          <p:cTn id="35" fill="hold">
                            <p:stCondLst>
                              <p:cond delay="4000"/>
                            </p:stCondLst>
                            <p:childTnLst>
                              <p:par>
                                <p:cTn id="36" presetID="2" presetClass="entr" presetSubtype="1"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ppt_x"/>
                                          </p:val>
                                        </p:tav>
                                        <p:tav tm="100000">
                                          <p:val>
                                            <p:strVal val="#ppt_x"/>
                                          </p:val>
                                        </p:tav>
                                      </p:tavLst>
                                    </p:anim>
                                    <p:anim calcmode="lin" valueType="num">
                                      <p:cBhvr additive="base">
                                        <p:cTn id="39" dur="500" fill="hold"/>
                                        <p:tgtEl>
                                          <p:spTgt spid="12"/>
                                        </p:tgtEl>
                                        <p:attrNameLst>
                                          <p:attrName>ppt_y</p:attrName>
                                        </p:attrNameLst>
                                      </p:cBhvr>
                                      <p:tavLst>
                                        <p:tav tm="0">
                                          <p:val>
                                            <p:strVal val="0-#ppt_h/2"/>
                                          </p:val>
                                        </p:tav>
                                        <p:tav tm="100000">
                                          <p:val>
                                            <p:strVal val="#ppt_y"/>
                                          </p:val>
                                        </p:tav>
                                      </p:tavLst>
                                    </p:anim>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11" grpId="0" animBg="1"/>
      <p:bldP spid="12" grpId="0" animBg="1"/>
      <p:bldP spid="13" grpId="0" animBg="1"/>
      <p:bldP spid="14" grpId="0" animBg="1"/>
      <p:bldP spid="15" grpId="0"/>
      <p:bldP spid="16" grpId="0"/>
      <p:bldP spid="17"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39" name="组合 38"/>
          <p:cNvGrpSpPr/>
          <p:nvPr/>
        </p:nvGrpSpPr>
        <p:grpSpPr bwMode="auto">
          <a:xfrm>
            <a:off x="3228777" y="1534170"/>
            <a:ext cx="2633663" cy="2621756"/>
            <a:chOff x="4277618" y="1813081"/>
            <a:chExt cx="3512584" cy="3496242"/>
          </a:xfrm>
        </p:grpSpPr>
        <p:grpSp>
          <p:nvGrpSpPr>
            <p:cNvPr id="40" name="组合 13"/>
            <p:cNvGrpSpPr/>
            <p:nvPr/>
          </p:nvGrpSpPr>
          <p:grpSpPr bwMode="auto">
            <a:xfrm>
              <a:off x="4277618" y="3489753"/>
              <a:ext cx="1677196" cy="1819570"/>
              <a:chOff x="4277618" y="3489753"/>
              <a:chExt cx="1677196" cy="1819570"/>
            </a:xfrm>
          </p:grpSpPr>
          <p:sp>
            <p:nvSpPr>
              <p:cNvPr id="50" name="等腰三角形 51"/>
              <p:cNvSpPr>
                <a:spLocks noChangeArrowheads="1"/>
              </p:cNvSpPr>
              <p:nvPr/>
            </p:nvSpPr>
            <p:spPr bwMode="auto">
              <a:xfrm>
                <a:off x="4277618" y="3489753"/>
                <a:ext cx="1676894" cy="1819570"/>
              </a:xfrm>
              <a:custGeom>
                <a:avLst/>
                <a:gdLst>
                  <a:gd name="T0" fmla="*/ 0 w 1260000"/>
                  <a:gd name="T1" fmla="*/ 0 h 1367762"/>
                  <a:gd name="T2" fmla="*/ 1260000 w 1260000"/>
                  <a:gd name="T3" fmla="*/ 1367762 h 1367762"/>
                </a:gdLst>
                <a:ahLst/>
                <a:cxnLst/>
                <a:rect l="T0" t="T1" r="T2" b="T3"/>
                <a:pathLst>
                  <a:path w="1260000" h="1367762">
                    <a:moveTo>
                      <a:pt x="216016" y="0"/>
                    </a:moveTo>
                    <a:lnTo>
                      <a:pt x="287857" y="107762"/>
                    </a:lnTo>
                    <a:lnTo>
                      <a:pt x="852738" y="107762"/>
                    </a:lnTo>
                    <a:cubicBezTo>
                      <a:pt x="874619" y="323286"/>
                      <a:pt x="1044854" y="494352"/>
                      <a:pt x="1260000" y="517549"/>
                    </a:cubicBezTo>
                    <a:lnTo>
                      <a:pt x="1260000" y="1043866"/>
                    </a:lnTo>
                    <a:lnTo>
                      <a:pt x="1152000" y="1115866"/>
                    </a:lnTo>
                    <a:lnTo>
                      <a:pt x="1260000" y="1187866"/>
                    </a:lnTo>
                    <a:lnTo>
                      <a:pt x="1260000" y="1367762"/>
                    </a:lnTo>
                    <a:lnTo>
                      <a:pt x="0" y="1367762"/>
                    </a:lnTo>
                    <a:lnTo>
                      <a:pt x="0" y="107762"/>
                    </a:lnTo>
                    <a:lnTo>
                      <a:pt x="144175" y="107762"/>
                    </a:lnTo>
                    <a:close/>
                  </a:path>
                </a:pathLst>
              </a:custGeom>
              <a:solidFill>
                <a:srgbClr val="3399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lang="zh-CN" altLang="zh-CN" sz="17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 name="矩形 83"/>
              <p:cNvSpPr>
                <a:spLocks noChangeArrowheads="1"/>
              </p:cNvSpPr>
              <p:nvPr/>
            </p:nvSpPr>
            <p:spPr bwMode="auto">
              <a:xfrm>
                <a:off x="4277618" y="4255720"/>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1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grpSp>
          <p:nvGrpSpPr>
            <p:cNvPr id="41" name="组合 14"/>
            <p:cNvGrpSpPr/>
            <p:nvPr/>
          </p:nvGrpSpPr>
          <p:grpSpPr bwMode="auto">
            <a:xfrm>
              <a:off x="5954512" y="3632651"/>
              <a:ext cx="1821398" cy="1676672"/>
              <a:chOff x="5954512" y="3632651"/>
              <a:chExt cx="1821398" cy="1676672"/>
            </a:xfrm>
          </p:grpSpPr>
          <p:sp>
            <p:nvSpPr>
              <p:cNvPr id="48" name="矩形 42"/>
              <p:cNvSpPr>
                <a:spLocks noChangeArrowheads="1"/>
              </p:cNvSpPr>
              <p:nvPr/>
            </p:nvSpPr>
            <p:spPr bwMode="auto">
              <a:xfrm>
                <a:off x="5954512" y="3632651"/>
                <a:ext cx="1821398" cy="1676672"/>
              </a:xfrm>
              <a:custGeom>
                <a:avLst/>
                <a:gdLst>
                  <a:gd name="T0" fmla="*/ 0 w 1368152"/>
                  <a:gd name="T1" fmla="*/ 0 h 1260000"/>
                  <a:gd name="T2" fmla="*/ 1368152 w 1368152"/>
                  <a:gd name="T3" fmla="*/ 1260000 h 1260000"/>
                </a:gdLst>
                <a:ahLst/>
                <a:cxnLst/>
                <a:rect l="T0" t="T1" r="T2" b="T3"/>
                <a:pathLst>
                  <a:path w="1368152" h="1260000">
                    <a:moveTo>
                      <a:pt x="108000" y="936104"/>
                    </a:moveTo>
                    <a:lnTo>
                      <a:pt x="108000" y="1080104"/>
                    </a:lnTo>
                    <a:lnTo>
                      <a:pt x="0" y="1008104"/>
                    </a:lnTo>
                    <a:close/>
                    <a:moveTo>
                      <a:pt x="518222" y="0"/>
                    </a:moveTo>
                    <a:lnTo>
                      <a:pt x="1075047" y="0"/>
                    </a:lnTo>
                    <a:lnTo>
                      <a:pt x="1145229" y="105273"/>
                    </a:lnTo>
                    <a:lnTo>
                      <a:pt x="1215411" y="0"/>
                    </a:lnTo>
                    <a:lnTo>
                      <a:pt x="1368152" y="0"/>
                    </a:lnTo>
                    <a:lnTo>
                      <a:pt x="1368152" y="1260000"/>
                    </a:lnTo>
                    <a:lnTo>
                      <a:pt x="108152" y="1260000"/>
                    </a:lnTo>
                    <a:lnTo>
                      <a:pt x="108152" y="410070"/>
                    </a:lnTo>
                    <a:cubicBezTo>
                      <a:pt x="324617" y="388083"/>
                      <a:pt x="496235" y="216464"/>
                      <a:pt x="518222" y="0"/>
                    </a:cubicBezTo>
                    <a:close/>
                  </a:path>
                </a:pathLst>
              </a:custGeom>
              <a:solidFill>
                <a:srgbClr val="1E605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lang="zh-CN" altLang="zh-CN" sz="17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矩形 84"/>
              <p:cNvSpPr>
                <a:spLocks noChangeArrowheads="1"/>
              </p:cNvSpPr>
              <p:nvPr/>
            </p:nvSpPr>
            <p:spPr bwMode="auto">
              <a:xfrm>
                <a:off x="6098574" y="4208658"/>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1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grpSp>
          <p:nvGrpSpPr>
            <p:cNvPr id="42" name="组合 15"/>
            <p:cNvGrpSpPr/>
            <p:nvPr/>
          </p:nvGrpSpPr>
          <p:grpSpPr bwMode="auto">
            <a:xfrm>
              <a:off x="6099016" y="1813081"/>
              <a:ext cx="1691186" cy="1821158"/>
              <a:chOff x="6099016" y="1813081"/>
              <a:chExt cx="1691186" cy="1821158"/>
            </a:xfrm>
          </p:grpSpPr>
          <p:sp>
            <p:nvSpPr>
              <p:cNvPr id="46" name="矩形 35"/>
              <p:cNvSpPr>
                <a:spLocks noChangeArrowheads="1"/>
              </p:cNvSpPr>
              <p:nvPr/>
            </p:nvSpPr>
            <p:spPr bwMode="auto">
              <a:xfrm>
                <a:off x="6099016" y="1813081"/>
                <a:ext cx="1676894" cy="1821158"/>
              </a:xfrm>
              <a:custGeom>
                <a:avLst/>
                <a:gdLst>
                  <a:gd name="T0" fmla="*/ 0 w 1260000"/>
                  <a:gd name="T1" fmla="*/ 0 h 1368389"/>
                  <a:gd name="T2" fmla="*/ 1260000 w 1260000"/>
                  <a:gd name="T3" fmla="*/ 1368389 h 1368389"/>
                </a:gdLst>
                <a:ahLst/>
                <a:cxnLst/>
                <a:rect l="T0" t="T1" r="T2" b="T3"/>
                <a:pathLst>
                  <a:path w="1260000" h="1368389">
                    <a:moveTo>
                      <a:pt x="965077" y="1260389"/>
                    </a:moveTo>
                    <a:lnTo>
                      <a:pt x="1109077" y="1260389"/>
                    </a:lnTo>
                    <a:lnTo>
                      <a:pt x="1037077" y="1368389"/>
                    </a:lnTo>
                    <a:close/>
                    <a:moveTo>
                      <a:pt x="0" y="0"/>
                    </a:moveTo>
                    <a:lnTo>
                      <a:pt x="1260000" y="0"/>
                    </a:lnTo>
                    <a:lnTo>
                      <a:pt x="1260000" y="1260000"/>
                    </a:lnTo>
                    <a:lnTo>
                      <a:pt x="409787" y="1260000"/>
                    </a:lnTo>
                    <a:cubicBezTo>
                      <a:pt x="386590" y="1044854"/>
                      <a:pt x="215525" y="874619"/>
                      <a:pt x="0" y="852738"/>
                    </a:cubicBezTo>
                    <a:lnTo>
                      <a:pt x="0" y="288016"/>
                    </a:lnTo>
                    <a:lnTo>
                      <a:pt x="108000" y="216016"/>
                    </a:lnTo>
                    <a:lnTo>
                      <a:pt x="0" y="144016"/>
                    </a:lnTo>
                    <a:close/>
                  </a:path>
                </a:pathLst>
              </a:custGeom>
              <a:solidFill>
                <a:srgbClr val="3399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lang="zh-CN" altLang="zh-CN" sz="17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7" name="矩形 85"/>
              <p:cNvSpPr>
                <a:spLocks noChangeArrowheads="1"/>
              </p:cNvSpPr>
              <p:nvPr/>
            </p:nvSpPr>
            <p:spPr bwMode="auto">
              <a:xfrm>
                <a:off x="6113006" y="2273108"/>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1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grpSp>
          <p:nvGrpSpPr>
            <p:cNvPr id="43" name="组合 16"/>
            <p:cNvGrpSpPr/>
            <p:nvPr/>
          </p:nvGrpSpPr>
          <p:grpSpPr bwMode="auto">
            <a:xfrm>
              <a:off x="4277618" y="1813081"/>
              <a:ext cx="1821398" cy="1676672"/>
              <a:chOff x="4277618" y="1813081"/>
              <a:chExt cx="1821398" cy="1676672"/>
            </a:xfrm>
          </p:grpSpPr>
          <p:sp>
            <p:nvSpPr>
              <p:cNvPr id="44" name="等腰三角形 52"/>
              <p:cNvSpPr>
                <a:spLocks noChangeArrowheads="1"/>
              </p:cNvSpPr>
              <p:nvPr/>
            </p:nvSpPr>
            <p:spPr bwMode="auto">
              <a:xfrm rot="5400000">
                <a:off x="4349981" y="1740718"/>
                <a:ext cx="1676672" cy="1821398"/>
              </a:xfrm>
              <a:custGeom>
                <a:avLst/>
                <a:gdLst>
                  <a:gd name="T0" fmla="*/ 0 w 1260000"/>
                  <a:gd name="T1" fmla="*/ 0 h 1368000"/>
                  <a:gd name="T2" fmla="*/ 1260000 w 1260000"/>
                  <a:gd name="T3" fmla="*/ 1368000 h 1368000"/>
                </a:gdLst>
                <a:ahLst/>
                <a:cxnLst/>
                <a:rect l="T0" t="T1" r="T2" b="T3"/>
                <a:pathLst>
                  <a:path w="1260000" h="1368000">
                    <a:moveTo>
                      <a:pt x="0" y="1368000"/>
                    </a:moveTo>
                    <a:lnTo>
                      <a:pt x="0" y="108000"/>
                    </a:lnTo>
                    <a:lnTo>
                      <a:pt x="144016" y="108000"/>
                    </a:lnTo>
                    <a:lnTo>
                      <a:pt x="216016" y="0"/>
                    </a:lnTo>
                    <a:lnTo>
                      <a:pt x="288016" y="108000"/>
                    </a:lnTo>
                    <a:lnTo>
                      <a:pt x="853021" y="108000"/>
                    </a:lnTo>
                    <a:cubicBezTo>
                      <a:pt x="876107" y="322207"/>
                      <a:pt x="1045793" y="491893"/>
                      <a:pt x="1260000" y="514979"/>
                    </a:cubicBezTo>
                    <a:lnTo>
                      <a:pt x="1260000" y="1080069"/>
                    </a:lnTo>
                    <a:lnTo>
                      <a:pt x="1152128" y="1151984"/>
                    </a:lnTo>
                    <a:lnTo>
                      <a:pt x="1260000" y="1223899"/>
                    </a:lnTo>
                    <a:lnTo>
                      <a:pt x="1260000" y="1368000"/>
                    </a:lnTo>
                    <a:close/>
                  </a:path>
                </a:pathLst>
              </a:custGeom>
              <a:solidFill>
                <a:srgbClr val="1E605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lang="zh-CN" altLang="zh-CN" sz="17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矩形 86"/>
              <p:cNvSpPr>
                <a:spLocks noChangeArrowheads="1"/>
              </p:cNvSpPr>
              <p:nvPr/>
            </p:nvSpPr>
            <p:spPr bwMode="auto">
              <a:xfrm>
                <a:off x="4277618" y="2279719"/>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1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grpSp>
      <p:grpSp>
        <p:nvGrpSpPr>
          <p:cNvPr id="52" name="Group 21"/>
          <p:cNvGrpSpPr/>
          <p:nvPr/>
        </p:nvGrpSpPr>
        <p:grpSpPr bwMode="auto">
          <a:xfrm>
            <a:off x="5919589" y="1492498"/>
            <a:ext cx="2684859" cy="1071677"/>
            <a:chOff x="0" y="0"/>
            <a:chExt cx="2689320" cy="1071709"/>
          </a:xfrm>
        </p:grpSpPr>
        <p:sp>
          <p:nvSpPr>
            <p:cNvPr id="53" name="TextBox 72"/>
            <p:cNvSpPr>
              <a:spLocks noChangeArrowheads="1"/>
            </p:cNvSpPr>
            <p:nvPr/>
          </p:nvSpPr>
          <p:spPr bwMode="auto">
            <a:xfrm>
              <a:off x="0" y="0"/>
              <a:ext cx="2213248" cy="261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100" b="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100" b="0">
                <a:solidFill>
                  <a:srgbClr val="000000"/>
                </a:solidFill>
              </a:endParaRPr>
            </a:p>
          </p:txBody>
        </p:sp>
        <p:sp>
          <p:nvSpPr>
            <p:cNvPr id="54" name="TextBox 77"/>
            <p:cNvSpPr>
              <a:spLocks noChangeArrowheads="1"/>
            </p:cNvSpPr>
            <p:nvPr/>
          </p:nvSpPr>
          <p:spPr bwMode="auto">
            <a:xfrm>
              <a:off x="10694" y="217604"/>
              <a:ext cx="2678626" cy="854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1100" b="0">
                  <a:solidFill>
                    <a:srgbClr val="000000"/>
                  </a:solidFill>
                  <a:latin typeface="微软雅黑" panose="020B0503020204020204" pitchFamily="34" charset="-122"/>
                  <a:ea typeface="微软雅黑" panose="020B0503020204020204" pitchFamily="34" charset="-122"/>
                </a:rPr>
                <a:t>我们工作室致力于专业</a:t>
              </a:r>
              <a:r>
                <a:rPr lang="en-US" altLang="zh-CN" sz="1100" b="0">
                  <a:solidFill>
                    <a:srgbClr val="000000"/>
                  </a:solidFill>
                  <a:latin typeface="微软雅黑" panose="020B0503020204020204" pitchFamily="34" charset="-122"/>
                  <a:ea typeface="微软雅黑" panose="020B0503020204020204" pitchFamily="34" charset="-122"/>
                </a:rPr>
                <a:t>PPT</a:t>
              </a:r>
              <a:r>
                <a:rPr lang="zh-CN" altLang="en-US" sz="1100" b="0">
                  <a:solidFill>
                    <a:srgbClr val="000000"/>
                  </a:solidFill>
                  <a:latin typeface="微软雅黑" panose="020B0503020204020204" pitchFamily="34" charset="-122"/>
                  <a:ea typeface="微软雅黑" panose="020B0503020204020204" pitchFamily="34" charset="-122"/>
                </a:rPr>
                <a:t>模板的发布，课件及汇报</a:t>
              </a:r>
              <a:r>
                <a:rPr lang="en-US" altLang="zh-CN" sz="1100" b="0">
                  <a:solidFill>
                    <a:srgbClr val="000000"/>
                  </a:solidFill>
                  <a:latin typeface="微软雅黑" panose="020B0503020204020204" pitchFamily="34" charset="-122"/>
                  <a:ea typeface="微软雅黑" panose="020B0503020204020204" pitchFamily="34" charset="-122"/>
                </a:rPr>
                <a:t>PPT</a:t>
              </a:r>
              <a:r>
                <a:rPr lang="zh-CN" altLang="en-US" sz="1100" b="0">
                  <a:solidFill>
                    <a:srgbClr val="000000"/>
                  </a:solidFill>
                  <a:latin typeface="微软雅黑" panose="020B0503020204020204" pitchFamily="34" charset="-122"/>
                  <a:ea typeface="微软雅黑" panose="020B0503020204020204" pitchFamily="34" charset="-122"/>
                </a:rPr>
                <a:t>的美化，并为您提供专业的</a:t>
              </a:r>
              <a:r>
                <a:rPr lang="en-US" altLang="zh-CN" sz="1100" b="0">
                  <a:solidFill>
                    <a:srgbClr val="000000"/>
                  </a:solidFill>
                  <a:latin typeface="微软雅黑" panose="020B0503020204020204" pitchFamily="34" charset="-122"/>
                  <a:ea typeface="微软雅黑" panose="020B0503020204020204" pitchFamily="34" charset="-122"/>
                </a:rPr>
                <a:t>PPT</a:t>
              </a:r>
              <a:r>
                <a:rPr lang="zh-CN" altLang="en-US" sz="1100" b="0">
                  <a:solidFill>
                    <a:srgbClr val="000000"/>
                  </a:solidFill>
                  <a:latin typeface="微软雅黑" panose="020B0503020204020204" pitchFamily="34" charset="-122"/>
                  <a:ea typeface="微软雅黑" panose="020B0503020204020204" pitchFamily="34" charset="-122"/>
                </a:rPr>
                <a:t>个性定制服务。</a:t>
              </a:r>
              <a:endParaRPr lang="zh-CN" altLang="en-US" sz="1100" b="0">
                <a:solidFill>
                  <a:srgbClr val="000000"/>
                </a:solidFill>
              </a:endParaRPr>
            </a:p>
          </p:txBody>
        </p:sp>
      </p:grpSp>
      <p:grpSp>
        <p:nvGrpSpPr>
          <p:cNvPr id="55" name="Group 24"/>
          <p:cNvGrpSpPr/>
          <p:nvPr/>
        </p:nvGrpSpPr>
        <p:grpSpPr bwMode="auto">
          <a:xfrm>
            <a:off x="5929114" y="2864098"/>
            <a:ext cx="2675334" cy="1071170"/>
            <a:chOff x="0" y="0"/>
            <a:chExt cx="2678626" cy="1073710"/>
          </a:xfrm>
        </p:grpSpPr>
        <p:sp>
          <p:nvSpPr>
            <p:cNvPr id="56" name="TextBox 79"/>
            <p:cNvSpPr>
              <a:spLocks noChangeArrowheads="1"/>
            </p:cNvSpPr>
            <p:nvPr/>
          </p:nvSpPr>
          <p:spPr bwMode="auto">
            <a:xfrm>
              <a:off x="0" y="0"/>
              <a:ext cx="2202554" cy="262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100" b="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100" b="0">
                <a:solidFill>
                  <a:srgbClr val="000000"/>
                </a:solidFill>
              </a:endParaRPr>
            </a:p>
          </p:txBody>
        </p:sp>
        <p:sp>
          <p:nvSpPr>
            <p:cNvPr id="57" name="TextBox 80"/>
            <p:cNvSpPr>
              <a:spLocks noChangeArrowheads="1"/>
            </p:cNvSpPr>
            <p:nvPr/>
          </p:nvSpPr>
          <p:spPr bwMode="auto">
            <a:xfrm>
              <a:off x="10694" y="217604"/>
              <a:ext cx="2667932" cy="856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1100" b="0">
                  <a:solidFill>
                    <a:srgbClr val="000000"/>
                  </a:solidFill>
                  <a:latin typeface="微软雅黑" panose="020B0503020204020204" pitchFamily="34" charset="-122"/>
                  <a:ea typeface="微软雅黑" panose="020B0503020204020204" pitchFamily="34" charset="-122"/>
                </a:rPr>
                <a:t>我们工作室致力于专业</a:t>
              </a:r>
              <a:r>
                <a:rPr lang="en-US" altLang="zh-CN" sz="1100" b="0">
                  <a:solidFill>
                    <a:srgbClr val="000000"/>
                  </a:solidFill>
                  <a:latin typeface="微软雅黑" panose="020B0503020204020204" pitchFamily="34" charset="-122"/>
                  <a:ea typeface="微软雅黑" panose="020B0503020204020204" pitchFamily="34" charset="-122"/>
                </a:rPr>
                <a:t>PPT</a:t>
              </a:r>
              <a:r>
                <a:rPr lang="zh-CN" altLang="en-US" sz="1100" b="0">
                  <a:solidFill>
                    <a:srgbClr val="000000"/>
                  </a:solidFill>
                  <a:latin typeface="微软雅黑" panose="020B0503020204020204" pitchFamily="34" charset="-122"/>
                  <a:ea typeface="微软雅黑" panose="020B0503020204020204" pitchFamily="34" charset="-122"/>
                </a:rPr>
                <a:t>模板的发布，课件及汇报</a:t>
              </a:r>
              <a:r>
                <a:rPr lang="en-US" altLang="zh-CN" sz="1100" b="0">
                  <a:solidFill>
                    <a:srgbClr val="000000"/>
                  </a:solidFill>
                  <a:latin typeface="微软雅黑" panose="020B0503020204020204" pitchFamily="34" charset="-122"/>
                  <a:ea typeface="微软雅黑" panose="020B0503020204020204" pitchFamily="34" charset="-122"/>
                </a:rPr>
                <a:t>PPT</a:t>
              </a:r>
              <a:r>
                <a:rPr lang="zh-CN" altLang="en-US" sz="1100" b="0">
                  <a:solidFill>
                    <a:srgbClr val="000000"/>
                  </a:solidFill>
                  <a:latin typeface="微软雅黑" panose="020B0503020204020204" pitchFamily="34" charset="-122"/>
                  <a:ea typeface="微软雅黑" panose="020B0503020204020204" pitchFamily="34" charset="-122"/>
                </a:rPr>
                <a:t>的美化，并为您提供专业的</a:t>
              </a:r>
              <a:r>
                <a:rPr lang="en-US" altLang="zh-CN" sz="1100" b="0">
                  <a:solidFill>
                    <a:srgbClr val="000000"/>
                  </a:solidFill>
                  <a:latin typeface="微软雅黑" panose="020B0503020204020204" pitchFamily="34" charset="-122"/>
                  <a:ea typeface="微软雅黑" panose="020B0503020204020204" pitchFamily="34" charset="-122"/>
                </a:rPr>
                <a:t>PPT</a:t>
              </a:r>
              <a:r>
                <a:rPr lang="zh-CN" altLang="en-US" sz="1100" b="0">
                  <a:solidFill>
                    <a:srgbClr val="000000"/>
                  </a:solidFill>
                  <a:latin typeface="微软雅黑" panose="020B0503020204020204" pitchFamily="34" charset="-122"/>
                  <a:ea typeface="微软雅黑" panose="020B0503020204020204" pitchFamily="34" charset="-122"/>
                </a:rPr>
                <a:t>个性定制服务。</a:t>
              </a:r>
              <a:endParaRPr lang="zh-CN" altLang="en-US" sz="1100" b="0">
                <a:solidFill>
                  <a:srgbClr val="000000"/>
                </a:solidFill>
              </a:endParaRPr>
            </a:p>
          </p:txBody>
        </p:sp>
      </p:grpSp>
      <p:grpSp>
        <p:nvGrpSpPr>
          <p:cNvPr id="58" name="Group 27"/>
          <p:cNvGrpSpPr/>
          <p:nvPr/>
        </p:nvGrpSpPr>
        <p:grpSpPr bwMode="auto">
          <a:xfrm>
            <a:off x="434380" y="1542504"/>
            <a:ext cx="2751535" cy="1062370"/>
            <a:chOff x="32169" y="49844"/>
            <a:chExt cx="2757193" cy="1062692"/>
          </a:xfrm>
        </p:grpSpPr>
        <p:sp>
          <p:nvSpPr>
            <p:cNvPr id="59" name="TextBox 82"/>
            <p:cNvSpPr>
              <a:spLocks noChangeArrowheads="1"/>
            </p:cNvSpPr>
            <p:nvPr/>
          </p:nvSpPr>
          <p:spPr bwMode="auto">
            <a:xfrm>
              <a:off x="1356525" y="49844"/>
              <a:ext cx="1432837" cy="277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b="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200" b="0">
                <a:solidFill>
                  <a:srgbClr val="000000"/>
                </a:solidFill>
              </a:endParaRPr>
            </a:p>
          </p:txBody>
        </p:sp>
        <p:sp>
          <p:nvSpPr>
            <p:cNvPr id="73" name="TextBox 83"/>
            <p:cNvSpPr>
              <a:spLocks noChangeArrowheads="1"/>
            </p:cNvSpPr>
            <p:nvPr/>
          </p:nvSpPr>
          <p:spPr bwMode="auto">
            <a:xfrm>
              <a:off x="32169" y="258197"/>
              <a:ext cx="2721096" cy="854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lnSpc>
                  <a:spcPct val="150000"/>
                </a:lnSpc>
              </a:pPr>
              <a:r>
                <a:rPr lang="zh-CN" altLang="en-US" sz="1100" b="0">
                  <a:solidFill>
                    <a:srgbClr val="000000"/>
                  </a:solidFill>
                  <a:latin typeface="微软雅黑" panose="020B0503020204020204" pitchFamily="34" charset="-122"/>
                  <a:ea typeface="微软雅黑" panose="020B0503020204020204" pitchFamily="34" charset="-122"/>
                </a:rPr>
                <a:t>我们工作室致力于专业</a:t>
              </a:r>
              <a:r>
                <a:rPr lang="en-US" altLang="zh-CN" sz="1100" b="0">
                  <a:solidFill>
                    <a:srgbClr val="000000"/>
                  </a:solidFill>
                  <a:latin typeface="微软雅黑" panose="020B0503020204020204" pitchFamily="34" charset="-122"/>
                  <a:ea typeface="微软雅黑" panose="020B0503020204020204" pitchFamily="34" charset="-122"/>
                </a:rPr>
                <a:t>PPT</a:t>
              </a:r>
              <a:r>
                <a:rPr lang="zh-CN" altLang="en-US" sz="1100" b="0">
                  <a:solidFill>
                    <a:srgbClr val="000000"/>
                  </a:solidFill>
                  <a:latin typeface="微软雅黑" panose="020B0503020204020204" pitchFamily="34" charset="-122"/>
                  <a:ea typeface="微软雅黑" panose="020B0503020204020204" pitchFamily="34" charset="-122"/>
                </a:rPr>
                <a:t>模板的发布，课件及汇报</a:t>
              </a:r>
              <a:r>
                <a:rPr lang="en-US" altLang="zh-CN" sz="1100" b="0">
                  <a:solidFill>
                    <a:srgbClr val="000000"/>
                  </a:solidFill>
                  <a:latin typeface="微软雅黑" panose="020B0503020204020204" pitchFamily="34" charset="-122"/>
                  <a:ea typeface="微软雅黑" panose="020B0503020204020204" pitchFamily="34" charset="-122"/>
                </a:rPr>
                <a:t>PPT</a:t>
              </a:r>
              <a:r>
                <a:rPr lang="zh-CN" altLang="en-US" sz="1100" b="0">
                  <a:solidFill>
                    <a:srgbClr val="000000"/>
                  </a:solidFill>
                  <a:latin typeface="微软雅黑" panose="020B0503020204020204" pitchFamily="34" charset="-122"/>
                  <a:ea typeface="微软雅黑" panose="020B0503020204020204" pitchFamily="34" charset="-122"/>
                </a:rPr>
                <a:t>的美化，并为您提供专业的</a:t>
              </a:r>
              <a:r>
                <a:rPr lang="en-US" altLang="zh-CN" sz="1100" b="0">
                  <a:solidFill>
                    <a:srgbClr val="000000"/>
                  </a:solidFill>
                  <a:latin typeface="微软雅黑" panose="020B0503020204020204" pitchFamily="34" charset="-122"/>
                  <a:ea typeface="微软雅黑" panose="020B0503020204020204" pitchFamily="34" charset="-122"/>
                </a:rPr>
                <a:t>PPT</a:t>
              </a:r>
              <a:r>
                <a:rPr lang="zh-CN" altLang="en-US" sz="1100" b="0">
                  <a:solidFill>
                    <a:srgbClr val="000000"/>
                  </a:solidFill>
                  <a:latin typeface="微软雅黑" panose="020B0503020204020204" pitchFamily="34" charset="-122"/>
                  <a:ea typeface="微软雅黑" panose="020B0503020204020204" pitchFamily="34" charset="-122"/>
                </a:rPr>
                <a:t>个性定制服务。</a:t>
              </a:r>
              <a:endParaRPr lang="zh-CN" altLang="en-US" sz="1100" b="0">
                <a:solidFill>
                  <a:srgbClr val="000000"/>
                </a:solidFill>
              </a:endParaRPr>
            </a:p>
          </p:txBody>
        </p:sp>
      </p:grpSp>
      <p:grpSp>
        <p:nvGrpSpPr>
          <p:cNvPr id="74" name="Group 30"/>
          <p:cNvGrpSpPr/>
          <p:nvPr/>
        </p:nvGrpSpPr>
        <p:grpSpPr bwMode="auto">
          <a:xfrm>
            <a:off x="498673" y="2960539"/>
            <a:ext cx="2690813" cy="969527"/>
            <a:chOff x="0" y="102119"/>
            <a:chExt cx="2696011" cy="969852"/>
          </a:xfrm>
        </p:grpSpPr>
        <p:sp>
          <p:nvSpPr>
            <p:cNvPr id="75" name="TextBox 89"/>
            <p:cNvSpPr>
              <a:spLocks noChangeArrowheads="1"/>
            </p:cNvSpPr>
            <p:nvPr/>
          </p:nvSpPr>
          <p:spPr bwMode="auto">
            <a:xfrm>
              <a:off x="1421063" y="102119"/>
              <a:ext cx="1274948" cy="431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100" b="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100" b="0">
                <a:solidFill>
                  <a:srgbClr val="000000"/>
                </a:solidFill>
              </a:endParaRPr>
            </a:p>
          </p:txBody>
        </p:sp>
        <p:sp>
          <p:nvSpPr>
            <p:cNvPr id="76" name="TextBox 90"/>
            <p:cNvSpPr>
              <a:spLocks noChangeArrowheads="1"/>
            </p:cNvSpPr>
            <p:nvPr/>
          </p:nvSpPr>
          <p:spPr bwMode="auto">
            <a:xfrm>
              <a:off x="0" y="217604"/>
              <a:ext cx="2623790" cy="854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lnSpc>
                  <a:spcPct val="150000"/>
                </a:lnSpc>
              </a:pPr>
              <a:r>
                <a:rPr lang="zh-CN" altLang="en-US" sz="1100" b="0">
                  <a:solidFill>
                    <a:srgbClr val="000000"/>
                  </a:solidFill>
                  <a:latin typeface="微软雅黑" panose="020B0503020204020204" pitchFamily="34" charset="-122"/>
                  <a:ea typeface="微软雅黑" panose="020B0503020204020204" pitchFamily="34" charset="-122"/>
                </a:rPr>
                <a:t>我们工作室致力于专业</a:t>
              </a:r>
              <a:r>
                <a:rPr lang="en-US" altLang="zh-CN" sz="1100" b="0">
                  <a:solidFill>
                    <a:srgbClr val="000000"/>
                  </a:solidFill>
                  <a:latin typeface="微软雅黑" panose="020B0503020204020204" pitchFamily="34" charset="-122"/>
                  <a:ea typeface="微软雅黑" panose="020B0503020204020204" pitchFamily="34" charset="-122"/>
                </a:rPr>
                <a:t>PPT</a:t>
              </a:r>
              <a:r>
                <a:rPr lang="zh-CN" altLang="en-US" sz="1100" b="0">
                  <a:solidFill>
                    <a:srgbClr val="000000"/>
                  </a:solidFill>
                  <a:latin typeface="微软雅黑" panose="020B0503020204020204" pitchFamily="34" charset="-122"/>
                  <a:ea typeface="微软雅黑" panose="020B0503020204020204" pitchFamily="34" charset="-122"/>
                </a:rPr>
                <a:t>模板的发布，课件及汇报</a:t>
              </a:r>
              <a:r>
                <a:rPr lang="en-US" altLang="zh-CN" sz="1100" b="0">
                  <a:solidFill>
                    <a:srgbClr val="000000"/>
                  </a:solidFill>
                  <a:latin typeface="微软雅黑" panose="020B0503020204020204" pitchFamily="34" charset="-122"/>
                  <a:ea typeface="微软雅黑" panose="020B0503020204020204" pitchFamily="34" charset="-122"/>
                </a:rPr>
                <a:t>PPT</a:t>
              </a:r>
              <a:r>
                <a:rPr lang="zh-CN" altLang="en-US" sz="1100" b="0">
                  <a:solidFill>
                    <a:srgbClr val="000000"/>
                  </a:solidFill>
                  <a:latin typeface="微软雅黑" panose="020B0503020204020204" pitchFamily="34" charset="-122"/>
                  <a:ea typeface="微软雅黑" panose="020B0503020204020204" pitchFamily="34" charset="-122"/>
                </a:rPr>
                <a:t>的美化，并为您提供专业的</a:t>
              </a:r>
              <a:r>
                <a:rPr lang="en-US" altLang="zh-CN" sz="1100" b="0">
                  <a:solidFill>
                    <a:srgbClr val="000000"/>
                  </a:solidFill>
                  <a:latin typeface="微软雅黑" panose="020B0503020204020204" pitchFamily="34" charset="-122"/>
                  <a:ea typeface="微软雅黑" panose="020B0503020204020204" pitchFamily="34" charset="-122"/>
                </a:rPr>
                <a:t>PPT</a:t>
              </a:r>
              <a:r>
                <a:rPr lang="zh-CN" altLang="en-US" sz="1100" b="0">
                  <a:solidFill>
                    <a:srgbClr val="000000"/>
                  </a:solidFill>
                  <a:latin typeface="微软雅黑" panose="020B0503020204020204" pitchFamily="34" charset="-122"/>
                  <a:ea typeface="微软雅黑" panose="020B0503020204020204" pitchFamily="34" charset="-122"/>
                </a:rPr>
                <a:t>个性定制服务。</a:t>
              </a:r>
              <a:endParaRPr lang="zh-CN" altLang="en-US" sz="1100" b="0">
                <a:solidFill>
                  <a:srgbClr val="000000"/>
                </a:solidFill>
              </a:endParaRPr>
            </a:p>
          </p:txBody>
        </p:sp>
      </p:grpSp>
      <p:grpSp>
        <p:nvGrpSpPr>
          <p:cNvPr id="77" name="组合 76"/>
          <p:cNvGrpSpPr/>
          <p:nvPr/>
        </p:nvGrpSpPr>
        <p:grpSpPr bwMode="auto">
          <a:xfrm>
            <a:off x="4061024" y="2433092"/>
            <a:ext cx="964406" cy="825103"/>
            <a:chOff x="5387199" y="3010872"/>
            <a:chExt cx="1286460" cy="1101492"/>
          </a:xfrm>
        </p:grpSpPr>
        <p:sp>
          <p:nvSpPr>
            <p:cNvPr id="78" name="椭圆 88"/>
            <p:cNvSpPr>
              <a:spLocks noChangeArrowheads="1"/>
            </p:cNvSpPr>
            <p:nvPr/>
          </p:nvSpPr>
          <p:spPr bwMode="auto">
            <a:xfrm>
              <a:off x="5479316" y="3010872"/>
              <a:ext cx="1102226" cy="1101492"/>
            </a:xfrm>
            <a:prstGeom prst="ellipse">
              <a:avLst/>
            </a:prstGeom>
            <a:solidFill>
              <a:srgbClr val="C0C0C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fontAlgn="auto" hangingPunct="1">
                <a:spcBef>
                  <a:spcPts val="0"/>
                </a:spcBef>
                <a:spcAft>
                  <a:spcPts val="0"/>
                </a:spcAft>
                <a:defRPr/>
              </a:pPr>
              <a:endParaRPr lang="zh-CN" altLang="zh-CN" sz="17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9" name="矩形 87"/>
            <p:cNvSpPr>
              <a:spLocks noChangeArrowheads="1"/>
            </p:cNvSpPr>
            <p:nvPr/>
          </p:nvSpPr>
          <p:spPr bwMode="auto">
            <a:xfrm>
              <a:off x="5387199" y="3249291"/>
              <a:ext cx="1286460" cy="575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fontAlgn="auto" hangingPunct="1">
                <a:spcBef>
                  <a:spcPts val="0"/>
                </a:spcBef>
                <a:spcAft>
                  <a:spcPts val="0"/>
                </a:spcAft>
                <a:defRPr/>
              </a:pPr>
              <a:r>
                <a:rPr lang="en-US" altLang="zh-CN" sz="1100" b="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Add keywords</a:t>
              </a:r>
              <a:endParaRPr lang="zh-CN" altLang="en-US" sz="1100" b="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2500" advClick="0" advTm="11000">
        <p:checker/>
      </p:transition>
    </mc:Choice>
    <mc:Fallback xmlns="">
      <p:transition spd="slow" advClick="0" advTm="1100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500" fill="hold"/>
                                        <p:tgtEl>
                                          <p:spTgt spid="77"/>
                                        </p:tgtEl>
                                        <p:attrNameLst>
                                          <p:attrName>ppt_w</p:attrName>
                                        </p:attrNameLst>
                                      </p:cBhvr>
                                      <p:tavLst>
                                        <p:tav tm="0">
                                          <p:val>
                                            <p:fltVal val="0"/>
                                          </p:val>
                                        </p:tav>
                                        <p:tav tm="100000">
                                          <p:val>
                                            <p:strVal val="#ppt_w"/>
                                          </p:val>
                                        </p:tav>
                                      </p:tavLst>
                                    </p:anim>
                                    <p:anim calcmode="lin" valueType="num">
                                      <p:cBhvr>
                                        <p:cTn id="12" dur="500" fill="hold"/>
                                        <p:tgtEl>
                                          <p:spTgt spid="77"/>
                                        </p:tgtEl>
                                        <p:attrNameLst>
                                          <p:attrName>ppt_h</p:attrName>
                                        </p:attrNameLst>
                                      </p:cBhvr>
                                      <p:tavLst>
                                        <p:tav tm="0">
                                          <p:val>
                                            <p:fltVal val="0"/>
                                          </p:val>
                                        </p:tav>
                                        <p:tav tm="100000">
                                          <p:val>
                                            <p:strVal val="#ppt_h"/>
                                          </p:val>
                                        </p:tav>
                                      </p:tavLst>
                                    </p:anim>
                                    <p:animEffect transition="in" filter="fade">
                                      <p:cBhvr>
                                        <p:cTn id="13" dur="500"/>
                                        <p:tgtEl>
                                          <p:spTgt spid="77"/>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58"/>
                                        </p:tgtEl>
                                        <p:attrNameLst>
                                          <p:attrName>style.visibility</p:attrName>
                                        </p:attrNameLst>
                                      </p:cBhvr>
                                      <p:to>
                                        <p:strVal val="visible"/>
                                      </p:to>
                                    </p:set>
                                    <p:anim calcmode="lin" valueType="num">
                                      <p:cBhvr additive="base">
                                        <p:cTn id="23" dur="500" fill="hold"/>
                                        <p:tgtEl>
                                          <p:spTgt spid="58"/>
                                        </p:tgtEl>
                                        <p:attrNameLst>
                                          <p:attrName>ppt_x</p:attrName>
                                        </p:attrNameLst>
                                      </p:cBhvr>
                                      <p:tavLst>
                                        <p:tav tm="0">
                                          <p:val>
                                            <p:strVal val="0-#ppt_w/2"/>
                                          </p:val>
                                        </p:tav>
                                        <p:tav tm="100000">
                                          <p:val>
                                            <p:strVal val="#ppt_x"/>
                                          </p:val>
                                        </p:tav>
                                      </p:tavLst>
                                    </p:anim>
                                    <p:anim calcmode="lin" valueType="num">
                                      <p:cBhvr additive="base">
                                        <p:cTn id="24" dur="500" fill="hold"/>
                                        <p:tgtEl>
                                          <p:spTgt spid="58"/>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2" fill="hold" nodeType="afterEffect">
                                  <p:stCondLst>
                                    <p:cond delay="0"/>
                                  </p:stCondLst>
                                  <p:childTnLst>
                                    <p:set>
                                      <p:cBhvr>
                                        <p:cTn id="27" dur="1" fill="hold">
                                          <p:stCondLst>
                                            <p:cond delay="0"/>
                                          </p:stCondLst>
                                        </p:cTn>
                                        <p:tgtEl>
                                          <p:spTgt spid="52"/>
                                        </p:tgtEl>
                                        <p:attrNameLst>
                                          <p:attrName>style.visibility</p:attrName>
                                        </p:attrNameLst>
                                      </p:cBhvr>
                                      <p:to>
                                        <p:strVal val="visible"/>
                                      </p:to>
                                    </p:set>
                                    <p:anim calcmode="lin" valueType="num">
                                      <p:cBhvr additive="base">
                                        <p:cTn id="28" dur="500" fill="hold"/>
                                        <p:tgtEl>
                                          <p:spTgt spid="52"/>
                                        </p:tgtEl>
                                        <p:attrNameLst>
                                          <p:attrName>ppt_x</p:attrName>
                                        </p:attrNameLst>
                                      </p:cBhvr>
                                      <p:tavLst>
                                        <p:tav tm="0">
                                          <p:val>
                                            <p:strVal val="1+#ppt_w/2"/>
                                          </p:val>
                                        </p:tav>
                                        <p:tav tm="100000">
                                          <p:val>
                                            <p:strVal val="#ppt_x"/>
                                          </p:val>
                                        </p:tav>
                                      </p:tavLst>
                                    </p:anim>
                                    <p:anim calcmode="lin" valueType="num">
                                      <p:cBhvr additive="base">
                                        <p:cTn id="29" dur="500" fill="hold"/>
                                        <p:tgtEl>
                                          <p:spTgt spid="52"/>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 presetClass="entr" presetSubtype="8" fill="hold" nodeType="afterEffect">
                                  <p:stCondLst>
                                    <p:cond delay="0"/>
                                  </p:stCondLst>
                                  <p:childTnLst>
                                    <p:set>
                                      <p:cBhvr>
                                        <p:cTn id="32" dur="1" fill="hold">
                                          <p:stCondLst>
                                            <p:cond delay="0"/>
                                          </p:stCondLst>
                                        </p:cTn>
                                        <p:tgtEl>
                                          <p:spTgt spid="74"/>
                                        </p:tgtEl>
                                        <p:attrNameLst>
                                          <p:attrName>style.visibility</p:attrName>
                                        </p:attrNameLst>
                                      </p:cBhvr>
                                      <p:to>
                                        <p:strVal val="visible"/>
                                      </p:to>
                                    </p:set>
                                    <p:anim calcmode="lin" valueType="num">
                                      <p:cBhvr additive="base">
                                        <p:cTn id="33" dur="500" fill="hold"/>
                                        <p:tgtEl>
                                          <p:spTgt spid="74"/>
                                        </p:tgtEl>
                                        <p:attrNameLst>
                                          <p:attrName>ppt_x</p:attrName>
                                        </p:attrNameLst>
                                      </p:cBhvr>
                                      <p:tavLst>
                                        <p:tav tm="0">
                                          <p:val>
                                            <p:strVal val="0-#ppt_w/2"/>
                                          </p:val>
                                        </p:tav>
                                        <p:tav tm="100000">
                                          <p:val>
                                            <p:strVal val="#ppt_x"/>
                                          </p:val>
                                        </p:tav>
                                      </p:tavLst>
                                    </p:anim>
                                    <p:anim calcmode="lin" valueType="num">
                                      <p:cBhvr additive="base">
                                        <p:cTn id="34" dur="500" fill="hold"/>
                                        <p:tgtEl>
                                          <p:spTgt spid="74"/>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 presetClass="entr" presetSubtype="2" fill="hold" nodeType="after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500" fill="hold"/>
                                        <p:tgtEl>
                                          <p:spTgt spid="55"/>
                                        </p:tgtEl>
                                        <p:attrNameLst>
                                          <p:attrName>ppt_x</p:attrName>
                                        </p:attrNameLst>
                                      </p:cBhvr>
                                      <p:tavLst>
                                        <p:tav tm="0">
                                          <p:val>
                                            <p:strVal val="1+#ppt_w/2"/>
                                          </p:val>
                                        </p:tav>
                                        <p:tav tm="100000">
                                          <p:val>
                                            <p:strVal val="#ppt_x"/>
                                          </p:val>
                                        </p:tav>
                                      </p:tavLst>
                                    </p:anim>
                                    <p:anim calcmode="lin" valueType="num">
                                      <p:cBhvr additive="base">
                                        <p:cTn id="39"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cxnSp>
        <p:nvCxnSpPr>
          <p:cNvPr id="30" name="直接连接符 29"/>
          <p:cNvCxnSpPr/>
          <p:nvPr/>
        </p:nvCxnSpPr>
        <p:spPr>
          <a:xfrm>
            <a:off x="0" y="4275428"/>
            <a:ext cx="9144000" cy="0"/>
          </a:xfrm>
          <a:prstGeom prst="line">
            <a:avLst/>
          </a:prstGeom>
          <a:ln>
            <a:solidFill>
              <a:srgbClr val="085029"/>
            </a:solidFill>
          </a:ln>
        </p:spPr>
        <p:style>
          <a:lnRef idx="1">
            <a:schemeClr val="accent6"/>
          </a:lnRef>
          <a:fillRef idx="0">
            <a:schemeClr val="accent6"/>
          </a:fillRef>
          <a:effectRef idx="0">
            <a:schemeClr val="accent6"/>
          </a:effectRef>
          <a:fontRef idx="minor">
            <a:schemeClr val="tx1"/>
          </a:fontRef>
        </p:style>
      </p:cxnSp>
      <p:sp>
        <p:nvSpPr>
          <p:cNvPr id="31" name="椭圆 30"/>
          <p:cNvSpPr/>
          <p:nvPr/>
        </p:nvSpPr>
        <p:spPr>
          <a:xfrm>
            <a:off x="1896788" y="4136658"/>
            <a:ext cx="235292" cy="235292"/>
          </a:xfrm>
          <a:prstGeom prst="ellipse">
            <a:avLst/>
          </a:prstGeom>
          <a:solidFill>
            <a:schemeClr val="bg1"/>
          </a:solidFill>
          <a:ln w="38100">
            <a:solidFill>
              <a:srgbClr val="085029"/>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32" name="组合 31"/>
          <p:cNvGrpSpPr/>
          <p:nvPr/>
        </p:nvGrpSpPr>
        <p:grpSpPr>
          <a:xfrm>
            <a:off x="1327022" y="1203598"/>
            <a:ext cx="1333322" cy="2791051"/>
            <a:chOff x="1115616" y="1077584"/>
            <a:chExt cx="1224136" cy="2562492"/>
          </a:xfrm>
        </p:grpSpPr>
        <p:sp>
          <p:nvSpPr>
            <p:cNvPr id="33" name="任意多边形 32"/>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4" name="圆角矩形 33"/>
            <p:cNvSpPr/>
            <p:nvPr/>
          </p:nvSpPr>
          <p:spPr>
            <a:xfrm>
              <a:off x="1259632" y="1216298"/>
              <a:ext cx="936104" cy="2088232"/>
            </a:xfrm>
            <a:prstGeom prst="roundRect">
              <a:avLst>
                <a:gd name="adj" fmla="val 14632"/>
              </a:avLst>
            </a:prstGeom>
            <a:solidFill>
              <a:schemeClr val="accent6">
                <a:lumMod val="50000"/>
              </a:schemeClr>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5" name="矩形 34"/>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accent6">
                      <a:lumMod val="50000"/>
                    </a:schemeClr>
                  </a:solidFill>
                  <a:latin typeface="微软雅黑" panose="020B0503020204020204" pitchFamily="34" charset="-122"/>
                  <a:ea typeface="微软雅黑" panose="020B0503020204020204" pitchFamily="34" charset="-122"/>
                </a:rPr>
                <a:t>第一阶段</a:t>
              </a:r>
            </a:p>
          </p:txBody>
        </p:sp>
        <p:sp>
          <p:nvSpPr>
            <p:cNvPr id="36" name="文本框 16"/>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文本框 17"/>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38" name="椭圆 37"/>
          <p:cNvSpPr/>
          <p:nvPr/>
        </p:nvSpPr>
        <p:spPr>
          <a:xfrm>
            <a:off x="3655339" y="4136658"/>
            <a:ext cx="235292" cy="235292"/>
          </a:xfrm>
          <a:prstGeom prst="ellipse">
            <a:avLst/>
          </a:prstGeom>
          <a:solidFill>
            <a:schemeClr val="bg1"/>
          </a:solidFill>
          <a:ln w="38100">
            <a:solidFill>
              <a:srgbClr val="085029"/>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39" name="组合 38"/>
          <p:cNvGrpSpPr/>
          <p:nvPr/>
        </p:nvGrpSpPr>
        <p:grpSpPr>
          <a:xfrm>
            <a:off x="3085575" y="1203598"/>
            <a:ext cx="1333322" cy="2791051"/>
            <a:chOff x="1115616" y="1077584"/>
            <a:chExt cx="1224136" cy="2562492"/>
          </a:xfrm>
        </p:grpSpPr>
        <p:sp>
          <p:nvSpPr>
            <p:cNvPr id="40" name="任意多边形 39"/>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圆角矩形 40"/>
            <p:cNvSpPr/>
            <p:nvPr/>
          </p:nvSpPr>
          <p:spPr>
            <a:xfrm>
              <a:off x="1259632" y="1216298"/>
              <a:ext cx="936104" cy="2088232"/>
            </a:xfrm>
            <a:prstGeom prst="roundRect">
              <a:avLst>
                <a:gd name="adj" fmla="val 14632"/>
              </a:avLst>
            </a:prstGeom>
            <a:solidFill>
              <a:srgbClr val="02525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2" name="矩形 41"/>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6">
                      <a:lumMod val="50000"/>
                    </a:schemeClr>
                  </a:solidFill>
                  <a:latin typeface="微软雅黑" panose="020B0503020204020204" pitchFamily="34" charset="-122"/>
                  <a:ea typeface="微软雅黑" panose="020B0503020204020204" pitchFamily="34" charset="-122"/>
                </a:rPr>
                <a:t>第二阶段</a:t>
              </a:r>
              <a:endParaRPr lang="zh-CN" altLang="en-US" sz="1400" b="1" dirty="0">
                <a:solidFill>
                  <a:schemeClr val="accent6">
                    <a:lumMod val="50000"/>
                  </a:schemeClr>
                </a:solidFill>
                <a:latin typeface="微软雅黑" panose="020B0503020204020204" pitchFamily="34" charset="-122"/>
                <a:ea typeface="微软雅黑" panose="020B0503020204020204" pitchFamily="34" charset="-122"/>
              </a:endParaRPr>
            </a:p>
          </p:txBody>
        </p:sp>
        <p:sp>
          <p:nvSpPr>
            <p:cNvPr id="43" name="文本框 24"/>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4" name="文本框 25"/>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45" name="椭圆 44"/>
          <p:cNvSpPr/>
          <p:nvPr/>
        </p:nvSpPr>
        <p:spPr>
          <a:xfrm>
            <a:off x="5413893" y="4136658"/>
            <a:ext cx="235292" cy="235292"/>
          </a:xfrm>
          <a:prstGeom prst="ellipse">
            <a:avLst/>
          </a:prstGeom>
          <a:solidFill>
            <a:schemeClr val="bg1"/>
          </a:solidFill>
          <a:ln w="38100">
            <a:solidFill>
              <a:srgbClr val="085029"/>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6" name="组合 45"/>
          <p:cNvGrpSpPr/>
          <p:nvPr/>
        </p:nvGrpSpPr>
        <p:grpSpPr>
          <a:xfrm>
            <a:off x="4844129" y="1203598"/>
            <a:ext cx="1333322" cy="2791051"/>
            <a:chOff x="1115616" y="1077584"/>
            <a:chExt cx="1224136" cy="2562492"/>
          </a:xfrm>
        </p:grpSpPr>
        <p:sp>
          <p:nvSpPr>
            <p:cNvPr id="47" name="任意多边形 46"/>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8" name="圆角矩形 47"/>
            <p:cNvSpPr/>
            <p:nvPr/>
          </p:nvSpPr>
          <p:spPr>
            <a:xfrm>
              <a:off x="1259632" y="1216298"/>
              <a:ext cx="936104" cy="2088232"/>
            </a:xfrm>
            <a:prstGeom prst="roundRect">
              <a:avLst>
                <a:gd name="adj" fmla="val 14632"/>
              </a:avLst>
            </a:prstGeom>
            <a:solidFill>
              <a:schemeClr val="accent6">
                <a:lumMod val="50000"/>
              </a:schemeClr>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9" name="矩形 48"/>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6">
                      <a:lumMod val="50000"/>
                    </a:schemeClr>
                  </a:solidFill>
                  <a:latin typeface="微软雅黑" panose="020B0503020204020204" pitchFamily="34" charset="-122"/>
                  <a:ea typeface="微软雅黑" panose="020B0503020204020204" pitchFamily="34" charset="-122"/>
                </a:rPr>
                <a:t>第三阶段</a:t>
              </a:r>
              <a:endParaRPr lang="zh-CN" altLang="en-US" sz="1400" b="1" dirty="0">
                <a:solidFill>
                  <a:schemeClr val="accent6">
                    <a:lumMod val="50000"/>
                  </a:schemeClr>
                </a:solidFill>
                <a:latin typeface="微软雅黑" panose="020B0503020204020204" pitchFamily="34" charset="-122"/>
                <a:ea typeface="微软雅黑" panose="020B0503020204020204" pitchFamily="34" charset="-122"/>
              </a:endParaRPr>
            </a:p>
          </p:txBody>
        </p:sp>
        <p:sp>
          <p:nvSpPr>
            <p:cNvPr id="50" name="文本框 31"/>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1" name="文本框 32"/>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52" name="椭圆 51"/>
          <p:cNvSpPr/>
          <p:nvPr/>
        </p:nvSpPr>
        <p:spPr>
          <a:xfrm>
            <a:off x="7172448" y="4136658"/>
            <a:ext cx="235292" cy="235292"/>
          </a:xfrm>
          <a:prstGeom prst="ellipse">
            <a:avLst/>
          </a:prstGeom>
          <a:solidFill>
            <a:schemeClr val="bg1"/>
          </a:solidFill>
          <a:ln w="38100">
            <a:solidFill>
              <a:srgbClr val="085029"/>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53" name="组合 52"/>
          <p:cNvGrpSpPr/>
          <p:nvPr/>
        </p:nvGrpSpPr>
        <p:grpSpPr>
          <a:xfrm>
            <a:off x="6602682" y="1203598"/>
            <a:ext cx="1333322" cy="2791051"/>
            <a:chOff x="1115616" y="1077584"/>
            <a:chExt cx="1224136" cy="2562492"/>
          </a:xfrm>
        </p:grpSpPr>
        <p:sp>
          <p:nvSpPr>
            <p:cNvPr id="54" name="任意多边形 53"/>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5" name="圆角矩形 54"/>
            <p:cNvSpPr/>
            <p:nvPr/>
          </p:nvSpPr>
          <p:spPr>
            <a:xfrm>
              <a:off x="1259632" y="1216298"/>
              <a:ext cx="936104" cy="2088232"/>
            </a:xfrm>
            <a:prstGeom prst="roundRect">
              <a:avLst>
                <a:gd name="adj" fmla="val 14632"/>
              </a:avLst>
            </a:prstGeom>
            <a:solidFill>
              <a:srgbClr val="02525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6" name="矩形 55"/>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6">
                      <a:lumMod val="50000"/>
                    </a:schemeClr>
                  </a:solidFill>
                  <a:latin typeface="微软雅黑" panose="020B0503020204020204" pitchFamily="34" charset="-122"/>
                  <a:ea typeface="微软雅黑" panose="020B0503020204020204" pitchFamily="34" charset="-122"/>
                </a:rPr>
                <a:t>第四阶段</a:t>
              </a:r>
              <a:endParaRPr lang="zh-CN" altLang="en-US" sz="1400" b="1" dirty="0">
                <a:solidFill>
                  <a:schemeClr val="accent6">
                    <a:lumMod val="50000"/>
                  </a:schemeClr>
                </a:solidFill>
                <a:latin typeface="微软雅黑" panose="020B0503020204020204" pitchFamily="34" charset="-122"/>
                <a:ea typeface="微软雅黑" panose="020B0503020204020204" pitchFamily="34" charset="-122"/>
              </a:endParaRPr>
            </a:p>
          </p:txBody>
        </p:sp>
        <p:sp>
          <p:nvSpPr>
            <p:cNvPr id="57" name="文本框 38"/>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8" name="文本框 39"/>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Tree>
  </p:cSld>
  <p:clrMapOvr>
    <a:masterClrMapping/>
  </p:clrMapOvr>
  <mc:AlternateContent xmlns:mc="http://schemas.openxmlformats.org/markup-compatibility/2006" xmlns:p14="http://schemas.microsoft.com/office/powerpoint/2010/main">
    <mc:Choice Requires="p14">
      <p:transition spd="slow" p14:dur="900" advClick="0" advTm="6000">
        <p14:warp dir="in"/>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heel(4)">
                                      <p:cBhvr>
                                        <p:cTn id="7" dur="1000"/>
                                        <p:tgtEl>
                                          <p:spTgt spid="29"/>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p:stCondLst>
                              <p:cond delay="1500"/>
                            </p:stCondLst>
                            <p:childTnLst>
                              <p:par>
                                <p:cTn id="13" presetID="42"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ppt_x</p:attrName>
                                        </p:attrNameLst>
                                      </p:cBhvr>
                                      <p:tavLst>
                                        <p:tav tm="0">
                                          <p:val>
                                            <p:strVal val="#ppt_x"/>
                                          </p:val>
                                        </p:tav>
                                        <p:tav tm="100000">
                                          <p:val>
                                            <p:strVal val="#ppt_x"/>
                                          </p:val>
                                        </p:tav>
                                      </p:tavLst>
                                    </p:anim>
                                    <p:anim calcmode="lin" valueType="num">
                                      <p:cBhvr>
                                        <p:cTn id="17" dur="500" fill="hold"/>
                                        <p:tgtEl>
                                          <p:spTgt spid="31"/>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500"/>
                                        <p:tgtEl>
                                          <p:spTgt spid="32"/>
                                        </p:tgtEl>
                                      </p:cBhvr>
                                    </p:animEffect>
                                    <p:anim calcmode="lin" valueType="num">
                                      <p:cBhvr>
                                        <p:cTn id="21" dur="500" fill="hold"/>
                                        <p:tgtEl>
                                          <p:spTgt spid="32"/>
                                        </p:tgtEl>
                                        <p:attrNameLst>
                                          <p:attrName>ppt_x</p:attrName>
                                        </p:attrNameLst>
                                      </p:cBhvr>
                                      <p:tavLst>
                                        <p:tav tm="0">
                                          <p:val>
                                            <p:strVal val="#ppt_x"/>
                                          </p:val>
                                        </p:tav>
                                        <p:tav tm="100000">
                                          <p:val>
                                            <p:strVal val="#ppt_x"/>
                                          </p:val>
                                        </p:tav>
                                      </p:tavLst>
                                    </p:anim>
                                    <p:anim calcmode="lin" valueType="num">
                                      <p:cBhvr>
                                        <p:cTn id="22" dur="500" fill="hold"/>
                                        <p:tgtEl>
                                          <p:spTgt spid="32"/>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30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anim calcmode="lin" valueType="num">
                                      <p:cBhvr>
                                        <p:cTn id="26" dur="500" fill="hold"/>
                                        <p:tgtEl>
                                          <p:spTgt spid="38"/>
                                        </p:tgtEl>
                                        <p:attrNameLst>
                                          <p:attrName>ppt_x</p:attrName>
                                        </p:attrNameLst>
                                      </p:cBhvr>
                                      <p:tavLst>
                                        <p:tav tm="0">
                                          <p:val>
                                            <p:strVal val="#ppt_x"/>
                                          </p:val>
                                        </p:tav>
                                        <p:tav tm="100000">
                                          <p:val>
                                            <p:strVal val="#ppt_x"/>
                                          </p:val>
                                        </p:tav>
                                      </p:tavLst>
                                    </p:anim>
                                    <p:anim calcmode="lin" valueType="num">
                                      <p:cBhvr>
                                        <p:cTn id="27" dur="500" fill="hold"/>
                                        <p:tgtEl>
                                          <p:spTgt spid="38"/>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30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anim calcmode="lin" valueType="num">
                                      <p:cBhvr>
                                        <p:cTn id="31" dur="500" fill="hold"/>
                                        <p:tgtEl>
                                          <p:spTgt spid="39"/>
                                        </p:tgtEl>
                                        <p:attrNameLst>
                                          <p:attrName>ppt_x</p:attrName>
                                        </p:attrNameLst>
                                      </p:cBhvr>
                                      <p:tavLst>
                                        <p:tav tm="0">
                                          <p:val>
                                            <p:strVal val="#ppt_x"/>
                                          </p:val>
                                        </p:tav>
                                        <p:tav tm="100000">
                                          <p:val>
                                            <p:strVal val="#ppt_x"/>
                                          </p:val>
                                        </p:tav>
                                      </p:tavLst>
                                    </p:anim>
                                    <p:anim calcmode="lin" valueType="num">
                                      <p:cBhvr>
                                        <p:cTn id="32" dur="500" fill="hold"/>
                                        <p:tgtEl>
                                          <p:spTgt spid="3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60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500"/>
                                        <p:tgtEl>
                                          <p:spTgt spid="45"/>
                                        </p:tgtEl>
                                      </p:cBhvr>
                                    </p:animEffect>
                                    <p:anim calcmode="lin" valueType="num">
                                      <p:cBhvr>
                                        <p:cTn id="36" dur="500" fill="hold"/>
                                        <p:tgtEl>
                                          <p:spTgt spid="45"/>
                                        </p:tgtEl>
                                        <p:attrNameLst>
                                          <p:attrName>ppt_x</p:attrName>
                                        </p:attrNameLst>
                                      </p:cBhvr>
                                      <p:tavLst>
                                        <p:tav tm="0">
                                          <p:val>
                                            <p:strVal val="#ppt_x"/>
                                          </p:val>
                                        </p:tav>
                                        <p:tav tm="100000">
                                          <p:val>
                                            <p:strVal val="#ppt_x"/>
                                          </p:val>
                                        </p:tav>
                                      </p:tavLst>
                                    </p:anim>
                                    <p:anim calcmode="lin" valueType="num">
                                      <p:cBhvr>
                                        <p:cTn id="37" dur="500" fill="hold"/>
                                        <p:tgtEl>
                                          <p:spTgt spid="45"/>
                                        </p:tgtEl>
                                        <p:attrNameLst>
                                          <p:attrName>ppt_y</p:attrName>
                                        </p:attrNameLst>
                                      </p:cBhvr>
                                      <p:tavLst>
                                        <p:tav tm="0">
                                          <p:val>
                                            <p:strVal val="#ppt_y+.1"/>
                                          </p:val>
                                        </p:tav>
                                        <p:tav tm="100000">
                                          <p:val>
                                            <p:strVal val="#ppt_y"/>
                                          </p:val>
                                        </p:tav>
                                      </p:tavLst>
                                    </p:anim>
                                  </p:childTnLst>
                                </p:cTn>
                              </p:par>
                              <p:par>
                                <p:cTn id="38" presetID="47" presetClass="entr" presetSubtype="0" fill="hold" nodeType="withEffect">
                                  <p:stCondLst>
                                    <p:cond delay="60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500"/>
                                        <p:tgtEl>
                                          <p:spTgt spid="46"/>
                                        </p:tgtEl>
                                      </p:cBhvr>
                                    </p:animEffect>
                                    <p:anim calcmode="lin" valueType="num">
                                      <p:cBhvr>
                                        <p:cTn id="41" dur="500" fill="hold"/>
                                        <p:tgtEl>
                                          <p:spTgt spid="46"/>
                                        </p:tgtEl>
                                        <p:attrNameLst>
                                          <p:attrName>ppt_x</p:attrName>
                                        </p:attrNameLst>
                                      </p:cBhvr>
                                      <p:tavLst>
                                        <p:tav tm="0">
                                          <p:val>
                                            <p:strVal val="#ppt_x"/>
                                          </p:val>
                                        </p:tav>
                                        <p:tav tm="100000">
                                          <p:val>
                                            <p:strVal val="#ppt_x"/>
                                          </p:val>
                                        </p:tav>
                                      </p:tavLst>
                                    </p:anim>
                                    <p:anim calcmode="lin" valueType="num">
                                      <p:cBhvr>
                                        <p:cTn id="42" dur="500" fill="hold"/>
                                        <p:tgtEl>
                                          <p:spTgt spid="46"/>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900"/>
                                  </p:stCondLst>
                                  <p:childTnLst>
                                    <p:set>
                                      <p:cBhvr>
                                        <p:cTn id="44" dur="1" fill="hold">
                                          <p:stCondLst>
                                            <p:cond delay="0"/>
                                          </p:stCondLst>
                                        </p:cTn>
                                        <p:tgtEl>
                                          <p:spTgt spid="52"/>
                                        </p:tgtEl>
                                        <p:attrNameLst>
                                          <p:attrName>style.visibility</p:attrName>
                                        </p:attrNameLst>
                                      </p:cBhvr>
                                      <p:to>
                                        <p:strVal val="visible"/>
                                      </p:to>
                                    </p:set>
                                    <p:animEffect transition="in" filter="fade">
                                      <p:cBhvr>
                                        <p:cTn id="45" dur="500"/>
                                        <p:tgtEl>
                                          <p:spTgt spid="52"/>
                                        </p:tgtEl>
                                      </p:cBhvr>
                                    </p:animEffect>
                                    <p:anim calcmode="lin" valueType="num">
                                      <p:cBhvr>
                                        <p:cTn id="46" dur="500" fill="hold"/>
                                        <p:tgtEl>
                                          <p:spTgt spid="52"/>
                                        </p:tgtEl>
                                        <p:attrNameLst>
                                          <p:attrName>ppt_x</p:attrName>
                                        </p:attrNameLst>
                                      </p:cBhvr>
                                      <p:tavLst>
                                        <p:tav tm="0">
                                          <p:val>
                                            <p:strVal val="#ppt_x"/>
                                          </p:val>
                                        </p:tav>
                                        <p:tav tm="100000">
                                          <p:val>
                                            <p:strVal val="#ppt_x"/>
                                          </p:val>
                                        </p:tav>
                                      </p:tavLst>
                                    </p:anim>
                                    <p:anim calcmode="lin" valueType="num">
                                      <p:cBhvr>
                                        <p:cTn id="47" dur="500" fill="hold"/>
                                        <p:tgtEl>
                                          <p:spTgt spid="52"/>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900"/>
                                  </p:stCondLst>
                                  <p:childTnLst>
                                    <p:set>
                                      <p:cBhvr>
                                        <p:cTn id="49" dur="1" fill="hold">
                                          <p:stCondLst>
                                            <p:cond delay="0"/>
                                          </p:stCondLst>
                                        </p:cTn>
                                        <p:tgtEl>
                                          <p:spTgt spid="53"/>
                                        </p:tgtEl>
                                        <p:attrNameLst>
                                          <p:attrName>style.visibility</p:attrName>
                                        </p:attrNameLst>
                                      </p:cBhvr>
                                      <p:to>
                                        <p:strVal val="visible"/>
                                      </p:to>
                                    </p:set>
                                    <p:animEffect transition="in" filter="fade">
                                      <p:cBhvr>
                                        <p:cTn id="50" dur="500"/>
                                        <p:tgtEl>
                                          <p:spTgt spid="53"/>
                                        </p:tgtEl>
                                      </p:cBhvr>
                                    </p:animEffect>
                                    <p:anim calcmode="lin" valueType="num">
                                      <p:cBhvr>
                                        <p:cTn id="51" dur="500" fill="hold"/>
                                        <p:tgtEl>
                                          <p:spTgt spid="53"/>
                                        </p:tgtEl>
                                        <p:attrNameLst>
                                          <p:attrName>ppt_x</p:attrName>
                                        </p:attrNameLst>
                                      </p:cBhvr>
                                      <p:tavLst>
                                        <p:tav tm="0">
                                          <p:val>
                                            <p:strVal val="#ppt_x"/>
                                          </p:val>
                                        </p:tav>
                                        <p:tav tm="100000">
                                          <p:val>
                                            <p:strVal val="#ppt_x"/>
                                          </p:val>
                                        </p:tav>
                                      </p:tavLst>
                                    </p:anim>
                                    <p:anim calcmode="lin" valueType="num">
                                      <p:cBhvr>
                                        <p:cTn id="52" dur="5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animBg="1"/>
      <p:bldP spid="38" grpId="0" animBg="1"/>
      <p:bldP spid="45" grpId="0" animBg="1"/>
      <p:bldP spid="5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1" name="齿轮1"/>
          <p:cNvSpPr/>
          <p:nvPr/>
        </p:nvSpPr>
        <p:spPr>
          <a:xfrm>
            <a:off x="3933616" y="2554624"/>
            <a:ext cx="2235200" cy="2235200"/>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solidFill>
            <a:srgbClr val="025250"/>
          </a:solidFill>
          <a:ln w="25400" cap="flat" cmpd="sng" algn="ctr">
            <a:noFill/>
            <a:prstDash val="solid"/>
          </a:ln>
          <a:effectLst>
            <a:outerShdw blurRad="50800" dist="38100" algn="l" rotWithShape="0">
              <a:prstClr val="black">
                <a:alpha val="40000"/>
              </a:prstClr>
            </a:outerShdw>
          </a:effectLst>
        </p:spPr>
        <p:txBody>
          <a:bodyPr lIns="91430" tIns="45716" rIns="91430" bIns="45716" anchor="ctr"/>
          <a:lstStyle/>
          <a:p>
            <a:pPr algn="ctr">
              <a:lnSpc>
                <a:spcPct val="120000"/>
              </a:lnSpc>
              <a:defRPr/>
            </a:pPr>
            <a:r>
              <a:rPr lang="zh-CN" altLang="en-US" sz="2800" b="1" kern="0" dirty="0">
                <a:solidFill>
                  <a:sysClr val="window" lastClr="FFFFFF"/>
                </a:solidFill>
                <a:latin typeface="Calibri" panose="020F0502020204030204"/>
                <a:ea typeface="微软雅黑" panose="020B0503020204020204" pitchFamily="34" charset="-122"/>
              </a:rPr>
              <a:t>文本</a:t>
            </a:r>
            <a:r>
              <a:rPr lang="en-US" altLang="zh-CN" sz="2800" b="1" kern="0" dirty="0">
                <a:solidFill>
                  <a:sysClr val="window" lastClr="FFFFFF"/>
                </a:solidFill>
                <a:latin typeface="Calibri" panose="020F0502020204030204"/>
                <a:ea typeface="微软雅黑" panose="020B0503020204020204" pitchFamily="34" charset="-122"/>
              </a:rPr>
              <a:t>1</a:t>
            </a:r>
            <a:endParaRPr lang="zh-CN" altLang="en-US" sz="2800" b="1" kern="0" dirty="0">
              <a:solidFill>
                <a:sysClr val="window" lastClr="FFFFFF"/>
              </a:solidFill>
              <a:latin typeface="Calibri" panose="020F0502020204030204"/>
              <a:ea typeface="微软雅黑" panose="020B0503020204020204" pitchFamily="34" charset="-122"/>
            </a:endParaRPr>
          </a:p>
        </p:txBody>
      </p:sp>
      <p:sp>
        <p:nvSpPr>
          <p:cNvPr id="22" name="齿轮2"/>
          <p:cNvSpPr/>
          <p:nvPr/>
        </p:nvSpPr>
        <p:spPr>
          <a:xfrm>
            <a:off x="2694022" y="2039134"/>
            <a:ext cx="1625600" cy="1625600"/>
          </a:xfrm>
          <a:custGeom>
            <a:avLst/>
            <a:gdLst>
              <a:gd name="connsiteX0" fmla="*/ 1216350 w 1625600"/>
              <a:gd name="connsiteY0" fmla="*/ 411723 h 1625600"/>
              <a:gd name="connsiteX1" fmla="*/ 1456181 w 1625600"/>
              <a:gd name="connsiteY1" fmla="*/ 339443 h 1625600"/>
              <a:gd name="connsiteX2" fmla="*/ 1544430 w 1625600"/>
              <a:gd name="connsiteY2" fmla="*/ 492294 h 1625600"/>
              <a:gd name="connsiteX3" fmla="*/ 1361918 w 1625600"/>
              <a:gd name="connsiteY3" fmla="*/ 663854 h 1625600"/>
              <a:gd name="connsiteX4" fmla="*/ 1361918 w 1625600"/>
              <a:gd name="connsiteY4" fmla="*/ 961747 h 1625600"/>
              <a:gd name="connsiteX5" fmla="*/ 1544430 w 1625600"/>
              <a:gd name="connsiteY5" fmla="*/ 1133306 h 1625600"/>
              <a:gd name="connsiteX6" fmla="*/ 1456181 w 1625600"/>
              <a:gd name="connsiteY6" fmla="*/ 1286157 h 1625600"/>
              <a:gd name="connsiteX7" fmla="*/ 1216350 w 1625600"/>
              <a:gd name="connsiteY7" fmla="*/ 1213877 h 1625600"/>
              <a:gd name="connsiteX8" fmla="*/ 958367 w 1625600"/>
              <a:gd name="connsiteY8" fmla="*/ 1362823 h 1625600"/>
              <a:gd name="connsiteX9" fmla="*/ 901049 w 1625600"/>
              <a:gd name="connsiteY9" fmla="*/ 1606663 h 1625600"/>
              <a:gd name="connsiteX10" fmla="*/ 724551 w 1625600"/>
              <a:gd name="connsiteY10" fmla="*/ 1606663 h 1625600"/>
              <a:gd name="connsiteX11" fmla="*/ 667232 w 1625600"/>
              <a:gd name="connsiteY11" fmla="*/ 1362823 h 1625600"/>
              <a:gd name="connsiteX12" fmla="*/ 409249 w 1625600"/>
              <a:gd name="connsiteY12" fmla="*/ 1213877 h 1625600"/>
              <a:gd name="connsiteX13" fmla="*/ 169419 w 1625600"/>
              <a:gd name="connsiteY13" fmla="*/ 1286157 h 1625600"/>
              <a:gd name="connsiteX14" fmla="*/ 81170 w 1625600"/>
              <a:gd name="connsiteY14" fmla="*/ 1133306 h 1625600"/>
              <a:gd name="connsiteX15" fmla="*/ 263682 w 1625600"/>
              <a:gd name="connsiteY15" fmla="*/ 961746 h 1625600"/>
              <a:gd name="connsiteX16" fmla="*/ 263682 w 1625600"/>
              <a:gd name="connsiteY16" fmla="*/ 663853 h 1625600"/>
              <a:gd name="connsiteX17" fmla="*/ 81170 w 1625600"/>
              <a:gd name="connsiteY17" fmla="*/ 492294 h 1625600"/>
              <a:gd name="connsiteX18" fmla="*/ 169419 w 1625600"/>
              <a:gd name="connsiteY18" fmla="*/ 339443 h 1625600"/>
              <a:gd name="connsiteX19" fmla="*/ 409250 w 1625600"/>
              <a:gd name="connsiteY19" fmla="*/ 411723 h 1625600"/>
              <a:gd name="connsiteX20" fmla="*/ 667233 w 1625600"/>
              <a:gd name="connsiteY20" fmla="*/ 262777 h 1625600"/>
              <a:gd name="connsiteX21" fmla="*/ 724551 w 1625600"/>
              <a:gd name="connsiteY21" fmla="*/ 18937 h 1625600"/>
              <a:gd name="connsiteX22" fmla="*/ 901049 w 1625600"/>
              <a:gd name="connsiteY22" fmla="*/ 18937 h 1625600"/>
              <a:gd name="connsiteX23" fmla="*/ 958368 w 1625600"/>
              <a:gd name="connsiteY23" fmla="*/ 262777 h 1625600"/>
              <a:gd name="connsiteX24" fmla="*/ 1216351 w 1625600"/>
              <a:gd name="connsiteY24" fmla="*/ 411723 h 1625600"/>
              <a:gd name="connsiteX25" fmla="*/ 1216350 w 1625600"/>
              <a:gd name="connsiteY25" fmla="*/ 411723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25600" h="1625600">
                <a:moveTo>
                  <a:pt x="1216350" y="411723"/>
                </a:moveTo>
                <a:lnTo>
                  <a:pt x="1456181" y="339443"/>
                </a:lnTo>
                <a:lnTo>
                  <a:pt x="1544430" y="492294"/>
                </a:lnTo>
                <a:lnTo>
                  <a:pt x="1361918" y="663854"/>
                </a:lnTo>
                <a:cubicBezTo>
                  <a:pt x="1388374" y="761389"/>
                  <a:pt x="1388374" y="864211"/>
                  <a:pt x="1361918" y="961747"/>
                </a:cubicBezTo>
                <a:lnTo>
                  <a:pt x="1544430" y="1133306"/>
                </a:lnTo>
                <a:lnTo>
                  <a:pt x="1456181" y="1286157"/>
                </a:lnTo>
                <a:lnTo>
                  <a:pt x="1216350" y="1213877"/>
                </a:lnTo>
                <a:cubicBezTo>
                  <a:pt x="1145110" y="1285556"/>
                  <a:pt x="1056063" y="1336967"/>
                  <a:pt x="958367" y="1362823"/>
                </a:cubicBezTo>
                <a:lnTo>
                  <a:pt x="901049" y="1606663"/>
                </a:lnTo>
                <a:lnTo>
                  <a:pt x="724551" y="1606663"/>
                </a:lnTo>
                <a:lnTo>
                  <a:pt x="667232" y="1362823"/>
                </a:lnTo>
                <a:cubicBezTo>
                  <a:pt x="569536" y="1336967"/>
                  <a:pt x="480489" y="1285556"/>
                  <a:pt x="409249" y="1213877"/>
                </a:cubicBezTo>
                <a:lnTo>
                  <a:pt x="169419" y="1286157"/>
                </a:lnTo>
                <a:lnTo>
                  <a:pt x="81170" y="1133306"/>
                </a:lnTo>
                <a:lnTo>
                  <a:pt x="263682" y="961746"/>
                </a:lnTo>
                <a:cubicBezTo>
                  <a:pt x="237226" y="864211"/>
                  <a:pt x="237226" y="761389"/>
                  <a:pt x="263682" y="663853"/>
                </a:cubicBezTo>
                <a:lnTo>
                  <a:pt x="81170" y="492294"/>
                </a:lnTo>
                <a:lnTo>
                  <a:pt x="169419" y="339443"/>
                </a:lnTo>
                <a:lnTo>
                  <a:pt x="409250" y="411723"/>
                </a:lnTo>
                <a:cubicBezTo>
                  <a:pt x="480490" y="340044"/>
                  <a:pt x="569537" y="288633"/>
                  <a:pt x="667233" y="262777"/>
                </a:cubicBezTo>
                <a:lnTo>
                  <a:pt x="724551" y="18937"/>
                </a:lnTo>
                <a:lnTo>
                  <a:pt x="901049" y="18937"/>
                </a:lnTo>
                <a:lnTo>
                  <a:pt x="958368" y="262777"/>
                </a:lnTo>
                <a:cubicBezTo>
                  <a:pt x="1056064" y="288633"/>
                  <a:pt x="1145111" y="340044"/>
                  <a:pt x="1216351" y="411723"/>
                </a:cubicBezTo>
                <a:lnTo>
                  <a:pt x="1216350" y="411723"/>
                </a:ln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lIns="91430" tIns="45716" rIns="91430" bIns="45716" anchor="ctr"/>
          <a:lstStyle/>
          <a:p>
            <a:pPr algn="ctr">
              <a:lnSpc>
                <a:spcPct val="120000"/>
              </a:lnSpc>
              <a:defRPr/>
            </a:pPr>
            <a:r>
              <a:rPr lang="zh-CN" altLang="en-US" b="1" kern="0">
                <a:solidFill>
                  <a:srgbClr val="4D4D4D"/>
                </a:solidFill>
                <a:latin typeface="微软雅黑" panose="020B0503020204020204" pitchFamily="34" charset="-122"/>
                <a:ea typeface="微软雅黑" panose="020B0503020204020204" pitchFamily="34" charset="-122"/>
              </a:rPr>
              <a:t>文本</a:t>
            </a:r>
            <a:r>
              <a:rPr lang="en-US" altLang="zh-CN" b="1" kern="0" dirty="0">
                <a:solidFill>
                  <a:srgbClr val="4D4D4D"/>
                </a:solidFill>
                <a:latin typeface="微软雅黑" panose="020B0503020204020204" pitchFamily="34" charset="-122"/>
                <a:ea typeface="微软雅黑" panose="020B0503020204020204" pitchFamily="34" charset="-122"/>
              </a:rPr>
              <a:t>2</a:t>
            </a:r>
            <a:endParaRPr lang="zh-CN" altLang="en-US" b="1" kern="0">
              <a:solidFill>
                <a:srgbClr val="4D4D4D"/>
              </a:solidFill>
              <a:latin typeface="微软雅黑" panose="020B0503020204020204" pitchFamily="34" charset="-122"/>
              <a:ea typeface="微软雅黑" panose="020B0503020204020204" pitchFamily="34" charset="-122"/>
            </a:endParaRPr>
          </a:p>
        </p:txBody>
      </p:sp>
      <p:sp>
        <p:nvSpPr>
          <p:cNvPr id="23" name="齿轮3"/>
          <p:cNvSpPr/>
          <p:nvPr/>
        </p:nvSpPr>
        <p:spPr>
          <a:xfrm>
            <a:off x="3425542" y="738654"/>
            <a:ext cx="1950720" cy="1950720"/>
          </a:xfrm>
          <a:custGeom>
            <a:avLst/>
            <a:gdLst>
              <a:gd name="connsiteX0" fmla="*/ 1191775 w 1592756"/>
              <a:gd name="connsiteY0" fmla="*/ 403405 h 1592756"/>
              <a:gd name="connsiteX1" fmla="*/ 1426760 w 1592756"/>
              <a:gd name="connsiteY1" fmla="*/ 332584 h 1592756"/>
              <a:gd name="connsiteX2" fmla="*/ 1513226 w 1592756"/>
              <a:gd name="connsiteY2" fmla="*/ 482348 h 1592756"/>
              <a:gd name="connsiteX3" fmla="*/ 1334401 w 1592756"/>
              <a:gd name="connsiteY3" fmla="*/ 650441 h 1592756"/>
              <a:gd name="connsiteX4" fmla="*/ 1334401 w 1592756"/>
              <a:gd name="connsiteY4" fmla="*/ 942315 h 1592756"/>
              <a:gd name="connsiteX5" fmla="*/ 1513226 w 1592756"/>
              <a:gd name="connsiteY5" fmla="*/ 1110408 h 1592756"/>
              <a:gd name="connsiteX6" fmla="*/ 1426760 w 1592756"/>
              <a:gd name="connsiteY6" fmla="*/ 1260172 h 1592756"/>
              <a:gd name="connsiteX7" fmla="*/ 1191775 w 1592756"/>
              <a:gd name="connsiteY7" fmla="*/ 1189351 h 1592756"/>
              <a:gd name="connsiteX8" fmla="*/ 939004 w 1592756"/>
              <a:gd name="connsiteY8" fmla="*/ 1335288 h 1592756"/>
              <a:gd name="connsiteX9" fmla="*/ 882844 w 1592756"/>
              <a:gd name="connsiteY9" fmla="*/ 1574202 h 1592756"/>
              <a:gd name="connsiteX10" fmla="*/ 709912 w 1592756"/>
              <a:gd name="connsiteY10" fmla="*/ 1574202 h 1592756"/>
              <a:gd name="connsiteX11" fmla="*/ 653752 w 1592756"/>
              <a:gd name="connsiteY11" fmla="*/ 1335288 h 1592756"/>
              <a:gd name="connsiteX12" fmla="*/ 400981 w 1592756"/>
              <a:gd name="connsiteY12" fmla="*/ 1189351 h 1592756"/>
              <a:gd name="connsiteX13" fmla="*/ 165996 w 1592756"/>
              <a:gd name="connsiteY13" fmla="*/ 1260172 h 1592756"/>
              <a:gd name="connsiteX14" fmla="*/ 79530 w 1592756"/>
              <a:gd name="connsiteY14" fmla="*/ 1110408 h 1592756"/>
              <a:gd name="connsiteX15" fmla="*/ 258355 w 1592756"/>
              <a:gd name="connsiteY15" fmla="*/ 942315 h 1592756"/>
              <a:gd name="connsiteX16" fmla="*/ 258355 w 1592756"/>
              <a:gd name="connsiteY16" fmla="*/ 650441 h 1592756"/>
              <a:gd name="connsiteX17" fmla="*/ 79530 w 1592756"/>
              <a:gd name="connsiteY17" fmla="*/ 482348 h 1592756"/>
              <a:gd name="connsiteX18" fmla="*/ 165996 w 1592756"/>
              <a:gd name="connsiteY18" fmla="*/ 332584 h 1592756"/>
              <a:gd name="connsiteX19" fmla="*/ 400981 w 1592756"/>
              <a:gd name="connsiteY19" fmla="*/ 403405 h 1592756"/>
              <a:gd name="connsiteX20" fmla="*/ 653752 w 1592756"/>
              <a:gd name="connsiteY20" fmla="*/ 257468 h 1592756"/>
              <a:gd name="connsiteX21" fmla="*/ 709912 w 1592756"/>
              <a:gd name="connsiteY21" fmla="*/ 18554 h 1592756"/>
              <a:gd name="connsiteX22" fmla="*/ 882844 w 1592756"/>
              <a:gd name="connsiteY22" fmla="*/ 18554 h 1592756"/>
              <a:gd name="connsiteX23" fmla="*/ 939004 w 1592756"/>
              <a:gd name="connsiteY23" fmla="*/ 257468 h 1592756"/>
              <a:gd name="connsiteX24" fmla="*/ 1191775 w 1592756"/>
              <a:gd name="connsiteY24" fmla="*/ 403405 h 1592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92756" h="1592756">
                <a:moveTo>
                  <a:pt x="1025173" y="402893"/>
                </a:moveTo>
                <a:lnTo>
                  <a:pt x="1195533" y="297380"/>
                </a:lnTo>
                <a:lnTo>
                  <a:pt x="1295376" y="397223"/>
                </a:lnTo>
                <a:lnTo>
                  <a:pt x="1189863" y="567584"/>
                </a:lnTo>
                <a:cubicBezTo>
                  <a:pt x="1230502" y="637475"/>
                  <a:pt x="1251792" y="716930"/>
                  <a:pt x="1251543" y="797777"/>
                </a:cubicBezTo>
                <a:lnTo>
                  <a:pt x="1428100" y="892558"/>
                </a:lnTo>
                <a:lnTo>
                  <a:pt x="1391556" y="1028945"/>
                </a:lnTo>
                <a:lnTo>
                  <a:pt x="1191263" y="1022749"/>
                </a:lnTo>
                <a:cubicBezTo>
                  <a:pt x="1151054" y="1092889"/>
                  <a:pt x="1092889" y="1151054"/>
                  <a:pt x="1022749" y="1191262"/>
                </a:cubicBezTo>
                <a:lnTo>
                  <a:pt x="1028945" y="1391556"/>
                </a:lnTo>
                <a:lnTo>
                  <a:pt x="892558" y="1428101"/>
                </a:lnTo>
                <a:lnTo>
                  <a:pt x="797778" y="1251543"/>
                </a:lnTo>
                <a:cubicBezTo>
                  <a:pt x="716930" y="1251791"/>
                  <a:pt x="637475" y="1230502"/>
                  <a:pt x="567583" y="1189863"/>
                </a:cubicBezTo>
                <a:lnTo>
                  <a:pt x="397223" y="1295376"/>
                </a:lnTo>
                <a:lnTo>
                  <a:pt x="297380" y="1195533"/>
                </a:lnTo>
                <a:lnTo>
                  <a:pt x="402893" y="1025172"/>
                </a:lnTo>
                <a:cubicBezTo>
                  <a:pt x="362254" y="955281"/>
                  <a:pt x="340964" y="875826"/>
                  <a:pt x="341213" y="794979"/>
                </a:cubicBezTo>
                <a:lnTo>
                  <a:pt x="164656" y="700198"/>
                </a:lnTo>
                <a:lnTo>
                  <a:pt x="201200" y="563811"/>
                </a:lnTo>
                <a:lnTo>
                  <a:pt x="401493" y="570007"/>
                </a:lnTo>
                <a:cubicBezTo>
                  <a:pt x="441702" y="499867"/>
                  <a:pt x="499867" y="441702"/>
                  <a:pt x="570007" y="401494"/>
                </a:cubicBezTo>
                <a:lnTo>
                  <a:pt x="563811" y="201200"/>
                </a:lnTo>
                <a:lnTo>
                  <a:pt x="700198" y="164655"/>
                </a:lnTo>
                <a:lnTo>
                  <a:pt x="794978" y="341213"/>
                </a:lnTo>
                <a:cubicBezTo>
                  <a:pt x="875826" y="340965"/>
                  <a:pt x="955281" y="362254"/>
                  <a:pt x="1025173" y="402893"/>
                </a:cubicBez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lIns="91430" tIns="45716" rIns="91430" bIns="45716" anchor="ctr"/>
          <a:lstStyle/>
          <a:p>
            <a:pPr algn="ctr">
              <a:lnSpc>
                <a:spcPct val="120000"/>
              </a:lnSpc>
              <a:defRPr/>
            </a:pPr>
            <a:r>
              <a:rPr lang="zh-CN" altLang="en-US" b="1" kern="0">
                <a:solidFill>
                  <a:srgbClr val="4D4D4D"/>
                </a:solidFill>
                <a:latin typeface="微软雅黑" panose="020B0503020204020204" pitchFamily="34" charset="-122"/>
                <a:ea typeface="微软雅黑" panose="020B0503020204020204" pitchFamily="34" charset="-122"/>
              </a:rPr>
              <a:t>文本</a:t>
            </a:r>
            <a:r>
              <a:rPr lang="en-US" altLang="zh-CN" b="1" kern="0" dirty="0">
                <a:solidFill>
                  <a:srgbClr val="4D4D4D"/>
                </a:solidFill>
                <a:latin typeface="微软雅黑" panose="020B0503020204020204" pitchFamily="34" charset="-122"/>
                <a:ea typeface="微软雅黑" panose="020B0503020204020204" pitchFamily="34" charset="-122"/>
              </a:rPr>
              <a:t>3</a:t>
            </a:r>
            <a:endParaRPr lang="zh-CN" altLang="en-US" b="1" kern="0" dirty="0">
              <a:solidFill>
                <a:srgbClr val="4D4D4D"/>
              </a:solidFill>
              <a:latin typeface="微软雅黑" panose="020B0503020204020204" pitchFamily="34" charset="-122"/>
              <a:ea typeface="微软雅黑" panose="020B0503020204020204" pitchFamily="34" charset="-122"/>
            </a:endParaRPr>
          </a:p>
        </p:txBody>
      </p:sp>
      <p:sp>
        <p:nvSpPr>
          <p:cNvPr id="24" name="箭头1"/>
          <p:cNvSpPr/>
          <p:nvPr/>
        </p:nvSpPr>
        <p:spPr>
          <a:xfrm>
            <a:off x="3821207" y="2230974"/>
            <a:ext cx="2861057" cy="2861056"/>
          </a:xfrm>
          <a:prstGeom prst="circularArrow">
            <a:avLst>
              <a:gd name="adj1" fmla="val 4687"/>
              <a:gd name="adj2" fmla="val 299029"/>
              <a:gd name="adj3" fmla="val 2513083"/>
              <a:gd name="adj4" fmla="val 15867933"/>
              <a:gd name="adj5" fmla="val 5469"/>
            </a:avLst>
          </a:pr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sp>
      <p:sp>
        <p:nvSpPr>
          <p:cNvPr id="25" name="箭头2"/>
          <p:cNvSpPr/>
          <p:nvPr/>
        </p:nvSpPr>
        <p:spPr>
          <a:xfrm>
            <a:off x="2406132" y="1680009"/>
            <a:ext cx="2078737" cy="2078736"/>
          </a:xfrm>
          <a:prstGeom prst="leftCircularArrow">
            <a:avLst>
              <a:gd name="adj1" fmla="val 6452"/>
              <a:gd name="adj2" fmla="val 429999"/>
              <a:gd name="adj3" fmla="val 10489124"/>
              <a:gd name="adj4" fmla="val 14837806"/>
              <a:gd name="adj5" fmla="val 7527"/>
            </a:avLst>
          </a:prstGeom>
          <a:solidFill>
            <a:srgbClr val="025250"/>
          </a:solidFill>
          <a:ln w="25400" cap="flat" cmpd="sng" algn="ctr">
            <a:noFill/>
            <a:prstDash val="solid"/>
          </a:ln>
          <a:effectLst>
            <a:outerShdw blurRad="50800" dist="38100" algn="l" rotWithShape="0">
              <a:prstClr val="black">
                <a:alpha val="40000"/>
              </a:prstClr>
            </a:outerShdw>
          </a:effectLst>
        </p:spPr>
      </p:sp>
      <p:sp>
        <p:nvSpPr>
          <p:cNvPr id="26" name="Text Box 40"/>
          <p:cNvSpPr txBox="1">
            <a:spLocks noChangeArrowheads="1"/>
          </p:cNvSpPr>
          <p:nvPr/>
        </p:nvSpPr>
        <p:spPr bwMode="gray">
          <a:xfrm>
            <a:off x="581608" y="4083621"/>
            <a:ext cx="3255336" cy="609398"/>
          </a:xfrm>
          <a:prstGeom prst="rect">
            <a:avLst/>
          </a:prstGeom>
          <a:noFill/>
          <a:ln w="9525">
            <a:noFill/>
            <a:miter lim="800000"/>
          </a:ln>
        </p:spPr>
        <p:txBody>
          <a:bodyPr wrap="square" lIns="91430" tIns="45716" rIns="91430" bIns="45716">
            <a:spAutoFit/>
          </a:bodyPr>
          <a:lstStyle/>
          <a:p>
            <a:pPr lvl="0">
              <a:lnSpc>
                <a:spcPct val="120000"/>
              </a:lnSpc>
              <a:defRPr/>
            </a:pPr>
            <a:r>
              <a:rPr lang="zh-CN" altLang="en-US" sz="1400" kern="0" dirty="0">
                <a:solidFill>
                  <a:schemeClr val="tx1">
                    <a:lumMod val="75000"/>
                    <a:lumOff val="25000"/>
                  </a:schemeClr>
                </a:solidFill>
                <a:latin typeface="微软雅黑" panose="020B0503020204020204" pitchFamily="34" charset="-122"/>
                <a:ea typeface="微软雅黑" panose="020B0503020204020204" pitchFamily="34" charset="-122"/>
              </a:rPr>
              <a:t>单击此处输入文字单击此处输入文字</a:t>
            </a:r>
          </a:p>
          <a:p>
            <a:pPr lvl="0">
              <a:lnSpc>
                <a:spcPct val="120000"/>
              </a:lnSpc>
              <a:defRPr/>
            </a:pPr>
            <a:r>
              <a:rPr lang="zh-CN" altLang="en-US" sz="1400" kern="0" dirty="0">
                <a:solidFill>
                  <a:schemeClr val="tx1">
                    <a:lumMod val="75000"/>
                    <a:lumOff val="25000"/>
                  </a:schemeClr>
                </a:solidFill>
                <a:latin typeface="微软雅黑" panose="020B0503020204020204" pitchFamily="34" charset="-122"/>
                <a:ea typeface="微软雅黑" panose="020B0503020204020204" pitchFamily="34" charset="-122"/>
              </a:rPr>
              <a:t>单击此处输入文字单击此处输入文字</a:t>
            </a:r>
          </a:p>
        </p:txBody>
      </p:sp>
      <p:sp>
        <p:nvSpPr>
          <p:cNvPr id="27" name="Rectangle 11"/>
          <p:cNvSpPr>
            <a:spLocks noChangeArrowheads="1"/>
          </p:cNvSpPr>
          <p:nvPr/>
        </p:nvSpPr>
        <p:spPr bwMode="gray">
          <a:xfrm>
            <a:off x="655626" y="3706752"/>
            <a:ext cx="2500330" cy="358775"/>
          </a:xfrm>
          <a:prstGeom prst="rect">
            <a:avLst/>
          </a:prstGeom>
          <a:noFill/>
          <a:ln>
            <a:noFill/>
          </a:ln>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anose="020B0503020204020204" pitchFamily="34" charset="-122"/>
                <a:ea typeface="微软雅黑" panose="020B0503020204020204" pitchFamily="34" charset="-122"/>
              </a:rPr>
              <a:t>单击此处输入小标题</a:t>
            </a:r>
          </a:p>
        </p:txBody>
      </p:sp>
      <p:sp>
        <p:nvSpPr>
          <p:cNvPr id="28" name="Text Box 40"/>
          <p:cNvSpPr txBox="1">
            <a:spLocks noChangeArrowheads="1"/>
          </p:cNvSpPr>
          <p:nvPr/>
        </p:nvSpPr>
        <p:spPr bwMode="gray">
          <a:xfrm>
            <a:off x="5421120" y="1441170"/>
            <a:ext cx="3255336" cy="609398"/>
          </a:xfrm>
          <a:prstGeom prst="rect">
            <a:avLst/>
          </a:prstGeom>
          <a:noFill/>
          <a:ln w="9525">
            <a:noFill/>
            <a:miter lim="800000"/>
          </a:ln>
        </p:spPr>
        <p:txBody>
          <a:bodyPr wrap="square" lIns="91430" tIns="45716" rIns="91430" bIns="45716">
            <a:spAutoFit/>
          </a:bodyPr>
          <a:lstStyle/>
          <a:p>
            <a:pPr lvl="0">
              <a:lnSpc>
                <a:spcPct val="120000"/>
              </a:lnSpc>
              <a:defRPr/>
            </a:pPr>
            <a:r>
              <a:rPr lang="zh-CN" altLang="en-US" sz="1400" kern="0" dirty="0">
                <a:solidFill>
                  <a:schemeClr val="tx1">
                    <a:lumMod val="75000"/>
                    <a:lumOff val="25000"/>
                  </a:schemeClr>
                </a:solidFill>
                <a:latin typeface="微软雅黑" panose="020B0503020204020204" pitchFamily="34" charset="-122"/>
                <a:ea typeface="微软雅黑" panose="020B0503020204020204" pitchFamily="34" charset="-122"/>
              </a:rPr>
              <a:t>单击此处输入文字单击此处输入文字</a:t>
            </a:r>
          </a:p>
          <a:p>
            <a:pPr lvl="0">
              <a:lnSpc>
                <a:spcPct val="120000"/>
              </a:lnSpc>
              <a:defRPr/>
            </a:pPr>
            <a:r>
              <a:rPr lang="zh-CN" altLang="en-US" sz="1400" kern="0" dirty="0">
                <a:solidFill>
                  <a:schemeClr val="tx1">
                    <a:lumMod val="75000"/>
                    <a:lumOff val="25000"/>
                  </a:schemeClr>
                </a:solidFill>
                <a:latin typeface="微软雅黑" panose="020B0503020204020204" pitchFamily="34" charset="-122"/>
                <a:ea typeface="微软雅黑" panose="020B0503020204020204" pitchFamily="34" charset="-122"/>
              </a:rPr>
              <a:t>单击此处输入文字单击此处输入文字</a:t>
            </a:r>
          </a:p>
        </p:txBody>
      </p:sp>
      <p:sp>
        <p:nvSpPr>
          <p:cNvPr id="29" name="Rectangle 11"/>
          <p:cNvSpPr>
            <a:spLocks noChangeArrowheads="1"/>
          </p:cNvSpPr>
          <p:nvPr/>
        </p:nvSpPr>
        <p:spPr bwMode="gray">
          <a:xfrm>
            <a:off x="5495139" y="1064301"/>
            <a:ext cx="2500330" cy="358775"/>
          </a:xfrm>
          <a:prstGeom prst="rect">
            <a:avLst/>
          </a:prstGeom>
          <a:noFill/>
          <a:ln>
            <a:noFill/>
          </a:ln>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anose="020B0503020204020204" pitchFamily="34" charset="-122"/>
                <a:ea typeface="微软雅黑" panose="020B0503020204020204" pitchFamily="34" charset="-122"/>
              </a:rPr>
              <a:t>单击此处输入小标题</a:t>
            </a:r>
          </a:p>
        </p:txBody>
      </p:sp>
    </p:spTree>
  </p:cSld>
  <p:clrMapOvr>
    <a:masterClrMapping/>
  </p:clrMapOvr>
  <mc:AlternateContent xmlns:mc="http://schemas.openxmlformats.org/markup-compatibility/2006" xmlns:p14="http://schemas.microsoft.com/office/powerpoint/2010/main">
    <mc:Choice Requires="p14">
      <p:transition spd="slow" p14:dur="1100" advClick="0" advTm="8000">
        <p14:switch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heel(4)">
                                      <p:cBhvr>
                                        <p:cTn id="7" dur="1000"/>
                                        <p:tgtEl>
                                          <p:spTgt spid="31"/>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500"/>
                            </p:stCondLst>
                            <p:childTnLst>
                              <p:par>
                                <p:cTn id="13" presetID="22" presetClass="entr" presetSubtype="1"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up)">
                                      <p:cBhvr>
                                        <p:cTn id="15" dur="500"/>
                                        <p:tgtEl>
                                          <p:spTgt spid="24"/>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par>
                          <p:cTn id="20" fill="hold">
                            <p:stCondLst>
                              <p:cond delay="2500"/>
                            </p:stCondLst>
                            <p:childTnLst>
                              <p:par>
                                <p:cTn id="21" presetID="22" presetClass="entr" presetSubtype="1"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up)">
                                      <p:cBhvr>
                                        <p:cTn id="23" dur="500"/>
                                        <p:tgtEl>
                                          <p:spTgt spid="25"/>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500"/>
                            </p:stCondLst>
                            <p:childTnLst>
                              <p:par>
                                <p:cTn id="29" presetID="8" presetClass="emph" presetSubtype="0" repeatCount="indefinite" fill="hold" grpId="1" nodeType="afterEffect">
                                  <p:stCondLst>
                                    <p:cond delay="0"/>
                                  </p:stCondLst>
                                  <p:childTnLst>
                                    <p:animRot by="21600000">
                                      <p:cBhvr>
                                        <p:cTn id="30" dur="3000" fill="hold"/>
                                        <p:tgtEl>
                                          <p:spTgt spid="21"/>
                                        </p:tgtEl>
                                        <p:attrNameLst>
                                          <p:attrName>r</p:attrName>
                                        </p:attrNameLst>
                                      </p:cBhvr>
                                    </p:animRot>
                                  </p:childTnLst>
                                </p:cTn>
                              </p:par>
                              <p:par>
                                <p:cTn id="31" presetID="8" presetClass="emph" presetSubtype="0" repeatCount="indefinite" fill="hold" grpId="1" nodeType="withEffect">
                                  <p:stCondLst>
                                    <p:cond delay="0"/>
                                  </p:stCondLst>
                                  <p:childTnLst>
                                    <p:animRot by="-21600000">
                                      <p:cBhvr>
                                        <p:cTn id="32" dur="2000" fill="hold"/>
                                        <p:tgtEl>
                                          <p:spTgt spid="22"/>
                                        </p:tgtEl>
                                        <p:attrNameLst>
                                          <p:attrName>r</p:attrName>
                                        </p:attrNameLst>
                                      </p:cBhvr>
                                    </p:animRot>
                                  </p:childTnLst>
                                </p:cTn>
                              </p:par>
                              <p:par>
                                <p:cTn id="33" presetID="8" presetClass="emph" presetSubtype="0" repeatCount="indefinite" fill="hold" grpId="1" nodeType="withEffect">
                                  <p:stCondLst>
                                    <p:cond delay="0"/>
                                  </p:stCondLst>
                                  <p:childTnLst>
                                    <p:animRot by="21600000">
                                      <p:cBhvr>
                                        <p:cTn id="34" dur="2000" fill="hold"/>
                                        <p:tgtEl>
                                          <p:spTgt spid="23"/>
                                        </p:tgtEl>
                                        <p:attrNameLst>
                                          <p:attrName>r</p:attrName>
                                        </p:attrNameLst>
                                      </p:cBhvr>
                                    </p:animRot>
                                  </p:childTnLst>
                                </p:cTn>
                              </p:par>
                            </p:childTnLst>
                          </p:cTn>
                        </p:par>
                        <p:par>
                          <p:cTn id="35" fill="hold">
                            <p:stCondLst>
                              <p:cond delay="65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27"/>
                                        </p:tgtEl>
                                        <p:attrNameLst>
                                          <p:attrName>ppt_y</p:attrName>
                                        </p:attrNameLst>
                                      </p:cBhvr>
                                      <p:tavLst>
                                        <p:tav tm="0">
                                          <p:val>
                                            <p:strVal val="#ppt_y"/>
                                          </p:val>
                                        </p:tav>
                                        <p:tav tm="100000">
                                          <p:val>
                                            <p:strVal val="#ppt_y"/>
                                          </p:val>
                                        </p:tav>
                                      </p:tavLst>
                                    </p:anim>
                                    <p:anim calcmode="lin" valueType="num">
                                      <p:cBhvr>
                                        <p:cTn id="40"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27"/>
                                        </p:tgtEl>
                                      </p:cBhvr>
                                    </p:animEffect>
                                  </p:childTnLst>
                                </p:cTn>
                              </p:par>
                            </p:childTnLst>
                          </p:cTn>
                        </p:par>
                        <p:par>
                          <p:cTn id="43" fill="hold">
                            <p:stCondLst>
                              <p:cond delay="7400"/>
                            </p:stCondLst>
                            <p:childTnLst>
                              <p:par>
                                <p:cTn id="44" presetID="42" presetClass="entr" presetSubtype="0"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750"/>
                                        <p:tgtEl>
                                          <p:spTgt spid="26"/>
                                        </p:tgtEl>
                                      </p:cBhvr>
                                    </p:animEffect>
                                    <p:anim calcmode="lin" valueType="num">
                                      <p:cBhvr>
                                        <p:cTn id="47" dur="750" fill="hold"/>
                                        <p:tgtEl>
                                          <p:spTgt spid="26"/>
                                        </p:tgtEl>
                                        <p:attrNameLst>
                                          <p:attrName>ppt_x</p:attrName>
                                        </p:attrNameLst>
                                      </p:cBhvr>
                                      <p:tavLst>
                                        <p:tav tm="0">
                                          <p:val>
                                            <p:strVal val="#ppt_x"/>
                                          </p:val>
                                        </p:tav>
                                        <p:tav tm="100000">
                                          <p:val>
                                            <p:strVal val="#ppt_x"/>
                                          </p:val>
                                        </p:tav>
                                      </p:tavLst>
                                    </p:anim>
                                    <p:anim calcmode="lin" valueType="num">
                                      <p:cBhvr>
                                        <p:cTn id="48" dur="750" fill="hold"/>
                                        <p:tgtEl>
                                          <p:spTgt spid="26"/>
                                        </p:tgtEl>
                                        <p:attrNameLst>
                                          <p:attrName>ppt_y</p:attrName>
                                        </p:attrNameLst>
                                      </p:cBhvr>
                                      <p:tavLst>
                                        <p:tav tm="0">
                                          <p:val>
                                            <p:strVal val="#ppt_y+.1"/>
                                          </p:val>
                                        </p:tav>
                                        <p:tav tm="100000">
                                          <p:val>
                                            <p:strVal val="#ppt_y"/>
                                          </p:val>
                                        </p:tav>
                                      </p:tavLst>
                                    </p:anim>
                                  </p:childTnLst>
                                </p:cTn>
                              </p:par>
                            </p:childTnLst>
                          </p:cTn>
                        </p:par>
                        <p:par>
                          <p:cTn id="49" fill="hold">
                            <p:stCondLst>
                              <p:cond delay="84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29"/>
                                        </p:tgtEl>
                                        <p:attrNameLst>
                                          <p:attrName>ppt_y</p:attrName>
                                        </p:attrNameLst>
                                      </p:cBhvr>
                                      <p:tavLst>
                                        <p:tav tm="0">
                                          <p:val>
                                            <p:strVal val="#ppt_y"/>
                                          </p:val>
                                        </p:tav>
                                        <p:tav tm="100000">
                                          <p:val>
                                            <p:strVal val="#ppt_y"/>
                                          </p:val>
                                        </p:tav>
                                      </p:tavLst>
                                    </p:anim>
                                    <p:anim calcmode="lin" valueType="num">
                                      <p:cBhvr>
                                        <p:cTn id="54"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29"/>
                                        </p:tgtEl>
                                      </p:cBhvr>
                                    </p:animEffect>
                                  </p:childTnLst>
                                </p:cTn>
                              </p:par>
                            </p:childTnLst>
                          </p:cTn>
                        </p:par>
                        <p:par>
                          <p:cTn id="57" fill="hold">
                            <p:stCondLst>
                              <p:cond delay="9050"/>
                            </p:stCondLst>
                            <p:childTnLst>
                              <p:par>
                                <p:cTn id="58" presetID="42" presetClass="entr" presetSubtype="0" fill="hold" grpId="0" nodeType="after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fade">
                                      <p:cBhvr>
                                        <p:cTn id="60" dur="750"/>
                                        <p:tgtEl>
                                          <p:spTgt spid="28"/>
                                        </p:tgtEl>
                                      </p:cBhvr>
                                    </p:animEffect>
                                    <p:anim calcmode="lin" valueType="num">
                                      <p:cBhvr>
                                        <p:cTn id="61" dur="750" fill="hold"/>
                                        <p:tgtEl>
                                          <p:spTgt spid="28"/>
                                        </p:tgtEl>
                                        <p:attrNameLst>
                                          <p:attrName>ppt_x</p:attrName>
                                        </p:attrNameLst>
                                      </p:cBhvr>
                                      <p:tavLst>
                                        <p:tav tm="0">
                                          <p:val>
                                            <p:strVal val="#ppt_x"/>
                                          </p:val>
                                        </p:tav>
                                        <p:tav tm="100000">
                                          <p:val>
                                            <p:strVal val="#ppt_x"/>
                                          </p:val>
                                        </p:tav>
                                      </p:tavLst>
                                    </p:anim>
                                    <p:anim calcmode="lin" valueType="num">
                                      <p:cBhvr>
                                        <p:cTn id="62" dur="75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21" grpId="0" animBg="1"/>
      <p:bldP spid="21" grpId="1" animBg="1"/>
      <p:bldP spid="22" grpId="0" animBg="1"/>
      <p:bldP spid="22" grpId="1" animBg="1"/>
      <p:bldP spid="23" grpId="0" animBg="1"/>
      <p:bldP spid="23" grpId="1" animBg="1"/>
      <p:bldP spid="26" grpId="0"/>
      <p:bldP spid="27" grpId="0"/>
      <p:bldP spid="28" grpId="0"/>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36" name="Freeform 14"/>
          <p:cNvSpPr/>
          <p:nvPr/>
        </p:nvSpPr>
        <p:spPr bwMode="auto">
          <a:xfrm rot="13500000">
            <a:off x="2702962" y="1976913"/>
            <a:ext cx="920055" cy="1512602"/>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rgbClr val="025250"/>
          </a:solidFill>
          <a:ln w="0">
            <a:noFill/>
            <a:prstDash val="solid"/>
            <a:round/>
          </a:ln>
          <a:effectLst>
            <a:outerShdw algn="tl" rotWithShape="0">
              <a:schemeClr val="bg1"/>
            </a:outerShdw>
          </a:effec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37" name="Freeform 6"/>
          <p:cNvSpPr/>
          <p:nvPr/>
        </p:nvSpPr>
        <p:spPr bwMode="auto">
          <a:xfrm>
            <a:off x="-27545" y="1801955"/>
            <a:ext cx="9280065" cy="2462947"/>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rgbClr val="025250"/>
          </a:solidFill>
          <a:ln w="0">
            <a:noFill/>
            <a:prstDash val="solid"/>
            <a:round/>
          </a:ln>
          <a:effectLst>
            <a:outerShdw algn="tl" rotWithShape="0">
              <a:schemeClr val="bg1"/>
            </a:outerShdw>
          </a:effec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38" name="Freeform 13"/>
          <p:cNvSpPr/>
          <p:nvPr/>
        </p:nvSpPr>
        <p:spPr bwMode="auto">
          <a:xfrm>
            <a:off x="5479537" y="2879139"/>
            <a:ext cx="1344434"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025250"/>
          </a:solidFill>
          <a:ln w="0">
            <a:noFill/>
            <a:prstDash val="solid"/>
            <a:round/>
          </a:ln>
          <a:effectLst>
            <a:outerShdw algn="tl" rotWithShape="0">
              <a:schemeClr val="bg1"/>
            </a:outerShdw>
          </a:effec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nvGrpSpPr>
          <p:cNvPr id="39" name="Group 19"/>
          <p:cNvGrpSpPr/>
          <p:nvPr/>
        </p:nvGrpSpPr>
        <p:grpSpPr>
          <a:xfrm>
            <a:off x="620524" y="2704718"/>
            <a:ext cx="1503204" cy="967021"/>
            <a:chOff x="620524" y="2667382"/>
            <a:chExt cx="1503204" cy="967021"/>
          </a:xfrm>
        </p:grpSpPr>
        <p:sp>
          <p:nvSpPr>
            <p:cNvPr id="40" name="Rectangle 26"/>
            <p:cNvSpPr/>
            <p:nvPr/>
          </p:nvSpPr>
          <p:spPr bwMode="auto">
            <a:xfrm>
              <a:off x="624488" y="2888984"/>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9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9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41" name="Rectangle 27"/>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endParaRPr>
            </a:p>
          </p:txBody>
        </p:sp>
      </p:grpSp>
      <p:sp>
        <p:nvSpPr>
          <p:cNvPr id="42" name="Freeform 13"/>
          <p:cNvSpPr/>
          <p:nvPr/>
        </p:nvSpPr>
        <p:spPr bwMode="auto">
          <a:xfrm rot="5910658">
            <a:off x="6060917" y="1802017"/>
            <a:ext cx="1030906"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025250"/>
          </a:solidFill>
          <a:ln w="0">
            <a:noFill/>
            <a:prstDash val="solid"/>
            <a:round/>
          </a:ln>
          <a:effectLst>
            <a:outerShdw algn="tl" rotWithShape="0">
              <a:schemeClr val="bg1"/>
            </a:outerShdw>
          </a:effec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nvGrpSpPr>
          <p:cNvPr id="43" name="Group 129"/>
          <p:cNvGrpSpPr/>
          <p:nvPr/>
        </p:nvGrpSpPr>
        <p:grpSpPr>
          <a:xfrm>
            <a:off x="2199267" y="1928801"/>
            <a:ext cx="1362945" cy="829608"/>
            <a:chOff x="696724" y="2587801"/>
            <a:chExt cx="1362945" cy="829608"/>
          </a:xfrm>
        </p:grpSpPr>
        <p:sp>
          <p:nvSpPr>
            <p:cNvPr id="44" name="Rectangle 26"/>
            <p:cNvSpPr/>
            <p:nvPr/>
          </p:nvSpPr>
          <p:spPr bwMode="auto">
            <a:xfrm>
              <a:off x="696724" y="2818571"/>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添加详细文本描述，建议与标题相关并符合整体语言风格</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78" name="Rectangle 27"/>
            <p:cNvSpPr/>
            <p:nvPr/>
          </p:nvSpPr>
          <p:spPr bwMode="auto">
            <a:xfrm>
              <a:off x="696724" y="2587801"/>
              <a:ext cx="1362945" cy="158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r">
                <a:lnSpc>
                  <a:spcPct val="80000"/>
                </a:lnSpc>
              </a:pPr>
              <a:r>
                <a:rPr lang="zh-CN" altLang="en-US" sz="1600" dirty="0" smtClean="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79" name="Group 132"/>
          <p:cNvGrpSpPr/>
          <p:nvPr/>
        </p:nvGrpSpPr>
        <p:grpSpPr>
          <a:xfrm>
            <a:off x="4912480" y="1223467"/>
            <a:ext cx="1362945" cy="808658"/>
            <a:chOff x="696724" y="2640481"/>
            <a:chExt cx="1362945" cy="808658"/>
          </a:xfrm>
        </p:grpSpPr>
        <p:sp>
          <p:nvSpPr>
            <p:cNvPr id="80" name="Rectangle 26"/>
            <p:cNvSpPr/>
            <p:nvPr/>
          </p:nvSpPr>
          <p:spPr bwMode="auto">
            <a:xfrm>
              <a:off x="696724" y="2850301"/>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添加详细文本描述，建议与标题相关并符合整体语言风格</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81" name="Rectangle 27"/>
            <p:cNvSpPr/>
            <p:nvPr/>
          </p:nvSpPr>
          <p:spPr bwMode="auto">
            <a:xfrm>
              <a:off x="696724" y="2640481"/>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r">
                <a:lnSpc>
                  <a:spcPct val="80000"/>
                </a:lnSpc>
              </a:pPr>
              <a:r>
                <a:rPr lang="zh-CN" altLang="en-US" sz="1600" dirty="0" smtClean="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82" name="Group 135"/>
          <p:cNvGrpSpPr/>
          <p:nvPr/>
        </p:nvGrpSpPr>
        <p:grpSpPr>
          <a:xfrm>
            <a:off x="4644008" y="3959771"/>
            <a:ext cx="1512168" cy="844227"/>
            <a:chOff x="539448" y="2596586"/>
            <a:chExt cx="1512168" cy="844227"/>
          </a:xfrm>
        </p:grpSpPr>
        <p:sp>
          <p:nvSpPr>
            <p:cNvPr id="83" name="Rectangle 26"/>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84" name="Rectangle 27"/>
            <p:cNvSpPr/>
            <p:nvPr/>
          </p:nvSpPr>
          <p:spPr bwMode="auto">
            <a:xfrm>
              <a:off x="539448" y="2596586"/>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smtClean="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85" name="Group 138"/>
          <p:cNvGrpSpPr/>
          <p:nvPr/>
        </p:nvGrpSpPr>
        <p:grpSpPr>
          <a:xfrm>
            <a:off x="6588224" y="3574224"/>
            <a:ext cx="1499240" cy="817595"/>
            <a:chOff x="552376" y="2623218"/>
            <a:chExt cx="1499240" cy="817595"/>
          </a:xfrm>
        </p:grpSpPr>
        <p:sp>
          <p:nvSpPr>
            <p:cNvPr id="86" name="Rectangle 26"/>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87" name="Rectangle 27"/>
            <p:cNvSpPr/>
            <p:nvPr/>
          </p:nvSpPr>
          <p:spPr bwMode="auto">
            <a:xfrm>
              <a:off x="568616" y="262321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88" name="Group 141"/>
          <p:cNvGrpSpPr/>
          <p:nvPr/>
        </p:nvGrpSpPr>
        <p:grpSpPr>
          <a:xfrm>
            <a:off x="7380312" y="2159571"/>
            <a:ext cx="1499240" cy="807725"/>
            <a:chOff x="552376" y="2633088"/>
            <a:chExt cx="1499240" cy="807725"/>
          </a:xfrm>
        </p:grpSpPr>
        <p:sp>
          <p:nvSpPr>
            <p:cNvPr id="89" name="Rectangle 26"/>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90" name="Rectangle 27"/>
            <p:cNvSpPr/>
            <p:nvPr/>
          </p:nvSpPr>
          <p:spPr bwMode="auto">
            <a:xfrm>
              <a:off x="557583" y="263308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6">
                    <a:lumMod val="50000"/>
                  </a:schemeClr>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91" name="Group 15"/>
          <p:cNvGrpSpPr/>
          <p:nvPr/>
        </p:nvGrpSpPr>
        <p:grpSpPr>
          <a:xfrm>
            <a:off x="6590322" y="2976786"/>
            <a:ext cx="467298" cy="467298"/>
            <a:chOff x="6590322" y="2740893"/>
            <a:chExt cx="467298" cy="467298"/>
          </a:xfrm>
        </p:grpSpPr>
        <p:sp>
          <p:nvSpPr>
            <p:cNvPr id="92" name="Freeform 11"/>
            <p:cNvSpPr/>
            <p:nvPr/>
          </p:nvSpPr>
          <p:spPr bwMode="auto">
            <a:xfrm>
              <a:off x="6590322" y="2740893"/>
              <a:ext cx="467298" cy="467298"/>
            </a:xfrm>
            <a:custGeom>
              <a:avLst/>
              <a:gdLst>
                <a:gd name="T0" fmla="*/ 103 w 204"/>
                <a:gd name="T1" fmla="*/ 0 h 204"/>
                <a:gd name="T2" fmla="*/ 130 w 204"/>
                <a:gd name="T3" fmla="*/ 3 h 204"/>
                <a:gd name="T4" fmla="*/ 153 w 204"/>
                <a:gd name="T5" fmla="*/ 13 h 204"/>
                <a:gd name="T6" fmla="*/ 174 w 204"/>
                <a:gd name="T7" fmla="*/ 30 h 204"/>
                <a:gd name="T8" fmla="*/ 191 w 204"/>
                <a:gd name="T9" fmla="*/ 51 h 204"/>
                <a:gd name="T10" fmla="*/ 201 w 204"/>
                <a:gd name="T11" fmla="*/ 74 h 204"/>
                <a:gd name="T12" fmla="*/ 204 w 204"/>
                <a:gd name="T13" fmla="*/ 101 h 204"/>
                <a:gd name="T14" fmla="*/ 201 w 204"/>
                <a:gd name="T15" fmla="*/ 128 h 204"/>
                <a:gd name="T16" fmla="*/ 191 w 204"/>
                <a:gd name="T17" fmla="*/ 153 h 204"/>
                <a:gd name="T18" fmla="*/ 174 w 204"/>
                <a:gd name="T19" fmla="*/ 174 h 204"/>
                <a:gd name="T20" fmla="*/ 153 w 204"/>
                <a:gd name="T21" fmla="*/ 189 h 204"/>
                <a:gd name="T22" fmla="*/ 130 w 204"/>
                <a:gd name="T23" fmla="*/ 199 h 204"/>
                <a:gd name="T24" fmla="*/ 103 w 204"/>
                <a:gd name="T25" fmla="*/ 204 h 204"/>
                <a:gd name="T26" fmla="*/ 76 w 204"/>
                <a:gd name="T27" fmla="*/ 199 h 204"/>
                <a:gd name="T28" fmla="*/ 51 w 204"/>
                <a:gd name="T29" fmla="*/ 189 h 204"/>
                <a:gd name="T30" fmla="*/ 30 w 204"/>
                <a:gd name="T31" fmla="*/ 174 h 204"/>
                <a:gd name="T32" fmla="*/ 15 w 204"/>
                <a:gd name="T33" fmla="*/ 153 h 204"/>
                <a:gd name="T34" fmla="*/ 5 w 204"/>
                <a:gd name="T35" fmla="*/ 128 h 204"/>
                <a:gd name="T36" fmla="*/ 0 w 204"/>
                <a:gd name="T37" fmla="*/ 101 h 204"/>
                <a:gd name="T38" fmla="*/ 5 w 204"/>
                <a:gd name="T39" fmla="*/ 74 h 204"/>
                <a:gd name="T40" fmla="*/ 15 w 204"/>
                <a:gd name="T41" fmla="*/ 51 h 204"/>
                <a:gd name="T42" fmla="*/ 30 w 204"/>
                <a:gd name="T43" fmla="*/ 30 h 204"/>
                <a:gd name="T44" fmla="*/ 51 w 204"/>
                <a:gd name="T45" fmla="*/ 13 h 204"/>
                <a:gd name="T46" fmla="*/ 76 w 204"/>
                <a:gd name="T47" fmla="*/ 3 h 204"/>
                <a:gd name="T48" fmla="*/ 103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rgbClr val="025250"/>
            </a:solidFill>
            <a:ln w="0">
              <a:noFill/>
              <a:prstDash val="solid"/>
              <a:round/>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93" name="Freeform 6"/>
            <p:cNvSpPr>
              <a:spLocks noEditPoints="1"/>
            </p:cNvSpPr>
            <p:nvPr/>
          </p:nvSpPr>
          <p:spPr bwMode="auto">
            <a:xfrm>
              <a:off x="6661500" y="2865381"/>
              <a:ext cx="318518" cy="211972"/>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bg1"/>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grpSp>
        <p:nvGrpSpPr>
          <p:cNvPr id="94" name="Group 1"/>
          <p:cNvGrpSpPr/>
          <p:nvPr/>
        </p:nvGrpSpPr>
        <p:grpSpPr>
          <a:xfrm>
            <a:off x="1066082" y="2054561"/>
            <a:ext cx="465007" cy="467298"/>
            <a:chOff x="1066082" y="1818668"/>
            <a:chExt cx="465007" cy="467298"/>
          </a:xfrm>
        </p:grpSpPr>
        <p:sp>
          <p:nvSpPr>
            <p:cNvPr id="95" name="Freeform 7"/>
            <p:cNvSpPr/>
            <p:nvPr/>
          </p:nvSpPr>
          <p:spPr bwMode="auto">
            <a:xfrm>
              <a:off x="1066082" y="1818668"/>
              <a:ext cx="465007" cy="467298"/>
            </a:xfrm>
            <a:custGeom>
              <a:avLst/>
              <a:gdLst>
                <a:gd name="T0" fmla="*/ 102 w 203"/>
                <a:gd name="T1" fmla="*/ 0 h 204"/>
                <a:gd name="T2" fmla="*/ 129 w 203"/>
                <a:gd name="T3" fmla="*/ 3 h 204"/>
                <a:gd name="T4" fmla="*/ 153 w 203"/>
                <a:gd name="T5" fmla="*/ 13 h 204"/>
                <a:gd name="T6" fmla="*/ 174 w 203"/>
                <a:gd name="T7" fmla="*/ 30 h 204"/>
                <a:gd name="T8" fmla="*/ 190 w 203"/>
                <a:gd name="T9" fmla="*/ 50 h 204"/>
                <a:gd name="T10" fmla="*/ 200 w 203"/>
                <a:gd name="T11" fmla="*/ 74 h 204"/>
                <a:gd name="T12" fmla="*/ 203 w 203"/>
                <a:gd name="T13" fmla="*/ 102 h 204"/>
                <a:gd name="T14" fmla="*/ 200 w 203"/>
                <a:gd name="T15" fmla="*/ 129 h 204"/>
                <a:gd name="T16" fmla="*/ 190 w 203"/>
                <a:gd name="T17" fmla="*/ 153 h 204"/>
                <a:gd name="T18" fmla="*/ 174 w 203"/>
                <a:gd name="T19" fmla="*/ 174 h 204"/>
                <a:gd name="T20" fmla="*/ 153 w 203"/>
                <a:gd name="T21" fmla="*/ 190 h 204"/>
                <a:gd name="T22" fmla="*/ 129 w 203"/>
                <a:gd name="T23" fmla="*/ 201 h 204"/>
                <a:gd name="T24" fmla="*/ 102 w 203"/>
                <a:gd name="T25" fmla="*/ 204 h 204"/>
                <a:gd name="T26" fmla="*/ 74 w 203"/>
                <a:gd name="T27" fmla="*/ 201 h 204"/>
                <a:gd name="T28" fmla="*/ 50 w 203"/>
                <a:gd name="T29" fmla="*/ 190 h 204"/>
                <a:gd name="T30" fmla="*/ 30 w 203"/>
                <a:gd name="T31" fmla="*/ 174 h 204"/>
                <a:gd name="T32" fmla="*/ 13 w 203"/>
                <a:gd name="T33" fmla="*/ 153 h 204"/>
                <a:gd name="T34" fmla="*/ 3 w 203"/>
                <a:gd name="T35" fmla="*/ 129 h 204"/>
                <a:gd name="T36" fmla="*/ 0 w 203"/>
                <a:gd name="T37" fmla="*/ 102 h 204"/>
                <a:gd name="T38" fmla="*/ 3 w 203"/>
                <a:gd name="T39" fmla="*/ 74 h 204"/>
                <a:gd name="T40" fmla="*/ 13 w 203"/>
                <a:gd name="T41" fmla="*/ 50 h 204"/>
                <a:gd name="T42" fmla="*/ 30 w 203"/>
                <a:gd name="T43" fmla="*/ 30 h 204"/>
                <a:gd name="T44" fmla="*/ 50 w 203"/>
                <a:gd name="T45" fmla="*/ 13 h 204"/>
                <a:gd name="T46" fmla="*/ 74 w 203"/>
                <a:gd name="T47" fmla="*/ 3 h 204"/>
                <a:gd name="T48" fmla="*/ 102 w 203"/>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rgbClr val="025250"/>
            </a:solidFill>
            <a:ln w="0">
              <a:noFill/>
              <a:prstDash val="solid"/>
              <a:round/>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96" name="Freeform 7"/>
            <p:cNvSpPr>
              <a:spLocks noEditPoints="1"/>
            </p:cNvSpPr>
            <p:nvPr/>
          </p:nvSpPr>
          <p:spPr bwMode="auto">
            <a:xfrm>
              <a:off x="1145360" y="1919614"/>
              <a:ext cx="299574" cy="277578"/>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bg1"/>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grpSp>
        <p:nvGrpSpPr>
          <p:cNvPr id="97" name="Group 2"/>
          <p:cNvGrpSpPr/>
          <p:nvPr/>
        </p:nvGrpSpPr>
        <p:grpSpPr>
          <a:xfrm>
            <a:off x="3635896" y="2061023"/>
            <a:ext cx="465007" cy="465007"/>
            <a:chOff x="3635896" y="1825130"/>
            <a:chExt cx="465007" cy="465007"/>
          </a:xfrm>
        </p:grpSpPr>
        <p:sp>
          <p:nvSpPr>
            <p:cNvPr id="98" name="Freeform 8"/>
            <p:cNvSpPr/>
            <p:nvPr/>
          </p:nvSpPr>
          <p:spPr bwMode="auto">
            <a:xfrm>
              <a:off x="3635896" y="1825130"/>
              <a:ext cx="465007" cy="465007"/>
            </a:xfrm>
            <a:custGeom>
              <a:avLst/>
              <a:gdLst>
                <a:gd name="T0" fmla="*/ 101 w 203"/>
                <a:gd name="T1" fmla="*/ 0 h 203"/>
                <a:gd name="T2" fmla="*/ 129 w 203"/>
                <a:gd name="T3" fmla="*/ 2 h 203"/>
                <a:gd name="T4" fmla="*/ 153 w 203"/>
                <a:gd name="T5" fmla="*/ 13 h 203"/>
                <a:gd name="T6" fmla="*/ 173 w 203"/>
                <a:gd name="T7" fmla="*/ 29 h 203"/>
                <a:gd name="T8" fmla="*/ 190 w 203"/>
                <a:gd name="T9" fmla="*/ 50 h 203"/>
                <a:gd name="T10" fmla="*/ 200 w 203"/>
                <a:gd name="T11" fmla="*/ 74 h 203"/>
                <a:gd name="T12" fmla="*/ 203 w 203"/>
                <a:gd name="T13" fmla="*/ 101 h 203"/>
                <a:gd name="T14" fmla="*/ 200 w 203"/>
                <a:gd name="T15" fmla="*/ 129 h 203"/>
                <a:gd name="T16" fmla="*/ 190 w 203"/>
                <a:gd name="T17" fmla="*/ 153 h 203"/>
                <a:gd name="T18" fmla="*/ 173 w 203"/>
                <a:gd name="T19" fmla="*/ 174 h 203"/>
                <a:gd name="T20" fmla="*/ 153 w 203"/>
                <a:gd name="T21" fmla="*/ 190 h 203"/>
                <a:gd name="T22" fmla="*/ 129 w 203"/>
                <a:gd name="T23" fmla="*/ 200 h 203"/>
                <a:gd name="T24" fmla="*/ 101 w 203"/>
                <a:gd name="T25" fmla="*/ 203 h 203"/>
                <a:gd name="T26" fmla="*/ 74 w 203"/>
                <a:gd name="T27" fmla="*/ 200 h 203"/>
                <a:gd name="T28" fmla="*/ 50 w 203"/>
                <a:gd name="T29" fmla="*/ 190 h 203"/>
                <a:gd name="T30" fmla="*/ 29 w 203"/>
                <a:gd name="T31" fmla="*/ 174 h 203"/>
                <a:gd name="T32" fmla="*/ 13 w 203"/>
                <a:gd name="T33" fmla="*/ 153 h 203"/>
                <a:gd name="T34" fmla="*/ 3 w 203"/>
                <a:gd name="T35" fmla="*/ 129 h 203"/>
                <a:gd name="T36" fmla="*/ 0 w 203"/>
                <a:gd name="T37" fmla="*/ 101 h 203"/>
                <a:gd name="T38" fmla="*/ 3 w 203"/>
                <a:gd name="T39" fmla="*/ 74 h 203"/>
                <a:gd name="T40" fmla="*/ 13 w 203"/>
                <a:gd name="T41" fmla="*/ 50 h 203"/>
                <a:gd name="T42" fmla="*/ 29 w 203"/>
                <a:gd name="T43" fmla="*/ 29 h 203"/>
                <a:gd name="T44" fmla="*/ 50 w 203"/>
                <a:gd name="T45" fmla="*/ 13 h 203"/>
                <a:gd name="T46" fmla="*/ 74 w 203"/>
                <a:gd name="T47" fmla="*/ 2 h 203"/>
                <a:gd name="T48" fmla="*/ 101 w 203"/>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rgbClr val="025250"/>
            </a:solidFill>
            <a:ln w="0">
              <a:noFill/>
              <a:prstDash val="solid"/>
              <a:round/>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99" name="Freeform 8"/>
            <p:cNvSpPr>
              <a:spLocks noEditPoints="1"/>
            </p:cNvSpPr>
            <p:nvPr/>
          </p:nvSpPr>
          <p:spPr bwMode="auto">
            <a:xfrm>
              <a:off x="3788568" y="1901620"/>
              <a:ext cx="201914" cy="30086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chemeClr val="bg1"/>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grpSp>
        <p:nvGrpSpPr>
          <p:cNvPr id="100" name="Group 17"/>
          <p:cNvGrpSpPr/>
          <p:nvPr/>
        </p:nvGrpSpPr>
        <p:grpSpPr>
          <a:xfrm>
            <a:off x="6365383" y="1223467"/>
            <a:ext cx="467298" cy="465007"/>
            <a:chOff x="6365383" y="987574"/>
            <a:chExt cx="467298" cy="465007"/>
          </a:xfrm>
        </p:grpSpPr>
        <p:sp>
          <p:nvSpPr>
            <p:cNvPr id="101" name="Freeform 10"/>
            <p:cNvSpPr/>
            <p:nvPr/>
          </p:nvSpPr>
          <p:spPr bwMode="auto">
            <a:xfrm>
              <a:off x="6365383" y="987574"/>
              <a:ext cx="467298" cy="465007"/>
            </a:xfrm>
            <a:custGeom>
              <a:avLst/>
              <a:gdLst>
                <a:gd name="T0" fmla="*/ 101 w 204"/>
                <a:gd name="T1" fmla="*/ 0 h 203"/>
                <a:gd name="T2" fmla="*/ 130 w 204"/>
                <a:gd name="T3" fmla="*/ 3 h 203"/>
                <a:gd name="T4" fmla="*/ 153 w 204"/>
                <a:gd name="T5" fmla="*/ 13 h 203"/>
                <a:gd name="T6" fmla="*/ 174 w 204"/>
                <a:gd name="T7" fmla="*/ 29 h 203"/>
                <a:gd name="T8" fmla="*/ 191 w 204"/>
                <a:gd name="T9" fmla="*/ 50 h 203"/>
                <a:gd name="T10" fmla="*/ 201 w 204"/>
                <a:gd name="T11" fmla="*/ 74 h 203"/>
                <a:gd name="T12" fmla="*/ 204 w 204"/>
                <a:gd name="T13" fmla="*/ 102 h 203"/>
                <a:gd name="T14" fmla="*/ 201 w 204"/>
                <a:gd name="T15" fmla="*/ 129 h 203"/>
                <a:gd name="T16" fmla="*/ 191 w 204"/>
                <a:gd name="T17" fmla="*/ 153 h 203"/>
                <a:gd name="T18" fmla="*/ 174 w 204"/>
                <a:gd name="T19" fmla="*/ 174 h 203"/>
                <a:gd name="T20" fmla="*/ 153 w 204"/>
                <a:gd name="T21" fmla="*/ 190 h 203"/>
                <a:gd name="T22" fmla="*/ 130 w 204"/>
                <a:gd name="T23" fmla="*/ 200 h 203"/>
                <a:gd name="T24" fmla="*/ 101 w 204"/>
                <a:gd name="T25" fmla="*/ 203 h 203"/>
                <a:gd name="T26" fmla="*/ 75 w 204"/>
                <a:gd name="T27" fmla="*/ 200 h 203"/>
                <a:gd name="T28" fmla="*/ 51 w 204"/>
                <a:gd name="T29" fmla="*/ 190 h 203"/>
                <a:gd name="T30" fmla="*/ 30 w 204"/>
                <a:gd name="T31" fmla="*/ 174 h 203"/>
                <a:gd name="T32" fmla="*/ 14 w 204"/>
                <a:gd name="T33" fmla="*/ 153 h 203"/>
                <a:gd name="T34" fmla="*/ 3 w 204"/>
                <a:gd name="T35" fmla="*/ 129 h 203"/>
                <a:gd name="T36" fmla="*/ 0 w 204"/>
                <a:gd name="T37" fmla="*/ 102 h 203"/>
                <a:gd name="T38" fmla="*/ 3 w 204"/>
                <a:gd name="T39" fmla="*/ 74 h 203"/>
                <a:gd name="T40" fmla="*/ 14 w 204"/>
                <a:gd name="T41" fmla="*/ 50 h 203"/>
                <a:gd name="T42" fmla="*/ 30 w 204"/>
                <a:gd name="T43" fmla="*/ 29 h 203"/>
                <a:gd name="T44" fmla="*/ 51 w 204"/>
                <a:gd name="T45" fmla="*/ 13 h 203"/>
                <a:gd name="T46" fmla="*/ 75 w 204"/>
                <a:gd name="T47" fmla="*/ 3 h 203"/>
                <a:gd name="T48" fmla="*/ 101 w 204"/>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rgbClr val="025250"/>
            </a:solidFill>
            <a:ln w="0">
              <a:noFill/>
              <a:prstDash val="solid"/>
              <a:round/>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102" name="Freeform 9"/>
            <p:cNvSpPr>
              <a:spLocks noEditPoints="1"/>
            </p:cNvSpPr>
            <p:nvPr/>
          </p:nvSpPr>
          <p:spPr bwMode="auto">
            <a:xfrm>
              <a:off x="6458481" y="1121413"/>
              <a:ext cx="263683" cy="197326"/>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chemeClr val="bg1"/>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grpSp>
        <p:nvGrpSpPr>
          <p:cNvPr id="103" name="Group 3"/>
          <p:cNvGrpSpPr/>
          <p:nvPr/>
        </p:nvGrpSpPr>
        <p:grpSpPr>
          <a:xfrm>
            <a:off x="4770914" y="3326814"/>
            <a:ext cx="465007" cy="469589"/>
            <a:chOff x="4770914" y="3090921"/>
            <a:chExt cx="465007" cy="469589"/>
          </a:xfrm>
        </p:grpSpPr>
        <p:sp>
          <p:nvSpPr>
            <p:cNvPr id="104" name="Freeform 9"/>
            <p:cNvSpPr/>
            <p:nvPr/>
          </p:nvSpPr>
          <p:spPr bwMode="auto">
            <a:xfrm>
              <a:off x="4770914" y="3090921"/>
              <a:ext cx="465007" cy="469589"/>
            </a:xfrm>
            <a:custGeom>
              <a:avLst/>
              <a:gdLst>
                <a:gd name="T0" fmla="*/ 102 w 203"/>
                <a:gd name="T1" fmla="*/ 0 h 205"/>
                <a:gd name="T2" fmla="*/ 129 w 203"/>
                <a:gd name="T3" fmla="*/ 4 h 205"/>
                <a:gd name="T4" fmla="*/ 153 w 203"/>
                <a:gd name="T5" fmla="*/ 14 h 205"/>
                <a:gd name="T6" fmla="*/ 174 w 203"/>
                <a:gd name="T7" fmla="*/ 29 h 205"/>
                <a:gd name="T8" fmla="*/ 190 w 203"/>
                <a:gd name="T9" fmla="*/ 50 h 205"/>
                <a:gd name="T10" fmla="*/ 200 w 203"/>
                <a:gd name="T11" fmla="*/ 75 h 205"/>
                <a:gd name="T12" fmla="*/ 203 w 203"/>
                <a:gd name="T13" fmla="*/ 102 h 205"/>
                <a:gd name="T14" fmla="*/ 200 w 203"/>
                <a:gd name="T15" fmla="*/ 129 h 205"/>
                <a:gd name="T16" fmla="*/ 190 w 203"/>
                <a:gd name="T17" fmla="*/ 154 h 205"/>
                <a:gd name="T18" fmla="*/ 174 w 203"/>
                <a:gd name="T19" fmla="*/ 174 h 205"/>
                <a:gd name="T20" fmla="*/ 153 w 203"/>
                <a:gd name="T21" fmla="*/ 190 h 205"/>
                <a:gd name="T22" fmla="*/ 129 w 203"/>
                <a:gd name="T23" fmla="*/ 200 h 205"/>
                <a:gd name="T24" fmla="*/ 102 w 203"/>
                <a:gd name="T25" fmla="*/ 205 h 205"/>
                <a:gd name="T26" fmla="*/ 76 w 203"/>
                <a:gd name="T27" fmla="*/ 200 h 205"/>
                <a:gd name="T28" fmla="*/ 50 w 203"/>
                <a:gd name="T29" fmla="*/ 190 h 205"/>
                <a:gd name="T30" fmla="*/ 29 w 203"/>
                <a:gd name="T31" fmla="*/ 174 h 205"/>
                <a:gd name="T32" fmla="*/ 15 w 203"/>
                <a:gd name="T33" fmla="*/ 154 h 205"/>
                <a:gd name="T34" fmla="*/ 4 w 203"/>
                <a:gd name="T35" fmla="*/ 129 h 205"/>
                <a:gd name="T36" fmla="*/ 0 w 203"/>
                <a:gd name="T37" fmla="*/ 102 h 205"/>
                <a:gd name="T38" fmla="*/ 4 w 203"/>
                <a:gd name="T39" fmla="*/ 75 h 205"/>
                <a:gd name="T40" fmla="*/ 15 w 203"/>
                <a:gd name="T41" fmla="*/ 50 h 205"/>
                <a:gd name="T42" fmla="*/ 29 w 203"/>
                <a:gd name="T43" fmla="*/ 29 h 205"/>
                <a:gd name="T44" fmla="*/ 50 w 203"/>
                <a:gd name="T45" fmla="*/ 14 h 205"/>
                <a:gd name="T46" fmla="*/ 76 w 203"/>
                <a:gd name="T47" fmla="*/ 4 h 205"/>
                <a:gd name="T48" fmla="*/ 102 w 203"/>
                <a:gd name="T49"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rgbClr val="025250"/>
            </a:solidFill>
            <a:ln w="0">
              <a:noFill/>
              <a:prstDash val="solid"/>
              <a:round/>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105" name="Freeform 10"/>
            <p:cNvSpPr>
              <a:spLocks noEditPoints="1"/>
            </p:cNvSpPr>
            <p:nvPr/>
          </p:nvSpPr>
          <p:spPr bwMode="auto">
            <a:xfrm>
              <a:off x="4870438" y="3218381"/>
              <a:ext cx="260899" cy="203797"/>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chemeClr val="bg1"/>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grpSp>
        <p:nvGrpSpPr>
          <p:cNvPr id="106" name="Group 18"/>
          <p:cNvGrpSpPr/>
          <p:nvPr/>
        </p:nvGrpSpPr>
        <p:grpSpPr>
          <a:xfrm>
            <a:off x="7596336" y="1574425"/>
            <a:ext cx="467298" cy="467298"/>
            <a:chOff x="7850778" y="1338532"/>
            <a:chExt cx="467298" cy="467298"/>
          </a:xfrm>
        </p:grpSpPr>
        <p:sp>
          <p:nvSpPr>
            <p:cNvPr id="107" name="Freeform 12"/>
            <p:cNvSpPr/>
            <p:nvPr/>
          </p:nvSpPr>
          <p:spPr bwMode="auto">
            <a:xfrm>
              <a:off x="7850778" y="1338532"/>
              <a:ext cx="467298" cy="467298"/>
            </a:xfrm>
            <a:custGeom>
              <a:avLst/>
              <a:gdLst>
                <a:gd name="T0" fmla="*/ 101 w 204"/>
                <a:gd name="T1" fmla="*/ 0 h 204"/>
                <a:gd name="T2" fmla="*/ 129 w 204"/>
                <a:gd name="T3" fmla="*/ 3 h 204"/>
                <a:gd name="T4" fmla="*/ 153 w 204"/>
                <a:gd name="T5" fmla="*/ 13 h 204"/>
                <a:gd name="T6" fmla="*/ 174 w 204"/>
                <a:gd name="T7" fmla="*/ 30 h 204"/>
                <a:gd name="T8" fmla="*/ 190 w 204"/>
                <a:gd name="T9" fmla="*/ 51 h 204"/>
                <a:gd name="T10" fmla="*/ 201 w 204"/>
                <a:gd name="T11" fmla="*/ 74 h 204"/>
                <a:gd name="T12" fmla="*/ 204 w 204"/>
                <a:gd name="T13" fmla="*/ 101 h 204"/>
                <a:gd name="T14" fmla="*/ 201 w 204"/>
                <a:gd name="T15" fmla="*/ 128 h 204"/>
                <a:gd name="T16" fmla="*/ 190 w 204"/>
                <a:gd name="T17" fmla="*/ 153 h 204"/>
                <a:gd name="T18" fmla="*/ 174 w 204"/>
                <a:gd name="T19" fmla="*/ 174 h 204"/>
                <a:gd name="T20" fmla="*/ 153 w 204"/>
                <a:gd name="T21" fmla="*/ 189 h 204"/>
                <a:gd name="T22" fmla="*/ 129 w 204"/>
                <a:gd name="T23" fmla="*/ 199 h 204"/>
                <a:gd name="T24" fmla="*/ 101 w 204"/>
                <a:gd name="T25" fmla="*/ 204 h 204"/>
                <a:gd name="T26" fmla="*/ 74 w 204"/>
                <a:gd name="T27" fmla="*/ 199 h 204"/>
                <a:gd name="T28" fmla="*/ 51 w 204"/>
                <a:gd name="T29" fmla="*/ 189 h 204"/>
                <a:gd name="T30" fmla="*/ 30 w 204"/>
                <a:gd name="T31" fmla="*/ 174 h 204"/>
                <a:gd name="T32" fmla="*/ 13 w 204"/>
                <a:gd name="T33" fmla="*/ 153 h 204"/>
                <a:gd name="T34" fmla="*/ 3 w 204"/>
                <a:gd name="T35" fmla="*/ 128 h 204"/>
                <a:gd name="T36" fmla="*/ 0 w 204"/>
                <a:gd name="T37" fmla="*/ 101 h 204"/>
                <a:gd name="T38" fmla="*/ 3 w 204"/>
                <a:gd name="T39" fmla="*/ 74 h 204"/>
                <a:gd name="T40" fmla="*/ 13 w 204"/>
                <a:gd name="T41" fmla="*/ 51 h 204"/>
                <a:gd name="T42" fmla="*/ 30 w 204"/>
                <a:gd name="T43" fmla="*/ 30 h 204"/>
                <a:gd name="T44" fmla="*/ 51 w 204"/>
                <a:gd name="T45" fmla="*/ 13 h 204"/>
                <a:gd name="T46" fmla="*/ 74 w 204"/>
                <a:gd name="T47" fmla="*/ 3 h 204"/>
                <a:gd name="T48" fmla="*/ 101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rgbClr val="025250"/>
            </a:solidFill>
            <a:ln w="0">
              <a:noFill/>
              <a:prstDash val="solid"/>
              <a:round/>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108" name="Freeform 11"/>
            <p:cNvSpPr>
              <a:spLocks noEditPoints="1"/>
            </p:cNvSpPr>
            <p:nvPr/>
          </p:nvSpPr>
          <p:spPr bwMode="auto">
            <a:xfrm>
              <a:off x="7954681" y="1439214"/>
              <a:ext cx="254730" cy="253695"/>
            </a:xfrm>
            <a:custGeom>
              <a:avLst/>
              <a:gdLst>
                <a:gd name="T0" fmla="*/ 141 w 152"/>
                <a:gd name="T1" fmla="*/ 152 h 152"/>
                <a:gd name="T2" fmla="*/ 132 w 152"/>
                <a:gd name="T3" fmla="*/ 148 h 152"/>
                <a:gd name="T4" fmla="*/ 101 w 152"/>
                <a:gd name="T5" fmla="*/ 117 h 152"/>
                <a:gd name="T6" fmla="*/ 65 w 152"/>
                <a:gd name="T7" fmla="*/ 128 h 152"/>
                <a:gd name="T8" fmla="*/ 0 w 152"/>
                <a:gd name="T9" fmla="*/ 64 h 152"/>
                <a:gd name="T10" fmla="*/ 65 w 152"/>
                <a:gd name="T11" fmla="*/ 0 h 152"/>
                <a:gd name="T12" fmla="*/ 129 w 152"/>
                <a:gd name="T13" fmla="*/ 64 h 152"/>
                <a:gd name="T14" fmla="*/ 118 w 152"/>
                <a:gd name="T15" fmla="*/ 100 h 152"/>
                <a:gd name="T16" fmla="*/ 149 w 152"/>
                <a:gd name="T17" fmla="*/ 132 h 152"/>
                <a:gd name="T18" fmla="*/ 152 w 152"/>
                <a:gd name="T19" fmla="*/ 140 h 152"/>
                <a:gd name="T20" fmla="*/ 141 w 152"/>
                <a:gd name="T21" fmla="*/ 152 h 152"/>
                <a:gd name="T22" fmla="*/ 65 w 152"/>
                <a:gd name="T23" fmla="*/ 23 h 152"/>
                <a:gd name="T24" fmla="*/ 24 w 152"/>
                <a:gd name="T25" fmla="*/ 64 h 152"/>
                <a:gd name="T26" fmla="*/ 65 w 152"/>
                <a:gd name="T27" fmla="*/ 105 h 152"/>
                <a:gd name="T28" fmla="*/ 106 w 152"/>
                <a:gd name="T29" fmla="*/ 64 h 152"/>
                <a:gd name="T30" fmla="*/ 65 w 152"/>
                <a:gd name="T31"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chemeClr val="bg1"/>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2500" advClick="0" advTm="11000">
        <p:checker/>
      </p:transition>
    </mc:Choice>
    <mc:Fallback xmlns="">
      <p:transition spd="slow" advClick="0" advTm="1100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wipe(left)">
                                      <p:cBhvr>
                                        <p:cTn id="12" dur="500"/>
                                        <p:tgtEl>
                                          <p:spTgt spid="37"/>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4"/>
                                        </p:tgtEl>
                                        <p:attrNameLst>
                                          <p:attrName>style.visibility</p:attrName>
                                        </p:attrNameLst>
                                      </p:cBhvr>
                                      <p:to>
                                        <p:strVal val="visible"/>
                                      </p:to>
                                    </p:set>
                                    <p:anim calcmode="lin" valueType="num">
                                      <p:cBhvr>
                                        <p:cTn id="17" dur="500" fill="hold"/>
                                        <p:tgtEl>
                                          <p:spTgt spid="94"/>
                                        </p:tgtEl>
                                        <p:attrNameLst>
                                          <p:attrName>ppt_w</p:attrName>
                                        </p:attrNameLst>
                                      </p:cBhvr>
                                      <p:tavLst>
                                        <p:tav tm="0">
                                          <p:val>
                                            <p:fltVal val="0"/>
                                          </p:val>
                                        </p:tav>
                                        <p:tav tm="100000">
                                          <p:val>
                                            <p:strVal val="#ppt_w"/>
                                          </p:val>
                                        </p:tav>
                                      </p:tavLst>
                                    </p:anim>
                                    <p:anim calcmode="lin" valueType="num">
                                      <p:cBhvr>
                                        <p:cTn id="18" dur="500" fill="hold"/>
                                        <p:tgtEl>
                                          <p:spTgt spid="94"/>
                                        </p:tgtEl>
                                        <p:attrNameLst>
                                          <p:attrName>ppt_h</p:attrName>
                                        </p:attrNameLst>
                                      </p:cBhvr>
                                      <p:tavLst>
                                        <p:tav tm="0">
                                          <p:val>
                                            <p:fltVal val="0"/>
                                          </p:val>
                                        </p:tav>
                                        <p:tav tm="100000">
                                          <p:val>
                                            <p:strVal val="#ppt_h"/>
                                          </p:val>
                                        </p:tav>
                                      </p:tavLst>
                                    </p:anim>
                                    <p:animEffect transition="in" filter="fade">
                                      <p:cBhvr>
                                        <p:cTn id="19" dur="500"/>
                                        <p:tgtEl>
                                          <p:spTgt spid="94"/>
                                        </p:tgtEl>
                                      </p:cBhvr>
                                    </p:animEffect>
                                  </p:childTnLst>
                                </p:cTn>
                              </p:par>
                            </p:childTnLst>
                          </p:cTn>
                        </p:par>
                        <p:par>
                          <p:cTn id="20" fill="hold">
                            <p:stCondLst>
                              <p:cond delay="500"/>
                            </p:stCondLst>
                            <p:childTnLst>
                              <p:par>
                                <p:cTn id="21" presetID="22" presetClass="entr" presetSubtype="1"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wipe(up)">
                                      <p:cBhvr>
                                        <p:cTn id="23" dur="500"/>
                                        <p:tgtEl>
                                          <p:spTgt spid="39"/>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wipe(left)">
                                      <p:cBhvr>
                                        <p:cTn id="28" dur="500"/>
                                        <p:tgtEl>
                                          <p:spTgt spid="36"/>
                                        </p:tgtEl>
                                      </p:cBhvr>
                                    </p:animEffect>
                                  </p:childTnLst>
                                </p:cTn>
                              </p:par>
                              <p:par>
                                <p:cTn id="29" presetID="53" presetClass="entr" presetSubtype="16" fill="hold" nodeType="withEffect">
                                  <p:stCondLst>
                                    <p:cond delay="0"/>
                                  </p:stCondLst>
                                  <p:childTnLst>
                                    <p:set>
                                      <p:cBhvr>
                                        <p:cTn id="30" dur="1" fill="hold">
                                          <p:stCondLst>
                                            <p:cond delay="0"/>
                                          </p:stCondLst>
                                        </p:cTn>
                                        <p:tgtEl>
                                          <p:spTgt spid="97"/>
                                        </p:tgtEl>
                                        <p:attrNameLst>
                                          <p:attrName>style.visibility</p:attrName>
                                        </p:attrNameLst>
                                      </p:cBhvr>
                                      <p:to>
                                        <p:strVal val="visible"/>
                                      </p:to>
                                    </p:set>
                                    <p:anim calcmode="lin" valueType="num">
                                      <p:cBhvr>
                                        <p:cTn id="31" dur="500" fill="hold"/>
                                        <p:tgtEl>
                                          <p:spTgt spid="97"/>
                                        </p:tgtEl>
                                        <p:attrNameLst>
                                          <p:attrName>ppt_w</p:attrName>
                                        </p:attrNameLst>
                                      </p:cBhvr>
                                      <p:tavLst>
                                        <p:tav tm="0">
                                          <p:val>
                                            <p:fltVal val="0"/>
                                          </p:val>
                                        </p:tav>
                                        <p:tav tm="100000">
                                          <p:val>
                                            <p:strVal val="#ppt_w"/>
                                          </p:val>
                                        </p:tav>
                                      </p:tavLst>
                                    </p:anim>
                                    <p:anim calcmode="lin" valueType="num">
                                      <p:cBhvr>
                                        <p:cTn id="32" dur="500" fill="hold"/>
                                        <p:tgtEl>
                                          <p:spTgt spid="97"/>
                                        </p:tgtEl>
                                        <p:attrNameLst>
                                          <p:attrName>ppt_h</p:attrName>
                                        </p:attrNameLst>
                                      </p:cBhvr>
                                      <p:tavLst>
                                        <p:tav tm="0">
                                          <p:val>
                                            <p:fltVal val="0"/>
                                          </p:val>
                                        </p:tav>
                                        <p:tav tm="100000">
                                          <p:val>
                                            <p:strVal val="#ppt_h"/>
                                          </p:val>
                                        </p:tav>
                                      </p:tavLst>
                                    </p:anim>
                                    <p:animEffect transition="in" filter="fade">
                                      <p:cBhvr>
                                        <p:cTn id="33" dur="500"/>
                                        <p:tgtEl>
                                          <p:spTgt spid="97"/>
                                        </p:tgtEl>
                                      </p:cBhvr>
                                    </p:animEffect>
                                  </p:childTnLst>
                                </p:cTn>
                              </p:par>
                            </p:childTnLst>
                          </p:cTn>
                        </p:par>
                        <p:par>
                          <p:cTn id="34" fill="hold">
                            <p:stCondLst>
                              <p:cond delay="500"/>
                            </p:stCondLst>
                            <p:childTnLst>
                              <p:par>
                                <p:cTn id="35" presetID="22" presetClass="entr" presetSubtype="1" fill="hold" nodeType="after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wipe(up)">
                                      <p:cBhvr>
                                        <p:cTn id="37" dur="500"/>
                                        <p:tgtEl>
                                          <p:spTgt spid="43"/>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103"/>
                                        </p:tgtEl>
                                        <p:attrNameLst>
                                          <p:attrName>style.visibility</p:attrName>
                                        </p:attrNameLst>
                                      </p:cBhvr>
                                      <p:to>
                                        <p:strVal val="visible"/>
                                      </p:to>
                                    </p:set>
                                    <p:anim calcmode="lin" valueType="num">
                                      <p:cBhvr>
                                        <p:cTn id="42" dur="500" fill="hold"/>
                                        <p:tgtEl>
                                          <p:spTgt spid="103"/>
                                        </p:tgtEl>
                                        <p:attrNameLst>
                                          <p:attrName>ppt_w</p:attrName>
                                        </p:attrNameLst>
                                      </p:cBhvr>
                                      <p:tavLst>
                                        <p:tav tm="0">
                                          <p:val>
                                            <p:fltVal val="0"/>
                                          </p:val>
                                        </p:tav>
                                        <p:tav tm="100000">
                                          <p:val>
                                            <p:strVal val="#ppt_w"/>
                                          </p:val>
                                        </p:tav>
                                      </p:tavLst>
                                    </p:anim>
                                    <p:anim calcmode="lin" valueType="num">
                                      <p:cBhvr>
                                        <p:cTn id="43" dur="500" fill="hold"/>
                                        <p:tgtEl>
                                          <p:spTgt spid="103"/>
                                        </p:tgtEl>
                                        <p:attrNameLst>
                                          <p:attrName>ppt_h</p:attrName>
                                        </p:attrNameLst>
                                      </p:cBhvr>
                                      <p:tavLst>
                                        <p:tav tm="0">
                                          <p:val>
                                            <p:fltVal val="0"/>
                                          </p:val>
                                        </p:tav>
                                        <p:tav tm="100000">
                                          <p:val>
                                            <p:strVal val="#ppt_h"/>
                                          </p:val>
                                        </p:tav>
                                      </p:tavLst>
                                    </p:anim>
                                    <p:animEffect transition="in" filter="fade">
                                      <p:cBhvr>
                                        <p:cTn id="44" dur="500"/>
                                        <p:tgtEl>
                                          <p:spTgt spid="103"/>
                                        </p:tgtEl>
                                      </p:cBhvr>
                                    </p:animEffect>
                                  </p:childTnLst>
                                </p:cTn>
                              </p:par>
                            </p:childTnLst>
                          </p:cTn>
                        </p:par>
                        <p:par>
                          <p:cTn id="45" fill="hold">
                            <p:stCondLst>
                              <p:cond delay="500"/>
                            </p:stCondLst>
                            <p:childTnLst>
                              <p:par>
                                <p:cTn id="46" presetID="22" presetClass="entr" presetSubtype="1" fill="hold" nodeType="afterEffect">
                                  <p:stCondLst>
                                    <p:cond delay="0"/>
                                  </p:stCondLst>
                                  <p:childTnLst>
                                    <p:set>
                                      <p:cBhvr>
                                        <p:cTn id="47" dur="1" fill="hold">
                                          <p:stCondLst>
                                            <p:cond delay="0"/>
                                          </p:stCondLst>
                                        </p:cTn>
                                        <p:tgtEl>
                                          <p:spTgt spid="82"/>
                                        </p:tgtEl>
                                        <p:attrNameLst>
                                          <p:attrName>style.visibility</p:attrName>
                                        </p:attrNameLst>
                                      </p:cBhvr>
                                      <p:to>
                                        <p:strVal val="visible"/>
                                      </p:to>
                                    </p:set>
                                    <p:animEffect transition="in" filter="wipe(up)">
                                      <p:cBhvr>
                                        <p:cTn id="48" dur="500"/>
                                        <p:tgtEl>
                                          <p:spTgt spid="82"/>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left)">
                                      <p:cBhvr>
                                        <p:cTn id="53" dur="500"/>
                                        <p:tgtEl>
                                          <p:spTgt spid="38"/>
                                        </p:tgtEl>
                                      </p:cBhvr>
                                    </p:animEffect>
                                  </p:childTnLst>
                                </p:cTn>
                              </p:par>
                              <p:par>
                                <p:cTn id="54" presetID="53" presetClass="entr" presetSubtype="16" fill="hold" nodeType="withEffect">
                                  <p:stCondLst>
                                    <p:cond delay="0"/>
                                  </p:stCondLst>
                                  <p:childTnLst>
                                    <p:set>
                                      <p:cBhvr>
                                        <p:cTn id="55" dur="1" fill="hold">
                                          <p:stCondLst>
                                            <p:cond delay="0"/>
                                          </p:stCondLst>
                                        </p:cTn>
                                        <p:tgtEl>
                                          <p:spTgt spid="91"/>
                                        </p:tgtEl>
                                        <p:attrNameLst>
                                          <p:attrName>style.visibility</p:attrName>
                                        </p:attrNameLst>
                                      </p:cBhvr>
                                      <p:to>
                                        <p:strVal val="visible"/>
                                      </p:to>
                                    </p:set>
                                    <p:anim calcmode="lin" valueType="num">
                                      <p:cBhvr>
                                        <p:cTn id="56" dur="500" fill="hold"/>
                                        <p:tgtEl>
                                          <p:spTgt spid="91"/>
                                        </p:tgtEl>
                                        <p:attrNameLst>
                                          <p:attrName>ppt_w</p:attrName>
                                        </p:attrNameLst>
                                      </p:cBhvr>
                                      <p:tavLst>
                                        <p:tav tm="0">
                                          <p:val>
                                            <p:fltVal val="0"/>
                                          </p:val>
                                        </p:tav>
                                        <p:tav tm="100000">
                                          <p:val>
                                            <p:strVal val="#ppt_w"/>
                                          </p:val>
                                        </p:tav>
                                      </p:tavLst>
                                    </p:anim>
                                    <p:anim calcmode="lin" valueType="num">
                                      <p:cBhvr>
                                        <p:cTn id="57" dur="500" fill="hold"/>
                                        <p:tgtEl>
                                          <p:spTgt spid="91"/>
                                        </p:tgtEl>
                                        <p:attrNameLst>
                                          <p:attrName>ppt_h</p:attrName>
                                        </p:attrNameLst>
                                      </p:cBhvr>
                                      <p:tavLst>
                                        <p:tav tm="0">
                                          <p:val>
                                            <p:fltVal val="0"/>
                                          </p:val>
                                        </p:tav>
                                        <p:tav tm="100000">
                                          <p:val>
                                            <p:strVal val="#ppt_h"/>
                                          </p:val>
                                        </p:tav>
                                      </p:tavLst>
                                    </p:anim>
                                    <p:animEffect transition="in" filter="fade">
                                      <p:cBhvr>
                                        <p:cTn id="58" dur="500"/>
                                        <p:tgtEl>
                                          <p:spTgt spid="91"/>
                                        </p:tgtEl>
                                      </p:cBhvr>
                                    </p:animEffect>
                                  </p:childTnLst>
                                </p:cTn>
                              </p:par>
                            </p:childTnLst>
                          </p:cTn>
                        </p:par>
                        <p:par>
                          <p:cTn id="59" fill="hold">
                            <p:stCondLst>
                              <p:cond delay="500"/>
                            </p:stCondLst>
                            <p:childTnLst>
                              <p:par>
                                <p:cTn id="60" presetID="22" presetClass="entr" presetSubtype="1" fill="hold" nodeType="afterEffect">
                                  <p:stCondLst>
                                    <p:cond delay="0"/>
                                  </p:stCondLst>
                                  <p:childTnLst>
                                    <p:set>
                                      <p:cBhvr>
                                        <p:cTn id="61" dur="1" fill="hold">
                                          <p:stCondLst>
                                            <p:cond delay="0"/>
                                          </p:stCondLst>
                                        </p:cTn>
                                        <p:tgtEl>
                                          <p:spTgt spid="85"/>
                                        </p:tgtEl>
                                        <p:attrNameLst>
                                          <p:attrName>style.visibility</p:attrName>
                                        </p:attrNameLst>
                                      </p:cBhvr>
                                      <p:to>
                                        <p:strVal val="visible"/>
                                      </p:to>
                                    </p:set>
                                    <p:animEffect transition="in" filter="wipe(up)">
                                      <p:cBhvr>
                                        <p:cTn id="62" dur="500"/>
                                        <p:tgtEl>
                                          <p:spTgt spid="85"/>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wipe(down)">
                                      <p:cBhvr>
                                        <p:cTn id="67" dur="500"/>
                                        <p:tgtEl>
                                          <p:spTgt spid="42"/>
                                        </p:tgtEl>
                                      </p:cBhvr>
                                    </p:animEffect>
                                  </p:childTnLst>
                                </p:cTn>
                              </p:par>
                              <p:par>
                                <p:cTn id="68" presetID="53" presetClass="entr" presetSubtype="16" fill="hold" nodeType="withEffect">
                                  <p:stCondLst>
                                    <p:cond delay="0"/>
                                  </p:stCondLst>
                                  <p:childTnLst>
                                    <p:set>
                                      <p:cBhvr>
                                        <p:cTn id="69" dur="1" fill="hold">
                                          <p:stCondLst>
                                            <p:cond delay="0"/>
                                          </p:stCondLst>
                                        </p:cTn>
                                        <p:tgtEl>
                                          <p:spTgt spid="100"/>
                                        </p:tgtEl>
                                        <p:attrNameLst>
                                          <p:attrName>style.visibility</p:attrName>
                                        </p:attrNameLst>
                                      </p:cBhvr>
                                      <p:to>
                                        <p:strVal val="visible"/>
                                      </p:to>
                                    </p:set>
                                    <p:anim calcmode="lin" valueType="num">
                                      <p:cBhvr>
                                        <p:cTn id="70" dur="500" fill="hold"/>
                                        <p:tgtEl>
                                          <p:spTgt spid="100"/>
                                        </p:tgtEl>
                                        <p:attrNameLst>
                                          <p:attrName>ppt_w</p:attrName>
                                        </p:attrNameLst>
                                      </p:cBhvr>
                                      <p:tavLst>
                                        <p:tav tm="0">
                                          <p:val>
                                            <p:fltVal val="0"/>
                                          </p:val>
                                        </p:tav>
                                        <p:tav tm="100000">
                                          <p:val>
                                            <p:strVal val="#ppt_w"/>
                                          </p:val>
                                        </p:tav>
                                      </p:tavLst>
                                    </p:anim>
                                    <p:anim calcmode="lin" valueType="num">
                                      <p:cBhvr>
                                        <p:cTn id="71" dur="500" fill="hold"/>
                                        <p:tgtEl>
                                          <p:spTgt spid="100"/>
                                        </p:tgtEl>
                                        <p:attrNameLst>
                                          <p:attrName>ppt_h</p:attrName>
                                        </p:attrNameLst>
                                      </p:cBhvr>
                                      <p:tavLst>
                                        <p:tav tm="0">
                                          <p:val>
                                            <p:fltVal val="0"/>
                                          </p:val>
                                        </p:tav>
                                        <p:tav tm="100000">
                                          <p:val>
                                            <p:strVal val="#ppt_h"/>
                                          </p:val>
                                        </p:tav>
                                      </p:tavLst>
                                    </p:anim>
                                    <p:animEffect transition="in" filter="fade">
                                      <p:cBhvr>
                                        <p:cTn id="72" dur="500"/>
                                        <p:tgtEl>
                                          <p:spTgt spid="100"/>
                                        </p:tgtEl>
                                      </p:cBhvr>
                                    </p:animEffect>
                                  </p:childTnLst>
                                </p:cTn>
                              </p:par>
                            </p:childTnLst>
                          </p:cTn>
                        </p:par>
                        <p:par>
                          <p:cTn id="73" fill="hold">
                            <p:stCondLst>
                              <p:cond delay="500"/>
                            </p:stCondLst>
                            <p:childTnLst>
                              <p:par>
                                <p:cTn id="74" presetID="22" presetClass="entr" presetSubtype="1" fill="hold" nodeType="afterEffect">
                                  <p:stCondLst>
                                    <p:cond delay="0"/>
                                  </p:stCondLst>
                                  <p:childTnLst>
                                    <p:set>
                                      <p:cBhvr>
                                        <p:cTn id="75" dur="1" fill="hold">
                                          <p:stCondLst>
                                            <p:cond delay="0"/>
                                          </p:stCondLst>
                                        </p:cTn>
                                        <p:tgtEl>
                                          <p:spTgt spid="79"/>
                                        </p:tgtEl>
                                        <p:attrNameLst>
                                          <p:attrName>style.visibility</p:attrName>
                                        </p:attrNameLst>
                                      </p:cBhvr>
                                      <p:to>
                                        <p:strVal val="visible"/>
                                      </p:to>
                                    </p:set>
                                    <p:animEffect transition="in" filter="wipe(up)">
                                      <p:cBhvr>
                                        <p:cTn id="76" dur="500"/>
                                        <p:tgtEl>
                                          <p:spTgt spid="79"/>
                                        </p:tgtEl>
                                      </p:cBhvr>
                                    </p:animEffect>
                                  </p:childTnLst>
                                </p:cTn>
                              </p:par>
                            </p:childTnLst>
                          </p:cTn>
                        </p:par>
                      </p:childTnLst>
                    </p:cTn>
                  </p:par>
                  <p:par>
                    <p:cTn id="77" fill="hold">
                      <p:stCondLst>
                        <p:cond delay="indefinite"/>
                      </p:stCondLst>
                      <p:childTnLst>
                        <p:par>
                          <p:cTn id="78" fill="hold">
                            <p:stCondLst>
                              <p:cond delay="0"/>
                            </p:stCondLst>
                            <p:childTnLst>
                              <p:par>
                                <p:cTn id="79" presetID="53" presetClass="entr" presetSubtype="16" fill="hold" nodeType="clickEffect">
                                  <p:stCondLst>
                                    <p:cond delay="0"/>
                                  </p:stCondLst>
                                  <p:childTnLst>
                                    <p:set>
                                      <p:cBhvr>
                                        <p:cTn id="80" dur="1" fill="hold">
                                          <p:stCondLst>
                                            <p:cond delay="0"/>
                                          </p:stCondLst>
                                        </p:cTn>
                                        <p:tgtEl>
                                          <p:spTgt spid="106"/>
                                        </p:tgtEl>
                                        <p:attrNameLst>
                                          <p:attrName>style.visibility</p:attrName>
                                        </p:attrNameLst>
                                      </p:cBhvr>
                                      <p:to>
                                        <p:strVal val="visible"/>
                                      </p:to>
                                    </p:set>
                                    <p:anim calcmode="lin" valueType="num">
                                      <p:cBhvr>
                                        <p:cTn id="81" dur="500" fill="hold"/>
                                        <p:tgtEl>
                                          <p:spTgt spid="106"/>
                                        </p:tgtEl>
                                        <p:attrNameLst>
                                          <p:attrName>ppt_w</p:attrName>
                                        </p:attrNameLst>
                                      </p:cBhvr>
                                      <p:tavLst>
                                        <p:tav tm="0">
                                          <p:val>
                                            <p:fltVal val="0"/>
                                          </p:val>
                                        </p:tav>
                                        <p:tav tm="100000">
                                          <p:val>
                                            <p:strVal val="#ppt_w"/>
                                          </p:val>
                                        </p:tav>
                                      </p:tavLst>
                                    </p:anim>
                                    <p:anim calcmode="lin" valueType="num">
                                      <p:cBhvr>
                                        <p:cTn id="82" dur="500" fill="hold"/>
                                        <p:tgtEl>
                                          <p:spTgt spid="106"/>
                                        </p:tgtEl>
                                        <p:attrNameLst>
                                          <p:attrName>ppt_h</p:attrName>
                                        </p:attrNameLst>
                                      </p:cBhvr>
                                      <p:tavLst>
                                        <p:tav tm="0">
                                          <p:val>
                                            <p:fltVal val="0"/>
                                          </p:val>
                                        </p:tav>
                                        <p:tav tm="100000">
                                          <p:val>
                                            <p:strVal val="#ppt_h"/>
                                          </p:val>
                                        </p:tav>
                                      </p:tavLst>
                                    </p:anim>
                                    <p:animEffect transition="in" filter="fade">
                                      <p:cBhvr>
                                        <p:cTn id="83" dur="500"/>
                                        <p:tgtEl>
                                          <p:spTgt spid="106"/>
                                        </p:tgtEl>
                                      </p:cBhvr>
                                    </p:animEffect>
                                  </p:childTnLst>
                                </p:cTn>
                              </p:par>
                            </p:childTnLst>
                          </p:cTn>
                        </p:par>
                        <p:par>
                          <p:cTn id="84" fill="hold">
                            <p:stCondLst>
                              <p:cond delay="500"/>
                            </p:stCondLst>
                            <p:childTnLst>
                              <p:par>
                                <p:cTn id="85" presetID="22" presetClass="entr" presetSubtype="1" fill="hold" nodeType="afterEffect">
                                  <p:stCondLst>
                                    <p:cond delay="0"/>
                                  </p:stCondLst>
                                  <p:childTnLst>
                                    <p:set>
                                      <p:cBhvr>
                                        <p:cTn id="86" dur="1" fill="hold">
                                          <p:stCondLst>
                                            <p:cond delay="0"/>
                                          </p:stCondLst>
                                        </p:cTn>
                                        <p:tgtEl>
                                          <p:spTgt spid="88"/>
                                        </p:tgtEl>
                                        <p:attrNameLst>
                                          <p:attrName>style.visibility</p:attrName>
                                        </p:attrNameLst>
                                      </p:cBhvr>
                                      <p:to>
                                        <p:strVal val="visible"/>
                                      </p:to>
                                    </p:set>
                                    <p:animEffect transition="in" filter="wipe(up)">
                                      <p:cBhvr>
                                        <p:cTn id="8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6" grpId="0" animBg="1"/>
      <p:bldP spid="37" grpId="0" animBg="1"/>
      <p:bldP spid="38" grpId="0" animBg="1"/>
      <p:bldP spid="4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22" name="组合 21"/>
          <p:cNvGrpSpPr/>
          <p:nvPr/>
        </p:nvGrpSpPr>
        <p:grpSpPr>
          <a:xfrm>
            <a:off x="1060224" y="2835422"/>
            <a:ext cx="1711577" cy="1712209"/>
            <a:chOff x="855271" y="2835421"/>
            <a:chExt cx="1711577" cy="1712209"/>
          </a:xfrm>
        </p:grpSpPr>
        <p:grpSp>
          <p:nvGrpSpPr>
            <p:cNvPr id="23" name="组合 22"/>
            <p:cNvGrpSpPr/>
            <p:nvPr/>
          </p:nvGrpSpPr>
          <p:grpSpPr bwMode="auto">
            <a:xfrm>
              <a:off x="855271" y="2835421"/>
              <a:ext cx="1711577" cy="1712209"/>
              <a:chOff x="1187624" y="4077072"/>
              <a:chExt cx="1728192" cy="1728192"/>
            </a:xfrm>
            <a:effectLst>
              <a:outerShdw blurRad="50800" dist="38100" dir="2700000" algn="tl" rotWithShape="0">
                <a:prstClr val="black">
                  <a:alpha val="40000"/>
                </a:prstClr>
              </a:outerShdw>
            </a:effectLst>
          </p:grpSpPr>
          <p:sp>
            <p:nvSpPr>
              <p:cNvPr id="25" name="泪滴形 24"/>
              <p:cNvSpPr/>
              <p:nvPr/>
            </p:nvSpPr>
            <p:spPr>
              <a:xfrm>
                <a:off x="1187624" y="4077072"/>
                <a:ext cx="1728192" cy="1728192"/>
              </a:xfrm>
              <a:prstGeom prst="teardrop">
                <a:avLst/>
              </a:prstGeom>
              <a:solidFill>
                <a:schemeClr val="accent6">
                  <a:lumMod val="50000"/>
                </a:schemeClr>
              </a:solidFill>
              <a:ln w="25400" cap="flat" cmpd="sng" algn="ctr">
                <a:noFill/>
                <a:prstDash val="solid"/>
              </a:ln>
              <a:effectLst/>
            </p:spPr>
            <p:txBody>
              <a:bodyPr anchor="ctr"/>
              <a:lstStyle/>
              <a:p>
                <a:pPr algn="ctr">
                  <a:defRPr/>
                </a:pPr>
                <a:endParaRPr lang="zh-CN" altLang="en-US" kern="0">
                  <a:solidFill>
                    <a:srgbClr val="FF0000"/>
                  </a:solidFill>
                  <a:latin typeface="+mj-ea"/>
                  <a:ea typeface="+mj-ea"/>
                </a:endParaRPr>
              </a:p>
            </p:txBody>
          </p:sp>
          <p:sp>
            <p:nvSpPr>
              <p:cNvPr id="26"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
          <p:nvSpPr>
            <p:cNvPr id="24" name="矩形​​ 45"/>
            <p:cNvSpPr>
              <a:spLocks noChangeArrowheads="1"/>
            </p:cNvSpPr>
            <p:nvPr/>
          </p:nvSpPr>
          <p:spPr bwMode="auto">
            <a:xfrm>
              <a:off x="1185637" y="3483792"/>
              <a:ext cx="869592"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dirty="0">
                  <a:solidFill>
                    <a:sysClr val="windowText" lastClr="000000"/>
                  </a:solidFill>
                  <a:latin typeface="+mj-ea"/>
                  <a:ea typeface="+mj-ea"/>
                  <a:cs typeface="Arial Unicode MS" pitchFamily="34" charset="-122"/>
                </a:rPr>
                <a:t>点击录</a:t>
              </a:r>
              <a:endParaRPr lang="en-US" altLang="zh-CN" sz="1700" kern="0" dirty="0">
                <a:solidFill>
                  <a:sysClr val="windowText" lastClr="000000"/>
                </a:solidFill>
                <a:latin typeface="+mj-ea"/>
                <a:ea typeface="+mj-ea"/>
                <a:cs typeface="Arial Unicode MS" pitchFamily="34" charset="-122"/>
              </a:endParaRPr>
            </a:p>
            <a:p>
              <a:pPr algn="ctr">
                <a:defRPr/>
              </a:pPr>
              <a:r>
                <a:rPr lang="zh-CN" altLang="en-US" sz="1700" kern="0" dirty="0">
                  <a:solidFill>
                    <a:sysClr val="windowText" lastClr="000000"/>
                  </a:solidFill>
                  <a:latin typeface="+mj-ea"/>
                  <a:ea typeface="+mj-ea"/>
                  <a:cs typeface="Arial Unicode MS" pitchFamily="34" charset="-122"/>
                </a:rPr>
                <a:t>入内容</a:t>
              </a:r>
            </a:p>
          </p:txBody>
        </p:sp>
      </p:grpSp>
      <p:grpSp>
        <p:nvGrpSpPr>
          <p:cNvPr id="27" name="组合 26"/>
          <p:cNvGrpSpPr/>
          <p:nvPr/>
        </p:nvGrpSpPr>
        <p:grpSpPr>
          <a:xfrm>
            <a:off x="2843808" y="2835420"/>
            <a:ext cx="1953851" cy="1954573"/>
            <a:chOff x="2672545" y="2835420"/>
            <a:chExt cx="1953852" cy="1954573"/>
          </a:xfrm>
        </p:grpSpPr>
        <p:grpSp>
          <p:nvGrpSpPr>
            <p:cNvPr id="28" name="组合 5"/>
            <p:cNvGrpSpPr/>
            <p:nvPr/>
          </p:nvGrpSpPr>
          <p:grpSpPr bwMode="auto">
            <a:xfrm flipH="1">
              <a:off x="2672545" y="2835420"/>
              <a:ext cx="1953852" cy="1954573"/>
              <a:chOff x="1187624" y="4077072"/>
              <a:chExt cx="1728192" cy="1728192"/>
            </a:xfrm>
            <a:effectLst>
              <a:outerShdw blurRad="50800" dist="38100" dir="2700000" algn="tl" rotWithShape="0">
                <a:prstClr val="black">
                  <a:alpha val="40000"/>
                </a:prstClr>
              </a:outerShdw>
            </a:effectLst>
          </p:grpSpPr>
          <p:sp>
            <p:nvSpPr>
              <p:cNvPr id="30" name="泪滴形 29"/>
              <p:cNvSpPr/>
              <p:nvPr/>
            </p:nvSpPr>
            <p:spPr>
              <a:xfrm>
                <a:off x="1187624" y="4077072"/>
                <a:ext cx="1728192" cy="1728192"/>
              </a:xfrm>
              <a:prstGeom prst="teardrop">
                <a:avLst/>
              </a:prstGeom>
              <a:solidFill>
                <a:srgbClr val="02525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31"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
          <p:nvSpPr>
            <p:cNvPr id="29" name="矩形​​ 46"/>
            <p:cNvSpPr>
              <a:spLocks noChangeArrowheads="1"/>
            </p:cNvSpPr>
            <p:nvPr/>
          </p:nvSpPr>
          <p:spPr bwMode="auto">
            <a:xfrm>
              <a:off x="3363912" y="3684002"/>
              <a:ext cx="869593"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a:solidFill>
                    <a:sysClr val="windowText" lastClr="000000"/>
                  </a:solidFill>
                  <a:latin typeface="+mj-ea"/>
                  <a:ea typeface="+mj-ea"/>
                  <a:cs typeface="Arial Unicode MS" pitchFamily="34" charset="-122"/>
                </a:rPr>
                <a:t>点击录</a:t>
              </a:r>
              <a:endParaRPr lang="en-US" altLang="zh-CN" sz="1700" kern="0">
                <a:solidFill>
                  <a:sysClr val="windowText" lastClr="000000"/>
                </a:solidFill>
                <a:latin typeface="+mj-ea"/>
                <a:ea typeface="+mj-ea"/>
                <a:cs typeface="Arial Unicode MS" pitchFamily="34" charset="-122"/>
              </a:endParaRPr>
            </a:p>
            <a:p>
              <a:pPr algn="ctr">
                <a:defRPr/>
              </a:pPr>
              <a:r>
                <a:rPr lang="zh-CN" altLang="en-US" sz="1700" kern="0">
                  <a:solidFill>
                    <a:sysClr val="windowText" lastClr="000000"/>
                  </a:solidFill>
                  <a:latin typeface="+mj-ea"/>
                  <a:ea typeface="+mj-ea"/>
                  <a:cs typeface="Arial Unicode MS" pitchFamily="34" charset="-122"/>
                </a:rPr>
                <a:t>入内容</a:t>
              </a:r>
            </a:p>
          </p:txBody>
        </p:sp>
      </p:grpSp>
      <p:grpSp>
        <p:nvGrpSpPr>
          <p:cNvPr id="32" name="组合 31"/>
          <p:cNvGrpSpPr/>
          <p:nvPr/>
        </p:nvGrpSpPr>
        <p:grpSpPr>
          <a:xfrm>
            <a:off x="1225503" y="1242749"/>
            <a:ext cx="1529694" cy="1529693"/>
            <a:chOff x="1009480" y="1242748"/>
            <a:chExt cx="1529694" cy="1529693"/>
          </a:xfrm>
        </p:grpSpPr>
        <p:sp>
          <p:nvSpPr>
            <p:cNvPr id="33" name="泪滴形 32"/>
            <p:cNvSpPr/>
            <p:nvPr/>
          </p:nvSpPr>
          <p:spPr bwMode="auto">
            <a:xfrm rot="10800000" flipH="1">
              <a:off x="1009480" y="1242748"/>
              <a:ext cx="1529694" cy="1529693"/>
            </a:xfrm>
            <a:prstGeom prst="teardrop">
              <a:avLst/>
            </a:prstGeom>
            <a:solidFill>
              <a:schemeClr val="accent6">
                <a:lumMod val="50000"/>
              </a:schemeClr>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34"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algn="ctr">
                <a:defRPr/>
              </a:pPr>
              <a:endParaRPr lang="zh-CN" altLang="en-US" kern="0">
                <a:solidFill>
                  <a:sysClr val="window" lastClr="FFFFFF"/>
                </a:solidFill>
                <a:latin typeface="+mj-ea"/>
                <a:ea typeface="+mj-ea"/>
              </a:endParaRPr>
            </a:p>
          </p:txBody>
        </p:sp>
        <p:sp>
          <p:nvSpPr>
            <p:cNvPr id="35" name="矩形​​ 43"/>
            <p:cNvSpPr>
              <a:spLocks noChangeArrowheads="1"/>
            </p:cNvSpPr>
            <p:nvPr/>
          </p:nvSpPr>
          <p:spPr bwMode="auto">
            <a:xfrm>
              <a:off x="1258795" y="1606816"/>
              <a:ext cx="723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400" kern="0" dirty="0">
                  <a:solidFill>
                    <a:sysClr val="windowText" lastClr="000000"/>
                  </a:solidFill>
                  <a:latin typeface="+mj-ea"/>
                  <a:ea typeface="+mj-ea"/>
                  <a:cs typeface="Arial Unicode MS" pitchFamily="34" charset="-122"/>
                </a:rPr>
                <a:t>点击录</a:t>
              </a:r>
              <a:endParaRPr lang="en-US" altLang="zh-CN" sz="1400" kern="0" dirty="0">
                <a:solidFill>
                  <a:sysClr val="windowText" lastClr="000000"/>
                </a:solidFill>
                <a:latin typeface="+mj-ea"/>
                <a:ea typeface="+mj-ea"/>
                <a:cs typeface="Arial Unicode MS" pitchFamily="34" charset="-122"/>
              </a:endParaRPr>
            </a:p>
            <a:p>
              <a:pPr algn="ctr">
                <a:defRPr/>
              </a:pPr>
              <a:r>
                <a:rPr lang="zh-CN" altLang="en-US" sz="1400" kern="0" dirty="0">
                  <a:solidFill>
                    <a:sysClr val="windowText" lastClr="000000"/>
                  </a:solidFill>
                  <a:latin typeface="+mj-ea"/>
                  <a:ea typeface="+mj-ea"/>
                  <a:cs typeface="Arial Unicode MS" pitchFamily="34" charset="-122"/>
                </a:rPr>
                <a:t>入内容</a:t>
              </a:r>
            </a:p>
          </p:txBody>
        </p:sp>
      </p:grpSp>
      <p:grpSp>
        <p:nvGrpSpPr>
          <p:cNvPr id="36" name="组合 35"/>
          <p:cNvGrpSpPr/>
          <p:nvPr/>
        </p:nvGrpSpPr>
        <p:grpSpPr>
          <a:xfrm>
            <a:off x="2843808" y="987575"/>
            <a:ext cx="1772592" cy="1773246"/>
            <a:chOff x="2662969" y="965760"/>
            <a:chExt cx="1772592" cy="1773246"/>
          </a:xfrm>
        </p:grpSpPr>
        <p:grpSp>
          <p:nvGrpSpPr>
            <p:cNvPr id="57" name="组合 11"/>
            <p:cNvGrpSpPr/>
            <p:nvPr/>
          </p:nvGrpSpPr>
          <p:grpSpPr bwMode="auto">
            <a:xfrm rot="16200000" flipH="1">
              <a:off x="2662642" y="966087"/>
              <a:ext cx="1773246" cy="1772592"/>
              <a:chOff x="1187624" y="4077072"/>
              <a:chExt cx="1728192" cy="1728192"/>
            </a:xfrm>
            <a:effectLst>
              <a:outerShdw blurRad="50800" dist="38100" dir="2700000" algn="tl" rotWithShape="0">
                <a:prstClr val="black">
                  <a:alpha val="40000"/>
                </a:prstClr>
              </a:outerShdw>
            </a:effectLst>
          </p:grpSpPr>
          <p:sp>
            <p:nvSpPr>
              <p:cNvPr id="59" name="泪滴形 58"/>
              <p:cNvSpPr/>
              <p:nvPr/>
            </p:nvSpPr>
            <p:spPr>
              <a:xfrm>
                <a:off x="1187624" y="4077072"/>
                <a:ext cx="1728192" cy="1728192"/>
              </a:xfrm>
              <a:prstGeom prst="teardrop">
                <a:avLst/>
              </a:prstGeom>
              <a:solidFill>
                <a:srgbClr val="02525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60"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
          <p:nvSpPr>
            <p:cNvPr id="58" name="矩形​​ 44"/>
            <p:cNvSpPr>
              <a:spLocks noChangeArrowheads="1"/>
            </p:cNvSpPr>
            <p:nvPr/>
          </p:nvSpPr>
          <p:spPr bwMode="auto">
            <a:xfrm>
              <a:off x="3265629" y="1374429"/>
              <a:ext cx="869593"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a:solidFill>
                    <a:sysClr val="windowText" lastClr="000000"/>
                  </a:solidFill>
                  <a:latin typeface="+mj-ea"/>
                  <a:ea typeface="+mj-ea"/>
                  <a:cs typeface="Arial Unicode MS" pitchFamily="34" charset="-122"/>
                </a:rPr>
                <a:t>点击录</a:t>
              </a:r>
              <a:endParaRPr lang="en-US" altLang="zh-CN" sz="1700" kern="0">
                <a:solidFill>
                  <a:sysClr val="windowText" lastClr="000000"/>
                </a:solidFill>
                <a:latin typeface="+mj-ea"/>
                <a:ea typeface="+mj-ea"/>
                <a:cs typeface="Arial Unicode MS" pitchFamily="34" charset="-122"/>
              </a:endParaRPr>
            </a:p>
            <a:p>
              <a:pPr algn="ctr">
                <a:defRPr/>
              </a:pPr>
              <a:r>
                <a:rPr lang="zh-CN" altLang="en-US" sz="1700" kern="0">
                  <a:solidFill>
                    <a:sysClr val="windowText" lastClr="000000"/>
                  </a:solidFill>
                  <a:latin typeface="+mj-ea"/>
                  <a:ea typeface="+mj-ea"/>
                  <a:cs typeface="Arial Unicode MS" pitchFamily="34" charset="-122"/>
                </a:rPr>
                <a:t>入内容</a:t>
              </a:r>
            </a:p>
          </p:txBody>
        </p:sp>
      </p:grpSp>
      <p:grpSp>
        <p:nvGrpSpPr>
          <p:cNvPr id="61" name="组合 60"/>
          <p:cNvGrpSpPr/>
          <p:nvPr/>
        </p:nvGrpSpPr>
        <p:grpSpPr>
          <a:xfrm>
            <a:off x="5406699" y="1261185"/>
            <a:ext cx="374462" cy="374462"/>
            <a:chOff x="1009480" y="1242748"/>
            <a:chExt cx="1529694" cy="1529693"/>
          </a:xfrm>
        </p:grpSpPr>
        <p:sp>
          <p:nvSpPr>
            <p:cNvPr id="62" name="泪滴形 61"/>
            <p:cNvSpPr/>
            <p:nvPr/>
          </p:nvSpPr>
          <p:spPr bwMode="auto">
            <a:xfrm rot="10800000" flipH="1">
              <a:off x="1009480" y="1242748"/>
              <a:ext cx="1529694" cy="1529693"/>
            </a:xfrm>
            <a:prstGeom prst="teardrop">
              <a:avLst/>
            </a:prstGeom>
            <a:solidFill>
              <a:schemeClr val="accent6">
                <a:lumMod val="50000"/>
              </a:schemeClr>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63"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algn="ctr">
                <a:defRPr/>
              </a:pPr>
              <a:endParaRPr lang="zh-CN" altLang="en-US" kern="0">
                <a:solidFill>
                  <a:sysClr val="window" lastClr="FFFFFF"/>
                </a:solidFill>
                <a:latin typeface="+mj-ea"/>
                <a:ea typeface="+mj-ea"/>
              </a:endParaRPr>
            </a:p>
          </p:txBody>
        </p:sp>
      </p:grpSp>
      <p:sp>
        <p:nvSpPr>
          <p:cNvPr id="64" name="Text Box 40"/>
          <p:cNvSpPr txBox="1">
            <a:spLocks noChangeArrowheads="1"/>
          </p:cNvSpPr>
          <p:nvPr/>
        </p:nvSpPr>
        <p:spPr bwMode="gray">
          <a:xfrm>
            <a:off x="5853169" y="1526588"/>
            <a:ext cx="3255336" cy="725332"/>
          </a:xfrm>
          <a:prstGeom prst="rect">
            <a:avLst/>
          </a:prstGeom>
          <a:noFill/>
          <a:ln w="9525">
            <a:noFill/>
            <a:miter lim="800000"/>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anose="020B0503020204020204" pitchFamily="34" charset="-122"/>
                <a:ea typeface="微软雅黑" panose="020B0503020204020204"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anose="020B0503020204020204" pitchFamily="34" charset="-122"/>
                <a:ea typeface="微软雅黑" panose="020B0503020204020204"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5" name="Rectangle 11"/>
          <p:cNvSpPr>
            <a:spLocks noChangeArrowheads="1"/>
          </p:cNvSpPr>
          <p:nvPr/>
        </p:nvSpPr>
        <p:spPr bwMode="gray">
          <a:xfrm>
            <a:off x="5945126" y="1224136"/>
            <a:ext cx="2500330" cy="358775"/>
          </a:xfrm>
          <a:prstGeom prst="rect">
            <a:avLst/>
          </a:prstGeom>
          <a:noFill/>
          <a:ln>
            <a:noFill/>
          </a:ln>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p>
        </p:txBody>
      </p:sp>
      <p:grpSp>
        <p:nvGrpSpPr>
          <p:cNvPr id="66" name="组合 11"/>
          <p:cNvGrpSpPr/>
          <p:nvPr/>
        </p:nvGrpSpPr>
        <p:grpSpPr bwMode="auto">
          <a:xfrm rot="16200000" flipH="1">
            <a:off x="5399418" y="2190009"/>
            <a:ext cx="381812" cy="381672"/>
            <a:chOff x="1187622" y="4077075"/>
            <a:chExt cx="1728192" cy="1728193"/>
          </a:xfrm>
          <a:effectLst>
            <a:outerShdw blurRad="50800" dist="38100" dir="2700000" algn="tl" rotWithShape="0">
              <a:prstClr val="black">
                <a:alpha val="40000"/>
              </a:prstClr>
            </a:outerShdw>
          </a:effectLst>
        </p:grpSpPr>
        <p:sp>
          <p:nvSpPr>
            <p:cNvPr id="67" name="泪滴形 66"/>
            <p:cNvSpPr/>
            <p:nvPr/>
          </p:nvSpPr>
          <p:spPr>
            <a:xfrm>
              <a:off x="1187622" y="4077075"/>
              <a:ext cx="1728192" cy="1728193"/>
            </a:xfrm>
            <a:prstGeom prst="teardrop">
              <a:avLst/>
            </a:prstGeom>
            <a:solidFill>
              <a:srgbClr val="02525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68" name="椭圆​​ 13"/>
            <p:cNvSpPr/>
            <p:nvPr/>
          </p:nvSpPr>
          <p:spPr>
            <a:xfrm>
              <a:off x="1369737" y="4567119"/>
              <a:ext cx="1056027" cy="1056029"/>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algn="ctr">
                <a:defRPr/>
              </a:pPr>
              <a:endParaRPr lang="zh-CN" altLang="en-US" kern="0">
                <a:solidFill>
                  <a:sysClr val="window" lastClr="FFFFFF"/>
                </a:solidFill>
                <a:latin typeface="+mj-ea"/>
                <a:ea typeface="+mj-ea"/>
              </a:endParaRPr>
            </a:p>
          </p:txBody>
        </p:sp>
      </p:grpSp>
      <p:sp>
        <p:nvSpPr>
          <p:cNvPr id="69" name="Text Box 40"/>
          <p:cNvSpPr txBox="1">
            <a:spLocks noChangeArrowheads="1"/>
          </p:cNvSpPr>
          <p:nvPr/>
        </p:nvSpPr>
        <p:spPr bwMode="gray">
          <a:xfrm>
            <a:off x="5853169" y="2462693"/>
            <a:ext cx="3255336" cy="725332"/>
          </a:xfrm>
          <a:prstGeom prst="rect">
            <a:avLst/>
          </a:prstGeom>
          <a:noFill/>
          <a:ln w="9525">
            <a:noFill/>
            <a:miter lim="800000"/>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anose="020B0503020204020204" pitchFamily="34" charset="-122"/>
                <a:ea typeface="微软雅黑" panose="020B0503020204020204"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anose="020B0503020204020204" pitchFamily="34" charset="-122"/>
                <a:ea typeface="微软雅黑" panose="020B0503020204020204"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0" name="Rectangle 11"/>
          <p:cNvSpPr>
            <a:spLocks noChangeArrowheads="1"/>
          </p:cNvSpPr>
          <p:nvPr/>
        </p:nvSpPr>
        <p:spPr bwMode="gray">
          <a:xfrm>
            <a:off x="5945126" y="2160239"/>
            <a:ext cx="2500330" cy="358775"/>
          </a:xfrm>
          <a:prstGeom prst="rect">
            <a:avLst/>
          </a:prstGeom>
          <a:noFill/>
          <a:ln>
            <a:noFill/>
          </a:ln>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p>
        </p:txBody>
      </p:sp>
      <p:sp>
        <p:nvSpPr>
          <p:cNvPr id="71" name="Text Box 40"/>
          <p:cNvSpPr txBox="1">
            <a:spLocks noChangeArrowheads="1"/>
          </p:cNvSpPr>
          <p:nvPr/>
        </p:nvSpPr>
        <p:spPr bwMode="gray">
          <a:xfrm>
            <a:off x="5853169" y="3306253"/>
            <a:ext cx="3255336" cy="725332"/>
          </a:xfrm>
          <a:prstGeom prst="rect">
            <a:avLst/>
          </a:prstGeom>
          <a:noFill/>
          <a:ln w="9525">
            <a:noFill/>
            <a:miter lim="800000"/>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anose="020B0503020204020204" pitchFamily="34" charset="-122"/>
                <a:ea typeface="微软雅黑" panose="020B0503020204020204"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anose="020B0503020204020204" pitchFamily="34" charset="-122"/>
                <a:ea typeface="微软雅黑" panose="020B0503020204020204"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2" name="Rectangle 11"/>
          <p:cNvSpPr>
            <a:spLocks noChangeArrowheads="1"/>
          </p:cNvSpPr>
          <p:nvPr/>
        </p:nvSpPr>
        <p:spPr bwMode="gray">
          <a:xfrm>
            <a:off x="5945126" y="3003800"/>
            <a:ext cx="2500330" cy="358775"/>
          </a:xfrm>
          <a:prstGeom prst="rect">
            <a:avLst/>
          </a:prstGeom>
          <a:noFill/>
          <a:ln>
            <a:noFill/>
          </a:ln>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p>
        </p:txBody>
      </p:sp>
      <p:sp>
        <p:nvSpPr>
          <p:cNvPr id="73" name="Text Box 40"/>
          <p:cNvSpPr txBox="1">
            <a:spLocks noChangeArrowheads="1"/>
          </p:cNvSpPr>
          <p:nvPr/>
        </p:nvSpPr>
        <p:spPr bwMode="gray">
          <a:xfrm>
            <a:off x="5853169" y="4118876"/>
            <a:ext cx="3255336" cy="725332"/>
          </a:xfrm>
          <a:prstGeom prst="rect">
            <a:avLst/>
          </a:prstGeom>
          <a:noFill/>
          <a:ln w="9525">
            <a:noFill/>
            <a:miter lim="800000"/>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anose="020B0503020204020204" pitchFamily="34" charset="-122"/>
                <a:ea typeface="微软雅黑" panose="020B0503020204020204"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anose="020B0503020204020204" pitchFamily="34" charset="-122"/>
                <a:ea typeface="微软雅黑" panose="020B0503020204020204"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4" name="Rectangle 11"/>
          <p:cNvSpPr>
            <a:spLocks noChangeArrowheads="1"/>
          </p:cNvSpPr>
          <p:nvPr/>
        </p:nvSpPr>
        <p:spPr bwMode="gray">
          <a:xfrm>
            <a:off x="5945126" y="3869160"/>
            <a:ext cx="2500330" cy="358775"/>
          </a:xfrm>
          <a:prstGeom prst="rect">
            <a:avLst/>
          </a:prstGeom>
          <a:noFill/>
          <a:ln>
            <a:noFill/>
          </a:ln>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p>
        </p:txBody>
      </p:sp>
      <p:grpSp>
        <p:nvGrpSpPr>
          <p:cNvPr id="75" name="组合 4"/>
          <p:cNvGrpSpPr/>
          <p:nvPr/>
        </p:nvGrpSpPr>
        <p:grpSpPr bwMode="auto">
          <a:xfrm>
            <a:off x="5383232" y="3037773"/>
            <a:ext cx="397928" cy="398074"/>
            <a:chOff x="1187624" y="4077072"/>
            <a:chExt cx="1728192" cy="1728192"/>
          </a:xfrm>
          <a:effectLst>
            <a:outerShdw blurRad="50800" dist="38100" dir="2700000" algn="tl" rotWithShape="0">
              <a:prstClr val="black">
                <a:alpha val="40000"/>
              </a:prstClr>
            </a:outerShdw>
          </a:effectLst>
        </p:grpSpPr>
        <p:sp>
          <p:nvSpPr>
            <p:cNvPr id="76" name="泪滴形 75"/>
            <p:cNvSpPr/>
            <p:nvPr/>
          </p:nvSpPr>
          <p:spPr>
            <a:xfrm>
              <a:off x="1187624" y="4077072"/>
              <a:ext cx="1728192" cy="1728192"/>
            </a:xfrm>
            <a:prstGeom prst="teardrop">
              <a:avLst/>
            </a:prstGeom>
            <a:solidFill>
              <a:schemeClr val="accent6">
                <a:lumMod val="50000"/>
              </a:schemeClr>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77"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grpSp>
        <p:nvGrpSpPr>
          <p:cNvPr id="78" name="组合 5"/>
          <p:cNvGrpSpPr/>
          <p:nvPr/>
        </p:nvGrpSpPr>
        <p:grpSpPr bwMode="auto">
          <a:xfrm flipH="1">
            <a:off x="5378818" y="3867895"/>
            <a:ext cx="402343" cy="402491"/>
            <a:chOff x="1187624" y="4077072"/>
            <a:chExt cx="1728192" cy="1728192"/>
          </a:xfrm>
          <a:effectLst>
            <a:outerShdw blurRad="50800" dist="38100" dir="2700000" algn="tl" rotWithShape="0">
              <a:prstClr val="black">
                <a:alpha val="40000"/>
              </a:prstClr>
            </a:outerShdw>
          </a:effectLst>
        </p:grpSpPr>
        <p:sp>
          <p:nvSpPr>
            <p:cNvPr id="79" name="泪滴形 78"/>
            <p:cNvSpPr/>
            <p:nvPr/>
          </p:nvSpPr>
          <p:spPr>
            <a:xfrm>
              <a:off x="1187624" y="4077072"/>
              <a:ext cx="1728192" cy="1728192"/>
            </a:xfrm>
            <a:prstGeom prst="teardrop">
              <a:avLst/>
            </a:prstGeom>
            <a:solidFill>
              <a:srgbClr val="02525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80"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Tree>
  </p:cSld>
  <p:clrMapOvr>
    <a:masterClrMapping/>
  </p:clrMapOvr>
  <mc:AlternateContent xmlns:mc="http://schemas.openxmlformats.org/markup-compatibility/2006" xmlns:p14="http://schemas.microsoft.com/office/powerpoint/2010/main">
    <mc:Choice Requires="p14">
      <p:transition spd="slow" p14:dur="1400" advClick="0" advTm="8000">
        <p14:doors dir="vert"/>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heel(4)">
                                      <p:cBhvr>
                                        <p:cTn id="7" dur="1000"/>
                                        <p:tgtEl>
                                          <p:spTgt spid="38"/>
                                        </p:tgtEl>
                                      </p:cBhvr>
                                    </p:animEffect>
                                  </p:childTnLst>
                                </p:cTn>
                              </p:par>
                            </p:childTnLst>
                          </p:cTn>
                        </p:par>
                        <p:par>
                          <p:cTn id="8" fill="hold">
                            <p:stCondLst>
                              <p:cond delay="1000"/>
                            </p:stCondLst>
                            <p:childTnLst>
                              <p:par>
                                <p:cTn id="9" presetID="2" presetClass="entr" presetSubtype="9"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750" fill="hold"/>
                                        <p:tgtEl>
                                          <p:spTgt spid="32"/>
                                        </p:tgtEl>
                                        <p:attrNameLst>
                                          <p:attrName>ppt_x</p:attrName>
                                        </p:attrNameLst>
                                      </p:cBhvr>
                                      <p:tavLst>
                                        <p:tav tm="0">
                                          <p:val>
                                            <p:strVal val="0-#ppt_w/2"/>
                                          </p:val>
                                        </p:tav>
                                        <p:tav tm="100000">
                                          <p:val>
                                            <p:strVal val="#ppt_x"/>
                                          </p:val>
                                        </p:tav>
                                      </p:tavLst>
                                    </p:anim>
                                    <p:anim calcmode="lin" valueType="num">
                                      <p:cBhvr additive="base">
                                        <p:cTn id="12" dur="750" fill="hold"/>
                                        <p:tgtEl>
                                          <p:spTgt spid="32"/>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2" presetClass="entr" presetSubtype="3"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additive="base">
                                        <p:cTn id="16" dur="750" fill="hold"/>
                                        <p:tgtEl>
                                          <p:spTgt spid="36"/>
                                        </p:tgtEl>
                                        <p:attrNameLst>
                                          <p:attrName>ppt_x</p:attrName>
                                        </p:attrNameLst>
                                      </p:cBhvr>
                                      <p:tavLst>
                                        <p:tav tm="0">
                                          <p:val>
                                            <p:strVal val="1+#ppt_w/2"/>
                                          </p:val>
                                        </p:tav>
                                        <p:tav tm="100000">
                                          <p:val>
                                            <p:strVal val="#ppt_x"/>
                                          </p:val>
                                        </p:tav>
                                      </p:tavLst>
                                    </p:anim>
                                    <p:anim calcmode="lin" valueType="num">
                                      <p:cBhvr additive="base">
                                        <p:cTn id="17" dur="750" fill="hold"/>
                                        <p:tgtEl>
                                          <p:spTgt spid="36"/>
                                        </p:tgtEl>
                                        <p:attrNameLst>
                                          <p:attrName>ppt_y</p:attrName>
                                        </p:attrNameLst>
                                      </p:cBhvr>
                                      <p:tavLst>
                                        <p:tav tm="0">
                                          <p:val>
                                            <p:strVal val="0-#ppt_h/2"/>
                                          </p:val>
                                        </p:tav>
                                        <p:tav tm="100000">
                                          <p:val>
                                            <p:strVal val="#ppt_y"/>
                                          </p:val>
                                        </p:tav>
                                      </p:tavLst>
                                    </p:anim>
                                  </p:childTnLst>
                                </p:cTn>
                              </p:par>
                            </p:childTnLst>
                          </p:cTn>
                        </p:par>
                        <p:par>
                          <p:cTn id="18" fill="hold">
                            <p:stCondLst>
                              <p:cond delay="3000"/>
                            </p:stCondLst>
                            <p:childTnLst>
                              <p:par>
                                <p:cTn id="19" presetID="2" presetClass="entr" presetSubtype="12"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750" fill="hold"/>
                                        <p:tgtEl>
                                          <p:spTgt spid="22"/>
                                        </p:tgtEl>
                                        <p:attrNameLst>
                                          <p:attrName>ppt_x</p:attrName>
                                        </p:attrNameLst>
                                      </p:cBhvr>
                                      <p:tavLst>
                                        <p:tav tm="0">
                                          <p:val>
                                            <p:strVal val="0-#ppt_w/2"/>
                                          </p:val>
                                        </p:tav>
                                        <p:tav tm="100000">
                                          <p:val>
                                            <p:strVal val="#ppt_x"/>
                                          </p:val>
                                        </p:tav>
                                      </p:tavLst>
                                    </p:anim>
                                    <p:anim calcmode="lin" valueType="num">
                                      <p:cBhvr additive="base">
                                        <p:cTn id="22" dur="750" fill="hold"/>
                                        <p:tgtEl>
                                          <p:spTgt spid="22"/>
                                        </p:tgtEl>
                                        <p:attrNameLst>
                                          <p:attrName>ppt_y</p:attrName>
                                        </p:attrNameLst>
                                      </p:cBhvr>
                                      <p:tavLst>
                                        <p:tav tm="0">
                                          <p:val>
                                            <p:strVal val="1+#ppt_h/2"/>
                                          </p:val>
                                        </p:tav>
                                        <p:tav tm="100000">
                                          <p:val>
                                            <p:strVal val="#ppt_y"/>
                                          </p:val>
                                        </p:tav>
                                      </p:tavLst>
                                    </p:anim>
                                  </p:childTnLst>
                                </p:cTn>
                              </p:par>
                            </p:childTnLst>
                          </p:cTn>
                        </p:par>
                        <p:par>
                          <p:cTn id="23" fill="hold">
                            <p:stCondLst>
                              <p:cond delay="4000"/>
                            </p:stCondLst>
                            <p:childTnLst>
                              <p:par>
                                <p:cTn id="24" presetID="2" presetClass="entr" presetSubtype="6"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750" fill="hold"/>
                                        <p:tgtEl>
                                          <p:spTgt spid="27"/>
                                        </p:tgtEl>
                                        <p:attrNameLst>
                                          <p:attrName>ppt_x</p:attrName>
                                        </p:attrNameLst>
                                      </p:cBhvr>
                                      <p:tavLst>
                                        <p:tav tm="0">
                                          <p:val>
                                            <p:strVal val="1+#ppt_w/2"/>
                                          </p:val>
                                        </p:tav>
                                        <p:tav tm="100000">
                                          <p:val>
                                            <p:strVal val="#ppt_x"/>
                                          </p:val>
                                        </p:tav>
                                      </p:tavLst>
                                    </p:anim>
                                    <p:anim calcmode="lin" valueType="num">
                                      <p:cBhvr additive="base">
                                        <p:cTn id="27" dur="750" fill="hold"/>
                                        <p:tgtEl>
                                          <p:spTgt spid="27"/>
                                        </p:tgtEl>
                                        <p:attrNameLst>
                                          <p:attrName>ppt_y</p:attrName>
                                        </p:attrNameLst>
                                      </p:cBhvr>
                                      <p:tavLst>
                                        <p:tav tm="0">
                                          <p:val>
                                            <p:strVal val="1+#ppt_h/2"/>
                                          </p:val>
                                        </p:tav>
                                        <p:tav tm="100000">
                                          <p:val>
                                            <p:strVal val="#ppt_y"/>
                                          </p:val>
                                        </p:tav>
                                      </p:tavLst>
                                    </p:anim>
                                  </p:childTnLst>
                                </p:cTn>
                              </p:par>
                            </p:childTnLst>
                          </p:cTn>
                        </p:par>
                        <p:par>
                          <p:cTn id="28" fill="hold">
                            <p:stCondLst>
                              <p:cond delay="5000"/>
                            </p:stCondLst>
                            <p:childTnLst>
                              <p:par>
                                <p:cTn id="29" presetID="42" presetClass="entr" presetSubtype="0" fill="hold"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fade">
                                      <p:cBhvr>
                                        <p:cTn id="31" dur="500"/>
                                        <p:tgtEl>
                                          <p:spTgt spid="61"/>
                                        </p:tgtEl>
                                      </p:cBhvr>
                                    </p:animEffect>
                                    <p:anim calcmode="lin" valueType="num">
                                      <p:cBhvr>
                                        <p:cTn id="32" dur="500" fill="hold"/>
                                        <p:tgtEl>
                                          <p:spTgt spid="61"/>
                                        </p:tgtEl>
                                        <p:attrNameLst>
                                          <p:attrName>ppt_x</p:attrName>
                                        </p:attrNameLst>
                                      </p:cBhvr>
                                      <p:tavLst>
                                        <p:tav tm="0">
                                          <p:val>
                                            <p:strVal val="#ppt_x"/>
                                          </p:val>
                                        </p:tav>
                                        <p:tav tm="100000">
                                          <p:val>
                                            <p:strVal val="#ppt_x"/>
                                          </p:val>
                                        </p:tav>
                                      </p:tavLst>
                                    </p:anim>
                                    <p:anim calcmode="lin" valueType="num">
                                      <p:cBhvr>
                                        <p:cTn id="33" dur="500" fill="hold"/>
                                        <p:tgtEl>
                                          <p:spTgt spid="61"/>
                                        </p:tgtEl>
                                        <p:attrNameLst>
                                          <p:attrName>ppt_y</p:attrName>
                                        </p:attrNameLst>
                                      </p:cBhvr>
                                      <p:tavLst>
                                        <p:tav tm="0">
                                          <p:val>
                                            <p:strVal val="#ppt_y+.1"/>
                                          </p:val>
                                        </p:tav>
                                        <p:tav tm="100000">
                                          <p:val>
                                            <p:strVal val="#ppt_y"/>
                                          </p:val>
                                        </p:tav>
                                      </p:tavLst>
                                    </p:anim>
                                  </p:childTnLst>
                                </p:cTn>
                              </p:par>
                            </p:childTnLst>
                          </p:cTn>
                        </p:par>
                        <p:par>
                          <p:cTn id="34" fill="hold">
                            <p:stCondLst>
                              <p:cond delay="5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65"/>
                                        </p:tgtEl>
                                        <p:attrNameLst>
                                          <p:attrName>style.visibility</p:attrName>
                                        </p:attrNameLst>
                                      </p:cBhvr>
                                      <p:to>
                                        <p:strVal val="visible"/>
                                      </p:to>
                                    </p:set>
                                    <p:anim calcmode="lin" valueType="num">
                                      <p:cBhvr>
                                        <p:cTn id="37"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65"/>
                                        </p:tgtEl>
                                        <p:attrNameLst>
                                          <p:attrName>ppt_y</p:attrName>
                                        </p:attrNameLst>
                                      </p:cBhvr>
                                      <p:tavLst>
                                        <p:tav tm="0">
                                          <p:val>
                                            <p:strVal val="#ppt_y"/>
                                          </p:val>
                                        </p:tav>
                                        <p:tav tm="100000">
                                          <p:val>
                                            <p:strVal val="#ppt_y"/>
                                          </p:val>
                                        </p:tav>
                                      </p:tavLst>
                                    </p:anim>
                                    <p:anim calcmode="lin" valueType="num">
                                      <p:cBhvr>
                                        <p:cTn id="39"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65"/>
                                        </p:tgtEl>
                                      </p:cBhvr>
                                    </p:animEffect>
                                  </p:childTnLst>
                                </p:cTn>
                              </p:par>
                            </p:childTnLst>
                          </p:cTn>
                        </p:par>
                        <p:par>
                          <p:cTn id="42" fill="hold">
                            <p:stCondLst>
                              <p:cond delay="5349"/>
                            </p:stCondLst>
                            <p:childTnLst>
                              <p:par>
                                <p:cTn id="43" presetID="42" presetClass="entr" presetSubtype="0" fill="hold" grpId="0" nodeType="after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750"/>
                                        <p:tgtEl>
                                          <p:spTgt spid="64"/>
                                        </p:tgtEl>
                                      </p:cBhvr>
                                    </p:animEffect>
                                    <p:anim calcmode="lin" valueType="num">
                                      <p:cBhvr>
                                        <p:cTn id="46" dur="750" fill="hold"/>
                                        <p:tgtEl>
                                          <p:spTgt spid="64"/>
                                        </p:tgtEl>
                                        <p:attrNameLst>
                                          <p:attrName>ppt_x</p:attrName>
                                        </p:attrNameLst>
                                      </p:cBhvr>
                                      <p:tavLst>
                                        <p:tav tm="0">
                                          <p:val>
                                            <p:strVal val="#ppt_x"/>
                                          </p:val>
                                        </p:tav>
                                        <p:tav tm="100000">
                                          <p:val>
                                            <p:strVal val="#ppt_x"/>
                                          </p:val>
                                        </p:tav>
                                      </p:tavLst>
                                    </p:anim>
                                    <p:anim calcmode="lin" valueType="num">
                                      <p:cBhvr>
                                        <p:cTn id="47" dur="750" fill="hold"/>
                                        <p:tgtEl>
                                          <p:spTgt spid="64"/>
                                        </p:tgtEl>
                                        <p:attrNameLst>
                                          <p:attrName>ppt_y</p:attrName>
                                        </p:attrNameLst>
                                      </p:cBhvr>
                                      <p:tavLst>
                                        <p:tav tm="0">
                                          <p:val>
                                            <p:strVal val="#ppt_y+.1"/>
                                          </p:val>
                                        </p:tav>
                                        <p:tav tm="100000">
                                          <p:val>
                                            <p:strVal val="#ppt_y"/>
                                          </p:val>
                                        </p:tav>
                                      </p:tavLst>
                                    </p:anim>
                                  </p:childTnLst>
                                </p:cTn>
                              </p:par>
                            </p:childTnLst>
                          </p:cTn>
                        </p:par>
                        <p:par>
                          <p:cTn id="48" fill="hold">
                            <p:stCondLst>
                              <p:cond delay="6349"/>
                            </p:stCondLst>
                            <p:childTnLst>
                              <p:par>
                                <p:cTn id="49" presetID="42" presetClass="entr" presetSubtype="0" fill="hold" nodeType="afterEffect">
                                  <p:stCondLst>
                                    <p:cond delay="0"/>
                                  </p:stCondLst>
                                  <p:childTnLst>
                                    <p:set>
                                      <p:cBhvr>
                                        <p:cTn id="50" dur="1" fill="hold">
                                          <p:stCondLst>
                                            <p:cond delay="0"/>
                                          </p:stCondLst>
                                        </p:cTn>
                                        <p:tgtEl>
                                          <p:spTgt spid="66"/>
                                        </p:tgtEl>
                                        <p:attrNameLst>
                                          <p:attrName>style.visibility</p:attrName>
                                        </p:attrNameLst>
                                      </p:cBhvr>
                                      <p:to>
                                        <p:strVal val="visible"/>
                                      </p:to>
                                    </p:set>
                                    <p:animEffect transition="in" filter="fade">
                                      <p:cBhvr>
                                        <p:cTn id="51" dur="750"/>
                                        <p:tgtEl>
                                          <p:spTgt spid="66"/>
                                        </p:tgtEl>
                                      </p:cBhvr>
                                    </p:animEffect>
                                    <p:anim calcmode="lin" valueType="num">
                                      <p:cBhvr>
                                        <p:cTn id="52" dur="750" fill="hold"/>
                                        <p:tgtEl>
                                          <p:spTgt spid="66"/>
                                        </p:tgtEl>
                                        <p:attrNameLst>
                                          <p:attrName>ppt_x</p:attrName>
                                        </p:attrNameLst>
                                      </p:cBhvr>
                                      <p:tavLst>
                                        <p:tav tm="0">
                                          <p:val>
                                            <p:strVal val="#ppt_x"/>
                                          </p:val>
                                        </p:tav>
                                        <p:tav tm="100000">
                                          <p:val>
                                            <p:strVal val="#ppt_x"/>
                                          </p:val>
                                        </p:tav>
                                      </p:tavLst>
                                    </p:anim>
                                    <p:anim calcmode="lin" valueType="num">
                                      <p:cBhvr>
                                        <p:cTn id="53" dur="750" fill="hold"/>
                                        <p:tgtEl>
                                          <p:spTgt spid="66"/>
                                        </p:tgtEl>
                                        <p:attrNameLst>
                                          <p:attrName>ppt_y</p:attrName>
                                        </p:attrNameLst>
                                      </p:cBhvr>
                                      <p:tavLst>
                                        <p:tav tm="0">
                                          <p:val>
                                            <p:strVal val="#ppt_y+.1"/>
                                          </p:val>
                                        </p:tav>
                                        <p:tav tm="100000">
                                          <p:val>
                                            <p:strVal val="#ppt_y"/>
                                          </p:val>
                                        </p:tav>
                                      </p:tavLst>
                                    </p:anim>
                                  </p:childTnLst>
                                </p:cTn>
                              </p:par>
                            </p:childTnLst>
                          </p:cTn>
                        </p:par>
                        <p:par>
                          <p:cTn id="54" fill="hold">
                            <p:stCondLst>
                              <p:cond delay="7349"/>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70"/>
                                        </p:tgtEl>
                                        <p:attrNameLst>
                                          <p:attrName>style.visibility</p:attrName>
                                        </p:attrNameLst>
                                      </p:cBhvr>
                                      <p:to>
                                        <p:strVal val="visible"/>
                                      </p:to>
                                    </p:set>
                                    <p:anim calcmode="lin" valueType="num">
                                      <p:cBhvr>
                                        <p:cTn id="57"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70"/>
                                        </p:tgtEl>
                                        <p:attrNameLst>
                                          <p:attrName>ppt_y</p:attrName>
                                        </p:attrNameLst>
                                      </p:cBhvr>
                                      <p:tavLst>
                                        <p:tav tm="0">
                                          <p:val>
                                            <p:strVal val="#ppt_y"/>
                                          </p:val>
                                        </p:tav>
                                        <p:tav tm="100000">
                                          <p:val>
                                            <p:strVal val="#ppt_y"/>
                                          </p:val>
                                        </p:tav>
                                      </p:tavLst>
                                    </p:anim>
                                    <p:anim calcmode="lin" valueType="num">
                                      <p:cBhvr>
                                        <p:cTn id="59"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70"/>
                                        </p:tgtEl>
                                      </p:cBhvr>
                                    </p:animEffect>
                                  </p:childTnLst>
                                </p:cTn>
                              </p:par>
                            </p:childTnLst>
                          </p:cTn>
                        </p:par>
                        <p:par>
                          <p:cTn id="62" fill="hold">
                            <p:stCondLst>
                              <p:cond delay="7699"/>
                            </p:stCondLst>
                            <p:childTnLst>
                              <p:par>
                                <p:cTn id="63" presetID="42" presetClass="entr" presetSubtype="0" fill="hold" grpId="0" nodeType="afterEffect">
                                  <p:stCondLst>
                                    <p:cond delay="0"/>
                                  </p:stCondLst>
                                  <p:childTnLst>
                                    <p:set>
                                      <p:cBhvr>
                                        <p:cTn id="64" dur="1" fill="hold">
                                          <p:stCondLst>
                                            <p:cond delay="0"/>
                                          </p:stCondLst>
                                        </p:cTn>
                                        <p:tgtEl>
                                          <p:spTgt spid="69"/>
                                        </p:tgtEl>
                                        <p:attrNameLst>
                                          <p:attrName>style.visibility</p:attrName>
                                        </p:attrNameLst>
                                      </p:cBhvr>
                                      <p:to>
                                        <p:strVal val="visible"/>
                                      </p:to>
                                    </p:set>
                                    <p:animEffect transition="in" filter="fade">
                                      <p:cBhvr>
                                        <p:cTn id="65" dur="750"/>
                                        <p:tgtEl>
                                          <p:spTgt spid="69"/>
                                        </p:tgtEl>
                                      </p:cBhvr>
                                    </p:animEffect>
                                    <p:anim calcmode="lin" valueType="num">
                                      <p:cBhvr>
                                        <p:cTn id="66" dur="750" fill="hold"/>
                                        <p:tgtEl>
                                          <p:spTgt spid="69"/>
                                        </p:tgtEl>
                                        <p:attrNameLst>
                                          <p:attrName>ppt_x</p:attrName>
                                        </p:attrNameLst>
                                      </p:cBhvr>
                                      <p:tavLst>
                                        <p:tav tm="0">
                                          <p:val>
                                            <p:strVal val="#ppt_x"/>
                                          </p:val>
                                        </p:tav>
                                        <p:tav tm="100000">
                                          <p:val>
                                            <p:strVal val="#ppt_x"/>
                                          </p:val>
                                        </p:tav>
                                      </p:tavLst>
                                    </p:anim>
                                    <p:anim calcmode="lin" valueType="num">
                                      <p:cBhvr>
                                        <p:cTn id="67" dur="750" fill="hold"/>
                                        <p:tgtEl>
                                          <p:spTgt spid="69"/>
                                        </p:tgtEl>
                                        <p:attrNameLst>
                                          <p:attrName>ppt_y</p:attrName>
                                        </p:attrNameLst>
                                      </p:cBhvr>
                                      <p:tavLst>
                                        <p:tav tm="0">
                                          <p:val>
                                            <p:strVal val="#ppt_y+.1"/>
                                          </p:val>
                                        </p:tav>
                                        <p:tav tm="100000">
                                          <p:val>
                                            <p:strVal val="#ppt_y"/>
                                          </p:val>
                                        </p:tav>
                                      </p:tavLst>
                                    </p:anim>
                                  </p:childTnLst>
                                </p:cTn>
                              </p:par>
                            </p:childTnLst>
                          </p:cTn>
                        </p:par>
                        <p:par>
                          <p:cTn id="68" fill="hold">
                            <p:stCondLst>
                              <p:cond delay="8699"/>
                            </p:stCondLst>
                            <p:childTnLst>
                              <p:par>
                                <p:cTn id="69" presetID="42" presetClass="entr" presetSubtype="0" fill="hold" nodeType="afterEffect">
                                  <p:stCondLst>
                                    <p:cond delay="0"/>
                                  </p:stCondLst>
                                  <p:childTnLst>
                                    <p:set>
                                      <p:cBhvr>
                                        <p:cTn id="70" dur="1" fill="hold">
                                          <p:stCondLst>
                                            <p:cond delay="0"/>
                                          </p:stCondLst>
                                        </p:cTn>
                                        <p:tgtEl>
                                          <p:spTgt spid="75"/>
                                        </p:tgtEl>
                                        <p:attrNameLst>
                                          <p:attrName>style.visibility</p:attrName>
                                        </p:attrNameLst>
                                      </p:cBhvr>
                                      <p:to>
                                        <p:strVal val="visible"/>
                                      </p:to>
                                    </p:set>
                                    <p:animEffect transition="in" filter="fade">
                                      <p:cBhvr>
                                        <p:cTn id="71" dur="750"/>
                                        <p:tgtEl>
                                          <p:spTgt spid="75"/>
                                        </p:tgtEl>
                                      </p:cBhvr>
                                    </p:animEffect>
                                    <p:anim calcmode="lin" valueType="num">
                                      <p:cBhvr>
                                        <p:cTn id="72" dur="750" fill="hold"/>
                                        <p:tgtEl>
                                          <p:spTgt spid="75"/>
                                        </p:tgtEl>
                                        <p:attrNameLst>
                                          <p:attrName>ppt_x</p:attrName>
                                        </p:attrNameLst>
                                      </p:cBhvr>
                                      <p:tavLst>
                                        <p:tav tm="0">
                                          <p:val>
                                            <p:strVal val="#ppt_x"/>
                                          </p:val>
                                        </p:tav>
                                        <p:tav tm="100000">
                                          <p:val>
                                            <p:strVal val="#ppt_x"/>
                                          </p:val>
                                        </p:tav>
                                      </p:tavLst>
                                    </p:anim>
                                    <p:anim calcmode="lin" valueType="num">
                                      <p:cBhvr>
                                        <p:cTn id="73" dur="750" fill="hold"/>
                                        <p:tgtEl>
                                          <p:spTgt spid="75"/>
                                        </p:tgtEl>
                                        <p:attrNameLst>
                                          <p:attrName>ppt_y</p:attrName>
                                        </p:attrNameLst>
                                      </p:cBhvr>
                                      <p:tavLst>
                                        <p:tav tm="0">
                                          <p:val>
                                            <p:strVal val="#ppt_y+.1"/>
                                          </p:val>
                                        </p:tav>
                                        <p:tav tm="100000">
                                          <p:val>
                                            <p:strVal val="#ppt_y"/>
                                          </p:val>
                                        </p:tav>
                                      </p:tavLst>
                                    </p:anim>
                                  </p:childTnLst>
                                </p:cTn>
                              </p:par>
                            </p:childTnLst>
                          </p:cTn>
                        </p:par>
                        <p:par>
                          <p:cTn id="74" fill="hold">
                            <p:stCondLst>
                              <p:cond delay="9699"/>
                            </p:stCondLst>
                            <p:childTnLst>
                              <p:par>
                                <p:cTn id="75" presetID="41" presetClass="entr" presetSubtype="0" fill="hold" grpId="0" nodeType="afterEffect">
                                  <p:stCondLst>
                                    <p:cond delay="0"/>
                                  </p:stCondLst>
                                  <p:iterate type="lt">
                                    <p:tmPct val="10000"/>
                                  </p:iterate>
                                  <p:childTnLst>
                                    <p:set>
                                      <p:cBhvr>
                                        <p:cTn id="76" dur="1" fill="hold">
                                          <p:stCondLst>
                                            <p:cond delay="0"/>
                                          </p:stCondLst>
                                        </p:cTn>
                                        <p:tgtEl>
                                          <p:spTgt spid="72"/>
                                        </p:tgtEl>
                                        <p:attrNameLst>
                                          <p:attrName>style.visibility</p:attrName>
                                        </p:attrNameLst>
                                      </p:cBhvr>
                                      <p:to>
                                        <p:strVal val="visible"/>
                                      </p:to>
                                    </p:set>
                                    <p:anim calcmode="lin" valueType="num">
                                      <p:cBhvr>
                                        <p:cTn id="77"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72"/>
                                        </p:tgtEl>
                                        <p:attrNameLst>
                                          <p:attrName>ppt_y</p:attrName>
                                        </p:attrNameLst>
                                      </p:cBhvr>
                                      <p:tavLst>
                                        <p:tav tm="0">
                                          <p:val>
                                            <p:strVal val="#ppt_y"/>
                                          </p:val>
                                        </p:tav>
                                        <p:tav tm="100000">
                                          <p:val>
                                            <p:strVal val="#ppt_y"/>
                                          </p:val>
                                        </p:tav>
                                      </p:tavLst>
                                    </p:anim>
                                    <p:anim calcmode="lin" valueType="num">
                                      <p:cBhvr>
                                        <p:cTn id="79"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tmFilter="0,0; .5, 1; 1, 1"/>
                                        <p:tgtEl>
                                          <p:spTgt spid="72"/>
                                        </p:tgtEl>
                                      </p:cBhvr>
                                    </p:animEffect>
                                  </p:childTnLst>
                                </p:cTn>
                              </p:par>
                            </p:childTnLst>
                          </p:cTn>
                        </p:par>
                        <p:par>
                          <p:cTn id="82" fill="hold">
                            <p:stCondLst>
                              <p:cond delay="10049"/>
                            </p:stCondLst>
                            <p:childTnLst>
                              <p:par>
                                <p:cTn id="83" presetID="42" presetClass="entr" presetSubtype="0" fill="hold" grpId="0" nodeType="afterEffect">
                                  <p:stCondLst>
                                    <p:cond delay="0"/>
                                  </p:stCondLst>
                                  <p:childTnLst>
                                    <p:set>
                                      <p:cBhvr>
                                        <p:cTn id="84" dur="1" fill="hold">
                                          <p:stCondLst>
                                            <p:cond delay="0"/>
                                          </p:stCondLst>
                                        </p:cTn>
                                        <p:tgtEl>
                                          <p:spTgt spid="71"/>
                                        </p:tgtEl>
                                        <p:attrNameLst>
                                          <p:attrName>style.visibility</p:attrName>
                                        </p:attrNameLst>
                                      </p:cBhvr>
                                      <p:to>
                                        <p:strVal val="visible"/>
                                      </p:to>
                                    </p:set>
                                    <p:animEffect transition="in" filter="fade">
                                      <p:cBhvr>
                                        <p:cTn id="85" dur="750"/>
                                        <p:tgtEl>
                                          <p:spTgt spid="71"/>
                                        </p:tgtEl>
                                      </p:cBhvr>
                                    </p:animEffect>
                                    <p:anim calcmode="lin" valueType="num">
                                      <p:cBhvr>
                                        <p:cTn id="86" dur="750" fill="hold"/>
                                        <p:tgtEl>
                                          <p:spTgt spid="71"/>
                                        </p:tgtEl>
                                        <p:attrNameLst>
                                          <p:attrName>ppt_x</p:attrName>
                                        </p:attrNameLst>
                                      </p:cBhvr>
                                      <p:tavLst>
                                        <p:tav tm="0">
                                          <p:val>
                                            <p:strVal val="#ppt_x"/>
                                          </p:val>
                                        </p:tav>
                                        <p:tav tm="100000">
                                          <p:val>
                                            <p:strVal val="#ppt_x"/>
                                          </p:val>
                                        </p:tav>
                                      </p:tavLst>
                                    </p:anim>
                                    <p:anim calcmode="lin" valueType="num">
                                      <p:cBhvr>
                                        <p:cTn id="87" dur="750" fill="hold"/>
                                        <p:tgtEl>
                                          <p:spTgt spid="71"/>
                                        </p:tgtEl>
                                        <p:attrNameLst>
                                          <p:attrName>ppt_y</p:attrName>
                                        </p:attrNameLst>
                                      </p:cBhvr>
                                      <p:tavLst>
                                        <p:tav tm="0">
                                          <p:val>
                                            <p:strVal val="#ppt_y+.1"/>
                                          </p:val>
                                        </p:tav>
                                        <p:tav tm="100000">
                                          <p:val>
                                            <p:strVal val="#ppt_y"/>
                                          </p:val>
                                        </p:tav>
                                      </p:tavLst>
                                    </p:anim>
                                  </p:childTnLst>
                                </p:cTn>
                              </p:par>
                            </p:childTnLst>
                          </p:cTn>
                        </p:par>
                        <p:par>
                          <p:cTn id="88" fill="hold">
                            <p:stCondLst>
                              <p:cond delay="11049"/>
                            </p:stCondLst>
                            <p:childTnLst>
                              <p:par>
                                <p:cTn id="89" presetID="42" presetClass="entr" presetSubtype="0" fill="hold" nodeType="afterEffect">
                                  <p:stCondLst>
                                    <p:cond delay="0"/>
                                  </p:stCondLst>
                                  <p:childTnLst>
                                    <p:set>
                                      <p:cBhvr>
                                        <p:cTn id="90" dur="1" fill="hold">
                                          <p:stCondLst>
                                            <p:cond delay="0"/>
                                          </p:stCondLst>
                                        </p:cTn>
                                        <p:tgtEl>
                                          <p:spTgt spid="78"/>
                                        </p:tgtEl>
                                        <p:attrNameLst>
                                          <p:attrName>style.visibility</p:attrName>
                                        </p:attrNameLst>
                                      </p:cBhvr>
                                      <p:to>
                                        <p:strVal val="visible"/>
                                      </p:to>
                                    </p:set>
                                    <p:animEffect transition="in" filter="fade">
                                      <p:cBhvr>
                                        <p:cTn id="91" dur="750"/>
                                        <p:tgtEl>
                                          <p:spTgt spid="78"/>
                                        </p:tgtEl>
                                      </p:cBhvr>
                                    </p:animEffect>
                                    <p:anim calcmode="lin" valueType="num">
                                      <p:cBhvr>
                                        <p:cTn id="92" dur="750" fill="hold"/>
                                        <p:tgtEl>
                                          <p:spTgt spid="78"/>
                                        </p:tgtEl>
                                        <p:attrNameLst>
                                          <p:attrName>ppt_x</p:attrName>
                                        </p:attrNameLst>
                                      </p:cBhvr>
                                      <p:tavLst>
                                        <p:tav tm="0">
                                          <p:val>
                                            <p:strVal val="#ppt_x"/>
                                          </p:val>
                                        </p:tav>
                                        <p:tav tm="100000">
                                          <p:val>
                                            <p:strVal val="#ppt_x"/>
                                          </p:val>
                                        </p:tav>
                                      </p:tavLst>
                                    </p:anim>
                                    <p:anim calcmode="lin" valueType="num">
                                      <p:cBhvr>
                                        <p:cTn id="93" dur="750" fill="hold"/>
                                        <p:tgtEl>
                                          <p:spTgt spid="78"/>
                                        </p:tgtEl>
                                        <p:attrNameLst>
                                          <p:attrName>ppt_y</p:attrName>
                                        </p:attrNameLst>
                                      </p:cBhvr>
                                      <p:tavLst>
                                        <p:tav tm="0">
                                          <p:val>
                                            <p:strVal val="#ppt_y+.1"/>
                                          </p:val>
                                        </p:tav>
                                        <p:tav tm="100000">
                                          <p:val>
                                            <p:strVal val="#ppt_y"/>
                                          </p:val>
                                        </p:tav>
                                      </p:tavLst>
                                    </p:anim>
                                  </p:childTnLst>
                                </p:cTn>
                              </p:par>
                            </p:childTnLst>
                          </p:cTn>
                        </p:par>
                        <p:par>
                          <p:cTn id="94" fill="hold">
                            <p:stCondLst>
                              <p:cond delay="12049"/>
                            </p:stCondLst>
                            <p:childTnLst>
                              <p:par>
                                <p:cTn id="95" presetID="41" presetClass="entr" presetSubtype="0" fill="hold" grpId="0" nodeType="afterEffect">
                                  <p:stCondLst>
                                    <p:cond delay="0"/>
                                  </p:stCondLst>
                                  <p:iterate type="lt">
                                    <p:tmPct val="10000"/>
                                  </p:iterate>
                                  <p:childTnLst>
                                    <p:set>
                                      <p:cBhvr>
                                        <p:cTn id="96" dur="1" fill="hold">
                                          <p:stCondLst>
                                            <p:cond delay="0"/>
                                          </p:stCondLst>
                                        </p:cTn>
                                        <p:tgtEl>
                                          <p:spTgt spid="74"/>
                                        </p:tgtEl>
                                        <p:attrNameLst>
                                          <p:attrName>style.visibility</p:attrName>
                                        </p:attrNameLst>
                                      </p:cBhvr>
                                      <p:to>
                                        <p:strVal val="visible"/>
                                      </p:to>
                                    </p:set>
                                    <p:anim calcmode="lin" valueType="num">
                                      <p:cBhvr>
                                        <p:cTn id="97"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98" dur="500" fill="hold"/>
                                        <p:tgtEl>
                                          <p:spTgt spid="74"/>
                                        </p:tgtEl>
                                        <p:attrNameLst>
                                          <p:attrName>ppt_y</p:attrName>
                                        </p:attrNameLst>
                                      </p:cBhvr>
                                      <p:tavLst>
                                        <p:tav tm="0">
                                          <p:val>
                                            <p:strVal val="#ppt_y"/>
                                          </p:val>
                                        </p:tav>
                                        <p:tav tm="100000">
                                          <p:val>
                                            <p:strVal val="#ppt_y"/>
                                          </p:val>
                                        </p:tav>
                                      </p:tavLst>
                                    </p:anim>
                                    <p:anim calcmode="lin" valueType="num">
                                      <p:cBhvr>
                                        <p:cTn id="99"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100"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101" dur="500" tmFilter="0,0; .5, 1; 1, 1"/>
                                        <p:tgtEl>
                                          <p:spTgt spid="74"/>
                                        </p:tgtEl>
                                      </p:cBhvr>
                                    </p:animEffect>
                                  </p:childTnLst>
                                </p:cTn>
                              </p:par>
                            </p:childTnLst>
                          </p:cTn>
                        </p:par>
                        <p:par>
                          <p:cTn id="102" fill="hold">
                            <p:stCondLst>
                              <p:cond delay="12399"/>
                            </p:stCondLst>
                            <p:childTnLst>
                              <p:par>
                                <p:cTn id="103" presetID="42" presetClass="entr" presetSubtype="0" fill="hold" grpId="0" nodeType="afterEffect">
                                  <p:stCondLst>
                                    <p:cond delay="0"/>
                                  </p:stCondLst>
                                  <p:childTnLst>
                                    <p:set>
                                      <p:cBhvr>
                                        <p:cTn id="104" dur="1" fill="hold">
                                          <p:stCondLst>
                                            <p:cond delay="0"/>
                                          </p:stCondLst>
                                        </p:cTn>
                                        <p:tgtEl>
                                          <p:spTgt spid="73"/>
                                        </p:tgtEl>
                                        <p:attrNameLst>
                                          <p:attrName>style.visibility</p:attrName>
                                        </p:attrNameLst>
                                      </p:cBhvr>
                                      <p:to>
                                        <p:strVal val="visible"/>
                                      </p:to>
                                    </p:set>
                                    <p:animEffect transition="in" filter="fade">
                                      <p:cBhvr>
                                        <p:cTn id="105" dur="750"/>
                                        <p:tgtEl>
                                          <p:spTgt spid="73"/>
                                        </p:tgtEl>
                                      </p:cBhvr>
                                    </p:animEffect>
                                    <p:anim calcmode="lin" valueType="num">
                                      <p:cBhvr>
                                        <p:cTn id="106" dur="750" fill="hold"/>
                                        <p:tgtEl>
                                          <p:spTgt spid="73"/>
                                        </p:tgtEl>
                                        <p:attrNameLst>
                                          <p:attrName>ppt_x</p:attrName>
                                        </p:attrNameLst>
                                      </p:cBhvr>
                                      <p:tavLst>
                                        <p:tav tm="0">
                                          <p:val>
                                            <p:strVal val="#ppt_x"/>
                                          </p:val>
                                        </p:tav>
                                        <p:tav tm="100000">
                                          <p:val>
                                            <p:strVal val="#ppt_x"/>
                                          </p:val>
                                        </p:tav>
                                      </p:tavLst>
                                    </p:anim>
                                    <p:anim calcmode="lin" valueType="num">
                                      <p:cBhvr>
                                        <p:cTn id="107" dur="75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64" grpId="0"/>
      <p:bldP spid="65" grpId="0"/>
      <p:bldP spid="69" grpId="0"/>
      <p:bldP spid="70" grpId="0"/>
      <p:bldP spid="71" grpId="0"/>
      <p:bldP spid="72" grpId="0"/>
      <p:bldP spid="73" grpId="0"/>
      <p:bldP spid="74"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995686"/>
            <a:ext cx="9144000" cy="3174828"/>
          </a:xfrm>
          <a:prstGeom prst="rect">
            <a:avLst/>
          </a:prstGeom>
        </p:spPr>
      </p:pic>
      <p:grpSp>
        <p:nvGrpSpPr>
          <p:cNvPr id="11" name="组合 10"/>
          <p:cNvGrpSpPr/>
          <p:nvPr/>
        </p:nvGrpSpPr>
        <p:grpSpPr>
          <a:xfrm>
            <a:off x="3709134" y="996532"/>
            <a:ext cx="1725732" cy="1731170"/>
            <a:chOff x="6609209" y="790981"/>
            <a:chExt cx="2301875" cy="2308226"/>
          </a:xfrm>
        </p:grpSpPr>
        <p:sp>
          <p:nvSpPr>
            <p:cNvPr id="12"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accent6">
                <a:lumMod val="50000"/>
              </a:schemeClr>
            </a:solidFill>
            <a:ln>
              <a:noFill/>
            </a:ln>
          </p:spPr>
          <p:txBody>
            <a:bodyPr vert="horz" wrap="square" lIns="91440" tIns="45720" rIns="91440" bIns="45720" numCol="1" anchor="t" anchorCtr="0" compatLnSpc="1"/>
            <a:lstStyle/>
            <a:p>
              <a:endParaRPr lang="zh-CN" altLang="en-US"/>
            </a:p>
          </p:txBody>
        </p:sp>
      </p:grpSp>
      <p:sp>
        <p:nvSpPr>
          <p:cNvPr id="22" name="TextBox 21"/>
          <p:cNvSpPr txBox="1"/>
          <p:nvPr/>
        </p:nvSpPr>
        <p:spPr>
          <a:xfrm>
            <a:off x="2442201" y="2829230"/>
            <a:ext cx="4506063" cy="684785"/>
          </a:xfrm>
          <a:prstGeom prst="rect">
            <a:avLst/>
          </a:prstGeom>
          <a:noFill/>
        </p:spPr>
        <p:txBody>
          <a:bodyPr wrap="square" lIns="68562" tIns="34281" rIns="68562" bIns="34281" rtlCol="0">
            <a:spAutoFit/>
          </a:bodyPr>
          <a:lstStyle/>
          <a:p>
            <a:pPr algn="dist"/>
            <a:r>
              <a:rPr lang="zh-CN" altLang="en-US" sz="4000" b="0" dirty="0" smtClean="0">
                <a:solidFill>
                  <a:schemeClr val="bg1"/>
                </a:solidFill>
                <a:latin typeface="方正正粗黑简体" panose="02000000000000000000" pitchFamily="2" charset="-122"/>
                <a:ea typeface="方正正粗黑简体" panose="02000000000000000000" pitchFamily="2" charset="-122"/>
              </a:rPr>
              <a:t>输入第三部分标题</a:t>
            </a:r>
            <a:endParaRPr lang="zh-CN" altLang="en-US" sz="4000" b="0" dirty="0">
              <a:solidFill>
                <a:schemeClr val="bg1"/>
              </a:solidFill>
              <a:latin typeface="方正正粗黑简体" panose="02000000000000000000" pitchFamily="2" charset="-122"/>
              <a:ea typeface="方正正粗黑简体" panose="02000000000000000000" pitchFamily="2" charset="-122"/>
            </a:endParaRPr>
          </a:p>
        </p:txBody>
      </p:sp>
      <p:cxnSp>
        <p:nvCxnSpPr>
          <p:cNvPr id="23" name="直接连接符 22"/>
          <p:cNvCxnSpPr/>
          <p:nvPr/>
        </p:nvCxnSpPr>
        <p:spPr bwMode="auto">
          <a:xfrm>
            <a:off x="2362937" y="3447236"/>
            <a:ext cx="4711410"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xtBox 23"/>
          <p:cNvSpPr txBox="1"/>
          <p:nvPr/>
        </p:nvSpPr>
        <p:spPr>
          <a:xfrm>
            <a:off x="4141472" y="1122065"/>
            <a:ext cx="924645" cy="1559739"/>
          </a:xfrm>
          <a:prstGeom prst="rect">
            <a:avLst/>
          </a:prstGeom>
          <a:noFill/>
        </p:spPr>
        <p:txBody>
          <a:bodyPr wrap="none" lIns="81614" tIns="40807" rIns="81614" bIns="40807" rtlCol="0">
            <a:spAutoFit/>
          </a:bodyPr>
          <a:lstStyle/>
          <a:p>
            <a:r>
              <a:rPr lang="en-US" altLang="zh-CN" sz="9600" b="1" dirty="0" smtClean="0">
                <a:solidFill>
                  <a:schemeClr val="accent6">
                    <a:lumMod val="50000"/>
                  </a:schemeClr>
                </a:solidFill>
                <a:latin typeface="+mn-ea"/>
              </a:rPr>
              <a:t>3</a:t>
            </a:r>
            <a:endParaRPr lang="zh-CN" altLang="en-US" sz="9600" b="1" dirty="0">
              <a:solidFill>
                <a:schemeClr val="accent6">
                  <a:lumMod val="50000"/>
                </a:schemeClr>
              </a:solidFill>
              <a:latin typeface="+mn-ea"/>
            </a:endParaRPr>
          </a:p>
        </p:txBody>
      </p:sp>
      <p:sp>
        <p:nvSpPr>
          <p:cNvPr id="25" name="TextBox 24"/>
          <p:cNvSpPr txBox="1"/>
          <p:nvPr/>
        </p:nvSpPr>
        <p:spPr>
          <a:xfrm>
            <a:off x="2267744" y="3507854"/>
            <a:ext cx="4793334" cy="923330"/>
          </a:xfrm>
          <a:prstGeom prst="rect">
            <a:avLst/>
          </a:prstGeom>
          <a:noFill/>
        </p:spPr>
        <p:txBody>
          <a:bodyPr wrap="square" rtlCol="0">
            <a:spAutoFit/>
          </a:bodyPr>
          <a:lstStyle/>
          <a:p>
            <a:pPr>
              <a:lnSpc>
                <a:spcPct val="150000"/>
              </a:lnSpc>
            </a:pPr>
            <a:r>
              <a:rPr lang="zh-CN" altLang="en-US" b="0" dirty="0" smtClean="0">
                <a:solidFill>
                  <a:schemeClr val="bg1"/>
                </a:solidFill>
                <a:latin typeface="方正黑体简体" panose="03000509000000000000" pitchFamily="2" charset="-122"/>
                <a:ea typeface="方正黑体简体" panose="03000509000000000000" pitchFamily="2" charset="-122"/>
              </a:rPr>
              <a:t>点击添加</a:t>
            </a:r>
            <a:r>
              <a:rPr lang="zh-CN" altLang="en-US" b="0" dirty="0">
                <a:solidFill>
                  <a:schemeClr val="bg1"/>
                </a:solidFill>
                <a:latin typeface="方正黑体简体" panose="03000509000000000000" pitchFamily="2" charset="-122"/>
                <a:ea typeface="方正黑体简体" panose="03000509000000000000" pitchFamily="2" charset="-122"/>
              </a:rPr>
              <a:t>文字内容点击添加文字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endParaRPr lang="zh-CN" altLang="en-US" b="0" dirty="0">
              <a:solidFill>
                <a:schemeClr val="bg1"/>
              </a:solidFill>
              <a:latin typeface="方正黑体简体" panose="03000509000000000000" pitchFamily="2" charset="-122"/>
              <a:ea typeface="方正黑体简体" panose="03000509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100" advClick="0" advTm="9000">
        <p14:switch dir="r"/>
      </p:transition>
    </mc:Choice>
    <mc:Fallback xmlns="">
      <p:transition spd="slow" advClick="0"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500"/>
                                        <p:tgtEl>
                                          <p:spTgt spid="10"/>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heel(1)">
                                      <p:cBhvr>
                                        <p:cTn id="11" dur="1000"/>
                                        <p:tgtEl>
                                          <p:spTgt spid="11"/>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p:cTn id="15" dur="500" fill="hold"/>
                                        <p:tgtEl>
                                          <p:spTgt spid="24"/>
                                        </p:tgtEl>
                                        <p:attrNameLst>
                                          <p:attrName>ppt_w</p:attrName>
                                        </p:attrNameLst>
                                      </p:cBhvr>
                                      <p:tavLst>
                                        <p:tav tm="0">
                                          <p:val>
                                            <p:fltVal val="0"/>
                                          </p:val>
                                        </p:tav>
                                        <p:tav tm="100000">
                                          <p:val>
                                            <p:strVal val="#ppt_w"/>
                                          </p:val>
                                        </p:tav>
                                      </p:tavLst>
                                    </p:anim>
                                    <p:anim calcmode="lin" valueType="num">
                                      <p:cBhvr>
                                        <p:cTn id="16" dur="500" fill="hold"/>
                                        <p:tgtEl>
                                          <p:spTgt spid="24"/>
                                        </p:tgtEl>
                                        <p:attrNameLst>
                                          <p:attrName>ppt_h</p:attrName>
                                        </p:attrNameLst>
                                      </p:cBhvr>
                                      <p:tavLst>
                                        <p:tav tm="0">
                                          <p:val>
                                            <p:fltVal val="0"/>
                                          </p:val>
                                        </p:tav>
                                        <p:tav tm="100000">
                                          <p:val>
                                            <p:strVal val="#ppt_h"/>
                                          </p:val>
                                        </p:tav>
                                      </p:tavLst>
                                    </p:anim>
                                    <p:anim calcmode="lin" valueType="num">
                                      <p:cBhvr>
                                        <p:cTn id="17" dur="500" fill="hold"/>
                                        <p:tgtEl>
                                          <p:spTgt spid="24"/>
                                        </p:tgtEl>
                                        <p:attrNameLst>
                                          <p:attrName>style.rotation</p:attrName>
                                        </p:attrNameLst>
                                      </p:cBhvr>
                                      <p:tavLst>
                                        <p:tav tm="0">
                                          <p:val>
                                            <p:fltVal val="360"/>
                                          </p:val>
                                        </p:tav>
                                        <p:tav tm="100000">
                                          <p:val>
                                            <p:fltVal val="0"/>
                                          </p:val>
                                        </p:tav>
                                      </p:tavLst>
                                    </p:anim>
                                    <p:animEffect transition="in" filter="fade">
                                      <p:cBhvr>
                                        <p:cTn id="18" dur="500"/>
                                        <p:tgtEl>
                                          <p:spTgt spid="24"/>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2"/>
                                        </p:tgtEl>
                                        <p:attrNameLst>
                                          <p:attrName>ppt_y</p:attrName>
                                        </p:attrNameLst>
                                      </p:cBhvr>
                                      <p:tavLst>
                                        <p:tav tm="0">
                                          <p:val>
                                            <p:strVal val="#ppt_y"/>
                                          </p:val>
                                        </p:tav>
                                        <p:tav tm="100000">
                                          <p:val>
                                            <p:strVal val="#ppt_y"/>
                                          </p:val>
                                        </p:tav>
                                      </p:tavLst>
                                    </p:anim>
                                    <p:anim calcmode="lin" valueType="num">
                                      <p:cBhvr>
                                        <p:cTn id="24"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22"/>
                                        </p:tgtEl>
                                      </p:cBhvr>
                                    </p:animEffect>
                                  </p:childTnLst>
                                </p:cTn>
                              </p:par>
                            </p:childTnLst>
                          </p:cTn>
                        </p:par>
                        <p:par>
                          <p:cTn id="27" fill="hold">
                            <p:stCondLst>
                              <p:cond delay="2849"/>
                            </p:stCondLst>
                            <p:childTnLst>
                              <p:par>
                                <p:cTn id="28" presetID="16" presetClass="entr" presetSubtype="21"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barn(inVertical)">
                                      <p:cBhvr>
                                        <p:cTn id="30" dur="500"/>
                                        <p:tgtEl>
                                          <p:spTgt spid="23"/>
                                        </p:tgtEl>
                                      </p:cBhvr>
                                    </p:animEffect>
                                  </p:childTnLst>
                                </p:cTn>
                              </p:par>
                            </p:childTnLst>
                          </p:cTn>
                        </p:par>
                        <p:par>
                          <p:cTn id="31" fill="hold">
                            <p:stCondLst>
                              <p:cond delay="3349"/>
                            </p:stCondLst>
                            <p:childTnLst>
                              <p:par>
                                <p:cTn id="32" presetID="18" presetClass="entr" presetSubtype="6"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strips(downRight)">
                                      <p:cBhvr>
                                        <p:cTn id="3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71" name="椭圆 70"/>
          <p:cNvSpPr/>
          <p:nvPr/>
        </p:nvSpPr>
        <p:spPr>
          <a:xfrm>
            <a:off x="1021744" y="1176189"/>
            <a:ext cx="1940841" cy="1940771"/>
          </a:xfrm>
          <a:prstGeom prst="ellipse">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72" name="椭圆 71"/>
          <p:cNvSpPr/>
          <p:nvPr/>
        </p:nvSpPr>
        <p:spPr>
          <a:xfrm>
            <a:off x="905134" y="1059582"/>
            <a:ext cx="2174063" cy="2173985"/>
          </a:xfrm>
          <a:prstGeom prst="ellipse">
            <a:avLst/>
          </a:prstGeom>
          <a:noFill/>
          <a:ln>
            <a:solidFill>
              <a:srgbClr val="20624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73" name="矩形 72"/>
          <p:cNvSpPr/>
          <p:nvPr/>
        </p:nvSpPr>
        <p:spPr>
          <a:xfrm>
            <a:off x="1146202" y="1652043"/>
            <a:ext cx="1691926" cy="1061791"/>
          </a:xfrm>
          <a:prstGeom prst="rect">
            <a:avLst/>
          </a:prstGeom>
        </p:spPr>
        <p:txBody>
          <a:bodyPr wrap="square" lIns="98565" tIns="49282" rIns="98565" bIns="49282">
            <a:spAutoFit/>
          </a:bodyPr>
          <a:lstStyle/>
          <a:p>
            <a:pPr lvl="0" algn="ctr"/>
            <a:r>
              <a:rPr lang="zh-CN" altLang="en-US" sz="2600" b="1" dirty="0" smtClean="0">
                <a:solidFill>
                  <a:schemeClr val="bg1"/>
                </a:solidFill>
                <a:latin typeface="微软雅黑" panose="020B0503020204020204" pitchFamily="34" charset="-122"/>
                <a:ea typeface="微软雅黑" panose="020B0503020204020204" pitchFamily="34" charset="-122"/>
              </a:rPr>
              <a:t>商务服务</a:t>
            </a:r>
            <a:endParaRPr lang="en-US" altLang="zh-CN" sz="2600" b="1" dirty="0">
              <a:solidFill>
                <a:schemeClr val="bg1"/>
              </a:solidFill>
              <a:latin typeface="微软雅黑" panose="020B0503020204020204" pitchFamily="34" charset="-122"/>
              <a:ea typeface="微软雅黑" panose="020B0503020204020204" pitchFamily="34" charset="-122"/>
            </a:endParaRPr>
          </a:p>
          <a:p>
            <a:pPr algn="ctr">
              <a:spcBef>
                <a:spcPts val="1295"/>
              </a:spcBef>
            </a:pPr>
            <a:r>
              <a:rPr lang="zh-CN" altLang="en-US" sz="1300" dirty="0">
                <a:solidFill>
                  <a:schemeClr val="bg1"/>
                </a:solidFill>
                <a:latin typeface="微软雅黑" panose="020B0503020204020204" pitchFamily="34" charset="-122"/>
                <a:ea typeface="微软雅黑" panose="020B0503020204020204" pitchFamily="34" charset="-122"/>
              </a:rPr>
              <a:t>此处添加详细的说明文字做简要说明</a:t>
            </a:r>
            <a:endParaRPr lang="en-US" altLang="zh-CN" sz="1300" dirty="0">
              <a:solidFill>
                <a:schemeClr val="bg1"/>
              </a:solidFill>
              <a:latin typeface="微软雅黑" panose="020B0503020204020204" pitchFamily="34" charset="-122"/>
              <a:ea typeface="微软雅黑" panose="020B0503020204020204" pitchFamily="34" charset="-122"/>
            </a:endParaRPr>
          </a:p>
        </p:txBody>
      </p:sp>
      <p:sp>
        <p:nvSpPr>
          <p:cNvPr id="74" name="文本框 7"/>
          <p:cNvSpPr txBox="1">
            <a:spLocks noChangeArrowheads="1"/>
          </p:cNvSpPr>
          <p:nvPr/>
        </p:nvSpPr>
        <p:spPr bwMode="auto">
          <a:xfrm>
            <a:off x="1015664"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500" b="1" dirty="0">
                <a:latin typeface="微软雅黑" panose="020B0503020204020204" pitchFamily="34" charset="-122"/>
              </a:rPr>
              <a:t>添加文本信息</a:t>
            </a:r>
            <a:endParaRPr lang="en-US" altLang="zh-CN" sz="1500" b="1" dirty="0">
              <a:latin typeface="微软雅黑" panose="020B0503020204020204" pitchFamily="34" charset="-122"/>
            </a:endParaRPr>
          </a:p>
          <a:p>
            <a:pPr algn="ctr">
              <a:lnSpc>
                <a:spcPct val="150000"/>
              </a:lnSpc>
              <a:spcBef>
                <a:spcPts val="325"/>
              </a:spcBef>
            </a:pPr>
            <a:r>
              <a:rPr lang="zh-CN" altLang="en-US" sz="1300" dirty="0">
                <a:latin typeface="微软雅黑" panose="020B0503020204020204" pitchFamily="34" charset="-122"/>
              </a:rPr>
              <a:t>添加对图片的说明文字添加对图片的说明文字</a:t>
            </a:r>
          </a:p>
        </p:txBody>
      </p:sp>
      <p:sp>
        <p:nvSpPr>
          <p:cNvPr id="75" name="椭圆 74"/>
          <p:cNvSpPr/>
          <p:nvPr/>
        </p:nvSpPr>
        <p:spPr>
          <a:xfrm>
            <a:off x="3532342" y="1176189"/>
            <a:ext cx="1940841" cy="1940771"/>
          </a:xfrm>
          <a:prstGeom prst="ellipse">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76" name="椭圆 75"/>
          <p:cNvSpPr/>
          <p:nvPr/>
        </p:nvSpPr>
        <p:spPr>
          <a:xfrm>
            <a:off x="3415731" y="1059582"/>
            <a:ext cx="2174063" cy="2173985"/>
          </a:xfrm>
          <a:prstGeom prst="ellipse">
            <a:avLst/>
          </a:prstGeom>
          <a:noFill/>
          <a:ln>
            <a:solidFill>
              <a:srgbClr val="20624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77" name="矩形 76"/>
          <p:cNvSpPr/>
          <p:nvPr/>
        </p:nvSpPr>
        <p:spPr>
          <a:xfrm>
            <a:off x="3656799" y="1652043"/>
            <a:ext cx="1691926" cy="1061791"/>
          </a:xfrm>
          <a:prstGeom prst="rect">
            <a:avLst/>
          </a:prstGeom>
        </p:spPr>
        <p:txBody>
          <a:bodyPr wrap="square" lIns="98565" tIns="49282" rIns="98565" bIns="49282">
            <a:spAutoFit/>
          </a:bodyPr>
          <a:lstStyle/>
          <a:p>
            <a:pPr lvl="0" algn="ctr"/>
            <a:r>
              <a:rPr lang="zh-CN" altLang="en-US" sz="2600" b="1" dirty="0" smtClean="0">
                <a:solidFill>
                  <a:schemeClr val="bg1"/>
                </a:solidFill>
                <a:latin typeface="微软雅黑" panose="020B0503020204020204" pitchFamily="34" charset="-122"/>
                <a:ea typeface="微软雅黑" panose="020B0503020204020204" pitchFamily="34" charset="-122"/>
              </a:rPr>
              <a:t>公关处理</a:t>
            </a:r>
            <a:endParaRPr lang="en-US" altLang="zh-CN" sz="2600" b="1" dirty="0">
              <a:solidFill>
                <a:schemeClr val="bg1"/>
              </a:solidFill>
              <a:latin typeface="微软雅黑" panose="020B0503020204020204" pitchFamily="34" charset="-122"/>
              <a:ea typeface="微软雅黑" panose="020B0503020204020204" pitchFamily="34" charset="-122"/>
            </a:endParaRPr>
          </a:p>
          <a:p>
            <a:pPr algn="ctr">
              <a:spcBef>
                <a:spcPts val="1295"/>
              </a:spcBef>
            </a:pPr>
            <a:r>
              <a:rPr lang="zh-CN" altLang="en-US" sz="1300" dirty="0">
                <a:solidFill>
                  <a:schemeClr val="bg1"/>
                </a:solidFill>
                <a:latin typeface="微软雅黑" panose="020B0503020204020204" pitchFamily="34" charset="-122"/>
                <a:ea typeface="微软雅黑" panose="020B0503020204020204" pitchFamily="34" charset="-122"/>
              </a:rPr>
              <a:t>此处添加详细的说明文字做简要说明</a:t>
            </a:r>
            <a:endParaRPr lang="en-US" altLang="zh-CN" sz="1300" dirty="0">
              <a:solidFill>
                <a:schemeClr val="bg1"/>
              </a:solidFill>
              <a:latin typeface="微软雅黑" panose="020B0503020204020204" pitchFamily="34" charset="-122"/>
              <a:ea typeface="微软雅黑" panose="020B0503020204020204" pitchFamily="34" charset="-122"/>
            </a:endParaRPr>
          </a:p>
        </p:txBody>
      </p:sp>
      <p:sp>
        <p:nvSpPr>
          <p:cNvPr id="78" name="文本框 7"/>
          <p:cNvSpPr txBox="1">
            <a:spLocks noChangeArrowheads="1"/>
          </p:cNvSpPr>
          <p:nvPr/>
        </p:nvSpPr>
        <p:spPr bwMode="auto">
          <a:xfrm>
            <a:off x="3526260"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500" b="1" dirty="0">
                <a:latin typeface="微软雅黑" panose="020B0503020204020204" pitchFamily="34" charset="-122"/>
              </a:rPr>
              <a:t>添加文本信息</a:t>
            </a:r>
            <a:endParaRPr lang="en-US" altLang="zh-CN" sz="1500" b="1" dirty="0">
              <a:latin typeface="微软雅黑" panose="020B0503020204020204" pitchFamily="34" charset="-122"/>
            </a:endParaRPr>
          </a:p>
          <a:p>
            <a:pPr algn="ctr">
              <a:lnSpc>
                <a:spcPct val="150000"/>
              </a:lnSpc>
              <a:spcBef>
                <a:spcPts val="325"/>
              </a:spcBef>
            </a:pPr>
            <a:r>
              <a:rPr lang="zh-CN" altLang="en-US" sz="1300" dirty="0">
                <a:latin typeface="微软雅黑" panose="020B0503020204020204" pitchFamily="34" charset="-122"/>
              </a:rPr>
              <a:t>添加对图片的说明文字添加对图片的说明文字</a:t>
            </a:r>
          </a:p>
        </p:txBody>
      </p:sp>
      <p:sp>
        <p:nvSpPr>
          <p:cNvPr id="79" name="椭圆 78"/>
          <p:cNvSpPr/>
          <p:nvPr/>
        </p:nvSpPr>
        <p:spPr>
          <a:xfrm>
            <a:off x="6042940" y="1176189"/>
            <a:ext cx="1940841" cy="1940771"/>
          </a:xfrm>
          <a:prstGeom prst="ellipse">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80" name="椭圆 79"/>
          <p:cNvSpPr/>
          <p:nvPr/>
        </p:nvSpPr>
        <p:spPr>
          <a:xfrm>
            <a:off x="5926329" y="1059582"/>
            <a:ext cx="2174063" cy="2173985"/>
          </a:xfrm>
          <a:prstGeom prst="ellipse">
            <a:avLst/>
          </a:prstGeom>
          <a:noFill/>
          <a:ln>
            <a:solidFill>
              <a:srgbClr val="20624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81" name="矩形 80"/>
          <p:cNvSpPr/>
          <p:nvPr/>
        </p:nvSpPr>
        <p:spPr>
          <a:xfrm>
            <a:off x="6167396" y="1652043"/>
            <a:ext cx="1691926" cy="1061791"/>
          </a:xfrm>
          <a:prstGeom prst="rect">
            <a:avLst/>
          </a:prstGeom>
        </p:spPr>
        <p:txBody>
          <a:bodyPr wrap="square" lIns="98565" tIns="49282" rIns="98565" bIns="49282">
            <a:spAutoFit/>
          </a:bodyPr>
          <a:lstStyle/>
          <a:p>
            <a:pPr lvl="0" algn="ctr"/>
            <a:r>
              <a:rPr lang="zh-CN" altLang="en-US" sz="2600" b="1" dirty="0" smtClean="0">
                <a:solidFill>
                  <a:schemeClr val="bg1"/>
                </a:solidFill>
                <a:latin typeface="微软雅黑" panose="020B0503020204020204" pitchFamily="34" charset="-122"/>
                <a:ea typeface="微软雅黑" panose="020B0503020204020204" pitchFamily="34" charset="-122"/>
              </a:rPr>
              <a:t>技术保障</a:t>
            </a:r>
            <a:endParaRPr lang="en-US" altLang="zh-CN" sz="2600" b="1" dirty="0">
              <a:solidFill>
                <a:schemeClr val="bg1"/>
              </a:solidFill>
              <a:latin typeface="微软雅黑" panose="020B0503020204020204" pitchFamily="34" charset="-122"/>
              <a:ea typeface="微软雅黑" panose="020B0503020204020204" pitchFamily="34" charset="-122"/>
            </a:endParaRPr>
          </a:p>
          <a:p>
            <a:pPr algn="ctr">
              <a:spcBef>
                <a:spcPts val="1295"/>
              </a:spcBef>
            </a:pPr>
            <a:r>
              <a:rPr lang="zh-CN" altLang="en-US" sz="1300" dirty="0">
                <a:solidFill>
                  <a:schemeClr val="bg1"/>
                </a:solidFill>
                <a:latin typeface="微软雅黑" panose="020B0503020204020204" pitchFamily="34" charset="-122"/>
                <a:ea typeface="微软雅黑" panose="020B0503020204020204" pitchFamily="34" charset="-122"/>
              </a:rPr>
              <a:t>此处添加详细的说明文字做简要说明</a:t>
            </a:r>
            <a:endParaRPr lang="en-US" altLang="zh-CN" sz="1300" dirty="0">
              <a:solidFill>
                <a:schemeClr val="bg1"/>
              </a:solidFill>
              <a:latin typeface="微软雅黑" panose="020B0503020204020204" pitchFamily="34" charset="-122"/>
              <a:ea typeface="微软雅黑" panose="020B0503020204020204" pitchFamily="34" charset="-122"/>
            </a:endParaRPr>
          </a:p>
        </p:txBody>
      </p:sp>
      <p:sp>
        <p:nvSpPr>
          <p:cNvPr id="82" name="文本框 7"/>
          <p:cNvSpPr txBox="1">
            <a:spLocks noChangeArrowheads="1"/>
          </p:cNvSpPr>
          <p:nvPr/>
        </p:nvSpPr>
        <p:spPr bwMode="auto">
          <a:xfrm>
            <a:off x="6036857"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500" b="1" dirty="0">
                <a:latin typeface="微软雅黑" panose="020B0503020204020204" pitchFamily="34" charset="-122"/>
              </a:rPr>
              <a:t>添加文本信息</a:t>
            </a:r>
            <a:endParaRPr lang="en-US" altLang="zh-CN" sz="1500" b="1" dirty="0">
              <a:latin typeface="微软雅黑" panose="020B0503020204020204" pitchFamily="34" charset="-122"/>
            </a:endParaRPr>
          </a:p>
          <a:p>
            <a:pPr algn="ctr">
              <a:lnSpc>
                <a:spcPct val="150000"/>
              </a:lnSpc>
              <a:spcBef>
                <a:spcPts val="325"/>
              </a:spcBef>
            </a:pPr>
            <a:r>
              <a:rPr lang="zh-CN" altLang="en-US" sz="1300" dirty="0">
                <a:latin typeface="微软雅黑" panose="020B0503020204020204" pitchFamily="34" charset="-122"/>
              </a:rPr>
              <a:t>添加对图片的说明文字添加对图片的说明文字</a:t>
            </a:r>
          </a:p>
        </p:txBody>
      </p:sp>
    </p:spTree>
  </p:cSld>
  <p:clrMapOvr>
    <a:masterClrMapping/>
  </p:clrMapOvr>
  <mc:AlternateContent xmlns:mc="http://schemas.openxmlformats.org/markup-compatibility/2006" xmlns:p14="http://schemas.microsoft.com/office/powerpoint/2010/main">
    <mc:Choice Requires="p14">
      <p:transition spd="slow" p14:dur="1600" advClick="0" advTm="6000">
        <p14:prism isInverted="1"/>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4)">
                                      <p:cBhvr>
                                        <p:cTn id="7" dur="1000"/>
                                        <p:tgtEl>
                                          <p:spTgt spid="15"/>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heel(1)">
                                      <p:cBhvr>
                                        <p:cTn id="11" dur="750"/>
                                        <p:tgtEl>
                                          <p:spTgt spid="72"/>
                                        </p:tgtEl>
                                      </p:cBhvr>
                                    </p:animEffect>
                                  </p:childTnLst>
                                </p:cTn>
                              </p:par>
                            </p:childTnLst>
                          </p:cTn>
                        </p:par>
                        <p:par>
                          <p:cTn id="12" fill="hold">
                            <p:stCondLst>
                              <p:cond delay="2000"/>
                            </p:stCondLst>
                            <p:childTnLst>
                              <p:par>
                                <p:cTn id="13" presetID="53" presetClass="entr" presetSubtype="16"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 calcmode="lin" valueType="num">
                                      <p:cBhvr>
                                        <p:cTn id="15" dur="500" fill="hold"/>
                                        <p:tgtEl>
                                          <p:spTgt spid="71"/>
                                        </p:tgtEl>
                                        <p:attrNameLst>
                                          <p:attrName>ppt_w</p:attrName>
                                        </p:attrNameLst>
                                      </p:cBhvr>
                                      <p:tavLst>
                                        <p:tav tm="0">
                                          <p:val>
                                            <p:fltVal val="0"/>
                                          </p:val>
                                        </p:tav>
                                        <p:tav tm="100000">
                                          <p:val>
                                            <p:strVal val="#ppt_w"/>
                                          </p:val>
                                        </p:tav>
                                      </p:tavLst>
                                    </p:anim>
                                    <p:anim calcmode="lin" valueType="num">
                                      <p:cBhvr>
                                        <p:cTn id="16" dur="500" fill="hold"/>
                                        <p:tgtEl>
                                          <p:spTgt spid="71"/>
                                        </p:tgtEl>
                                        <p:attrNameLst>
                                          <p:attrName>ppt_h</p:attrName>
                                        </p:attrNameLst>
                                      </p:cBhvr>
                                      <p:tavLst>
                                        <p:tav tm="0">
                                          <p:val>
                                            <p:fltVal val="0"/>
                                          </p:val>
                                        </p:tav>
                                        <p:tav tm="100000">
                                          <p:val>
                                            <p:strVal val="#ppt_h"/>
                                          </p:val>
                                        </p:tav>
                                      </p:tavLst>
                                    </p:anim>
                                    <p:animEffect transition="in" filter="fade">
                                      <p:cBhvr>
                                        <p:cTn id="17" dur="500"/>
                                        <p:tgtEl>
                                          <p:spTgt spid="71"/>
                                        </p:tgtEl>
                                      </p:cBhvr>
                                    </p:animEffect>
                                  </p:childTnLst>
                                </p:cTn>
                              </p:par>
                            </p:childTnLst>
                          </p:cTn>
                        </p:par>
                        <p:par>
                          <p:cTn id="18" fill="hold">
                            <p:stCondLst>
                              <p:cond delay="2500"/>
                            </p:stCondLst>
                            <p:childTnLst>
                              <p:par>
                                <p:cTn id="19" presetID="22" presetClass="entr" presetSubtype="4" fill="hold" grpId="0" nodeType="afterEffect">
                                  <p:stCondLst>
                                    <p:cond delay="0"/>
                                  </p:stCondLst>
                                  <p:childTnLst>
                                    <p:set>
                                      <p:cBhvr>
                                        <p:cTn id="20" dur="1" fill="hold">
                                          <p:stCondLst>
                                            <p:cond delay="0"/>
                                          </p:stCondLst>
                                        </p:cTn>
                                        <p:tgtEl>
                                          <p:spTgt spid="73"/>
                                        </p:tgtEl>
                                        <p:attrNameLst>
                                          <p:attrName>style.visibility</p:attrName>
                                        </p:attrNameLst>
                                      </p:cBhvr>
                                      <p:to>
                                        <p:strVal val="visible"/>
                                      </p:to>
                                    </p:set>
                                    <p:animEffect transition="in" filter="wipe(down)">
                                      <p:cBhvr>
                                        <p:cTn id="21" dur="500"/>
                                        <p:tgtEl>
                                          <p:spTgt spid="73"/>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wipe(up)">
                                      <p:cBhvr>
                                        <p:cTn id="24" dur="500"/>
                                        <p:tgtEl>
                                          <p:spTgt spid="74"/>
                                        </p:tgtEl>
                                      </p:cBhvr>
                                    </p:animEffect>
                                  </p:childTnLst>
                                </p:cTn>
                              </p:par>
                            </p:childTnLst>
                          </p:cTn>
                        </p:par>
                        <p:par>
                          <p:cTn id="25" fill="hold">
                            <p:stCondLst>
                              <p:cond delay="3000"/>
                            </p:stCondLst>
                            <p:childTnLst>
                              <p:par>
                                <p:cTn id="26" presetID="21" presetClass="entr" presetSubtype="1" fill="hold" grpId="0"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heel(1)">
                                      <p:cBhvr>
                                        <p:cTn id="28" dur="750"/>
                                        <p:tgtEl>
                                          <p:spTgt spid="76"/>
                                        </p:tgtEl>
                                      </p:cBhvr>
                                    </p:animEffect>
                                  </p:childTnLst>
                                </p:cTn>
                              </p:par>
                            </p:childTnLst>
                          </p:cTn>
                        </p:par>
                        <p:par>
                          <p:cTn id="29" fill="hold">
                            <p:stCondLst>
                              <p:cond delay="4000"/>
                            </p:stCondLst>
                            <p:childTnLst>
                              <p:par>
                                <p:cTn id="30" presetID="53" presetClass="entr" presetSubtype="16" fill="hold" grpId="0" nodeType="afterEffect">
                                  <p:stCondLst>
                                    <p:cond delay="0"/>
                                  </p:stCondLst>
                                  <p:childTnLst>
                                    <p:set>
                                      <p:cBhvr>
                                        <p:cTn id="31" dur="1" fill="hold">
                                          <p:stCondLst>
                                            <p:cond delay="0"/>
                                          </p:stCondLst>
                                        </p:cTn>
                                        <p:tgtEl>
                                          <p:spTgt spid="75"/>
                                        </p:tgtEl>
                                        <p:attrNameLst>
                                          <p:attrName>style.visibility</p:attrName>
                                        </p:attrNameLst>
                                      </p:cBhvr>
                                      <p:to>
                                        <p:strVal val="visible"/>
                                      </p:to>
                                    </p:set>
                                    <p:anim calcmode="lin" valueType="num">
                                      <p:cBhvr>
                                        <p:cTn id="32" dur="500" fill="hold"/>
                                        <p:tgtEl>
                                          <p:spTgt spid="75"/>
                                        </p:tgtEl>
                                        <p:attrNameLst>
                                          <p:attrName>ppt_w</p:attrName>
                                        </p:attrNameLst>
                                      </p:cBhvr>
                                      <p:tavLst>
                                        <p:tav tm="0">
                                          <p:val>
                                            <p:fltVal val="0"/>
                                          </p:val>
                                        </p:tav>
                                        <p:tav tm="100000">
                                          <p:val>
                                            <p:strVal val="#ppt_w"/>
                                          </p:val>
                                        </p:tav>
                                      </p:tavLst>
                                    </p:anim>
                                    <p:anim calcmode="lin" valueType="num">
                                      <p:cBhvr>
                                        <p:cTn id="33" dur="500" fill="hold"/>
                                        <p:tgtEl>
                                          <p:spTgt spid="75"/>
                                        </p:tgtEl>
                                        <p:attrNameLst>
                                          <p:attrName>ppt_h</p:attrName>
                                        </p:attrNameLst>
                                      </p:cBhvr>
                                      <p:tavLst>
                                        <p:tav tm="0">
                                          <p:val>
                                            <p:fltVal val="0"/>
                                          </p:val>
                                        </p:tav>
                                        <p:tav tm="100000">
                                          <p:val>
                                            <p:strVal val="#ppt_h"/>
                                          </p:val>
                                        </p:tav>
                                      </p:tavLst>
                                    </p:anim>
                                    <p:animEffect transition="in" filter="fade">
                                      <p:cBhvr>
                                        <p:cTn id="34" dur="500"/>
                                        <p:tgtEl>
                                          <p:spTgt spid="75"/>
                                        </p:tgtEl>
                                      </p:cBhvr>
                                    </p:animEffect>
                                  </p:childTnLst>
                                </p:cTn>
                              </p:par>
                            </p:childTnLst>
                          </p:cTn>
                        </p:par>
                        <p:par>
                          <p:cTn id="35" fill="hold">
                            <p:stCondLst>
                              <p:cond delay="4500"/>
                            </p:stCondLst>
                            <p:childTnLst>
                              <p:par>
                                <p:cTn id="36" presetID="22" presetClass="entr" presetSubtype="4" fill="hold" grpId="0" nodeType="afterEffect">
                                  <p:stCondLst>
                                    <p:cond delay="0"/>
                                  </p:stCondLst>
                                  <p:childTnLst>
                                    <p:set>
                                      <p:cBhvr>
                                        <p:cTn id="37" dur="1" fill="hold">
                                          <p:stCondLst>
                                            <p:cond delay="0"/>
                                          </p:stCondLst>
                                        </p:cTn>
                                        <p:tgtEl>
                                          <p:spTgt spid="77"/>
                                        </p:tgtEl>
                                        <p:attrNameLst>
                                          <p:attrName>style.visibility</p:attrName>
                                        </p:attrNameLst>
                                      </p:cBhvr>
                                      <p:to>
                                        <p:strVal val="visible"/>
                                      </p:to>
                                    </p:set>
                                    <p:animEffect transition="in" filter="wipe(down)">
                                      <p:cBhvr>
                                        <p:cTn id="38" dur="500"/>
                                        <p:tgtEl>
                                          <p:spTgt spid="77"/>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78"/>
                                        </p:tgtEl>
                                        <p:attrNameLst>
                                          <p:attrName>style.visibility</p:attrName>
                                        </p:attrNameLst>
                                      </p:cBhvr>
                                      <p:to>
                                        <p:strVal val="visible"/>
                                      </p:to>
                                    </p:set>
                                    <p:animEffect transition="in" filter="wipe(up)">
                                      <p:cBhvr>
                                        <p:cTn id="41" dur="500"/>
                                        <p:tgtEl>
                                          <p:spTgt spid="78"/>
                                        </p:tgtEl>
                                      </p:cBhvr>
                                    </p:animEffect>
                                  </p:childTnLst>
                                </p:cTn>
                              </p:par>
                            </p:childTnLst>
                          </p:cTn>
                        </p:par>
                        <p:par>
                          <p:cTn id="42" fill="hold">
                            <p:stCondLst>
                              <p:cond delay="5000"/>
                            </p:stCondLst>
                            <p:childTnLst>
                              <p:par>
                                <p:cTn id="43" presetID="21" presetClass="entr" presetSubtype="1" fill="hold" grpId="0" nodeType="afterEffect">
                                  <p:stCondLst>
                                    <p:cond delay="0"/>
                                  </p:stCondLst>
                                  <p:childTnLst>
                                    <p:set>
                                      <p:cBhvr>
                                        <p:cTn id="44" dur="1" fill="hold">
                                          <p:stCondLst>
                                            <p:cond delay="0"/>
                                          </p:stCondLst>
                                        </p:cTn>
                                        <p:tgtEl>
                                          <p:spTgt spid="80"/>
                                        </p:tgtEl>
                                        <p:attrNameLst>
                                          <p:attrName>style.visibility</p:attrName>
                                        </p:attrNameLst>
                                      </p:cBhvr>
                                      <p:to>
                                        <p:strVal val="visible"/>
                                      </p:to>
                                    </p:set>
                                    <p:animEffect transition="in" filter="wheel(1)">
                                      <p:cBhvr>
                                        <p:cTn id="45" dur="750"/>
                                        <p:tgtEl>
                                          <p:spTgt spid="80"/>
                                        </p:tgtEl>
                                      </p:cBhvr>
                                    </p:animEffect>
                                  </p:childTnLst>
                                </p:cTn>
                              </p:par>
                            </p:childTnLst>
                          </p:cTn>
                        </p:par>
                        <p:par>
                          <p:cTn id="46" fill="hold">
                            <p:stCondLst>
                              <p:cond delay="6000"/>
                            </p:stCondLst>
                            <p:childTnLst>
                              <p:par>
                                <p:cTn id="47" presetID="53" presetClass="entr" presetSubtype="16" fill="hold" grpId="0" nodeType="afterEffect">
                                  <p:stCondLst>
                                    <p:cond delay="0"/>
                                  </p:stCondLst>
                                  <p:childTnLst>
                                    <p:set>
                                      <p:cBhvr>
                                        <p:cTn id="48" dur="1" fill="hold">
                                          <p:stCondLst>
                                            <p:cond delay="0"/>
                                          </p:stCondLst>
                                        </p:cTn>
                                        <p:tgtEl>
                                          <p:spTgt spid="79"/>
                                        </p:tgtEl>
                                        <p:attrNameLst>
                                          <p:attrName>style.visibility</p:attrName>
                                        </p:attrNameLst>
                                      </p:cBhvr>
                                      <p:to>
                                        <p:strVal val="visible"/>
                                      </p:to>
                                    </p:set>
                                    <p:anim calcmode="lin" valueType="num">
                                      <p:cBhvr>
                                        <p:cTn id="49" dur="500" fill="hold"/>
                                        <p:tgtEl>
                                          <p:spTgt spid="79"/>
                                        </p:tgtEl>
                                        <p:attrNameLst>
                                          <p:attrName>ppt_w</p:attrName>
                                        </p:attrNameLst>
                                      </p:cBhvr>
                                      <p:tavLst>
                                        <p:tav tm="0">
                                          <p:val>
                                            <p:fltVal val="0"/>
                                          </p:val>
                                        </p:tav>
                                        <p:tav tm="100000">
                                          <p:val>
                                            <p:strVal val="#ppt_w"/>
                                          </p:val>
                                        </p:tav>
                                      </p:tavLst>
                                    </p:anim>
                                    <p:anim calcmode="lin" valueType="num">
                                      <p:cBhvr>
                                        <p:cTn id="50" dur="500" fill="hold"/>
                                        <p:tgtEl>
                                          <p:spTgt spid="79"/>
                                        </p:tgtEl>
                                        <p:attrNameLst>
                                          <p:attrName>ppt_h</p:attrName>
                                        </p:attrNameLst>
                                      </p:cBhvr>
                                      <p:tavLst>
                                        <p:tav tm="0">
                                          <p:val>
                                            <p:fltVal val="0"/>
                                          </p:val>
                                        </p:tav>
                                        <p:tav tm="100000">
                                          <p:val>
                                            <p:strVal val="#ppt_h"/>
                                          </p:val>
                                        </p:tav>
                                      </p:tavLst>
                                    </p:anim>
                                    <p:animEffect transition="in" filter="fade">
                                      <p:cBhvr>
                                        <p:cTn id="51" dur="500"/>
                                        <p:tgtEl>
                                          <p:spTgt spid="79"/>
                                        </p:tgtEl>
                                      </p:cBhvr>
                                    </p:animEffect>
                                  </p:childTnLst>
                                </p:cTn>
                              </p:par>
                            </p:childTnLst>
                          </p:cTn>
                        </p:par>
                        <p:par>
                          <p:cTn id="52" fill="hold">
                            <p:stCondLst>
                              <p:cond delay="6500"/>
                            </p:stCondLst>
                            <p:childTnLst>
                              <p:par>
                                <p:cTn id="53" presetID="22" presetClass="entr" presetSubtype="4"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Effect transition="in" filter="wipe(down)">
                                      <p:cBhvr>
                                        <p:cTn id="55" dur="500"/>
                                        <p:tgtEl>
                                          <p:spTgt spid="81"/>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82"/>
                                        </p:tgtEl>
                                        <p:attrNameLst>
                                          <p:attrName>style.visibility</p:attrName>
                                        </p:attrNameLst>
                                      </p:cBhvr>
                                      <p:to>
                                        <p:strVal val="visible"/>
                                      </p:to>
                                    </p:set>
                                    <p:animEffect transition="in" filter="wipe(up)">
                                      <p:cBhvr>
                                        <p:cTn id="58"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71" grpId="0" animBg="1"/>
      <p:bldP spid="72" grpId="0" animBg="1"/>
      <p:bldP spid="73" grpId="0"/>
      <p:bldP spid="74" grpId="0"/>
      <p:bldP spid="75" grpId="0" animBg="1"/>
      <p:bldP spid="76" grpId="0" animBg="1"/>
      <p:bldP spid="77" grpId="0"/>
      <p:bldP spid="78" grpId="0"/>
      <p:bldP spid="79" grpId="0" animBg="1"/>
      <p:bldP spid="80" grpId="0" animBg="1"/>
      <p:bldP spid="81" grpId="0"/>
      <p:bldP spid="8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3" name="平行四边形 36"/>
          <p:cNvSpPr>
            <a:spLocks noChangeArrowheads="1"/>
          </p:cNvSpPr>
          <p:nvPr/>
        </p:nvSpPr>
        <p:spPr bwMode="auto">
          <a:xfrm flipH="1">
            <a:off x="1452438" y="2861470"/>
            <a:ext cx="1691878" cy="1372790"/>
          </a:xfrm>
          <a:prstGeom prst="parallelogram">
            <a:avLst>
              <a:gd name="adj" fmla="val 53600"/>
            </a:avLst>
          </a:prstGeom>
          <a:solidFill>
            <a:schemeClr val="accent6">
              <a:lumMod val="50000"/>
            </a:schemeClr>
          </a:solidFill>
          <a:ln>
            <a:noFill/>
          </a:ln>
        </p:spPr>
        <p:txBody>
          <a:bodyPr lIns="68580" tIns="34290" rIns="68580" bIns="3429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sp>
        <p:nvSpPr>
          <p:cNvPr id="24" name="平行四边形 37"/>
          <p:cNvSpPr>
            <a:spLocks noChangeArrowheads="1"/>
          </p:cNvSpPr>
          <p:nvPr/>
        </p:nvSpPr>
        <p:spPr bwMode="auto">
          <a:xfrm flipH="1">
            <a:off x="2913334" y="2870995"/>
            <a:ext cx="1691879" cy="1372790"/>
          </a:xfrm>
          <a:prstGeom prst="parallelogram">
            <a:avLst>
              <a:gd name="adj" fmla="val 53600"/>
            </a:avLst>
          </a:prstGeom>
          <a:solidFill>
            <a:schemeClr val="accent6">
              <a:lumMod val="50000"/>
            </a:schemeClr>
          </a:solidFill>
          <a:ln>
            <a:noFill/>
          </a:ln>
        </p:spPr>
        <p:txBody>
          <a:bodyPr lIns="68580" tIns="34290" rIns="68580" bIns="3429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sp>
        <p:nvSpPr>
          <p:cNvPr id="25" name="平行四边形 38"/>
          <p:cNvSpPr>
            <a:spLocks noChangeArrowheads="1"/>
          </p:cNvSpPr>
          <p:nvPr/>
        </p:nvSpPr>
        <p:spPr bwMode="auto">
          <a:xfrm flipH="1">
            <a:off x="4364707" y="2890045"/>
            <a:ext cx="1691878" cy="1349310"/>
          </a:xfrm>
          <a:prstGeom prst="parallelogram">
            <a:avLst>
              <a:gd name="adj" fmla="val 53600"/>
            </a:avLst>
          </a:prstGeom>
          <a:solidFill>
            <a:schemeClr val="accent6">
              <a:lumMod val="50000"/>
            </a:schemeClr>
          </a:solidFill>
          <a:ln>
            <a:noFill/>
          </a:ln>
        </p:spPr>
        <p:txBody>
          <a:bodyPr lIns="68580" tIns="34290" rIns="68580" bIns="3429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sp>
        <p:nvSpPr>
          <p:cNvPr id="26" name="平行四边形 39"/>
          <p:cNvSpPr>
            <a:spLocks noChangeArrowheads="1"/>
          </p:cNvSpPr>
          <p:nvPr/>
        </p:nvSpPr>
        <p:spPr bwMode="auto">
          <a:xfrm flipH="1">
            <a:off x="5835128" y="2870995"/>
            <a:ext cx="1691879" cy="1372790"/>
          </a:xfrm>
          <a:prstGeom prst="parallelogram">
            <a:avLst>
              <a:gd name="adj" fmla="val 53600"/>
            </a:avLst>
          </a:prstGeom>
          <a:solidFill>
            <a:schemeClr val="accent6">
              <a:lumMod val="50000"/>
            </a:schemeClr>
          </a:solidFill>
          <a:ln>
            <a:noFill/>
          </a:ln>
        </p:spPr>
        <p:txBody>
          <a:bodyPr lIns="68580" tIns="34290" rIns="68580" bIns="3429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grpSp>
        <p:nvGrpSpPr>
          <p:cNvPr id="27" name="Group 6"/>
          <p:cNvGrpSpPr/>
          <p:nvPr/>
        </p:nvGrpSpPr>
        <p:grpSpPr bwMode="auto">
          <a:xfrm>
            <a:off x="721989" y="2858230"/>
            <a:ext cx="1693069" cy="1371600"/>
            <a:chOff x="12698" y="0"/>
            <a:chExt cx="2257034" cy="1830287"/>
          </a:xfrm>
          <a:solidFill>
            <a:srgbClr val="1E605A"/>
          </a:solidFill>
        </p:grpSpPr>
        <p:sp>
          <p:nvSpPr>
            <p:cNvPr id="28" name="平行四边形 40"/>
            <p:cNvSpPr>
              <a:spLocks noChangeArrowheads="1"/>
            </p:cNvSpPr>
            <p:nvPr/>
          </p:nvSpPr>
          <p:spPr bwMode="auto">
            <a:xfrm>
              <a:off x="12698" y="0"/>
              <a:ext cx="2257034" cy="1830287"/>
            </a:xfrm>
            <a:prstGeom prst="parallelogram">
              <a:avLst>
                <a:gd name="adj" fmla="val 53631"/>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sp>
          <p:nvSpPr>
            <p:cNvPr id="29" name="TextBox 41"/>
            <p:cNvSpPr txBox="1">
              <a:spLocks noChangeArrowheads="1"/>
            </p:cNvSpPr>
            <p:nvPr/>
          </p:nvSpPr>
          <p:spPr bwMode="auto">
            <a:xfrm>
              <a:off x="719791" y="686370"/>
              <a:ext cx="861625" cy="4928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kern="0" dirty="0">
                  <a:solidFill>
                    <a:srgbClr val="F7F3EB"/>
                  </a:solidFill>
                  <a:latin typeface="微软雅黑" panose="020B0503020204020204" pitchFamily="34" charset="-122"/>
                  <a:ea typeface="微软雅黑" panose="020B0503020204020204" pitchFamily="34" charset="-122"/>
                </a:rPr>
                <a:t>文本</a:t>
              </a:r>
            </a:p>
          </p:txBody>
        </p:sp>
      </p:grpSp>
      <p:grpSp>
        <p:nvGrpSpPr>
          <p:cNvPr id="30" name="Group 9"/>
          <p:cNvGrpSpPr/>
          <p:nvPr/>
        </p:nvGrpSpPr>
        <p:grpSpPr bwMode="auto">
          <a:xfrm>
            <a:off x="2178123" y="2867755"/>
            <a:ext cx="1693069" cy="1371600"/>
            <a:chOff x="0" y="0"/>
            <a:chExt cx="2257034" cy="1830287"/>
          </a:xfrm>
          <a:solidFill>
            <a:srgbClr val="1E605A"/>
          </a:solidFill>
        </p:grpSpPr>
        <p:sp>
          <p:nvSpPr>
            <p:cNvPr id="31" name="平行四边形 42"/>
            <p:cNvSpPr>
              <a:spLocks noChangeArrowheads="1"/>
            </p:cNvSpPr>
            <p:nvPr/>
          </p:nvSpPr>
          <p:spPr bwMode="auto">
            <a:xfrm>
              <a:off x="0" y="0"/>
              <a:ext cx="2257034" cy="1830287"/>
            </a:xfrm>
            <a:prstGeom prst="parallelogram">
              <a:avLst>
                <a:gd name="adj" fmla="val 53631"/>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sp>
          <p:nvSpPr>
            <p:cNvPr id="32" name="TextBox 43"/>
            <p:cNvSpPr txBox="1">
              <a:spLocks noChangeArrowheads="1"/>
            </p:cNvSpPr>
            <p:nvPr/>
          </p:nvSpPr>
          <p:spPr bwMode="auto">
            <a:xfrm>
              <a:off x="732494" y="686370"/>
              <a:ext cx="861625" cy="4928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kern="0" dirty="0">
                  <a:solidFill>
                    <a:srgbClr val="F7F3EB"/>
                  </a:solidFill>
                  <a:latin typeface="微软雅黑" panose="020B0503020204020204" pitchFamily="34" charset="-122"/>
                  <a:ea typeface="微软雅黑" panose="020B0503020204020204" pitchFamily="34" charset="-122"/>
                </a:rPr>
                <a:t>文本</a:t>
              </a:r>
            </a:p>
          </p:txBody>
        </p:sp>
      </p:grpSp>
      <p:grpSp>
        <p:nvGrpSpPr>
          <p:cNvPr id="33" name="Group 12"/>
          <p:cNvGrpSpPr/>
          <p:nvPr/>
        </p:nvGrpSpPr>
        <p:grpSpPr bwMode="auto">
          <a:xfrm>
            <a:off x="3640210" y="2879661"/>
            <a:ext cx="1691879" cy="1372791"/>
            <a:chOff x="0" y="0"/>
            <a:chExt cx="2257034" cy="1830287"/>
          </a:xfrm>
          <a:solidFill>
            <a:srgbClr val="1E605A"/>
          </a:solidFill>
        </p:grpSpPr>
        <p:sp>
          <p:nvSpPr>
            <p:cNvPr id="54" name="平行四边形 44"/>
            <p:cNvSpPr>
              <a:spLocks noChangeArrowheads="1"/>
            </p:cNvSpPr>
            <p:nvPr/>
          </p:nvSpPr>
          <p:spPr bwMode="auto">
            <a:xfrm>
              <a:off x="0" y="0"/>
              <a:ext cx="2257034" cy="1830287"/>
            </a:xfrm>
            <a:prstGeom prst="parallelogram">
              <a:avLst>
                <a:gd name="adj" fmla="val 53631"/>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sp>
          <p:nvSpPr>
            <p:cNvPr id="55" name="TextBox 45"/>
            <p:cNvSpPr txBox="1">
              <a:spLocks noChangeArrowheads="1"/>
            </p:cNvSpPr>
            <p:nvPr/>
          </p:nvSpPr>
          <p:spPr bwMode="auto">
            <a:xfrm>
              <a:off x="743981" y="683086"/>
              <a:ext cx="862231" cy="4924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kern="0" dirty="0">
                  <a:solidFill>
                    <a:srgbClr val="F7F3EB"/>
                  </a:solidFill>
                  <a:latin typeface="微软雅黑" panose="020B0503020204020204" pitchFamily="34" charset="-122"/>
                  <a:ea typeface="微软雅黑" panose="020B0503020204020204" pitchFamily="34" charset="-122"/>
                </a:rPr>
                <a:t>文本</a:t>
              </a:r>
            </a:p>
          </p:txBody>
        </p:sp>
      </p:grpSp>
      <p:grpSp>
        <p:nvGrpSpPr>
          <p:cNvPr id="56" name="Group 15"/>
          <p:cNvGrpSpPr/>
          <p:nvPr/>
        </p:nvGrpSpPr>
        <p:grpSpPr bwMode="auto">
          <a:xfrm>
            <a:off x="5099917" y="2858230"/>
            <a:ext cx="1693069" cy="1394222"/>
            <a:chOff x="0" y="0"/>
            <a:chExt cx="2257034" cy="1830287"/>
          </a:xfrm>
          <a:solidFill>
            <a:srgbClr val="1E605A"/>
          </a:solidFill>
        </p:grpSpPr>
        <p:sp>
          <p:nvSpPr>
            <p:cNvPr id="57" name="平行四边形 46"/>
            <p:cNvSpPr>
              <a:spLocks noChangeArrowheads="1"/>
            </p:cNvSpPr>
            <p:nvPr/>
          </p:nvSpPr>
          <p:spPr bwMode="auto">
            <a:xfrm>
              <a:off x="0" y="0"/>
              <a:ext cx="2257034" cy="1830287"/>
            </a:xfrm>
            <a:prstGeom prst="parallelogram">
              <a:avLst>
                <a:gd name="adj" fmla="val 53631"/>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sp>
          <p:nvSpPr>
            <p:cNvPr id="58" name="TextBox 47"/>
            <p:cNvSpPr txBox="1">
              <a:spLocks noChangeArrowheads="1"/>
            </p:cNvSpPr>
            <p:nvPr/>
          </p:nvSpPr>
          <p:spPr bwMode="auto">
            <a:xfrm>
              <a:off x="720900" y="686370"/>
              <a:ext cx="861625" cy="4928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kern="0" dirty="0">
                  <a:solidFill>
                    <a:srgbClr val="F7F3EB"/>
                  </a:solidFill>
                  <a:latin typeface="微软雅黑" panose="020B0503020204020204" pitchFamily="34" charset="-122"/>
                  <a:ea typeface="微软雅黑" panose="020B0503020204020204" pitchFamily="34" charset="-122"/>
                </a:rPr>
                <a:t>文本</a:t>
              </a:r>
            </a:p>
          </p:txBody>
        </p:sp>
      </p:grpSp>
      <p:grpSp>
        <p:nvGrpSpPr>
          <p:cNvPr id="59" name="Group 18"/>
          <p:cNvGrpSpPr/>
          <p:nvPr/>
        </p:nvGrpSpPr>
        <p:grpSpPr bwMode="auto">
          <a:xfrm>
            <a:off x="6828705" y="1908111"/>
            <a:ext cx="1559719" cy="2720579"/>
            <a:chOff x="0" y="0"/>
            <a:chExt cx="2080515" cy="3627839"/>
          </a:xfrm>
          <a:solidFill>
            <a:srgbClr val="1E605A"/>
          </a:solidFill>
        </p:grpSpPr>
        <p:sp>
          <p:nvSpPr>
            <p:cNvPr id="60" name="下箭头 3"/>
            <p:cNvSpPr/>
            <p:nvPr/>
          </p:nvSpPr>
          <p:spPr bwMode="auto">
            <a:xfrm rot="12477797">
              <a:off x="0" y="0"/>
              <a:ext cx="2080515" cy="3627839"/>
            </a:xfrm>
            <a:custGeom>
              <a:avLst/>
              <a:gdLst>
                <a:gd name="T0" fmla="*/ 1098281 w 2196564"/>
                <a:gd name="T1" fmla="*/ 3710931 h 3710931"/>
                <a:gd name="T2" fmla="*/ 0 w 2196564"/>
                <a:gd name="T3" fmla="*/ 2770484 h 3710931"/>
                <a:gd name="T4" fmla="*/ 491085 w 2196564"/>
                <a:gd name="T5" fmla="*/ 2770484 h 3710931"/>
                <a:gd name="T6" fmla="*/ 491086 w 2196564"/>
                <a:gd name="T7" fmla="*/ 1830036 h 3710931"/>
                <a:gd name="T8" fmla="*/ 519177 w 2196564"/>
                <a:gd name="T9" fmla="*/ 646548 h 3710931"/>
                <a:gd name="T10" fmla="*/ 1737040 w 2196564"/>
                <a:gd name="T11" fmla="*/ 0 h 3710931"/>
                <a:gd name="T12" fmla="*/ 1728073 w 2196564"/>
                <a:gd name="T13" fmla="*/ 2124445 h 3710931"/>
                <a:gd name="T14" fmla="*/ 1705477 w 2196564"/>
                <a:gd name="T15" fmla="*/ 2770484 h 3710931"/>
                <a:gd name="T16" fmla="*/ 2196564 w 2196564"/>
                <a:gd name="T17" fmla="*/ 2770484 h 3710931"/>
                <a:gd name="T18" fmla="*/ 1098281 w 2196564"/>
                <a:gd name="T19" fmla="*/ 3710931 h 3710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6564" h="3710931">
                  <a:moveTo>
                    <a:pt x="1098281" y="3710931"/>
                  </a:moveTo>
                  <a:lnTo>
                    <a:pt x="0" y="2770484"/>
                  </a:lnTo>
                  <a:lnTo>
                    <a:pt x="491085" y="2770484"/>
                  </a:lnTo>
                  <a:cubicBezTo>
                    <a:pt x="491085" y="2457001"/>
                    <a:pt x="491086" y="2143519"/>
                    <a:pt x="491086" y="1830036"/>
                  </a:cubicBezTo>
                  <a:lnTo>
                    <a:pt x="519177" y="646548"/>
                  </a:lnTo>
                  <a:lnTo>
                    <a:pt x="1737040" y="0"/>
                  </a:lnTo>
                  <a:lnTo>
                    <a:pt x="1728073" y="2124445"/>
                  </a:lnTo>
                  <a:lnTo>
                    <a:pt x="1705477" y="2770484"/>
                  </a:lnTo>
                  <a:lnTo>
                    <a:pt x="2196564" y="2770484"/>
                  </a:lnTo>
                  <a:lnTo>
                    <a:pt x="1098281" y="37109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buFont typeface="Arial" panose="020B0604020202020204" pitchFamily="34" charset="0"/>
                <a:buNone/>
                <a:defRPr/>
              </a:pPr>
              <a:endParaRPr lang="zh-CN" altLang="en-US" kern="0">
                <a:solidFill>
                  <a:srgbClr val="B62822"/>
                </a:solidFill>
                <a:latin typeface="Arial" panose="020B0604020202020204" pitchFamily="34" charset="0"/>
                <a:ea typeface="+mn-ea"/>
              </a:endParaRPr>
            </a:p>
          </p:txBody>
        </p:sp>
        <p:sp>
          <p:nvSpPr>
            <p:cNvPr id="61" name="TextBox 49"/>
            <p:cNvSpPr txBox="1">
              <a:spLocks noChangeArrowheads="1"/>
            </p:cNvSpPr>
            <p:nvPr/>
          </p:nvSpPr>
          <p:spPr bwMode="auto">
            <a:xfrm rot="18066292">
              <a:off x="-62565" y="1742960"/>
              <a:ext cx="2093111" cy="49265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kern="0" dirty="0">
                  <a:solidFill>
                    <a:srgbClr val="F7F3EB"/>
                  </a:solidFill>
                  <a:latin typeface="微软雅黑" panose="020B0503020204020204" pitchFamily="34" charset="-122"/>
                  <a:ea typeface="微软雅黑" panose="020B0503020204020204" pitchFamily="34" charset="-122"/>
                </a:rPr>
                <a:t>单击增加标题</a:t>
              </a:r>
            </a:p>
          </p:txBody>
        </p:sp>
      </p:grpSp>
      <p:sp>
        <p:nvSpPr>
          <p:cNvPr id="62" name="矩形 50"/>
          <p:cNvSpPr>
            <a:spLocks noChangeArrowheads="1"/>
          </p:cNvSpPr>
          <p:nvPr/>
        </p:nvSpPr>
        <p:spPr bwMode="auto">
          <a:xfrm>
            <a:off x="1342901" y="1419622"/>
            <a:ext cx="4555331" cy="1201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200">
                <a:solidFill>
                  <a:srgbClr val="000000"/>
                </a:solidFill>
                <a:latin typeface="微软雅黑" panose="020B0503020204020204" pitchFamily="34" charset="-122"/>
                <a:ea typeface="微软雅黑" panose="020B0503020204020204" pitchFamily="34" charset="-122"/>
              </a:rPr>
              <a:t>我们工作室致力于专业</a:t>
            </a:r>
            <a:r>
              <a:rPr lang="en-US" altLang="zh-CN" sz="1200">
                <a:solidFill>
                  <a:srgbClr val="000000"/>
                </a:solidFill>
                <a:latin typeface="微软雅黑" panose="020B0503020204020204" pitchFamily="34" charset="-122"/>
                <a:ea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rPr>
              <a:t>模板的发布，课件及汇报</a:t>
            </a:r>
            <a:r>
              <a:rPr lang="en-US" altLang="zh-CN" sz="1200">
                <a:solidFill>
                  <a:srgbClr val="000000"/>
                </a:solidFill>
                <a:latin typeface="微软雅黑" panose="020B0503020204020204" pitchFamily="34" charset="-122"/>
                <a:ea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rPr>
              <a:t>的美化，并为您提供专业的</a:t>
            </a:r>
            <a:r>
              <a:rPr lang="en-US" altLang="zh-CN" sz="1200">
                <a:solidFill>
                  <a:srgbClr val="000000"/>
                </a:solidFill>
                <a:latin typeface="微软雅黑" panose="020B0503020204020204" pitchFamily="34" charset="-122"/>
                <a:ea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rPr>
              <a:t>个性定制服务。我们秉承“给您演示的光和热”的理念，为您分担职场压力</a:t>
            </a:r>
            <a:r>
              <a:rPr lang="en-US" altLang="zh-CN" sz="1200">
                <a:solidFill>
                  <a:srgbClr val="000000"/>
                </a:solidFill>
                <a:latin typeface="微软雅黑" panose="020B0503020204020204" pitchFamily="34" charset="-122"/>
                <a:ea typeface="微软雅黑" panose="020B0503020204020204" pitchFamily="34" charset="-122"/>
              </a:rPr>
              <a:t>,</a:t>
            </a:r>
            <a:r>
              <a:rPr lang="zh-CN" altLang="en-US" sz="1200">
                <a:solidFill>
                  <a:srgbClr val="000000"/>
                </a:solidFill>
                <a:latin typeface="微软雅黑" panose="020B0503020204020204" pitchFamily="34" charset="-122"/>
                <a:ea typeface="微软雅黑" panose="020B0503020204020204" pitchFamily="34" charset="-122"/>
              </a:rPr>
              <a:t>让您的每一次亮相都信心澎湃。专业的团队，完善的售后，热情的服务，科学严谨的逻辑，一丝不苟的工作态度，定能使您的发展如虎添翼！</a:t>
            </a:r>
            <a:endParaRPr lang="en-US" altLang="zh-CN" sz="1200">
              <a:solidFill>
                <a:srgbClr val="000000"/>
              </a:solidFill>
              <a:latin typeface="微软雅黑" panose="020B0503020204020204" pitchFamily="34" charset="-122"/>
              <a:ea typeface="微软雅黑" panose="020B0503020204020204" pitchFamily="34" charset="-122"/>
            </a:endParaRPr>
          </a:p>
          <a:p>
            <a:pPr>
              <a:lnSpc>
                <a:spcPct val="100000"/>
              </a:lnSpc>
              <a:spcBef>
                <a:spcPct val="0"/>
              </a:spcBef>
              <a:buFontTx/>
              <a:buNone/>
            </a:pPr>
            <a:endParaRPr lang="en-US" altLang="zh-CN" sz="120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Click="0" advTm="8000">
        <p:dissolve/>
      </p:transition>
    </mc:Choice>
    <mc:Fallback xmlns="">
      <p:transition spd="slow" advClick="0" advTm="800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heel(4)">
                                      <p:cBhvr>
                                        <p:cTn id="7" dur="1000"/>
                                        <p:tgtEl>
                                          <p:spTgt spid="71"/>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down)">
                                      <p:cBhvr>
                                        <p:cTn id="11" dur="300"/>
                                        <p:tgtEl>
                                          <p:spTgt spid="27"/>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up)">
                                      <p:cBhvr>
                                        <p:cTn id="15" dur="300"/>
                                        <p:tgtEl>
                                          <p:spTgt spid="23"/>
                                        </p:tgtEl>
                                      </p:cBhvr>
                                    </p:animEffect>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down)">
                                      <p:cBhvr>
                                        <p:cTn id="19" dur="300"/>
                                        <p:tgtEl>
                                          <p:spTgt spid="30"/>
                                        </p:tgtEl>
                                      </p:cBhvr>
                                    </p:animEffect>
                                  </p:childTnLst>
                                </p:cTn>
                              </p:par>
                            </p:childTnLst>
                          </p:cTn>
                        </p:par>
                        <p:par>
                          <p:cTn id="20" fill="hold">
                            <p:stCondLst>
                              <p:cond delay="2500"/>
                            </p:stCondLst>
                            <p:childTnLst>
                              <p:par>
                                <p:cTn id="21" presetID="22" presetClass="entr" presetSubtype="1"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up)">
                                      <p:cBhvr>
                                        <p:cTn id="23" dur="300"/>
                                        <p:tgtEl>
                                          <p:spTgt spid="24"/>
                                        </p:tgtEl>
                                      </p:cBhvr>
                                    </p:animEffect>
                                  </p:childTnLst>
                                </p:cTn>
                              </p:par>
                            </p:childTnLst>
                          </p:cTn>
                        </p:par>
                        <p:par>
                          <p:cTn id="24" fill="hold">
                            <p:stCondLst>
                              <p:cond delay="3000"/>
                            </p:stCondLst>
                            <p:childTnLst>
                              <p:par>
                                <p:cTn id="25" presetID="22" presetClass="entr" presetSubtype="4" fill="hold"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down)">
                                      <p:cBhvr>
                                        <p:cTn id="27" dur="300"/>
                                        <p:tgtEl>
                                          <p:spTgt spid="33"/>
                                        </p:tgtEl>
                                      </p:cBhvr>
                                    </p:animEffect>
                                  </p:childTnLst>
                                </p:cTn>
                              </p:par>
                            </p:childTnLst>
                          </p:cTn>
                        </p:par>
                        <p:par>
                          <p:cTn id="28" fill="hold">
                            <p:stCondLst>
                              <p:cond delay="3500"/>
                            </p:stCondLst>
                            <p:childTnLst>
                              <p:par>
                                <p:cTn id="29" presetID="22" presetClass="entr" presetSubtype="1"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up)">
                                      <p:cBhvr>
                                        <p:cTn id="31" dur="300"/>
                                        <p:tgtEl>
                                          <p:spTgt spid="25"/>
                                        </p:tgtEl>
                                      </p:cBhvr>
                                    </p:animEffect>
                                  </p:childTnLst>
                                </p:cTn>
                              </p:par>
                            </p:childTnLst>
                          </p:cTn>
                        </p:par>
                        <p:par>
                          <p:cTn id="32" fill="hold">
                            <p:stCondLst>
                              <p:cond delay="4000"/>
                            </p:stCondLst>
                            <p:childTnLst>
                              <p:par>
                                <p:cTn id="33" presetID="22" presetClass="entr" presetSubtype="4"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wipe(down)">
                                      <p:cBhvr>
                                        <p:cTn id="35" dur="300"/>
                                        <p:tgtEl>
                                          <p:spTgt spid="56"/>
                                        </p:tgtEl>
                                      </p:cBhvr>
                                    </p:animEffect>
                                  </p:childTnLst>
                                </p:cTn>
                              </p:par>
                            </p:childTnLst>
                          </p:cTn>
                        </p:par>
                        <p:par>
                          <p:cTn id="36" fill="hold">
                            <p:stCondLst>
                              <p:cond delay="4500"/>
                            </p:stCondLst>
                            <p:childTnLst>
                              <p:par>
                                <p:cTn id="37" presetID="22" presetClass="entr" presetSubtype="1"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up)">
                                      <p:cBhvr>
                                        <p:cTn id="39" dur="300"/>
                                        <p:tgtEl>
                                          <p:spTgt spid="26"/>
                                        </p:tgtEl>
                                      </p:cBhvr>
                                    </p:animEffect>
                                  </p:childTnLst>
                                </p:cTn>
                              </p:par>
                            </p:childTnLst>
                          </p:cTn>
                        </p:par>
                        <p:par>
                          <p:cTn id="40" fill="hold">
                            <p:stCondLst>
                              <p:cond delay="5000"/>
                            </p:stCondLst>
                            <p:childTnLst>
                              <p:par>
                                <p:cTn id="41" presetID="22" presetClass="entr" presetSubtype="4" fill="hold" nodeType="after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wipe(down)">
                                      <p:cBhvr>
                                        <p:cTn id="43" dur="300"/>
                                        <p:tgtEl>
                                          <p:spTgt spid="59"/>
                                        </p:tgtEl>
                                      </p:cBhvr>
                                    </p:animEffect>
                                  </p:childTnLst>
                                </p:cTn>
                              </p:par>
                            </p:childTnLst>
                          </p:cTn>
                        </p:par>
                        <p:par>
                          <p:cTn id="44" fill="hold">
                            <p:stCondLst>
                              <p:cond delay="5500"/>
                            </p:stCondLst>
                            <p:childTnLst>
                              <p:par>
                                <p:cTn id="45" presetID="31" presetClass="entr" presetSubtype="0" fill="hold" grpId="0" nodeType="afterEffect">
                                  <p:stCondLst>
                                    <p:cond delay="0"/>
                                  </p:stCondLst>
                                  <p:childTnLst>
                                    <p:set>
                                      <p:cBhvr>
                                        <p:cTn id="46" dur="1" fill="hold">
                                          <p:stCondLst>
                                            <p:cond delay="0"/>
                                          </p:stCondLst>
                                        </p:cTn>
                                        <p:tgtEl>
                                          <p:spTgt spid="62"/>
                                        </p:tgtEl>
                                        <p:attrNameLst>
                                          <p:attrName>style.visibility</p:attrName>
                                        </p:attrNameLst>
                                      </p:cBhvr>
                                      <p:to>
                                        <p:strVal val="visible"/>
                                      </p:to>
                                    </p:set>
                                    <p:anim calcmode="lin" valueType="num">
                                      <p:cBhvr>
                                        <p:cTn id="47" dur="500" fill="hold"/>
                                        <p:tgtEl>
                                          <p:spTgt spid="62"/>
                                        </p:tgtEl>
                                        <p:attrNameLst>
                                          <p:attrName>ppt_w</p:attrName>
                                        </p:attrNameLst>
                                      </p:cBhvr>
                                      <p:tavLst>
                                        <p:tav tm="0">
                                          <p:val>
                                            <p:fltVal val="0"/>
                                          </p:val>
                                        </p:tav>
                                        <p:tav tm="100000">
                                          <p:val>
                                            <p:strVal val="#ppt_w"/>
                                          </p:val>
                                        </p:tav>
                                      </p:tavLst>
                                    </p:anim>
                                    <p:anim calcmode="lin" valueType="num">
                                      <p:cBhvr>
                                        <p:cTn id="48" dur="500" fill="hold"/>
                                        <p:tgtEl>
                                          <p:spTgt spid="62"/>
                                        </p:tgtEl>
                                        <p:attrNameLst>
                                          <p:attrName>ppt_h</p:attrName>
                                        </p:attrNameLst>
                                      </p:cBhvr>
                                      <p:tavLst>
                                        <p:tav tm="0">
                                          <p:val>
                                            <p:fltVal val="0"/>
                                          </p:val>
                                        </p:tav>
                                        <p:tav tm="100000">
                                          <p:val>
                                            <p:strVal val="#ppt_h"/>
                                          </p:val>
                                        </p:tav>
                                      </p:tavLst>
                                    </p:anim>
                                    <p:anim calcmode="lin" valueType="num">
                                      <p:cBhvr>
                                        <p:cTn id="49" dur="500" fill="hold"/>
                                        <p:tgtEl>
                                          <p:spTgt spid="62"/>
                                        </p:tgtEl>
                                        <p:attrNameLst>
                                          <p:attrName>style.rotation</p:attrName>
                                        </p:attrNameLst>
                                      </p:cBhvr>
                                      <p:tavLst>
                                        <p:tav tm="0">
                                          <p:val>
                                            <p:fltVal val="90"/>
                                          </p:val>
                                        </p:tav>
                                        <p:tav tm="100000">
                                          <p:val>
                                            <p:fltVal val="0"/>
                                          </p:val>
                                        </p:tav>
                                      </p:tavLst>
                                    </p:anim>
                                    <p:animEffect transition="in" filter="fade">
                                      <p:cBhvr>
                                        <p:cTn id="50"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23" grpId="0" animBg="1" autoUpdateAnimBg="0"/>
      <p:bldP spid="24" grpId="0" animBg="1" autoUpdateAnimBg="0"/>
      <p:bldP spid="25" grpId="0" animBg="1" autoUpdateAnimBg="0"/>
      <p:bldP spid="26" grpId="0" animBg="1" autoUpdateAnimBg="0"/>
      <p:bldP spid="62"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89" name="Line 13"/>
          <p:cNvSpPr>
            <a:spLocks noChangeShapeType="1"/>
          </p:cNvSpPr>
          <p:nvPr/>
        </p:nvSpPr>
        <p:spPr bwMode="auto">
          <a:xfrm>
            <a:off x="586409" y="2801706"/>
            <a:ext cx="8136904" cy="0"/>
          </a:xfrm>
          <a:prstGeom prst="line">
            <a:avLst/>
          </a:prstGeom>
          <a:noFill/>
          <a:ln w="101600">
            <a:solidFill>
              <a:srgbClr val="1E605A"/>
            </a:solidFill>
            <a:round/>
            <a:tailEnd type="triangle" w="med" len="med"/>
          </a:ln>
          <a:effectLst/>
        </p:spPr>
        <p:txBody>
          <a:bodyPr/>
          <a:lstStyle/>
          <a:p>
            <a:pPr fontAlgn="auto">
              <a:spcBef>
                <a:spcPts val="0"/>
              </a:spcBef>
              <a:spcAft>
                <a:spcPts val="0"/>
              </a:spcAft>
              <a:defRPr/>
            </a:pPr>
            <a:endParaRPr lang="zh-CN" altLang="en-US">
              <a:ln>
                <a:solidFill>
                  <a:srgbClr val="FFD347"/>
                </a:solidFill>
              </a:ln>
              <a:latin typeface="微软雅黑" panose="020B0503020204020204" pitchFamily="34" charset="-122"/>
              <a:ea typeface="微软雅黑" panose="020B0503020204020204" pitchFamily="34" charset="-122"/>
              <a:cs typeface="宋体" panose="02010600030101010101" pitchFamily="2" charset="-122"/>
            </a:endParaRPr>
          </a:p>
        </p:txBody>
      </p:sp>
      <p:sp>
        <p:nvSpPr>
          <p:cNvPr id="90" name="AutoShape 2"/>
          <p:cNvSpPr>
            <a:spLocks noChangeArrowheads="1"/>
          </p:cNvSpPr>
          <p:nvPr/>
        </p:nvSpPr>
        <p:spPr bwMode="auto">
          <a:xfrm>
            <a:off x="1711325" y="1187219"/>
            <a:ext cx="1619250" cy="1351598"/>
          </a:xfrm>
          <a:prstGeom prst="roundRect">
            <a:avLst>
              <a:gd name="adj" fmla="val 13009"/>
            </a:avLst>
          </a:prstGeom>
          <a:solidFill>
            <a:schemeClr val="accent6">
              <a:lumMod val="75000"/>
            </a:schemeClr>
          </a:solidFill>
          <a:ln w="19050" cap="rnd">
            <a:solidFill>
              <a:schemeClr val="tx1">
                <a:lumMod val="65000"/>
                <a:lumOff val="35000"/>
              </a:schemeClr>
            </a:solidFill>
            <a:prstDash val="sysDot"/>
            <a:round/>
          </a:ln>
          <a:effectLst/>
        </p:spPr>
        <p:txBody>
          <a:bodyPr wrap="none" anchor="ctr"/>
          <a:lstStyle/>
          <a:p>
            <a:pPr fontAlgn="auto">
              <a:spcBef>
                <a:spcPts val="0"/>
              </a:spcBef>
              <a:spcAft>
                <a:spcPts val="0"/>
              </a:spcAft>
              <a:defRPr/>
            </a:pPr>
            <a:endParaRPr lang="zh-CN" altLang="en-US">
              <a:solidFill>
                <a:srgbClr val="595959"/>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91" name="Line 16"/>
          <p:cNvSpPr>
            <a:spLocks noChangeShapeType="1"/>
          </p:cNvSpPr>
          <p:nvPr/>
        </p:nvSpPr>
        <p:spPr bwMode="auto">
          <a:xfrm flipH="1">
            <a:off x="1878013" y="1345811"/>
            <a:ext cx="0" cy="1453038"/>
          </a:xfrm>
          <a:prstGeom prst="line">
            <a:avLst/>
          </a:prstGeom>
          <a:noFill/>
          <a:ln w="19050">
            <a:solidFill>
              <a:schemeClr val="bg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anose="020B0503020204020204" pitchFamily="34" charset="-122"/>
              <a:ea typeface="微软雅黑" panose="020B0503020204020204" pitchFamily="34" charset="-122"/>
            </a:endParaRPr>
          </a:p>
        </p:txBody>
      </p:sp>
      <p:grpSp>
        <p:nvGrpSpPr>
          <p:cNvPr id="92" name="Group 138"/>
          <p:cNvGrpSpPr/>
          <p:nvPr/>
        </p:nvGrpSpPr>
        <p:grpSpPr bwMode="auto">
          <a:xfrm>
            <a:off x="1783326" y="2717821"/>
            <a:ext cx="182151" cy="163895"/>
            <a:chOff x="1661" y="2750"/>
            <a:chExt cx="250" cy="250"/>
          </a:xfrm>
        </p:grpSpPr>
        <p:sp>
          <p:nvSpPr>
            <p:cNvPr id="93" name="Oval 139"/>
            <p:cNvSpPr>
              <a:spLocks noChangeArrowheads="1"/>
            </p:cNvSpPr>
            <p:nvPr/>
          </p:nvSpPr>
          <p:spPr bwMode="auto">
            <a:xfrm>
              <a:off x="1661" y="2750"/>
              <a:ext cx="250" cy="250"/>
            </a:xfrm>
            <a:prstGeom prst="ellipse">
              <a:avLst/>
            </a:prstGeom>
            <a:solidFill>
              <a:srgbClr val="FFD347"/>
            </a:solidFill>
            <a:ln>
              <a:noFill/>
            </a:ln>
            <a:extLst>
              <a:ext uri="{91240B29-F687-4F45-9708-019B960494DF}">
                <a14:hiddenLine xmlns:a14="http://schemas.microsoft.com/office/drawing/2010/main" w="101600">
                  <a:solidFill>
                    <a:srgbClr val="000000"/>
                  </a:solidFill>
                  <a:round/>
                </a14:hiddenLine>
              </a:ext>
            </a:extLst>
          </p:spPr>
          <p:txBody>
            <a:bodyPr wrap="none" anchor="ctr"/>
            <a:lstStyle/>
            <a:p>
              <a:pPr algn="ctr"/>
              <a:endParaRPr lang="ko-KR" altLang="en-US">
                <a:latin typeface="微软雅黑" panose="020B0503020204020204" pitchFamily="34" charset="-122"/>
                <a:ea typeface="Malgun Gothic" panose="020B0503020000020004" pitchFamily="34" charset="-127"/>
              </a:endParaRPr>
            </a:p>
          </p:txBody>
        </p:sp>
        <p:sp>
          <p:nvSpPr>
            <p:cNvPr id="94"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14:hiddenLine>
              </a:ext>
            </a:extLst>
          </p:spPr>
          <p:txBody>
            <a:bodyPr wrap="none" anchor="ctr"/>
            <a:lstStyle/>
            <a:p>
              <a:pPr algn="ctr"/>
              <a:endParaRPr lang="ko-KR" altLang="en-US">
                <a:latin typeface="微软雅黑" panose="020B0503020204020204" pitchFamily="34" charset="-122"/>
                <a:ea typeface="Malgun Gothic" panose="020B0503020000020004" pitchFamily="34" charset="-127"/>
              </a:endParaRPr>
            </a:p>
          </p:txBody>
        </p:sp>
      </p:grpSp>
      <p:sp>
        <p:nvSpPr>
          <p:cNvPr id="95" name="TextBox 57"/>
          <p:cNvSpPr txBox="1">
            <a:spLocks noChangeArrowheads="1"/>
          </p:cNvSpPr>
          <p:nvPr/>
        </p:nvSpPr>
        <p:spPr bwMode="auto">
          <a:xfrm>
            <a:off x="1882428" y="1247226"/>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chemeClr val="bg1"/>
                </a:solidFill>
                <a:latin typeface="微软雅黑" panose="020B0503020204020204" pitchFamily="34" charset="-122"/>
                <a:ea typeface="微软雅黑" panose="020B0503020204020204" pitchFamily="34" charset="-122"/>
              </a:rPr>
              <a:t>标题</a:t>
            </a:r>
          </a:p>
        </p:txBody>
      </p:sp>
      <p:sp>
        <p:nvSpPr>
          <p:cNvPr id="96" name="TextBox 57"/>
          <p:cNvSpPr txBox="1">
            <a:spLocks noChangeArrowheads="1"/>
          </p:cNvSpPr>
          <p:nvPr/>
        </p:nvSpPr>
        <p:spPr bwMode="auto">
          <a:xfrm>
            <a:off x="1899891" y="1577268"/>
            <a:ext cx="154770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defTabSz="-635" eaLnBrk="0" hangingPunct="0">
              <a:lnSpc>
                <a:spcPct val="150000"/>
              </a:lnSpc>
              <a:tabLst>
                <a:tab pos="101600" algn="l"/>
              </a:tabLst>
              <a:defRPr sz="1200" b="1">
                <a:solidFill>
                  <a:srgbClr val="595959"/>
                </a:solidFill>
                <a:latin typeface="微软雅黑" panose="020B0503020204020204" pitchFamily="34" charset="-122"/>
                <a:ea typeface="微软雅黑" panose="020B0503020204020204" pitchFamily="34" charset="-122"/>
              </a:defRPr>
            </a:lvl1pPr>
            <a:lvl2pPr marL="742950" indent="-285750" defTabSz="-635" eaLnBrk="0" hangingPunct="0">
              <a:tabLst>
                <a:tab pos="101600" algn="l"/>
              </a:tabLst>
              <a:defRPr>
                <a:latin typeface="Calibri" panose="020F0502020204030204" pitchFamily="34" charset="0"/>
                <a:ea typeface="宋体" panose="02010600030101010101" pitchFamily="2" charset="-122"/>
              </a:defRPr>
            </a:lvl2pPr>
            <a:lvl3pPr marL="1143000" indent="-228600" defTabSz="-635" eaLnBrk="0" hangingPunct="0">
              <a:tabLst>
                <a:tab pos="101600" algn="l"/>
              </a:tabLst>
              <a:defRPr>
                <a:latin typeface="Calibri" panose="020F0502020204030204" pitchFamily="34" charset="0"/>
                <a:ea typeface="宋体" panose="02010600030101010101" pitchFamily="2" charset="-122"/>
              </a:defRPr>
            </a:lvl3pPr>
            <a:lvl4pPr marL="1600200" indent="-228600" defTabSz="-635" eaLnBrk="0" hangingPunct="0">
              <a:tabLst>
                <a:tab pos="101600" algn="l"/>
              </a:tabLst>
              <a:defRPr>
                <a:latin typeface="Calibri" panose="020F0502020204030204" pitchFamily="34" charset="0"/>
                <a:ea typeface="宋体" panose="02010600030101010101" pitchFamily="2" charset="-122"/>
              </a:defRPr>
            </a:lvl4pPr>
            <a:lvl5pPr marL="2057400" indent="-228600" defTabSz="-635" eaLnBrk="0" hangingPunct="0">
              <a:tabLst>
                <a:tab pos="101600" algn="l"/>
              </a:tabLst>
              <a:defRPr>
                <a:latin typeface="Calibri" panose="020F0502020204030204" pitchFamily="34" charset="0"/>
                <a:ea typeface="宋体" panose="02010600030101010101" pitchFamily="2" charset="-122"/>
              </a:defRPr>
            </a:lvl5pPr>
            <a:lvl6pPr marL="2514600" indent="-228600" defTabSz="-635"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6pPr>
            <a:lvl7pPr marL="2971800" indent="-228600" defTabSz="-635"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7pPr>
            <a:lvl8pPr marL="3429000" indent="-228600" defTabSz="-635"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8pPr>
            <a:lvl9pPr marL="3886200" indent="-228600" defTabSz="-635"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97" name="AutoShape 17"/>
          <p:cNvSpPr>
            <a:spLocks noChangeArrowheads="1"/>
          </p:cNvSpPr>
          <p:nvPr/>
        </p:nvSpPr>
        <p:spPr bwMode="auto">
          <a:xfrm>
            <a:off x="910581" y="3071741"/>
            <a:ext cx="1692052" cy="1213376"/>
          </a:xfrm>
          <a:prstGeom prst="roundRect">
            <a:avLst>
              <a:gd name="adj" fmla="val 13009"/>
            </a:avLst>
          </a:prstGeom>
          <a:solidFill>
            <a:srgbClr val="1E605A"/>
          </a:solidFill>
          <a:ln w="19050" cap="rnd">
            <a:solidFill>
              <a:schemeClr val="tx1">
                <a:lumMod val="65000"/>
                <a:lumOff val="35000"/>
              </a:schemeClr>
            </a:solidFill>
            <a:prstDash val="sysDot"/>
            <a:round/>
          </a:ln>
          <a:effectLst/>
        </p:spPr>
        <p:txBody>
          <a:bodyPr/>
          <a:lstStyle/>
          <a:p>
            <a:pP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98" name="TextBox 57"/>
          <p:cNvSpPr txBox="1">
            <a:spLocks noChangeArrowheads="1"/>
          </p:cNvSpPr>
          <p:nvPr/>
        </p:nvSpPr>
        <p:spPr bwMode="auto">
          <a:xfrm>
            <a:off x="1099495" y="3164609"/>
            <a:ext cx="8550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b="1">
                <a:solidFill>
                  <a:srgbClr val="002060"/>
                </a:solidFill>
                <a:latin typeface="微软雅黑" panose="020B0503020204020204" pitchFamily="34" charset="-122"/>
                <a:ea typeface="微软雅黑" panose="020B0503020204020204" pitchFamily="34" charset="-122"/>
              </a:defRPr>
            </a:lvl1pPr>
            <a:lvl2pPr marL="742950" indent="-285750" eaLnBrk="0" hangingPunct="0">
              <a:defRPr>
                <a:latin typeface="Calibri" panose="020F0502020204030204" pitchFamily="34" charset="0"/>
                <a:ea typeface="宋体" panose="02010600030101010101" pitchFamily="2" charset="-122"/>
              </a:defRPr>
            </a:lvl2pPr>
            <a:lvl3pPr marL="1143000" indent="-228600" eaLnBrk="0" hangingPunct="0">
              <a:defRPr>
                <a:latin typeface="Calibri" panose="020F0502020204030204" pitchFamily="34" charset="0"/>
                <a:ea typeface="宋体" panose="02010600030101010101" pitchFamily="2" charset="-122"/>
              </a:defRPr>
            </a:lvl3pPr>
            <a:lvl4pPr marL="1600200" indent="-228600" eaLnBrk="0" hangingPunct="0">
              <a:defRPr>
                <a:latin typeface="Calibri" panose="020F0502020204030204" pitchFamily="34" charset="0"/>
                <a:ea typeface="宋体" panose="02010600030101010101" pitchFamily="2" charset="-122"/>
              </a:defRPr>
            </a:lvl4pPr>
            <a:lvl5pPr marL="2057400" indent="-228600" eaLnBrk="0" hangingPunct="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solidFill>
                  <a:schemeClr val="bg1"/>
                </a:solidFill>
              </a:rPr>
              <a:t>标题</a:t>
            </a:r>
          </a:p>
        </p:txBody>
      </p:sp>
      <p:sp>
        <p:nvSpPr>
          <p:cNvPr id="99" name="TextBox 57"/>
          <p:cNvSpPr txBox="1">
            <a:spLocks noChangeArrowheads="1"/>
          </p:cNvSpPr>
          <p:nvPr/>
        </p:nvSpPr>
        <p:spPr bwMode="auto">
          <a:xfrm>
            <a:off x="1104256" y="3387818"/>
            <a:ext cx="144303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defTabSz="-635" eaLnBrk="0" hangingPunct="0">
              <a:lnSpc>
                <a:spcPct val="150000"/>
              </a:lnSpc>
              <a:tabLst>
                <a:tab pos="101600" algn="l"/>
              </a:tabLst>
              <a:defRPr sz="1200" b="1">
                <a:solidFill>
                  <a:srgbClr val="595959"/>
                </a:solidFill>
                <a:latin typeface="微软雅黑" panose="020B0503020204020204" pitchFamily="34" charset="-122"/>
                <a:ea typeface="微软雅黑" panose="020B0503020204020204" pitchFamily="34" charset="-122"/>
              </a:defRPr>
            </a:lvl1pPr>
            <a:lvl2pPr marL="742950" indent="-285750" defTabSz="-635" eaLnBrk="0" hangingPunct="0">
              <a:tabLst>
                <a:tab pos="101600" algn="l"/>
              </a:tabLst>
              <a:defRPr>
                <a:latin typeface="Calibri" panose="020F0502020204030204" pitchFamily="34" charset="0"/>
                <a:ea typeface="宋体" panose="02010600030101010101" pitchFamily="2" charset="-122"/>
              </a:defRPr>
            </a:lvl2pPr>
            <a:lvl3pPr marL="1143000" indent="-228600" defTabSz="-635" eaLnBrk="0" hangingPunct="0">
              <a:tabLst>
                <a:tab pos="101600" algn="l"/>
              </a:tabLst>
              <a:defRPr>
                <a:latin typeface="Calibri" panose="020F0502020204030204" pitchFamily="34" charset="0"/>
                <a:ea typeface="宋体" panose="02010600030101010101" pitchFamily="2" charset="-122"/>
              </a:defRPr>
            </a:lvl3pPr>
            <a:lvl4pPr marL="1600200" indent="-228600" defTabSz="-635" eaLnBrk="0" hangingPunct="0">
              <a:tabLst>
                <a:tab pos="101600" algn="l"/>
              </a:tabLst>
              <a:defRPr>
                <a:latin typeface="Calibri" panose="020F0502020204030204" pitchFamily="34" charset="0"/>
                <a:ea typeface="宋体" panose="02010600030101010101" pitchFamily="2" charset="-122"/>
              </a:defRPr>
            </a:lvl4pPr>
            <a:lvl5pPr marL="2057400" indent="-228600" defTabSz="-635" eaLnBrk="0" hangingPunct="0">
              <a:tabLst>
                <a:tab pos="101600" algn="l"/>
              </a:tabLst>
              <a:defRPr>
                <a:latin typeface="Calibri" panose="020F0502020204030204" pitchFamily="34" charset="0"/>
                <a:ea typeface="宋体" panose="02010600030101010101" pitchFamily="2" charset="-122"/>
              </a:defRPr>
            </a:lvl5pPr>
            <a:lvl6pPr marL="2514600" indent="-228600" defTabSz="-635"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6pPr>
            <a:lvl7pPr marL="2971800" indent="-228600" defTabSz="-635"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7pPr>
            <a:lvl8pPr marL="3429000" indent="-228600" defTabSz="-635"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8pPr>
            <a:lvl9pPr marL="3886200" indent="-228600" defTabSz="-635"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100" name="Line 18"/>
          <p:cNvSpPr>
            <a:spLocks noChangeShapeType="1"/>
          </p:cNvSpPr>
          <p:nvPr/>
        </p:nvSpPr>
        <p:spPr bwMode="auto">
          <a:xfrm flipH="1">
            <a:off x="1072506" y="2804564"/>
            <a:ext cx="1588" cy="522923"/>
          </a:xfrm>
          <a:prstGeom prst="line">
            <a:avLst/>
          </a:prstGeom>
          <a:noFill/>
          <a:ln w="19050">
            <a:solidFill>
              <a:srgbClr val="FFFF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anose="020B0503020204020204" pitchFamily="34" charset="-122"/>
              <a:ea typeface="微软雅黑" panose="020B0503020204020204" pitchFamily="34" charset="-122"/>
            </a:endParaRPr>
          </a:p>
        </p:txBody>
      </p:sp>
      <p:grpSp>
        <p:nvGrpSpPr>
          <p:cNvPr id="101" name="Group 138"/>
          <p:cNvGrpSpPr/>
          <p:nvPr/>
        </p:nvGrpSpPr>
        <p:grpSpPr bwMode="auto">
          <a:xfrm>
            <a:off x="988523" y="2714553"/>
            <a:ext cx="182211" cy="163934"/>
            <a:chOff x="1661" y="2750"/>
            <a:chExt cx="250" cy="250"/>
          </a:xfrm>
        </p:grpSpPr>
        <p:sp>
          <p:nvSpPr>
            <p:cNvPr id="102" name="Oval 139"/>
            <p:cNvSpPr>
              <a:spLocks noChangeArrowheads="1"/>
            </p:cNvSpPr>
            <p:nvPr/>
          </p:nvSpPr>
          <p:spPr bwMode="auto">
            <a:xfrm>
              <a:off x="1661" y="2750"/>
              <a:ext cx="250" cy="251"/>
            </a:xfrm>
            <a:prstGeom prst="ellipse">
              <a:avLst/>
            </a:prstGeom>
            <a:solidFill>
              <a:schemeClr val="tx1">
                <a:lumMod val="50000"/>
                <a:lumOff val="50000"/>
              </a:schemeClr>
            </a:solidFill>
            <a:ln>
              <a:noFill/>
            </a:ln>
          </p:spPr>
          <p:txBody>
            <a:bodyPr wrap="none" anchor="ctr"/>
            <a:lstStyle/>
            <a:p>
              <a:pPr algn="ctr" fontAlgn="auto">
                <a:spcBef>
                  <a:spcPts val="0"/>
                </a:spcBef>
                <a:spcAft>
                  <a:spcPts val="0"/>
                </a:spcAft>
                <a:defRPr/>
              </a:pPr>
              <a:endParaRPr lang="ko-KR" altLang="en-US">
                <a:latin typeface="微软雅黑" panose="020B0503020204020204" pitchFamily="34" charset="-122"/>
                <a:ea typeface="Malgun Gothic" panose="020B0503020000020004" pitchFamily="34" charset="-127"/>
              </a:endParaRPr>
            </a:p>
          </p:txBody>
        </p:sp>
        <p:sp>
          <p:nvSpPr>
            <p:cNvPr id="103"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14:hiddenLine>
              </a:ext>
            </a:extLst>
          </p:spPr>
          <p:txBody>
            <a:bodyPr wrap="none" anchor="ctr"/>
            <a:lstStyle/>
            <a:p>
              <a:pPr algn="ctr"/>
              <a:endParaRPr lang="ko-KR" altLang="en-US">
                <a:latin typeface="微软雅黑" panose="020B0503020204020204" pitchFamily="34" charset="-122"/>
                <a:ea typeface="Malgun Gothic" panose="020B0503020000020004" pitchFamily="34" charset="-127"/>
              </a:endParaRPr>
            </a:p>
          </p:txBody>
        </p:sp>
      </p:grpSp>
      <p:sp>
        <p:nvSpPr>
          <p:cNvPr id="104" name="AutoShape 5"/>
          <p:cNvSpPr>
            <a:spLocks noChangeArrowheads="1"/>
          </p:cNvSpPr>
          <p:nvPr/>
        </p:nvSpPr>
        <p:spPr bwMode="auto">
          <a:xfrm>
            <a:off x="3438526" y="3081741"/>
            <a:ext cx="1700213" cy="1213377"/>
          </a:xfrm>
          <a:prstGeom prst="roundRect">
            <a:avLst>
              <a:gd name="adj" fmla="val 13009"/>
            </a:avLst>
          </a:prstGeom>
          <a:solidFill>
            <a:schemeClr val="accent6">
              <a:lumMod val="75000"/>
            </a:schemeClr>
          </a:solidFill>
          <a:ln w="19050" cap="rnd">
            <a:solidFill>
              <a:schemeClr val="tx1">
                <a:lumMod val="65000"/>
                <a:lumOff val="35000"/>
              </a:schemeClr>
            </a:solidFill>
            <a:prstDash val="sysDot"/>
            <a:round/>
          </a:ln>
          <a:effectLst/>
        </p:spPr>
        <p:txBody>
          <a:bodyPr wrap="none" anchor="ctr"/>
          <a:lstStyle/>
          <a:p>
            <a:endParaRPr lang="zh-CN" altLang="en-US">
              <a:solidFill>
                <a:srgbClr val="595959"/>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05" name="TextBox 57"/>
          <p:cNvSpPr txBox="1">
            <a:spLocks noChangeArrowheads="1"/>
          </p:cNvSpPr>
          <p:nvPr/>
        </p:nvSpPr>
        <p:spPr bwMode="auto">
          <a:xfrm>
            <a:off x="3581400" y="3163180"/>
            <a:ext cx="1773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anose="020B0503020204020204" pitchFamily="34" charset="-122"/>
                <a:ea typeface="微软雅黑" panose="020B0503020204020204" pitchFamily="34" charset="-122"/>
              </a:defRPr>
            </a:lvl1pPr>
            <a:lvl2pPr marL="742950" indent="-285750" eaLnBrk="0" hangingPunct="0">
              <a:defRPr>
                <a:latin typeface="Calibri" panose="020F0502020204030204" pitchFamily="34" charset="0"/>
                <a:ea typeface="宋体" panose="02010600030101010101" pitchFamily="2" charset="-122"/>
              </a:defRPr>
            </a:lvl2pPr>
            <a:lvl3pPr marL="1143000" indent="-228600" eaLnBrk="0" hangingPunct="0">
              <a:defRPr>
                <a:latin typeface="Calibri" panose="020F0502020204030204" pitchFamily="34" charset="0"/>
                <a:ea typeface="宋体" panose="02010600030101010101" pitchFamily="2" charset="-122"/>
              </a:defRPr>
            </a:lvl3pPr>
            <a:lvl4pPr marL="1600200" indent="-228600" eaLnBrk="0" hangingPunct="0">
              <a:defRPr>
                <a:latin typeface="Calibri" panose="020F0502020204030204" pitchFamily="34" charset="0"/>
                <a:ea typeface="宋体" panose="02010600030101010101" pitchFamily="2" charset="-122"/>
              </a:defRPr>
            </a:lvl4pPr>
            <a:lvl5pPr marL="2057400" indent="-228600" eaLnBrk="0" hangingPunct="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solidFill>
                  <a:schemeClr val="bg1"/>
                </a:solidFill>
              </a:rPr>
              <a:t>标题</a:t>
            </a:r>
          </a:p>
        </p:txBody>
      </p:sp>
      <p:sp>
        <p:nvSpPr>
          <p:cNvPr id="106" name="TextBox 57"/>
          <p:cNvSpPr txBox="1">
            <a:spLocks noChangeArrowheads="1"/>
          </p:cNvSpPr>
          <p:nvPr/>
        </p:nvSpPr>
        <p:spPr bwMode="auto">
          <a:xfrm>
            <a:off x="3597078" y="3387818"/>
            <a:ext cx="154166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defTabSz="-635" eaLnBrk="0" hangingPunct="0">
              <a:lnSpc>
                <a:spcPct val="150000"/>
              </a:lnSpc>
              <a:tabLst>
                <a:tab pos="101600" algn="l"/>
              </a:tabLst>
              <a:defRPr sz="1200" b="1">
                <a:solidFill>
                  <a:srgbClr val="595959"/>
                </a:solidFill>
                <a:latin typeface="微软雅黑" panose="020B0503020204020204" pitchFamily="34" charset="-122"/>
                <a:ea typeface="微软雅黑" panose="020B0503020204020204" pitchFamily="34" charset="-122"/>
              </a:defRPr>
            </a:lvl1pPr>
            <a:lvl2pPr marL="742950" indent="-285750" defTabSz="-635" eaLnBrk="0" hangingPunct="0">
              <a:tabLst>
                <a:tab pos="101600" algn="l"/>
              </a:tabLst>
              <a:defRPr>
                <a:latin typeface="Calibri" panose="020F0502020204030204" pitchFamily="34" charset="0"/>
                <a:ea typeface="宋体" panose="02010600030101010101" pitchFamily="2" charset="-122"/>
              </a:defRPr>
            </a:lvl2pPr>
            <a:lvl3pPr marL="1143000" indent="-228600" defTabSz="-635" eaLnBrk="0" hangingPunct="0">
              <a:tabLst>
                <a:tab pos="101600" algn="l"/>
              </a:tabLst>
              <a:defRPr>
                <a:latin typeface="Calibri" panose="020F0502020204030204" pitchFamily="34" charset="0"/>
                <a:ea typeface="宋体" panose="02010600030101010101" pitchFamily="2" charset="-122"/>
              </a:defRPr>
            </a:lvl3pPr>
            <a:lvl4pPr marL="1600200" indent="-228600" defTabSz="-635" eaLnBrk="0" hangingPunct="0">
              <a:tabLst>
                <a:tab pos="101600" algn="l"/>
              </a:tabLst>
              <a:defRPr>
                <a:latin typeface="Calibri" panose="020F0502020204030204" pitchFamily="34" charset="0"/>
                <a:ea typeface="宋体" panose="02010600030101010101" pitchFamily="2" charset="-122"/>
              </a:defRPr>
            </a:lvl4pPr>
            <a:lvl5pPr marL="2057400" indent="-228600" defTabSz="-635" eaLnBrk="0" hangingPunct="0">
              <a:tabLst>
                <a:tab pos="101600" algn="l"/>
              </a:tabLst>
              <a:defRPr>
                <a:latin typeface="Calibri" panose="020F0502020204030204" pitchFamily="34" charset="0"/>
                <a:ea typeface="宋体" panose="02010600030101010101" pitchFamily="2" charset="-122"/>
              </a:defRPr>
            </a:lvl5pPr>
            <a:lvl6pPr marL="2514600" indent="-228600" defTabSz="-635"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6pPr>
            <a:lvl7pPr marL="2971800" indent="-228600" defTabSz="-635"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7pPr>
            <a:lvl8pPr marL="3429000" indent="-228600" defTabSz="-635"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8pPr>
            <a:lvl9pPr marL="3886200" indent="-228600" defTabSz="-635"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107" name="Line 18"/>
          <p:cNvSpPr>
            <a:spLocks noChangeShapeType="1"/>
          </p:cNvSpPr>
          <p:nvPr/>
        </p:nvSpPr>
        <p:spPr bwMode="auto">
          <a:xfrm flipH="1">
            <a:off x="3590925" y="2804564"/>
            <a:ext cx="1588" cy="522923"/>
          </a:xfrm>
          <a:prstGeom prst="line">
            <a:avLst/>
          </a:prstGeom>
          <a:noFill/>
          <a:ln w="19050">
            <a:solidFill>
              <a:schemeClr val="bg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anose="020B0503020204020204" pitchFamily="34" charset="-122"/>
              <a:ea typeface="微软雅黑" panose="020B0503020204020204" pitchFamily="34" charset="-122"/>
            </a:endParaRPr>
          </a:p>
        </p:txBody>
      </p:sp>
      <p:grpSp>
        <p:nvGrpSpPr>
          <p:cNvPr id="108" name="Group 138"/>
          <p:cNvGrpSpPr/>
          <p:nvPr/>
        </p:nvGrpSpPr>
        <p:grpSpPr bwMode="auto">
          <a:xfrm>
            <a:off x="3506676" y="2714553"/>
            <a:ext cx="182252" cy="163991"/>
            <a:chOff x="1661" y="2750"/>
            <a:chExt cx="250" cy="250"/>
          </a:xfrm>
        </p:grpSpPr>
        <p:sp>
          <p:nvSpPr>
            <p:cNvPr id="109" name="Oval 139"/>
            <p:cNvSpPr>
              <a:spLocks noChangeArrowheads="1"/>
            </p:cNvSpPr>
            <p:nvPr/>
          </p:nvSpPr>
          <p:spPr bwMode="auto">
            <a:xfrm>
              <a:off x="1661" y="2750"/>
              <a:ext cx="250" cy="250"/>
            </a:xfrm>
            <a:prstGeom prst="ellipse">
              <a:avLst/>
            </a:prstGeom>
            <a:solidFill>
              <a:schemeClr val="accent3">
                <a:lumMod val="60000"/>
                <a:lumOff val="40000"/>
              </a:schemeClr>
            </a:solidFill>
            <a:ln>
              <a:noFill/>
            </a:ln>
          </p:spPr>
          <p:txBody>
            <a:bodyPr wrap="none" anchor="ctr"/>
            <a:lstStyle/>
            <a:p>
              <a:pPr algn="ctr" fontAlgn="auto">
                <a:spcBef>
                  <a:spcPts val="0"/>
                </a:spcBef>
                <a:spcAft>
                  <a:spcPts val="0"/>
                </a:spcAft>
                <a:defRPr/>
              </a:pPr>
              <a:endParaRPr lang="ko-KR" altLang="en-US">
                <a:latin typeface="微软雅黑" panose="020B0503020204020204" pitchFamily="34" charset="-122"/>
                <a:ea typeface="Malgun Gothic" panose="020B0503020000020004" pitchFamily="34" charset="-127"/>
              </a:endParaRPr>
            </a:p>
          </p:txBody>
        </p:sp>
        <p:sp>
          <p:nvSpPr>
            <p:cNvPr id="110"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14:hiddenLine>
              </a:ext>
            </a:extLst>
          </p:spPr>
          <p:txBody>
            <a:bodyPr wrap="none" anchor="ctr"/>
            <a:lstStyle/>
            <a:p>
              <a:pPr algn="ctr"/>
              <a:endParaRPr lang="ko-KR" altLang="en-US">
                <a:latin typeface="微软雅黑" panose="020B0503020204020204" pitchFamily="34" charset="-122"/>
                <a:ea typeface="Malgun Gothic" panose="020B0503020000020004" pitchFamily="34" charset="-127"/>
              </a:endParaRPr>
            </a:p>
          </p:txBody>
        </p:sp>
      </p:grpSp>
      <p:sp>
        <p:nvSpPr>
          <p:cNvPr id="111" name="AutoShape 2"/>
          <p:cNvSpPr>
            <a:spLocks noChangeArrowheads="1"/>
          </p:cNvSpPr>
          <p:nvPr/>
        </p:nvSpPr>
        <p:spPr bwMode="auto">
          <a:xfrm>
            <a:off x="4079875" y="1187219"/>
            <a:ext cx="1619250" cy="1351598"/>
          </a:xfrm>
          <a:prstGeom prst="roundRect">
            <a:avLst>
              <a:gd name="adj" fmla="val 13009"/>
            </a:avLst>
          </a:prstGeom>
          <a:solidFill>
            <a:srgbClr val="1E605A"/>
          </a:solidFill>
          <a:ln w="19050" cap="rnd">
            <a:solidFill>
              <a:schemeClr val="tx1">
                <a:lumMod val="65000"/>
                <a:lumOff val="35000"/>
              </a:schemeClr>
            </a:solidFill>
            <a:prstDash val="sysDot"/>
            <a:round/>
          </a:ln>
          <a:effectLst/>
        </p:spPr>
        <p:txBody>
          <a:bodyPr/>
          <a:lstStyle/>
          <a:p>
            <a:endParaRPr lang="zh-CN" altLang="en-US">
              <a:latin typeface="微软雅黑" panose="020B0503020204020204" pitchFamily="34" charset="-122"/>
              <a:ea typeface="微软雅黑" panose="020B0503020204020204" pitchFamily="34" charset="-122"/>
              <a:cs typeface="宋体" panose="02010600030101010101" pitchFamily="2" charset="-122"/>
            </a:endParaRPr>
          </a:p>
        </p:txBody>
      </p:sp>
      <p:sp>
        <p:nvSpPr>
          <p:cNvPr id="112" name="TextBox 57"/>
          <p:cNvSpPr txBox="1">
            <a:spLocks noChangeArrowheads="1"/>
          </p:cNvSpPr>
          <p:nvPr/>
        </p:nvSpPr>
        <p:spPr bwMode="auto">
          <a:xfrm>
            <a:off x="4258692" y="1247226"/>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chemeClr val="bg1"/>
                </a:solidFill>
                <a:latin typeface="微软雅黑" panose="020B0503020204020204" pitchFamily="34" charset="-122"/>
                <a:ea typeface="微软雅黑" panose="020B0503020204020204" pitchFamily="34" charset="-122"/>
              </a:rPr>
              <a:t>标题</a:t>
            </a:r>
          </a:p>
        </p:txBody>
      </p:sp>
      <p:sp>
        <p:nvSpPr>
          <p:cNvPr id="113" name="TextBox 57"/>
          <p:cNvSpPr txBox="1">
            <a:spLocks noChangeArrowheads="1"/>
          </p:cNvSpPr>
          <p:nvPr/>
        </p:nvSpPr>
        <p:spPr bwMode="auto">
          <a:xfrm>
            <a:off x="4260279" y="1551551"/>
            <a:ext cx="15652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35" eaLnBrk="0" hangingPunct="0">
              <a:tabLst>
                <a:tab pos="101600" algn="l"/>
              </a:tabLst>
              <a:defRPr>
                <a:solidFill>
                  <a:schemeClr val="tx1"/>
                </a:solidFill>
                <a:latin typeface="Calibri" panose="020F0502020204030204" pitchFamily="34" charset="0"/>
                <a:ea typeface="宋体" panose="02010600030101010101" pitchFamily="2" charset="-122"/>
              </a:defRPr>
            </a:lvl1pPr>
            <a:lvl2pPr marL="742950" indent="-285750" defTabSz="-635" eaLnBrk="0" hangingPunct="0">
              <a:tabLst>
                <a:tab pos="101600" algn="l"/>
              </a:tabLst>
              <a:defRPr>
                <a:solidFill>
                  <a:schemeClr val="tx1"/>
                </a:solidFill>
                <a:latin typeface="Calibri" panose="020F0502020204030204" pitchFamily="34" charset="0"/>
                <a:ea typeface="宋体" panose="02010600030101010101" pitchFamily="2" charset="-122"/>
              </a:defRPr>
            </a:lvl2pPr>
            <a:lvl3pPr marL="1143000" indent="-228600" defTabSz="-635" eaLnBrk="0" hangingPunct="0">
              <a:tabLst>
                <a:tab pos="101600" algn="l"/>
              </a:tabLst>
              <a:defRPr>
                <a:solidFill>
                  <a:schemeClr val="tx1"/>
                </a:solidFill>
                <a:latin typeface="Calibri" panose="020F0502020204030204" pitchFamily="34" charset="0"/>
                <a:ea typeface="宋体" panose="02010600030101010101" pitchFamily="2" charset="-122"/>
              </a:defRPr>
            </a:lvl3pPr>
            <a:lvl4pPr marL="1600200" indent="-228600" defTabSz="-635" eaLnBrk="0" hangingPunct="0">
              <a:tabLst>
                <a:tab pos="101600" algn="l"/>
              </a:tabLst>
              <a:defRPr>
                <a:solidFill>
                  <a:schemeClr val="tx1"/>
                </a:solidFill>
                <a:latin typeface="Calibri" panose="020F0502020204030204" pitchFamily="34" charset="0"/>
                <a:ea typeface="宋体" panose="02010600030101010101" pitchFamily="2" charset="-122"/>
              </a:defRPr>
            </a:lvl4pPr>
            <a:lvl5pPr marL="2057400" indent="-228600" defTabSz="-635" eaLnBrk="0" hangingPunct="0">
              <a:tabLst>
                <a:tab pos="101600" algn="l"/>
              </a:tabLst>
              <a:defRPr>
                <a:solidFill>
                  <a:schemeClr val="tx1"/>
                </a:solidFill>
                <a:latin typeface="Calibri" panose="020F0502020204030204" pitchFamily="34" charset="0"/>
                <a:ea typeface="宋体" panose="02010600030101010101" pitchFamily="2" charset="-122"/>
              </a:defRPr>
            </a:lvl5pPr>
            <a:lvl6pPr marL="2514600" indent="-228600" defTabSz="-635" eaLnBrk="0" fontAlgn="base" hangingPunct="0">
              <a:spcBef>
                <a:spcPct val="0"/>
              </a:spcBef>
              <a:spcAft>
                <a:spcPct val="0"/>
              </a:spcAft>
              <a:tabLst>
                <a:tab pos="101600" algn="l"/>
              </a:tabLst>
              <a:defRPr>
                <a:solidFill>
                  <a:schemeClr val="tx1"/>
                </a:solidFill>
                <a:latin typeface="Calibri" panose="020F0502020204030204" pitchFamily="34" charset="0"/>
                <a:ea typeface="宋体" panose="02010600030101010101" pitchFamily="2" charset="-122"/>
              </a:defRPr>
            </a:lvl6pPr>
            <a:lvl7pPr marL="2971800" indent="-228600" defTabSz="-635" eaLnBrk="0" fontAlgn="base" hangingPunct="0">
              <a:spcBef>
                <a:spcPct val="0"/>
              </a:spcBef>
              <a:spcAft>
                <a:spcPct val="0"/>
              </a:spcAft>
              <a:tabLst>
                <a:tab pos="101600" algn="l"/>
              </a:tabLst>
              <a:defRPr>
                <a:solidFill>
                  <a:schemeClr val="tx1"/>
                </a:solidFill>
                <a:latin typeface="Calibri" panose="020F0502020204030204" pitchFamily="34" charset="0"/>
                <a:ea typeface="宋体" panose="02010600030101010101" pitchFamily="2" charset="-122"/>
              </a:defRPr>
            </a:lvl7pPr>
            <a:lvl8pPr marL="3429000" indent="-228600" defTabSz="-635" eaLnBrk="0" fontAlgn="base" hangingPunct="0">
              <a:spcBef>
                <a:spcPct val="0"/>
              </a:spcBef>
              <a:spcAft>
                <a:spcPct val="0"/>
              </a:spcAft>
              <a:tabLst>
                <a:tab pos="101600" algn="l"/>
              </a:tabLst>
              <a:defRPr>
                <a:solidFill>
                  <a:schemeClr val="tx1"/>
                </a:solidFill>
                <a:latin typeface="Calibri" panose="020F0502020204030204" pitchFamily="34" charset="0"/>
                <a:ea typeface="宋体" panose="02010600030101010101" pitchFamily="2" charset="-122"/>
              </a:defRPr>
            </a:lvl8pPr>
            <a:lvl9pPr marL="3886200" indent="-228600" defTabSz="-635" eaLnBrk="0" fontAlgn="base" hangingPunct="0">
              <a:spcBef>
                <a:spcPct val="0"/>
              </a:spcBef>
              <a:spcAft>
                <a:spcPct val="0"/>
              </a:spcAft>
              <a:tabLst>
                <a:tab pos="101600" algn="l"/>
              </a:tabLs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200" b="1" dirty="0">
                <a:solidFill>
                  <a:schemeClr val="bg1"/>
                </a:solidFill>
                <a:latin typeface="微软雅黑" panose="020B0503020204020204" pitchFamily="34" charset="-122"/>
                <a:ea typeface="微软雅黑" panose="020B0503020204020204" pitchFamily="34" charset="-122"/>
              </a:rPr>
              <a:t>添加文本说明</a:t>
            </a:r>
            <a:r>
              <a:rPr lang="zh-CN" altLang="en-US" sz="1200" b="1" dirty="0" smtClean="0">
                <a:solidFill>
                  <a:schemeClr val="bg1"/>
                </a:solidFill>
                <a:latin typeface="微软雅黑" panose="020B0503020204020204" pitchFamily="34" charset="-122"/>
                <a:ea typeface="微软雅黑" panose="020B0503020204020204" pitchFamily="34" charset="-122"/>
              </a:rPr>
              <a:t>内容</a:t>
            </a:r>
            <a:endParaRPr lang="en-US" altLang="zh-CN" sz="1200"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添加</a:t>
            </a:r>
            <a:r>
              <a:rPr lang="zh-CN" altLang="en-US" sz="1200" b="1" dirty="0">
                <a:solidFill>
                  <a:schemeClr val="bg1"/>
                </a:solidFill>
                <a:latin typeface="微软雅黑" panose="020B0503020204020204" pitchFamily="34" charset="-122"/>
                <a:ea typeface="微软雅黑" panose="020B0503020204020204" pitchFamily="34" charset="-122"/>
              </a:rPr>
              <a:t>文本说明内容</a:t>
            </a:r>
          </a:p>
          <a:p>
            <a:pPr>
              <a:lnSpc>
                <a:spcPct val="150000"/>
              </a:lnSpc>
            </a:pPr>
            <a:r>
              <a:rPr lang="zh-CN" altLang="en-US" sz="1200" b="1" dirty="0">
                <a:solidFill>
                  <a:schemeClr val="bg1"/>
                </a:solidFill>
                <a:latin typeface="微软雅黑" panose="020B0503020204020204" pitchFamily="34" charset="-122"/>
                <a:ea typeface="微软雅黑" panose="020B0503020204020204" pitchFamily="34" charset="-122"/>
              </a:rPr>
              <a:t>添加文本说明内容</a:t>
            </a:r>
          </a:p>
        </p:txBody>
      </p:sp>
      <p:sp>
        <p:nvSpPr>
          <p:cNvPr id="114" name="Line 16"/>
          <p:cNvSpPr>
            <a:spLocks noChangeShapeType="1"/>
          </p:cNvSpPr>
          <p:nvPr/>
        </p:nvSpPr>
        <p:spPr bwMode="auto">
          <a:xfrm flipH="1">
            <a:off x="4238625" y="1345811"/>
            <a:ext cx="0" cy="1453038"/>
          </a:xfrm>
          <a:prstGeom prst="line">
            <a:avLst/>
          </a:prstGeom>
          <a:noFill/>
          <a:ln w="19050">
            <a:solidFill>
              <a:srgbClr val="FFFF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anose="020B0503020204020204" pitchFamily="34" charset="-122"/>
              <a:ea typeface="微软雅黑" panose="020B0503020204020204" pitchFamily="34" charset="-122"/>
            </a:endParaRPr>
          </a:p>
        </p:txBody>
      </p:sp>
      <p:grpSp>
        <p:nvGrpSpPr>
          <p:cNvPr id="115" name="Group 138"/>
          <p:cNvGrpSpPr/>
          <p:nvPr/>
        </p:nvGrpSpPr>
        <p:grpSpPr bwMode="auto">
          <a:xfrm>
            <a:off x="4143338" y="2717821"/>
            <a:ext cx="182151" cy="163895"/>
            <a:chOff x="1661" y="2750"/>
            <a:chExt cx="250" cy="250"/>
          </a:xfrm>
        </p:grpSpPr>
        <p:sp>
          <p:nvSpPr>
            <p:cNvPr id="116" name="Oval 139"/>
            <p:cNvSpPr>
              <a:spLocks noChangeArrowheads="1"/>
            </p:cNvSpPr>
            <p:nvPr/>
          </p:nvSpPr>
          <p:spPr bwMode="auto">
            <a:xfrm>
              <a:off x="1661" y="2750"/>
              <a:ext cx="250" cy="250"/>
            </a:xfrm>
            <a:prstGeom prst="ellipse">
              <a:avLst/>
            </a:prstGeom>
            <a:solidFill>
              <a:srgbClr val="93CDDD"/>
            </a:solidFill>
            <a:ln>
              <a:noFill/>
            </a:ln>
            <a:extLst>
              <a:ext uri="{91240B29-F687-4F45-9708-019B960494DF}">
                <a14:hiddenLine xmlns:a14="http://schemas.microsoft.com/office/drawing/2010/main" w="101600">
                  <a:solidFill>
                    <a:srgbClr val="000000"/>
                  </a:solidFill>
                  <a:round/>
                </a14:hiddenLine>
              </a:ext>
            </a:extLst>
          </p:spPr>
          <p:txBody>
            <a:bodyPr wrap="none" anchor="ctr"/>
            <a:lstStyle/>
            <a:p>
              <a:pPr algn="ctr"/>
              <a:endParaRPr lang="ko-KR" altLang="en-US">
                <a:latin typeface="微软雅黑" panose="020B0503020204020204" pitchFamily="34" charset="-122"/>
                <a:ea typeface="Malgun Gothic" panose="020B0503020000020004" pitchFamily="34" charset="-127"/>
              </a:endParaRPr>
            </a:p>
          </p:txBody>
        </p:sp>
        <p:sp>
          <p:nvSpPr>
            <p:cNvPr id="117"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14:hiddenLine>
              </a:ext>
            </a:extLst>
          </p:spPr>
          <p:txBody>
            <a:bodyPr wrap="none" anchor="ctr"/>
            <a:lstStyle/>
            <a:p>
              <a:pPr algn="ctr"/>
              <a:endParaRPr lang="ko-KR" altLang="en-US">
                <a:latin typeface="微软雅黑" panose="020B0503020204020204" pitchFamily="34" charset="-122"/>
                <a:ea typeface="Malgun Gothic" panose="020B0503020000020004" pitchFamily="34" charset="-127"/>
              </a:endParaRPr>
            </a:p>
          </p:txBody>
        </p:sp>
      </p:grpSp>
      <p:sp>
        <p:nvSpPr>
          <p:cNvPr id="118" name="AutoShape 6"/>
          <p:cNvSpPr>
            <a:spLocks noChangeArrowheads="1"/>
          </p:cNvSpPr>
          <p:nvPr/>
        </p:nvSpPr>
        <p:spPr bwMode="auto">
          <a:xfrm>
            <a:off x="5678488" y="3071741"/>
            <a:ext cx="1681162" cy="1213376"/>
          </a:xfrm>
          <a:prstGeom prst="roundRect">
            <a:avLst>
              <a:gd name="adj" fmla="val 13009"/>
            </a:avLst>
          </a:prstGeom>
          <a:solidFill>
            <a:srgbClr val="1E605A"/>
          </a:solidFill>
          <a:ln w="19050" cap="rnd">
            <a:solidFill>
              <a:schemeClr val="tx1">
                <a:lumMod val="65000"/>
                <a:lumOff val="35000"/>
              </a:schemeClr>
            </a:solidFill>
            <a:prstDash val="sysDot"/>
            <a:round/>
          </a:ln>
          <a:effectLst/>
        </p:spPr>
        <p:txBody>
          <a:bodyPr/>
          <a:lstStyle/>
          <a:p>
            <a:endParaRPr lang="zh-CN" altLang="en-US">
              <a:latin typeface="微软雅黑" panose="020B0503020204020204" pitchFamily="34" charset="-122"/>
              <a:ea typeface="微软雅黑" panose="020B0503020204020204" pitchFamily="34" charset="-122"/>
              <a:cs typeface="宋体" panose="02010600030101010101" pitchFamily="2" charset="-122"/>
            </a:endParaRPr>
          </a:p>
        </p:txBody>
      </p:sp>
      <p:sp>
        <p:nvSpPr>
          <p:cNvPr id="119" name="Line 7"/>
          <p:cNvSpPr>
            <a:spLocks noChangeShapeType="1"/>
          </p:cNvSpPr>
          <p:nvPr/>
        </p:nvSpPr>
        <p:spPr bwMode="auto">
          <a:xfrm flipH="1">
            <a:off x="5815014" y="2804564"/>
            <a:ext cx="3175" cy="522923"/>
          </a:xfrm>
          <a:prstGeom prst="line">
            <a:avLst/>
          </a:prstGeom>
          <a:noFill/>
          <a:ln w="19050">
            <a:solidFill>
              <a:srgbClr val="FFFF00"/>
            </a:solidFill>
            <a:prstDash val="sysDot"/>
            <a:round/>
            <a:headEnd type="oval" w="med" len="med"/>
            <a:tailEnd type="oval" w="med" len="med"/>
          </a:ln>
          <a:effectLst/>
        </p:spPr>
        <p:txBody>
          <a:bodyPr/>
          <a:lstStyle/>
          <a:p>
            <a:pPr fontAlgn="auto">
              <a:spcBef>
                <a:spcPts val="0"/>
              </a:spcBef>
              <a:spcAft>
                <a:spcPts val="0"/>
              </a:spcAft>
              <a:defRPr/>
            </a:pPr>
            <a:endParaRPr lang="zh-CN" altLang="en-US">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120" name="Group 138"/>
          <p:cNvGrpSpPr/>
          <p:nvPr/>
        </p:nvGrpSpPr>
        <p:grpSpPr bwMode="auto">
          <a:xfrm>
            <a:off x="5731712" y="2717411"/>
            <a:ext cx="182144" cy="163971"/>
            <a:chOff x="1661" y="2750"/>
            <a:chExt cx="250" cy="250"/>
          </a:xfrm>
        </p:grpSpPr>
        <p:sp>
          <p:nvSpPr>
            <p:cNvPr id="121" name="Oval 139"/>
            <p:cNvSpPr>
              <a:spLocks noChangeArrowheads="1"/>
            </p:cNvSpPr>
            <p:nvPr/>
          </p:nvSpPr>
          <p:spPr bwMode="auto">
            <a:xfrm>
              <a:off x="1661" y="2750"/>
              <a:ext cx="250" cy="250"/>
            </a:xfrm>
            <a:prstGeom prst="ellipse">
              <a:avLst/>
            </a:prstGeom>
            <a:solidFill>
              <a:srgbClr val="95B3D7"/>
            </a:solidFill>
            <a:ln>
              <a:noFill/>
            </a:ln>
            <a:extLst>
              <a:ext uri="{91240B29-F687-4F45-9708-019B960494DF}">
                <a14:hiddenLine xmlns:a14="http://schemas.microsoft.com/office/drawing/2010/main" w="101600">
                  <a:solidFill>
                    <a:srgbClr val="000000"/>
                  </a:solidFill>
                  <a:round/>
                </a14:hiddenLine>
              </a:ext>
            </a:extLst>
          </p:spPr>
          <p:txBody>
            <a:bodyPr wrap="none" anchor="ctr"/>
            <a:lstStyle/>
            <a:p>
              <a:pPr algn="ctr"/>
              <a:endParaRPr lang="ko-KR" altLang="en-US">
                <a:latin typeface="微软雅黑" panose="020B0503020204020204" pitchFamily="34" charset="-122"/>
                <a:ea typeface="Malgun Gothic" panose="020B0503020000020004" pitchFamily="34" charset="-127"/>
              </a:endParaRPr>
            </a:p>
          </p:txBody>
        </p:sp>
        <p:sp>
          <p:nvSpPr>
            <p:cNvPr id="122"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14:hiddenLine>
              </a:ext>
            </a:extLst>
          </p:spPr>
          <p:txBody>
            <a:bodyPr wrap="none" anchor="ctr"/>
            <a:lstStyle/>
            <a:p>
              <a:pPr algn="ctr"/>
              <a:endParaRPr lang="ko-KR" altLang="en-US">
                <a:latin typeface="微软雅黑" panose="020B0503020204020204" pitchFamily="34" charset="-122"/>
                <a:ea typeface="Malgun Gothic" panose="020B0503020000020004" pitchFamily="34" charset="-127"/>
              </a:endParaRPr>
            </a:p>
          </p:txBody>
        </p:sp>
      </p:grpSp>
      <p:sp>
        <p:nvSpPr>
          <p:cNvPr id="123" name="TextBox 57"/>
          <p:cNvSpPr txBox="1">
            <a:spLocks noChangeArrowheads="1"/>
          </p:cNvSpPr>
          <p:nvPr/>
        </p:nvSpPr>
        <p:spPr bwMode="auto">
          <a:xfrm>
            <a:off x="5859464" y="3173181"/>
            <a:ext cx="2287587" cy="369332"/>
          </a:xfrm>
          <a:prstGeom prst="rect">
            <a:avLst/>
          </a:prstGeom>
          <a:noFill/>
          <a:ln>
            <a:noFill/>
          </a:ln>
        </p:spPr>
        <p:txBody>
          <a:bodyPr>
            <a:spAutoFit/>
          </a:bodyPr>
          <a:lstStyle>
            <a:defPPr>
              <a:defRPr lang="zh-CN"/>
            </a:defPPr>
            <a:lvl1pPr eaLnBrk="1" hangingPunct="1">
              <a:defRPr b="1">
                <a:solidFill>
                  <a:srgbClr val="002060"/>
                </a:solidFill>
                <a:latin typeface="微软雅黑" panose="020B0503020204020204" pitchFamily="34" charset="-122"/>
                <a:ea typeface="微软雅黑" panose="020B0503020204020204" pitchFamily="34" charset="-122"/>
              </a:defRPr>
            </a:lvl1pPr>
            <a:lvl2pPr marL="742950" indent="-285750" eaLnBrk="0" hangingPunct="0">
              <a:defRPr>
                <a:latin typeface="Calibri" panose="020F0502020204030204" pitchFamily="34" charset="0"/>
                <a:ea typeface="宋体" panose="02010600030101010101" pitchFamily="2" charset="-122"/>
              </a:defRPr>
            </a:lvl2pPr>
            <a:lvl3pPr marL="1143000" indent="-228600" eaLnBrk="0" hangingPunct="0">
              <a:defRPr>
                <a:latin typeface="Calibri" panose="020F0502020204030204" pitchFamily="34" charset="0"/>
                <a:ea typeface="宋体" panose="02010600030101010101" pitchFamily="2" charset="-122"/>
              </a:defRPr>
            </a:lvl3pPr>
            <a:lvl4pPr marL="1600200" indent="-228600" eaLnBrk="0" hangingPunct="0">
              <a:defRPr>
                <a:latin typeface="Calibri" panose="020F0502020204030204" pitchFamily="34" charset="0"/>
                <a:ea typeface="宋体" panose="02010600030101010101" pitchFamily="2" charset="-122"/>
              </a:defRPr>
            </a:lvl4pPr>
            <a:lvl5pPr marL="2057400" indent="-228600" eaLnBrk="0" hangingPunct="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solidFill>
                  <a:schemeClr val="bg1"/>
                </a:solidFill>
              </a:rPr>
              <a:t>标题</a:t>
            </a:r>
          </a:p>
        </p:txBody>
      </p:sp>
      <p:sp>
        <p:nvSpPr>
          <p:cNvPr id="124" name="TextBox 57"/>
          <p:cNvSpPr txBox="1">
            <a:spLocks noChangeArrowheads="1"/>
          </p:cNvSpPr>
          <p:nvPr/>
        </p:nvSpPr>
        <p:spPr bwMode="auto">
          <a:xfrm>
            <a:off x="5876926" y="3387818"/>
            <a:ext cx="1414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defTabSz="-635" eaLnBrk="0" hangingPunct="0">
              <a:lnSpc>
                <a:spcPct val="150000"/>
              </a:lnSpc>
              <a:tabLst>
                <a:tab pos="101600" algn="l"/>
              </a:tabLst>
              <a:defRPr sz="1200" b="1">
                <a:solidFill>
                  <a:srgbClr val="595959"/>
                </a:solidFill>
                <a:latin typeface="微软雅黑" panose="020B0503020204020204" pitchFamily="34" charset="-122"/>
                <a:ea typeface="微软雅黑" panose="020B0503020204020204" pitchFamily="34" charset="-122"/>
              </a:defRPr>
            </a:lvl1pPr>
            <a:lvl2pPr marL="742950" indent="-285750" defTabSz="-635" eaLnBrk="0" hangingPunct="0">
              <a:tabLst>
                <a:tab pos="101600" algn="l"/>
              </a:tabLst>
              <a:defRPr>
                <a:latin typeface="Calibri" panose="020F0502020204030204" pitchFamily="34" charset="0"/>
                <a:ea typeface="宋体" panose="02010600030101010101" pitchFamily="2" charset="-122"/>
              </a:defRPr>
            </a:lvl2pPr>
            <a:lvl3pPr marL="1143000" indent="-228600" defTabSz="-635" eaLnBrk="0" hangingPunct="0">
              <a:tabLst>
                <a:tab pos="101600" algn="l"/>
              </a:tabLst>
              <a:defRPr>
                <a:latin typeface="Calibri" panose="020F0502020204030204" pitchFamily="34" charset="0"/>
                <a:ea typeface="宋体" panose="02010600030101010101" pitchFamily="2" charset="-122"/>
              </a:defRPr>
            </a:lvl3pPr>
            <a:lvl4pPr marL="1600200" indent="-228600" defTabSz="-635" eaLnBrk="0" hangingPunct="0">
              <a:tabLst>
                <a:tab pos="101600" algn="l"/>
              </a:tabLst>
              <a:defRPr>
                <a:latin typeface="Calibri" panose="020F0502020204030204" pitchFamily="34" charset="0"/>
                <a:ea typeface="宋体" panose="02010600030101010101" pitchFamily="2" charset="-122"/>
              </a:defRPr>
            </a:lvl4pPr>
            <a:lvl5pPr marL="2057400" indent="-228600" defTabSz="-635" eaLnBrk="0" hangingPunct="0">
              <a:tabLst>
                <a:tab pos="101600" algn="l"/>
              </a:tabLst>
              <a:defRPr>
                <a:latin typeface="Calibri" panose="020F0502020204030204" pitchFamily="34" charset="0"/>
                <a:ea typeface="宋体" panose="02010600030101010101" pitchFamily="2" charset="-122"/>
              </a:defRPr>
            </a:lvl5pPr>
            <a:lvl6pPr marL="2514600" indent="-228600" defTabSz="-635"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6pPr>
            <a:lvl7pPr marL="2971800" indent="-228600" defTabSz="-635"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7pPr>
            <a:lvl8pPr marL="3429000" indent="-228600" defTabSz="-635"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8pPr>
            <a:lvl9pPr marL="3886200" indent="-228600" defTabSz="-635"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125" name="AutoShape 4"/>
          <p:cNvSpPr>
            <a:spLocks noChangeArrowheads="1"/>
          </p:cNvSpPr>
          <p:nvPr/>
        </p:nvSpPr>
        <p:spPr bwMode="auto">
          <a:xfrm>
            <a:off x="6456363" y="1186512"/>
            <a:ext cx="1619250" cy="1352354"/>
          </a:xfrm>
          <a:prstGeom prst="roundRect">
            <a:avLst>
              <a:gd name="adj" fmla="val 13009"/>
            </a:avLst>
          </a:prstGeom>
          <a:solidFill>
            <a:schemeClr val="accent6">
              <a:lumMod val="75000"/>
            </a:schemeClr>
          </a:solidFill>
          <a:ln w="19050" cap="rnd">
            <a:solidFill>
              <a:schemeClr val="tx1">
                <a:lumMod val="65000"/>
                <a:lumOff val="35000"/>
              </a:schemeClr>
            </a:solidFill>
            <a:prstDash val="sysDot"/>
            <a:round/>
          </a:ln>
          <a:effectLst/>
        </p:spPr>
        <p:txBody>
          <a:bodyPr wrap="none" anchor="ctr"/>
          <a:lstStyle/>
          <a:p>
            <a:endParaRPr lang="zh-CN" altLang="en-US">
              <a:solidFill>
                <a:srgbClr val="595959"/>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26" name="Line 14"/>
          <p:cNvSpPr>
            <a:spLocks noChangeShapeType="1"/>
          </p:cNvSpPr>
          <p:nvPr/>
        </p:nvSpPr>
        <p:spPr bwMode="auto">
          <a:xfrm flipH="1">
            <a:off x="6607175" y="1372956"/>
            <a:ext cx="0" cy="1425893"/>
          </a:xfrm>
          <a:prstGeom prst="line">
            <a:avLst/>
          </a:prstGeom>
          <a:noFill/>
          <a:ln w="19050">
            <a:solidFill>
              <a:schemeClr val="bg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anose="020B0503020204020204" pitchFamily="34" charset="-122"/>
              <a:ea typeface="微软雅黑" panose="020B0503020204020204" pitchFamily="34" charset="-122"/>
            </a:endParaRPr>
          </a:p>
        </p:txBody>
      </p:sp>
      <p:grpSp>
        <p:nvGrpSpPr>
          <p:cNvPr id="127" name="Group 138"/>
          <p:cNvGrpSpPr/>
          <p:nvPr/>
        </p:nvGrpSpPr>
        <p:grpSpPr bwMode="auto">
          <a:xfrm>
            <a:off x="6523784" y="2720711"/>
            <a:ext cx="182151" cy="163863"/>
            <a:chOff x="1661" y="2750"/>
            <a:chExt cx="250" cy="250"/>
          </a:xfrm>
        </p:grpSpPr>
        <p:sp>
          <p:nvSpPr>
            <p:cNvPr id="128" name="Oval 139"/>
            <p:cNvSpPr>
              <a:spLocks noChangeArrowheads="1"/>
            </p:cNvSpPr>
            <p:nvPr/>
          </p:nvSpPr>
          <p:spPr bwMode="auto">
            <a:xfrm>
              <a:off x="1660" y="2749"/>
              <a:ext cx="251" cy="251"/>
            </a:xfrm>
            <a:prstGeom prst="ellipse">
              <a:avLst/>
            </a:prstGeom>
            <a:solidFill>
              <a:schemeClr val="accent4">
                <a:lumMod val="60000"/>
                <a:lumOff val="40000"/>
              </a:schemeClr>
            </a:solidFill>
            <a:ln>
              <a:noFill/>
            </a:ln>
          </p:spPr>
          <p:txBody>
            <a:bodyPr wrap="none" anchor="ctr"/>
            <a:lstStyle/>
            <a:p>
              <a:pPr algn="ctr" fontAlgn="auto">
                <a:spcBef>
                  <a:spcPts val="0"/>
                </a:spcBef>
                <a:spcAft>
                  <a:spcPts val="0"/>
                </a:spcAft>
                <a:defRPr/>
              </a:pPr>
              <a:endParaRPr lang="ko-KR" altLang="en-US">
                <a:latin typeface="微软雅黑" panose="020B0503020204020204" pitchFamily="34" charset="-122"/>
                <a:ea typeface="Malgun Gothic" panose="020B0503020000020004" pitchFamily="34" charset="-127"/>
              </a:endParaRPr>
            </a:p>
          </p:txBody>
        </p:sp>
        <p:sp>
          <p:nvSpPr>
            <p:cNvPr id="129"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14:hiddenLine>
              </a:ext>
            </a:extLst>
          </p:spPr>
          <p:txBody>
            <a:bodyPr wrap="none" anchor="ctr"/>
            <a:lstStyle/>
            <a:p>
              <a:pPr algn="ctr"/>
              <a:endParaRPr lang="ko-KR" altLang="en-US">
                <a:latin typeface="微软雅黑" panose="020B0503020204020204" pitchFamily="34" charset="-122"/>
                <a:ea typeface="Malgun Gothic" panose="020B0503020000020004" pitchFamily="34" charset="-127"/>
              </a:endParaRPr>
            </a:p>
          </p:txBody>
        </p:sp>
      </p:grpSp>
      <p:sp>
        <p:nvSpPr>
          <p:cNvPr id="130" name="TextBox 57"/>
          <p:cNvSpPr txBox="1">
            <a:spLocks noChangeArrowheads="1"/>
          </p:cNvSpPr>
          <p:nvPr/>
        </p:nvSpPr>
        <p:spPr bwMode="auto">
          <a:xfrm>
            <a:off x="6643689" y="1247226"/>
            <a:ext cx="14319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chemeClr val="bg1"/>
                </a:solidFill>
                <a:latin typeface="微软雅黑" panose="020B0503020204020204" pitchFamily="34" charset="-122"/>
                <a:ea typeface="微软雅黑" panose="020B0503020204020204" pitchFamily="34" charset="-122"/>
              </a:rPr>
              <a:t>标题</a:t>
            </a:r>
          </a:p>
        </p:txBody>
      </p:sp>
      <p:sp>
        <p:nvSpPr>
          <p:cNvPr id="131" name="TextBox 57"/>
          <p:cNvSpPr txBox="1">
            <a:spLocks noChangeArrowheads="1"/>
          </p:cNvSpPr>
          <p:nvPr/>
        </p:nvSpPr>
        <p:spPr bwMode="auto">
          <a:xfrm>
            <a:off x="6643689" y="1584411"/>
            <a:ext cx="14319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35" eaLnBrk="0" hangingPunct="0">
              <a:tabLst>
                <a:tab pos="101600" algn="l"/>
              </a:tabLst>
              <a:defRPr>
                <a:solidFill>
                  <a:schemeClr val="tx1"/>
                </a:solidFill>
                <a:latin typeface="Calibri" panose="020F0502020204030204" pitchFamily="34" charset="0"/>
                <a:ea typeface="宋体" panose="02010600030101010101" pitchFamily="2" charset="-122"/>
              </a:defRPr>
            </a:lvl1pPr>
            <a:lvl2pPr marL="742950" indent="-285750" defTabSz="-635" eaLnBrk="0" hangingPunct="0">
              <a:tabLst>
                <a:tab pos="101600" algn="l"/>
              </a:tabLst>
              <a:defRPr>
                <a:solidFill>
                  <a:schemeClr val="tx1"/>
                </a:solidFill>
                <a:latin typeface="Calibri" panose="020F0502020204030204" pitchFamily="34" charset="0"/>
                <a:ea typeface="宋体" panose="02010600030101010101" pitchFamily="2" charset="-122"/>
              </a:defRPr>
            </a:lvl2pPr>
            <a:lvl3pPr marL="1143000" indent="-228600" defTabSz="-635" eaLnBrk="0" hangingPunct="0">
              <a:tabLst>
                <a:tab pos="101600" algn="l"/>
              </a:tabLst>
              <a:defRPr>
                <a:solidFill>
                  <a:schemeClr val="tx1"/>
                </a:solidFill>
                <a:latin typeface="Calibri" panose="020F0502020204030204" pitchFamily="34" charset="0"/>
                <a:ea typeface="宋体" panose="02010600030101010101" pitchFamily="2" charset="-122"/>
              </a:defRPr>
            </a:lvl3pPr>
            <a:lvl4pPr marL="1600200" indent="-228600" defTabSz="-635" eaLnBrk="0" hangingPunct="0">
              <a:tabLst>
                <a:tab pos="101600" algn="l"/>
              </a:tabLst>
              <a:defRPr>
                <a:solidFill>
                  <a:schemeClr val="tx1"/>
                </a:solidFill>
                <a:latin typeface="Calibri" panose="020F0502020204030204" pitchFamily="34" charset="0"/>
                <a:ea typeface="宋体" panose="02010600030101010101" pitchFamily="2" charset="-122"/>
              </a:defRPr>
            </a:lvl4pPr>
            <a:lvl5pPr marL="2057400" indent="-228600" defTabSz="-635" eaLnBrk="0" hangingPunct="0">
              <a:tabLst>
                <a:tab pos="101600" algn="l"/>
              </a:tabLst>
              <a:defRPr>
                <a:solidFill>
                  <a:schemeClr val="tx1"/>
                </a:solidFill>
                <a:latin typeface="Calibri" panose="020F0502020204030204" pitchFamily="34" charset="0"/>
                <a:ea typeface="宋体" panose="02010600030101010101" pitchFamily="2" charset="-122"/>
              </a:defRPr>
            </a:lvl5pPr>
            <a:lvl6pPr marL="2514600" indent="-228600" defTabSz="-635" eaLnBrk="0" fontAlgn="base" hangingPunct="0">
              <a:spcBef>
                <a:spcPct val="0"/>
              </a:spcBef>
              <a:spcAft>
                <a:spcPct val="0"/>
              </a:spcAft>
              <a:tabLst>
                <a:tab pos="101600" algn="l"/>
              </a:tabLst>
              <a:defRPr>
                <a:solidFill>
                  <a:schemeClr val="tx1"/>
                </a:solidFill>
                <a:latin typeface="Calibri" panose="020F0502020204030204" pitchFamily="34" charset="0"/>
                <a:ea typeface="宋体" panose="02010600030101010101" pitchFamily="2" charset="-122"/>
              </a:defRPr>
            </a:lvl6pPr>
            <a:lvl7pPr marL="2971800" indent="-228600" defTabSz="-635" eaLnBrk="0" fontAlgn="base" hangingPunct="0">
              <a:spcBef>
                <a:spcPct val="0"/>
              </a:spcBef>
              <a:spcAft>
                <a:spcPct val="0"/>
              </a:spcAft>
              <a:tabLst>
                <a:tab pos="101600" algn="l"/>
              </a:tabLst>
              <a:defRPr>
                <a:solidFill>
                  <a:schemeClr val="tx1"/>
                </a:solidFill>
                <a:latin typeface="Calibri" panose="020F0502020204030204" pitchFamily="34" charset="0"/>
                <a:ea typeface="宋体" panose="02010600030101010101" pitchFamily="2" charset="-122"/>
              </a:defRPr>
            </a:lvl7pPr>
            <a:lvl8pPr marL="3429000" indent="-228600" defTabSz="-635" eaLnBrk="0" fontAlgn="base" hangingPunct="0">
              <a:spcBef>
                <a:spcPct val="0"/>
              </a:spcBef>
              <a:spcAft>
                <a:spcPct val="0"/>
              </a:spcAft>
              <a:tabLst>
                <a:tab pos="101600" algn="l"/>
              </a:tabLst>
              <a:defRPr>
                <a:solidFill>
                  <a:schemeClr val="tx1"/>
                </a:solidFill>
                <a:latin typeface="Calibri" panose="020F0502020204030204" pitchFamily="34" charset="0"/>
                <a:ea typeface="宋体" panose="02010600030101010101" pitchFamily="2" charset="-122"/>
              </a:defRPr>
            </a:lvl8pPr>
            <a:lvl9pPr marL="3886200" indent="-228600" defTabSz="-635" eaLnBrk="0" fontAlgn="base" hangingPunct="0">
              <a:spcBef>
                <a:spcPct val="0"/>
              </a:spcBef>
              <a:spcAft>
                <a:spcPct val="0"/>
              </a:spcAft>
              <a:tabLst>
                <a:tab pos="101600" algn="l"/>
              </a:tabLst>
              <a:defRPr>
                <a:solidFill>
                  <a:schemeClr val="tx1"/>
                </a:solidFill>
                <a:latin typeface="Calibri" panose="020F0502020204030204" pitchFamily="34" charset="0"/>
                <a:ea typeface="宋体" panose="02010600030101010101" pitchFamily="2" charset="-122"/>
              </a:defRPr>
            </a:lvl9pPr>
          </a:lstStyle>
          <a:p>
            <a:pPr fontAlgn="auto">
              <a:lnSpc>
                <a:spcPct val="150000"/>
              </a:lnSpc>
              <a:spcBef>
                <a:spcPts val="0"/>
              </a:spcBef>
              <a:spcAft>
                <a:spcPts val="0"/>
              </a:spcAft>
            </a:pPr>
            <a:r>
              <a:rPr lang="zh-CN" altLang="en-US" sz="1200" b="1" dirty="0">
                <a:solidFill>
                  <a:schemeClr val="bg1"/>
                </a:solidFill>
                <a:latin typeface="微软雅黑" panose="020B0503020204020204" pitchFamily="34" charset="-122"/>
                <a:ea typeface="微软雅黑" panose="020B0503020204020204" pitchFamily="34" charset="-122"/>
              </a:rPr>
              <a:t>添加文本说明</a:t>
            </a:r>
            <a:r>
              <a:rPr lang="zh-CN" altLang="en-US" sz="1200" b="1" dirty="0" smtClean="0">
                <a:solidFill>
                  <a:schemeClr val="bg1"/>
                </a:solidFill>
                <a:latin typeface="微软雅黑" panose="020B0503020204020204" pitchFamily="34" charset="-122"/>
                <a:ea typeface="微软雅黑" panose="020B0503020204020204" pitchFamily="34" charset="-122"/>
              </a:rPr>
              <a:t>内容</a:t>
            </a:r>
            <a:endParaRPr lang="en-US" altLang="zh-CN" sz="1200" b="1" dirty="0" smtClean="0">
              <a:solidFill>
                <a:schemeClr val="bg1"/>
              </a:solidFill>
              <a:latin typeface="微软雅黑" panose="020B0503020204020204" pitchFamily="34" charset="-122"/>
              <a:ea typeface="微软雅黑" panose="020B0503020204020204" pitchFamily="34" charset="-122"/>
            </a:endParaRPr>
          </a:p>
          <a:p>
            <a:pPr fontAlgn="auto">
              <a:lnSpc>
                <a:spcPct val="150000"/>
              </a:lnSpc>
              <a:spcBef>
                <a:spcPts val="0"/>
              </a:spcBef>
              <a:spcAft>
                <a:spcPts val="0"/>
              </a:spcAft>
            </a:pPr>
            <a:r>
              <a:rPr lang="zh-CN" altLang="en-US" sz="1200" b="1" dirty="0" smtClean="0">
                <a:solidFill>
                  <a:schemeClr val="bg1"/>
                </a:solidFill>
                <a:latin typeface="微软雅黑" panose="020B0503020204020204" pitchFamily="34" charset="-122"/>
                <a:ea typeface="微软雅黑" panose="020B0503020204020204" pitchFamily="34" charset="-122"/>
              </a:rPr>
              <a:t>添加</a:t>
            </a:r>
            <a:r>
              <a:rPr lang="zh-CN" altLang="en-US" sz="1200" b="1" dirty="0">
                <a:solidFill>
                  <a:schemeClr val="bg1"/>
                </a:solidFill>
                <a:latin typeface="微软雅黑" panose="020B0503020204020204" pitchFamily="34" charset="-122"/>
                <a:ea typeface="微软雅黑" panose="020B0503020204020204" pitchFamily="34" charset="-122"/>
              </a:rPr>
              <a:t>文本说明内容</a:t>
            </a:r>
          </a:p>
          <a:p>
            <a:pPr fontAlgn="auto">
              <a:lnSpc>
                <a:spcPct val="150000"/>
              </a:lnSpc>
              <a:spcBef>
                <a:spcPts val="0"/>
              </a:spcBef>
              <a:spcAft>
                <a:spcPts val="0"/>
              </a:spcAft>
            </a:pPr>
            <a:r>
              <a:rPr lang="zh-CN" altLang="en-US" sz="1200" b="1" dirty="0">
                <a:solidFill>
                  <a:schemeClr val="bg1"/>
                </a:solidFill>
                <a:latin typeface="微软雅黑" panose="020B0503020204020204" pitchFamily="34" charset="-122"/>
                <a:ea typeface="微软雅黑" panose="020B0503020204020204" pitchFamily="34" charset="-122"/>
              </a:rPr>
              <a:t>添加文本说明内容</a:t>
            </a:r>
          </a:p>
        </p:txBody>
      </p:sp>
    </p:spTree>
  </p:cSld>
  <p:clrMapOvr>
    <a:masterClrMapping/>
  </p:clrMapOvr>
  <mc:AlternateContent xmlns:mc="http://schemas.openxmlformats.org/markup-compatibility/2006" xmlns:p14="http://schemas.microsoft.com/office/powerpoint/2010/main">
    <mc:Choice Requires="p14">
      <p:transition spd="slow" p14:dur="1750" advClick="0" advTm="6000">
        <p14:gallery dir="l"/>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1000"/>
                                        <p:tgtEl>
                                          <p:spTgt spid="2"/>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89"/>
                                        </p:tgtEl>
                                        <p:attrNameLst>
                                          <p:attrName>style.visibility</p:attrName>
                                        </p:attrNameLst>
                                      </p:cBhvr>
                                      <p:to>
                                        <p:strVal val="visible"/>
                                      </p:to>
                                    </p:set>
                                    <p:animEffect transition="in" filter="wipe(left)">
                                      <p:cBhvr>
                                        <p:cTn id="11" dur="1000"/>
                                        <p:tgtEl>
                                          <p:spTgt spid="89"/>
                                        </p:tgtEl>
                                      </p:cBhvr>
                                    </p:animEffect>
                                  </p:childTnLst>
                                </p:cTn>
                              </p:par>
                            </p:childTnLst>
                          </p:cTn>
                        </p:par>
                        <p:par>
                          <p:cTn id="12" fill="hold">
                            <p:stCondLst>
                              <p:cond delay="2000"/>
                            </p:stCondLst>
                            <p:childTnLst>
                              <p:par>
                                <p:cTn id="13" presetID="23" presetClass="entr" presetSubtype="32" fill="hold" nodeType="afterEffect">
                                  <p:stCondLst>
                                    <p:cond delay="0"/>
                                  </p:stCondLst>
                                  <p:childTnLst>
                                    <p:set>
                                      <p:cBhvr>
                                        <p:cTn id="14" dur="1" fill="hold">
                                          <p:stCondLst>
                                            <p:cond delay="0"/>
                                          </p:stCondLst>
                                        </p:cTn>
                                        <p:tgtEl>
                                          <p:spTgt spid="101"/>
                                        </p:tgtEl>
                                        <p:attrNameLst>
                                          <p:attrName>style.visibility</p:attrName>
                                        </p:attrNameLst>
                                      </p:cBhvr>
                                      <p:to>
                                        <p:strVal val="visible"/>
                                      </p:to>
                                    </p:set>
                                    <p:anim calcmode="lin" valueType="num">
                                      <p:cBhvr>
                                        <p:cTn id="15" dur="250" fill="hold"/>
                                        <p:tgtEl>
                                          <p:spTgt spid="101"/>
                                        </p:tgtEl>
                                        <p:attrNameLst>
                                          <p:attrName>ppt_w</p:attrName>
                                        </p:attrNameLst>
                                      </p:cBhvr>
                                      <p:tavLst>
                                        <p:tav tm="0">
                                          <p:val>
                                            <p:strVal val="4*#ppt_w"/>
                                          </p:val>
                                        </p:tav>
                                        <p:tav tm="100000">
                                          <p:val>
                                            <p:strVal val="#ppt_w"/>
                                          </p:val>
                                        </p:tav>
                                      </p:tavLst>
                                    </p:anim>
                                    <p:anim calcmode="lin" valueType="num">
                                      <p:cBhvr>
                                        <p:cTn id="16" dur="250" fill="hold"/>
                                        <p:tgtEl>
                                          <p:spTgt spid="101"/>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250"/>
                                  </p:stCondLst>
                                  <p:childTnLst>
                                    <p:set>
                                      <p:cBhvr>
                                        <p:cTn id="18" dur="1" fill="hold">
                                          <p:stCondLst>
                                            <p:cond delay="0"/>
                                          </p:stCondLst>
                                        </p:cTn>
                                        <p:tgtEl>
                                          <p:spTgt spid="92"/>
                                        </p:tgtEl>
                                        <p:attrNameLst>
                                          <p:attrName>style.visibility</p:attrName>
                                        </p:attrNameLst>
                                      </p:cBhvr>
                                      <p:to>
                                        <p:strVal val="visible"/>
                                      </p:to>
                                    </p:set>
                                    <p:anim calcmode="lin" valueType="num">
                                      <p:cBhvr>
                                        <p:cTn id="19" dur="250" fill="hold"/>
                                        <p:tgtEl>
                                          <p:spTgt spid="92"/>
                                        </p:tgtEl>
                                        <p:attrNameLst>
                                          <p:attrName>ppt_w</p:attrName>
                                        </p:attrNameLst>
                                      </p:cBhvr>
                                      <p:tavLst>
                                        <p:tav tm="0">
                                          <p:val>
                                            <p:strVal val="4*#ppt_w"/>
                                          </p:val>
                                        </p:tav>
                                        <p:tav tm="100000">
                                          <p:val>
                                            <p:strVal val="#ppt_w"/>
                                          </p:val>
                                        </p:tav>
                                      </p:tavLst>
                                    </p:anim>
                                    <p:anim calcmode="lin" valueType="num">
                                      <p:cBhvr>
                                        <p:cTn id="20" dur="250" fill="hold"/>
                                        <p:tgtEl>
                                          <p:spTgt spid="92"/>
                                        </p:tgtEl>
                                        <p:attrNameLst>
                                          <p:attrName>ppt_h</p:attrName>
                                        </p:attrNameLst>
                                      </p:cBhvr>
                                      <p:tavLst>
                                        <p:tav tm="0">
                                          <p:val>
                                            <p:strVal val="4*#ppt_h"/>
                                          </p:val>
                                        </p:tav>
                                        <p:tav tm="100000">
                                          <p:val>
                                            <p:strVal val="#ppt_h"/>
                                          </p:val>
                                        </p:tav>
                                      </p:tavLst>
                                    </p:anim>
                                  </p:childTnLst>
                                </p:cTn>
                              </p:par>
                              <p:par>
                                <p:cTn id="21" presetID="23" presetClass="entr" presetSubtype="32" fill="hold" nodeType="withEffect">
                                  <p:stCondLst>
                                    <p:cond delay="500"/>
                                  </p:stCondLst>
                                  <p:childTnLst>
                                    <p:set>
                                      <p:cBhvr>
                                        <p:cTn id="22" dur="1" fill="hold">
                                          <p:stCondLst>
                                            <p:cond delay="0"/>
                                          </p:stCondLst>
                                        </p:cTn>
                                        <p:tgtEl>
                                          <p:spTgt spid="108"/>
                                        </p:tgtEl>
                                        <p:attrNameLst>
                                          <p:attrName>style.visibility</p:attrName>
                                        </p:attrNameLst>
                                      </p:cBhvr>
                                      <p:to>
                                        <p:strVal val="visible"/>
                                      </p:to>
                                    </p:set>
                                    <p:anim calcmode="lin" valueType="num">
                                      <p:cBhvr>
                                        <p:cTn id="23" dur="250" fill="hold"/>
                                        <p:tgtEl>
                                          <p:spTgt spid="108"/>
                                        </p:tgtEl>
                                        <p:attrNameLst>
                                          <p:attrName>ppt_w</p:attrName>
                                        </p:attrNameLst>
                                      </p:cBhvr>
                                      <p:tavLst>
                                        <p:tav tm="0">
                                          <p:val>
                                            <p:strVal val="4*#ppt_w"/>
                                          </p:val>
                                        </p:tav>
                                        <p:tav tm="100000">
                                          <p:val>
                                            <p:strVal val="#ppt_w"/>
                                          </p:val>
                                        </p:tav>
                                      </p:tavLst>
                                    </p:anim>
                                    <p:anim calcmode="lin" valueType="num">
                                      <p:cBhvr>
                                        <p:cTn id="24" dur="250" fill="hold"/>
                                        <p:tgtEl>
                                          <p:spTgt spid="108"/>
                                        </p:tgtEl>
                                        <p:attrNameLst>
                                          <p:attrName>ppt_h</p:attrName>
                                        </p:attrNameLst>
                                      </p:cBhvr>
                                      <p:tavLst>
                                        <p:tav tm="0">
                                          <p:val>
                                            <p:strVal val="4*#ppt_h"/>
                                          </p:val>
                                        </p:tav>
                                        <p:tav tm="100000">
                                          <p:val>
                                            <p:strVal val="#ppt_h"/>
                                          </p:val>
                                        </p:tav>
                                      </p:tavLst>
                                    </p:anim>
                                  </p:childTnLst>
                                </p:cTn>
                              </p:par>
                              <p:par>
                                <p:cTn id="25" presetID="23" presetClass="entr" presetSubtype="32" fill="hold" nodeType="withEffect">
                                  <p:stCondLst>
                                    <p:cond delay="750"/>
                                  </p:stCondLst>
                                  <p:childTnLst>
                                    <p:set>
                                      <p:cBhvr>
                                        <p:cTn id="26" dur="1" fill="hold">
                                          <p:stCondLst>
                                            <p:cond delay="0"/>
                                          </p:stCondLst>
                                        </p:cTn>
                                        <p:tgtEl>
                                          <p:spTgt spid="115"/>
                                        </p:tgtEl>
                                        <p:attrNameLst>
                                          <p:attrName>style.visibility</p:attrName>
                                        </p:attrNameLst>
                                      </p:cBhvr>
                                      <p:to>
                                        <p:strVal val="visible"/>
                                      </p:to>
                                    </p:set>
                                    <p:anim calcmode="lin" valueType="num">
                                      <p:cBhvr>
                                        <p:cTn id="27" dur="250" fill="hold"/>
                                        <p:tgtEl>
                                          <p:spTgt spid="115"/>
                                        </p:tgtEl>
                                        <p:attrNameLst>
                                          <p:attrName>ppt_w</p:attrName>
                                        </p:attrNameLst>
                                      </p:cBhvr>
                                      <p:tavLst>
                                        <p:tav tm="0">
                                          <p:val>
                                            <p:strVal val="4*#ppt_w"/>
                                          </p:val>
                                        </p:tav>
                                        <p:tav tm="100000">
                                          <p:val>
                                            <p:strVal val="#ppt_w"/>
                                          </p:val>
                                        </p:tav>
                                      </p:tavLst>
                                    </p:anim>
                                    <p:anim calcmode="lin" valueType="num">
                                      <p:cBhvr>
                                        <p:cTn id="28" dur="250" fill="hold"/>
                                        <p:tgtEl>
                                          <p:spTgt spid="115"/>
                                        </p:tgtEl>
                                        <p:attrNameLst>
                                          <p:attrName>ppt_h</p:attrName>
                                        </p:attrNameLst>
                                      </p:cBhvr>
                                      <p:tavLst>
                                        <p:tav tm="0">
                                          <p:val>
                                            <p:strVal val="4*#ppt_h"/>
                                          </p:val>
                                        </p:tav>
                                        <p:tav tm="100000">
                                          <p:val>
                                            <p:strVal val="#ppt_h"/>
                                          </p:val>
                                        </p:tav>
                                      </p:tavLst>
                                    </p:anim>
                                  </p:childTnLst>
                                </p:cTn>
                              </p:par>
                              <p:par>
                                <p:cTn id="29" presetID="23" presetClass="entr" presetSubtype="32" fill="hold" nodeType="withEffect">
                                  <p:stCondLst>
                                    <p:cond delay="1000"/>
                                  </p:stCondLst>
                                  <p:childTnLst>
                                    <p:set>
                                      <p:cBhvr>
                                        <p:cTn id="30" dur="1" fill="hold">
                                          <p:stCondLst>
                                            <p:cond delay="0"/>
                                          </p:stCondLst>
                                        </p:cTn>
                                        <p:tgtEl>
                                          <p:spTgt spid="120"/>
                                        </p:tgtEl>
                                        <p:attrNameLst>
                                          <p:attrName>style.visibility</p:attrName>
                                        </p:attrNameLst>
                                      </p:cBhvr>
                                      <p:to>
                                        <p:strVal val="visible"/>
                                      </p:to>
                                    </p:set>
                                    <p:anim calcmode="lin" valueType="num">
                                      <p:cBhvr>
                                        <p:cTn id="31" dur="250" fill="hold"/>
                                        <p:tgtEl>
                                          <p:spTgt spid="120"/>
                                        </p:tgtEl>
                                        <p:attrNameLst>
                                          <p:attrName>ppt_w</p:attrName>
                                        </p:attrNameLst>
                                      </p:cBhvr>
                                      <p:tavLst>
                                        <p:tav tm="0">
                                          <p:val>
                                            <p:strVal val="4*#ppt_w"/>
                                          </p:val>
                                        </p:tav>
                                        <p:tav tm="100000">
                                          <p:val>
                                            <p:strVal val="#ppt_w"/>
                                          </p:val>
                                        </p:tav>
                                      </p:tavLst>
                                    </p:anim>
                                    <p:anim calcmode="lin" valueType="num">
                                      <p:cBhvr>
                                        <p:cTn id="32" dur="250" fill="hold"/>
                                        <p:tgtEl>
                                          <p:spTgt spid="120"/>
                                        </p:tgtEl>
                                        <p:attrNameLst>
                                          <p:attrName>ppt_h</p:attrName>
                                        </p:attrNameLst>
                                      </p:cBhvr>
                                      <p:tavLst>
                                        <p:tav tm="0">
                                          <p:val>
                                            <p:strVal val="4*#ppt_h"/>
                                          </p:val>
                                        </p:tav>
                                        <p:tav tm="100000">
                                          <p:val>
                                            <p:strVal val="#ppt_h"/>
                                          </p:val>
                                        </p:tav>
                                      </p:tavLst>
                                    </p:anim>
                                  </p:childTnLst>
                                </p:cTn>
                              </p:par>
                              <p:par>
                                <p:cTn id="33" presetID="23" presetClass="entr" presetSubtype="32" fill="hold" nodeType="withEffect">
                                  <p:stCondLst>
                                    <p:cond delay="1250"/>
                                  </p:stCondLst>
                                  <p:childTnLst>
                                    <p:set>
                                      <p:cBhvr>
                                        <p:cTn id="34" dur="1" fill="hold">
                                          <p:stCondLst>
                                            <p:cond delay="0"/>
                                          </p:stCondLst>
                                        </p:cTn>
                                        <p:tgtEl>
                                          <p:spTgt spid="127"/>
                                        </p:tgtEl>
                                        <p:attrNameLst>
                                          <p:attrName>style.visibility</p:attrName>
                                        </p:attrNameLst>
                                      </p:cBhvr>
                                      <p:to>
                                        <p:strVal val="visible"/>
                                      </p:to>
                                    </p:set>
                                    <p:anim calcmode="lin" valueType="num">
                                      <p:cBhvr>
                                        <p:cTn id="35" dur="250" fill="hold"/>
                                        <p:tgtEl>
                                          <p:spTgt spid="127"/>
                                        </p:tgtEl>
                                        <p:attrNameLst>
                                          <p:attrName>ppt_w</p:attrName>
                                        </p:attrNameLst>
                                      </p:cBhvr>
                                      <p:tavLst>
                                        <p:tav tm="0">
                                          <p:val>
                                            <p:strVal val="4*#ppt_w"/>
                                          </p:val>
                                        </p:tav>
                                        <p:tav tm="100000">
                                          <p:val>
                                            <p:strVal val="#ppt_w"/>
                                          </p:val>
                                        </p:tav>
                                      </p:tavLst>
                                    </p:anim>
                                    <p:anim calcmode="lin" valueType="num">
                                      <p:cBhvr>
                                        <p:cTn id="36" dur="250" fill="hold"/>
                                        <p:tgtEl>
                                          <p:spTgt spid="127"/>
                                        </p:tgtEl>
                                        <p:attrNameLst>
                                          <p:attrName>ppt_h</p:attrName>
                                        </p:attrNameLst>
                                      </p:cBhvr>
                                      <p:tavLst>
                                        <p:tav tm="0">
                                          <p:val>
                                            <p:strVal val="4*#ppt_h"/>
                                          </p:val>
                                        </p:tav>
                                        <p:tav tm="100000">
                                          <p:val>
                                            <p:strVal val="#ppt_h"/>
                                          </p:val>
                                        </p:tav>
                                      </p:tavLst>
                                    </p:anim>
                                  </p:childTnLst>
                                </p:cTn>
                              </p:par>
                            </p:childTnLst>
                          </p:cTn>
                        </p:par>
                        <p:par>
                          <p:cTn id="37" fill="hold">
                            <p:stCondLst>
                              <p:cond delay="2500"/>
                            </p:stCondLst>
                            <p:childTnLst>
                              <p:par>
                                <p:cTn id="38" presetID="22" presetClass="entr" presetSubtype="1" fill="hold" grpId="0" nodeType="afterEffect">
                                  <p:stCondLst>
                                    <p:cond delay="0"/>
                                  </p:stCondLst>
                                  <p:childTnLst>
                                    <p:set>
                                      <p:cBhvr>
                                        <p:cTn id="39" dur="1" fill="hold">
                                          <p:stCondLst>
                                            <p:cond delay="0"/>
                                          </p:stCondLst>
                                        </p:cTn>
                                        <p:tgtEl>
                                          <p:spTgt spid="100"/>
                                        </p:tgtEl>
                                        <p:attrNameLst>
                                          <p:attrName>style.visibility</p:attrName>
                                        </p:attrNameLst>
                                      </p:cBhvr>
                                      <p:to>
                                        <p:strVal val="visible"/>
                                      </p:to>
                                    </p:set>
                                    <p:animEffect transition="in" filter="wipe(up)">
                                      <p:cBhvr>
                                        <p:cTn id="40" dur="500"/>
                                        <p:tgtEl>
                                          <p:spTgt spid="100"/>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107"/>
                                        </p:tgtEl>
                                        <p:attrNameLst>
                                          <p:attrName>style.visibility</p:attrName>
                                        </p:attrNameLst>
                                      </p:cBhvr>
                                      <p:to>
                                        <p:strVal val="visible"/>
                                      </p:to>
                                    </p:set>
                                    <p:animEffect transition="in" filter="wipe(up)">
                                      <p:cBhvr>
                                        <p:cTn id="43" dur="500"/>
                                        <p:tgtEl>
                                          <p:spTgt spid="107"/>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119"/>
                                        </p:tgtEl>
                                        <p:attrNameLst>
                                          <p:attrName>style.visibility</p:attrName>
                                        </p:attrNameLst>
                                      </p:cBhvr>
                                      <p:to>
                                        <p:strVal val="visible"/>
                                      </p:to>
                                    </p:set>
                                    <p:animEffect transition="in" filter="wipe(up)">
                                      <p:cBhvr>
                                        <p:cTn id="46" dur="500"/>
                                        <p:tgtEl>
                                          <p:spTgt spid="119"/>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91"/>
                                        </p:tgtEl>
                                        <p:attrNameLst>
                                          <p:attrName>style.visibility</p:attrName>
                                        </p:attrNameLst>
                                      </p:cBhvr>
                                      <p:to>
                                        <p:strVal val="visible"/>
                                      </p:to>
                                    </p:set>
                                    <p:animEffect transition="in" filter="wipe(down)">
                                      <p:cBhvr>
                                        <p:cTn id="49" dur="500"/>
                                        <p:tgtEl>
                                          <p:spTgt spid="91"/>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114"/>
                                        </p:tgtEl>
                                        <p:attrNameLst>
                                          <p:attrName>style.visibility</p:attrName>
                                        </p:attrNameLst>
                                      </p:cBhvr>
                                      <p:to>
                                        <p:strVal val="visible"/>
                                      </p:to>
                                    </p:set>
                                    <p:animEffect transition="in" filter="wipe(down)">
                                      <p:cBhvr>
                                        <p:cTn id="52" dur="500"/>
                                        <p:tgtEl>
                                          <p:spTgt spid="114"/>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26"/>
                                        </p:tgtEl>
                                        <p:attrNameLst>
                                          <p:attrName>style.visibility</p:attrName>
                                        </p:attrNameLst>
                                      </p:cBhvr>
                                      <p:to>
                                        <p:strVal val="visible"/>
                                      </p:to>
                                    </p:set>
                                    <p:animEffect transition="in" filter="wipe(down)">
                                      <p:cBhvr>
                                        <p:cTn id="55" dur="500"/>
                                        <p:tgtEl>
                                          <p:spTgt spid="126"/>
                                        </p:tgtEl>
                                      </p:cBhvr>
                                    </p:animEffect>
                                  </p:childTnLst>
                                </p:cTn>
                              </p:par>
                            </p:childTnLst>
                          </p:cTn>
                        </p:par>
                        <p:par>
                          <p:cTn id="56" fill="hold">
                            <p:stCondLst>
                              <p:cond delay="3000"/>
                            </p:stCondLst>
                            <p:childTnLst>
                              <p:par>
                                <p:cTn id="57" presetID="21" presetClass="entr" presetSubtype="1" fill="hold" grpId="0" nodeType="afterEffect">
                                  <p:stCondLst>
                                    <p:cond delay="0"/>
                                  </p:stCondLst>
                                  <p:childTnLst>
                                    <p:set>
                                      <p:cBhvr>
                                        <p:cTn id="58" dur="1" fill="hold">
                                          <p:stCondLst>
                                            <p:cond delay="0"/>
                                          </p:stCondLst>
                                        </p:cTn>
                                        <p:tgtEl>
                                          <p:spTgt spid="90"/>
                                        </p:tgtEl>
                                        <p:attrNameLst>
                                          <p:attrName>style.visibility</p:attrName>
                                        </p:attrNameLst>
                                      </p:cBhvr>
                                      <p:to>
                                        <p:strVal val="visible"/>
                                      </p:to>
                                    </p:set>
                                    <p:animEffect transition="in" filter="wheel(1)">
                                      <p:cBhvr>
                                        <p:cTn id="59" dur="1000"/>
                                        <p:tgtEl>
                                          <p:spTgt spid="90"/>
                                        </p:tgtEl>
                                      </p:cBhvr>
                                    </p:animEffect>
                                  </p:childTnLst>
                                </p:cTn>
                              </p:par>
                              <p:par>
                                <p:cTn id="60" presetID="21" presetClass="entr" presetSubtype="1" fill="hold" grpId="0" nodeType="withEffect">
                                  <p:stCondLst>
                                    <p:cond delay="0"/>
                                  </p:stCondLst>
                                  <p:childTnLst>
                                    <p:set>
                                      <p:cBhvr>
                                        <p:cTn id="61" dur="1" fill="hold">
                                          <p:stCondLst>
                                            <p:cond delay="0"/>
                                          </p:stCondLst>
                                        </p:cTn>
                                        <p:tgtEl>
                                          <p:spTgt spid="111"/>
                                        </p:tgtEl>
                                        <p:attrNameLst>
                                          <p:attrName>style.visibility</p:attrName>
                                        </p:attrNameLst>
                                      </p:cBhvr>
                                      <p:to>
                                        <p:strVal val="visible"/>
                                      </p:to>
                                    </p:set>
                                    <p:animEffect transition="in" filter="wheel(1)">
                                      <p:cBhvr>
                                        <p:cTn id="62" dur="1000"/>
                                        <p:tgtEl>
                                          <p:spTgt spid="111"/>
                                        </p:tgtEl>
                                      </p:cBhvr>
                                    </p:animEffect>
                                  </p:childTnLst>
                                </p:cTn>
                              </p:par>
                              <p:par>
                                <p:cTn id="63" presetID="21" presetClass="entr" presetSubtype="1" fill="hold" grpId="0" nodeType="withEffect">
                                  <p:stCondLst>
                                    <p:cond delay="0"/>
                                  </p:stCondLst>
                                  <p:childTnLst>
                                    <p:set>
                                      <p:cBhvr>
                                        <p:cTn id="64" dur="1" fill="hold">
                                          <p:stCondLst>
                                            <p:cond delay="0"/>
                                          </p:stCondLst>
                                        </p:cTn>
                                        <p:tgtEl>
                                          <p:spTgt spid="125"/>
                                        </p:tgtEl>
                                        <p:attrNameLst>
                                          <p:attrName>style.visibility</p:attrName>
                                        </p:attrNameLst>
                                      </p:cBhvr>
                                      <p:to>
                                        <p:strVal val="visible"/>
                                      </p:to>
                                    </p:set>
                                    <p:animEffect transition="in" filter="wheel(1)">
                                      <p:cBhvr>
                                        <p:cTn id="65" dur="1000"/>
                                        <p:tgtEl>
                                          <p:spTgt spid="125"/>
                                        </p:tgtEl>
                                      </p:cBhvr>
                                    </p:animEffect>
                                  </p:childTnLst>
                                </p:cTn>
                              </p:par>
                              <p:par>
                                <p:cTn id="66" presetID="21" presetClass="entr" presetSubtype="1" fill="hold" grpId="0" nodeType="withEffect">
                                  <p:stCondLst>
                                    <p:cond delay="0"/>
                                  </p:stCondLst>
                                  <p:childTnLst>
                                    <p:set>
                                      <p:cBhvr>
                                        <p:cTn id="67" dur="1" fill="hold">
                                          <p:stCondLst>
                                            <p:cond delay="0"/>
                                          </p:stCondLst>
                                        </p:cTn>
                                        <p:tgtEl>
                                          <p:spTgt spid="97"/>
                                        </p:tgtEl>
                                        <p:attrNameLst>
                                          <p:attrName>style.visibility</p:attrName>
                                        </p:attrNameLst>
                                      </p:cBhvr>
                                      <p:to>
                                        <p:strVal val="visible"/>
                                      </p:to>
                                    </p:set>
                                    <p:animEffect transition="in" filter="wheel(1)">
                                      <p:cBhvr>
                                        <p:cTn id="68" dur="1000"/>
                                        <p:tgtEl>
                                          <p:spTgt spid="97"/>
                                        </p:tgtEl>
                                      </p:cBhvr>
                                    </p:animEffect>
                                  </p:childTnLst>
                                </p:cTn>
                              </p:par>
                              <p:par>
                                <p:cTn id="69" presetID="21" presetClass="entr" presetSubtype="1" fill="hold" grpId="0"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heel(1)">
                                      <p:cBhvr>
                                        <p:cTn id="71" dur="1000"/>
                                        <p:tgtEl>
                                          <p:spTgt spid="104"/>
                                        </p:tgtEl>
                                      </p:cBhvr>
                                    </p:animEffect>
                                  </p:childTnLst>
                                </p:cTn>
                              </p:par>
                              <p:par>
                                <p:cTn id="72" presetID="21" presetClass="entr" presetSubtype="1" fill="hold" grpId="0" nodeType="withEffect">
                                  <p:stCondLst>
                                    <p:cond delay="0"/>
                                  </p:stCondLst>
                                  <p:childTnLst>
                                    <p:set>
                                      <p:cBhvr>
                                        <p:cTn id="73" dur="1" fill="hold">
                                          <p:stCondLst>
                                            <p:cond delay="0"/>
                                          </p:stCondLst>
                                        </p:cTn>
                                        <p:tgtEl>
                                          <p:spTgt spid="118"/>
                                        </p:tgtEl>
                                        <p:attrNameLst>
                                          <p:attrName>style.visibility</p:attrName>
                                        </p:attrNameLst>
                                      </p:cBhvr>
                                      <p:to>
                                        <p:strVal val="visible"/>
                                      </p:to>
                                    </p:set>
                                    <p:animEffect transition="in" filter="wheel(1)">
                                      <p:cBhvr>
                                        <p:cTn id="74" dur="1000"/>
                                        <p:tgtEl>
                                          <p:spTgt spid="118"/>
                                        </p:tgtEl>
                                      </p:cBhvr>
                                    </p:animEffect>
                                  </p:childTnLst>
                                </p:cTn>
                              </p:par>
                            </p:childTnLst>
                          </p:cTn>
                        </p:par>
                        <p:par>
                          <p:cTn id="75" fill="hold">
                            <p:stCondLst>
                              <p:cond delay="4000"/>
                            </p:stCondLst>
                            <p:childTnLst>
                              <p:par>
                                <p:cTn id="76" presetID="42" presetClass="entr" presetSubtype="0" fill="hold" grpId="0" nodeType="after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fade">
                                      <p:cBhvr>
                                        <p:cTn id="78" dur="500"/>
                                        <p:tgtEl>
                                          <p:spTgt spid="95"/>
                                        </p:tgtEl>
                                      </p:cBhvr>
                                    </p:animEffect>
                                    <p:anim calcmode="lin" valueType="num">
                                      <p:cBhvr>
                                        <p:cTn id="79" dur="500" fill="hold"/>
                                        <p:tgtEl>
                                          <p:spTgt spid="95"/>
                                        </p:tgtEl>
                                        <p:attrNameLst>
                                          <p:attrName>ppt_x</p:attrName>
                                        </p:attrNameLst>
                                      </p:cBhvr>
                                      <p:tavLst>
                                        <p:tav tm="0">
                                          <p:val>
                                            <p:strVal val="#ppt_x"/>
                                          </p:val>
                                        </p:tav>
                                        <p:tav tm="100000">
                                          <p:val>
                                            <p:strVal val="#ppt_x"/>
                                          </p:val>
                                        </p:tav>
                                      </p:tavLst>
                                    </p:anim>
                                    <p:anim calcmode="lin" valueType="num">
                                      <p:cBhvr>
                                        <p:cTn id="80" dur="500" fill="hold"/>
                                        <p:tgtEl>
                                          <p:spTgt spid="95"/>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96"/>
                                        </p:tgtEl>
                                        <p:attrNameLst>
                                          <p:attrName>style.visibility</p:attrName>
                                        </p:attrNameLst>
                                      </p:cBhvr>
                                      <p:to>
                                        <p:strVal val="visible"/>
                                      </p:to>
                                    </p:set>
                                    <p:animEffect transition="in" filter="fade">
                                      <p:cBhvr>
                                        <p:cTn id="83" dur="500"/>
                                        <p:tgtEl>
                                          <p:spTgt spid="96"/>
                                        </p:tgtEl>
                                      </p:cBhvr>
                                    </p:animEffect>
                                    <p:anim calcmode="lin" valueType="num">
                                      <p:cBhvr>
                                        <p:cTn id="84" dur="500" fill="hold"/>
                                        <p:tgtEl>
                                          <p:spTgt spid="96"/>
                                        </p:tgtEl>
                                        <p:attrNameLst>
                                          <p:attrName>ppt_x</p:attrName>
                                        </p:attrNameLst>
                                      </p:cBhvr>
                                      <p:tavLst>
                                        <p:tav tm="0">
                                          <p:val>
                                            <p:strVal val="#ppt_x"/>
                                          </p:val>
                                        </p:tav>
                                        <p:tav tm="100000">
                                          <p:val>
                                            <p:strVal val="#ppt_x"/>
                                          </p:val>
                                        </p:tav>
                                      </p:tavLst>
                                    </p:anim>
                                    <p:anim calcmode="lin" valueType="num">
                                      <p:cBhvr>
                                        <p:cTn id="85" dur="500" fill="hold"/>
                                        <p:tgtEl>
                                          <p:spTgt spid="96"/>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112"/>
                                        </p:tgtEl>
                                        <p:attrNameLst>
                                          <p:attrName>style.visibility</p:attrName>
                                        </p:attrNameLst>
                                      </p:cBhvr>
                                      <p:to>
                                        <p:strVal val="visible"/>
                                      </p:to>
                                    </p:set>
                                    <p:animEffect transition="in" filter="fade">
                                      <p:cBhvr>
                                        <p:cTn id="88" dur="500"/>
                                        <p:tgtEl>
                                          <p:spTgt spid="112"/>
                                        </p:tgtEl>
                                      </p:cBhvr>
                                    </p:animEffect>
                                    <p:anim calcmode="lin" valueType="num">
                                      <p:cBhvr>
                                        <p:cTn id="89" dur="500" fill="hold"/>
                                        <p:tgtEl>
                                          <p:spTgt spid="112"/>
                                        </p:tgtEl>
                                        <p:attrNameLst>
                                          <p:attrName>ppt_x</p:attrName>
                                        </p:attrNameLst>
                                      </p:cBhvr>
                                      <p:tavLst>
                                        <p:tav tm="0">
                                          <p:val>
                                            <p:strVal val="#ppt_x"/>
                                          </p:val>
                                        </p:tav>
                                        <p:tav tm="100000">
                                          <p:val>
                                            <p:strVal val="#ppt_x"/>
                                          </p:val>
                                        </p:tav>
                                      </p:tavLst>
                                    </p:anim>
                                    <p:anim calcmode="lin" valueType="num">
                                      <p:cBhvr>
                                        <p:cTn id="90" dur="500" fill="hold"/>
                                        <p:tgtEl>
                                          <p:spTgt spid="112"/>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113"/>
                                        </p:tgtEl>
                                        <p:attrNameLst>
                                          <p:attrName>style.visibility</p:attrName>
                                        </p:attrNameLst>
                                      </p:cBhvr>
                                      <p:to>
                                        <p:strVal val="visible"/>
                                      </p:to>
                                    </p:set>
                                    <p:animEffect transition="in" filter="fade">
                                      <p:cBhvr>
                                        <p:cTn id="93" dur="500"/>
                                        <p:tgtEl>
                                          <p:spTgt spid="113"/>
                                        </p:tgtEl>
                                      </p:cBhvr>
                                    </p:animEffect>
                                    <p:anim calcmode="lin" valueType="num">
                                      <p:cBhvr>
                                        <p:cTn id="94" dur="500" fill="hold"/>
                                        <p:tgtEl>
                                          <p:spTgt spid="113"/>
                                        </p:tgtEl>
                                        <p:attrNameLst>
                                          <p:attrName>ppt_x</p:attrName>
                                        </p:attrNameLst>
                                      </p:cBhvr>
                                      <p:tavLst>
                                        <p:tav tm="0">
                                          <p:val>
                                            <p:strVal val="#ppt_x"/>
                                          </p:val>
                                        </p:tav>
                                        <p:tav tm="100000">
                                          <p:val>
                                            <p:strVal val="#ppt_x"/>
                                          </p:val>
                                        </p:tav>
                                      </p:tavLst>
                                    </p:anim>
                                    <p:anim calcmode="lin" valueType="num">
                                      <p:cBhvr>
                                        <p:cTn id="95" dur="500" fill="hold"/>
                                        <p:tgtEl>
                                          <p:spTgt spid="113"/>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130"/>
                                        </p:tgtEl>
                                        <p:attrNameLst>
                                          <p:attrName>style.visibility</p:attrName>
                                        </p:attrNameLst>
                                      </p:cBhvr>
                                      <p:to>
                                        <p:strVal val="visible"/>
                                      </p:to>
                                    </p:set>
                                    <p:animEffect transition="in" filter="fade">
                                      <p:cBhvr>
                                        <p:cTn id="98" dur="500"/>
                                        <p:tgtEl>
                                          <p:spTgt spid="130"/>
                                        </p:tgtEl>
                                      </p:cBhvr>
                                    </p:animEffect>
                                    <p:anim calcmode="lin" valueType="num">
                                      <p:cBhvr>
                                        <p:cTn id="99" dur="500" fill="hold"/>
                                        <p:tgtEl>
                                          <p:spTgt spid="130"/>
                                        </p:tgtEl>
                                        <p:attrNameLst>
                                          <p:attrName>ppt_x</p:attrName>
                                        </p:attrNameLst>
                                      </p:cBhvr>
                                      <p:tavLst>
                                        <p:tav tm="0">
                                          <p:val>
                                            <p:strVal val="#ppt_x"/>
                                          </p:val>
                                        </p:tav>
                                        <p:tav tm="100000">
                                          <p:val>
                                            <p:strVal val="#ppt_x"/>
                                          </p:val>
                                        </p:tav>
                                      </p:tavLst>
                                    </p:anim>
                                    <p:anim calcmode="lin" valueType="num">
                                      <p:cBhvr>
                                        <p:cTn id="100" dur="500" fill="hold"/>
                                        <p:tgtEl>
                                          <p:spTgt spid="130"/>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131"/>
                                        </p:tgtEl>
                                        <p:attrNameLst>
                                          <p:attrName>style.visibility</p:attrName>
                                        </p:attrNameLst>
                                      </p:cBhvr>
                                      <p:to>
                                        <p:strVal val="visible"/>
                                      </p:to>
                                    </p:set>
                                    <p:animEffect transition="in" filter="fade">
                                      <p:cBhvr>
                                        <p:cTn id="103" dur="500"/>
                                        <p:tgtEl>
                                          <p:spTgt spid="131"/>
                                        </p:tgtEl>
                                      </p:cBhvr>
                                    </p:animEffect>
                                    <p:anim calcmode="lin" valueType="num">
                                      <p:cBhvr>
                                        <p:cTn id="104" dur="500" fill="hold"/>
                                        <p:tgtEl>
                                          <p:spTgt spid="131"/>
                                        </p:tgtEl>
                                        <p:attrNameLst>
                                          <p:attrName>ppt_x</p:attrName>
                                        </p:attrNameLst>
                                      </p:cBhvr>
                                      <p:tavLst>
                                        <p:tav tm="0">
                                          <p:val>
                                            <p:strVal val="#ppt_x"/>
                                          </p:val>
                                        </p:tav>
                                        <p:tav tm="100000">
                                          <p:val>
                                            <p:strVal val="#ppt_x"/>
                                          </p:val>
                                        </p:tav>
                                      </p:tavLst>
                                    </p:anim>
                                    <p:anim calcmode="lin" valueType="num">
                                      <p:cBhvr>
                                        <p:cTn id="105" dur="500" fill="hold"/>
                                        <p:tgtEl>
                                          <p:spTgt spid="131"/>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98"/>
                                        </p:tgtEl>
                                        <p:attrNameLst>
                                          <p:attrName>style.visibility</p:attrName>
                                        </p:attrNameLst>
                                      </p:cBhvr>
                                      <p:to>
                                        <p:strVal val="visible"/>
                                      </p:to>
                                    </p:set>
                                    <p:animEffect transition="in" filter="fade">
                                      <p:cBhvr>
                                        <p:cTn id="108" dur="500"/>
                                        <p:tgtEl>
                                          <p:spTgt spid="98"/>
                                        </p:tgtEl>
                                      </p:cBhvr>
                                    </p:animEffect>
                                    <p:anim calcmode="lin" valueType="num">
                                      <p:cBhvr>
                                        <p:cTn id="109" dur="500" fill="hold"/>
                                        <p:tgtEl>
                                          <p:spTgt spid="98"/>
                                        </p:tgtEl>
                                        <p:attrNameLst>
                                          <p:attrName>ppt_x</p:attrName>
                                        </p:attrNameLst>
                                      </p:cBhvr>
                                      <p:tavLst>
                                        <p:tav tm="0">
                                          <p:val>
                                            <p:strVal val="#ppt_x"/>
                                          </p:val>
                                        </p:tav>
                                        <p:tav tm="100000">
                                          <p:val>
                                            <p:strVal val="#ppt_x"/>
                                          </p:val>
                                        </p:tav>
                                      </p:tavLst>
                                    </p:anim>
                                    <p:anim calcmode="lin" valueType="num">
                                      <p:cBhvr>
                                        <p:cTn id="110" dur="500" fill="hold"/>
                                        <p:tgtEl>
                                          <p:spTgt spid="98"/>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99"/>
                                        </p:tgtEl>
                                        <p:attrNameLst>
                                          <p:attrName>style.visibility</p:attrName>
                                        </p:attrNameLst>
                                      </p:cBhvr>
                                      <p:to>
                                        <p:strVal val="visible"/>
                                      </p:to>
                                    </p:set>
                                    <p:animEffect transition="in" filter="fade">
                                      <p:cBhvr>
                                        <p:cTn id="113" dur="500"/>
                                        <p:tgtEl>
                                          <p:spTgt spid="99"/>
                                        </p:tgtEl>
                                      </p:cBhvr>
                                    </p:animEffect>
                                    <p:anim calcmode="lin" valueType="num">
                                      <p:cBhvr>
                                        <p:cTn id="114" dur="500" fill="hold"/>
                                        <p:tgtEl>
                                          <p:spTgt spid="99"/>
                                        </p:tgtEl>
                                        <p:attrNameLst>
                                          <p:attrName>ppt_x</p:attrName>
                                        </p:attrNameLst>
                                      </p:cBhvr>
                                      <p:tavLst>
                                        <p:tav tm="0">
                                          <p:val>
                                            <p:strVal val="#ppt_x"/>
                                          </p:val>
                                        </p:tav>
                                        <p:tav tm="100000">
                                          <p:val>
                                            <p:strVal val="#ppt_x"/>
                                          </p:val>
                                        </p:tav>
                                      </p:tavLst>
                                    </p:anim>
                                    <p:anim calcmode="lin" valueType="num">
                                      <p:cBhvr>
                                        <p:cTn id="115" dur="500" fill="hold"/>
                                        <p:tgtEl>
                                          <p:spTgt spid="99"/>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105"/>
                                        </p:tgtEl>
                                        <p:attrNameLst>
                                          <p:attrName>style.visibility</p:attrName>
                                        </p:attrNameLst>
                                      </p:cBhvr>
                                      <p:to>
                                        <p:strVal val="visible"/>
                                      </p:to>
                                    </p:set>
                                    <p:animEffect transition="in" filter="fade">
                                      <p:cBhvr>
                                        <p:cTn id="118" dur="500"/>
                                        <p:tgtEl>
                                          <p:spTgt spid="105"/>
                                        </p:tgtEl>
                                      </p:cBhvr>
                                    </p:animEffect>
                                    <p:anim calcmode="lin" valueType="num">
                                      <p:cBhvr>
                                        <p:cTn id="119" dur="500" fill="hold"/>
                                        <p:tgtEl>
                                          <p:spTgt spid="105"/>
                                        </p:tgtEl>
                                        <p:attrNameLst>
                                          <p:attrName>ppt_x</p:attrName>
                                        </p:attrNameLst>
                                      </p:cBhvr>
                                      <p:tavLst>
                                        <p:tav tm="0">
                                          <p:val>
                                            <p:strVal val="#ppt_x"/>
                                          </p:val>
                                        </p:tav>
                                        <p:tav tm="100000">
                                          <p:val>
                                            <p:strVal val="#ppt_x"/>
                                          </p:val>
                                        </p:tav>
                                      </p:tavLst>
                                    </p:anim>
                                    <p:anim calcmode="lin" valueType="num">
                                      <p:cBhvr>
                                        <p:cTn id="120" dur="500" fill="hold"/>
                                        <p:tgtEl>
                                          <p:spTgt spid="105"/>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106"/>
                                        </p:tgtEl>
                                        <p:attrNameLst>
                                          <p:attrName>style.visibility</p:attrName>
                                        </p:attrNameLst>
                                      </p:cBhvr>
                                      <p:to>
                                        <p:strVal val="visible"/>
                                      </p:to>
                                    </p:set>
                                    <p:animEffect transition="in" filter="fade">
                                      <p:cBhvr>
                                        <p:cTn id="123" dur="500"/>
                                        <p:tgtEl>
                                          <p:spTgt spid="106"/>
                                        </p:tgtEl>
                                      </p:cBhvr>
                                    </p:animEffect>
                                    <p:anim calcmode="lin" valueType="num">
                                      <p:cBhvr>
                                        <p:cTn id="124" dur="500" fill="hold"/>
                                        <p:tgtEl>
                                          <p:spTgt spid="106"/>
                                        </p:tgtEl>
                                        <p:attrNameLst>
                                          <p:attrName>ppt_x</p:attrName>
                                        </p:attrNameLst>
                                      </p:cBhvr>
                                      <p:tavLst>
                                        <p:tav tm="0">
                                          <p:val>
                                            <p:strVal val="#ppt_x"/>
                                          </p:val>
                                        </p:tav>
                                        <p:tav tm="100000">
                                          <p:val>
                                            <p:strVal val="#ppt_x"/>
                                          </p:val>
                                        </p:tav>
                                      </p:tavLst>
                                    </p:anim>
                                    <p:anim calcmode="lin" valueType="num">
                                      <p:cBhvr>
                                        <p:cTn id="125" dur="500" fill="hold"/>
                                        <p:tgtEl>
                                          <p:spTgt spid="106"/>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123"/>
                                        </p:tgtEl>
                                        <p:attrNameLst>
                                          <p:attrName>style.visibility</p:attrName>
                                        </p:attrNameLst>
                                      </p:cBhvr>
                                      <p:to>
                                        <p:strVal val="visible"/>
                                      </p:to>
                                    </p:set>
                                    <p:animEffect transition="in" filter="fade">
                                      <p:cBhvr>
                                        <p:cTn id="128" dur="500"/>
                                        <p:tgtEl>
                                          <p:spTgt spid="123"/>
                                        </p:tgtEl>
                                      </p:cBhvr>
                                    </p:animEffect>
                                    <p:anim calcmode="lin" valueType="num">
                                      <p:cBhvr>
                                        <p:cTn id="129" dur="500" fill="hold"/>
                                        <p:tgtEl>
                                          <p:spTgt spid="123"/>
                                        </p:tgtEl>
                                        <p:attrNameLst>
                                          <p:attrName>ppt_x</p:attrName>
                                        </p:attrNameLst>
                                      </p:cBhvr>
                                      <p:tavLst>
                                        <p:tav tm="0">
                                          <p:val>
                                            <p:strVal val="#ppt_x"/>
                                          </p:val>
                                        </p:tav>
                                        <p:tav tm="100000">
                                          <p:val>
                                            <p:strVal val="#ppt_x"/>
                                          </p:val>
                                        </p:tav>
                                      </p:tavLst>
                                    </p:anim>
                                    <p:anim calcmode="lin" valueType="num">
                                      <p:cBhvr>
                                        <p:cTn id="130" dur="500" fill="hold"/>
                                        <p:tgtEl>
                                          <p:spTgt spid="123"/>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124"/>
                                        </p:tgtEl>
                                        <p:attrNameLst>
                                          <p:attrName>style.visibility</p:attrName>
                                        </p:attrNameLst>
                                      </p:cBhvr>
                                      <p:to>
                                        <p:strVal val="visible"/>
                                      </p:to>
                                    </p:set>
                                    <p:animEffect transition="in" filter="fade">
                                      <p:cBhvr>
                                        <p:cTn id="133" dur="500"/>
                                        <p:tgtEl>
                                          <p:spTgt spid="124"/>
                                        </p:tgtEl>
                                      </p:cBhvr>
                                    </p:animEffect>
                                    <p:anim calcmode="lin" valueType="num">
                                      <p:cBhvr>
                                        <p:cTn id="134" dur="500" fill="hold"/>
                                        <p:tgtEl>
                                          <p:spTgt spid="124"/>
                                        </p:tgtEl>
                                        <p:attrNameLst>
                                          <p:attrName>ppt_x</p:attrName>
                                        </p:attrNameLst>
                                      </p:cBhvr>
                                      <p:tavLst>
                                        <p:tav tm="0">
                                          <p:val>
                                            <p:strVal val="#ppt_x"/>
                                          </p:val>
                                        </p:tav>
                                        <p:tav tm="100000">
                                          <p:val>
                                            <p:strVal val="#ppt_x"/>
                                          </p:val>
                                        </p:tav>
                                      </p:tavLst>
                                    </p:anim>
                                    <p:anim calcmode="lin" valueType="num">
                                      <p:cBhvr>
                                        <p:cTn id="135" dur="500" fill="hold"/>
                                        <p:tgtEl>
                                          <p:spTgt spid="1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0" grpId="0" animBg="1"/>
      <p:bldP spid="91" grpId="0" animBg="1"/>
      <p:bldP spid="95" grpId="0"/>
      <p:bldP spid="96" grpId="0"/>
      <p:bldP spid="97" grpId="0" animBg="1"/>
      <p:bldP spid="98" grpId="0"/>
      <p:bldP spid="99" grpId="0"/>
      <p:bldP spid="100" grpId="0" animBg="1"/>
      <p:bldP spid="104" grpId="0" animBg="1"/>
      <p:bldP spid="105" grpId="0"/>
      <p:bldP spid="106" grpId="0"/>
      <p:bldP spid="107" grpId="0" animBg="1"/>
      <p:bldP spid="111" grpId="0" animBg="1"/>
      <p:bldP spid="112" grpId="0"/>
      <p:bldP spid="113" grpId="0"/>
      <p:bldP spid="114" grpId="0" animBg="1"/>
      <p:bldP spid="118" grpId="0" animBg="1"/>
      <p:bldP spid="119" grpId="0" animBg="1"/>
      <p:bldP spid="123" grpId="0"/>
      <p:bldP spid="124" grpId="0"/>
      <p:bldP spid="125" grpId="0" animBg="1"/>
      <p:bldP spid="126" grpId="0" animBg="1"/>
      <p:bldP spid="130" grpId="0"/>
      <p:bldP spid="131"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 name="Rectangle 43"/>
          <p:cNvSpPr>
            <a:spLocks noChangeArrowheads="1"/>
          </p:cNvSpPr>
          <p:nvPr/>
        </p:nvSpPr>
        <p:spPr bwMode="auto">
          <a:xfrm>
            <a:off x="1461591" y="1162646"/>
            <a:ext cx="6854825" cy="3048000"/>
          </a:xfrm>
          <a:prstGeom prst="rect">
            <a:avLst/>
          </a:prstGeom>
          <a:solidFill>
            <a:srgbClr val="085029"/>
          </a:solidFill>
          <a:ln>
            <a:noFill/>
          </a:ln>
          <a:effectLst>
            <a:outerShdw blurRad="139700" dist="38100" dir="2700000" algn="tl" rotWithShape="0">
              <a:prstClr val="black">
                <a:alpha val="40000"/>
              </a:prstClr>
            </a:outerShdw>
          </a:effectLst>
        </p:spPr>
        <p:txBody>
          <a:bodyPr wrap="none" anchor="ctr"/>
          <a:lstStyle/>
          <a:p>
            <a:endParaRPr lang="zh-CN" altLang="en-US"/>
          </a:p>
        </p:txBody>
      </p:sp>
      <p:sp>
        <p:nvSpPr>
          <p:cNvPr id="40" name="Rectangle 44"/>
          <p:cNvSpPr>
            <a:spLocks noChangeArrowheads="1"/>
          </p:cNvSpPr>
          <p:nvPr/>
        </p:nvSpPr>
        <p:spPr bwMode="auto">
          <a:xfrm>
            <a:off x="1537791" y="1238846"/>
            <a:ext cx="6692900" cy="2874962"/>
          </a:xfrm>
          <a:prstGeom prst="rect">
            <a:avLst/>
          </a:prstGeom>
          <a:solidFill>
            <a:schemeClr val="bg1"/>
          </a:solidFill>
          <a:ln w="9525" algn="ctr">
            <a:solidFill>
              <a:schemeClr val="tx1"/>
            </a:solidFill>
            <a:prstDash val="dash"/>
            <a:miter lim="800000"/>
          </a:ln>
          <a:effectLst/>
          <a:extLs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wrap="none" anchor="ctr"/>
          <a:lstStyle/>
          <a:p>
            <a:endParaRPr lang="zh-CN" altLang="en-US"/>
          </a:p>
        </p:txBody>
      </p:sp>
      <p:sp>
        <p:nvSpPr>
          <p:cNvPr id="41" name="Rectangle 30"/>
          <p:cNvSpPr>
            <a:spLocks noChangeArrowheads="1"/>
          </p:cNvSpPr>
          <p:nvPr/>
        </p:nvSpPr>
        <p:spPr bwMode="auto">
          <a:xfrm>
            <a:off x="1908710" y="1987958"/>
            <a:ext cx="6019324" cy="1981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fontAlgn="auto">
              <a:lnSpc>
                <a:spcPct val="130000"/>
              </a:lnSpc>
              <a:spcBef>
                <a:spcPts val="0"/>
              </a:spcBef>
              <a:spcAft>
                <a:spcPts val="0"/>
              </a:spcAft>
              <a:buFontTx/>
              <a:buNone/>
              <a:defRPr/>
            </a:pPr>
            <a:r>
              <a:rPr lang="zh-CN" altLang="en-US" sz="1600" b="0" kern="0" dirty="0">
                <a:latin typeface="微软雅黑" panose="020B0503020204020204" pitchFamily="34" charset="-122"/>
                <a:ea typeface="微软雅黑" panose="020B0503020204020204" pitchFamily="34" charset="-122"/>
              </a:rPr>
              <a:t>回顾这一年的工作，在取得成绩的同时，我们也找到了工作中的不足和问题，主要反映于</a:t>
            </a:r>
            <a:r>
              <a:rPr lang="en-US" altLang="zh-CN" sz="1600" b="0" kern="0" dirty="0">
                <a:latin typeface="微软雅黑" panose="020B0503020204020204" pitchFamily="34" charset="-122"/>
                <a:ea typeface="微软雅黑" panose="020B0503020204020204" pitchFamily="34" charset="-122"/>
              </a:rPr>
              <a:t>XX</a:t>
            </a:r>
            <a:r>
              <a:rPr lang="zh-CN" altLang="en-US" sz="1600" b="0" kern="0" dirty="0">
                <a:latin typeface="微软雅黑" panose="020B0503020204020204" pitchFamily="34" charset="-122"/>
                <a:ea typeface="微软雅黑" panose="020B0503020204020204" pitchFamily="34" charset="-122"/>
              </a:rPr>
              <a:t>及</a:t>
            </a:r>
            <a:r>
              <a:rPr lang="en-US" altLang="zh-CN" sz="1600" b="0" kern="0" dirty="0">
                <a:latin typeface="微软雅黑" panose="020B0503020204020204" pitchFamily="34" charset="-122"/>
                <a:ea typeface="微软雅黑" panose="020B0503020204020204" pitchFamily="34" charset="-122"/>
              </a:rPr>
              <a:t>XXX</a:t>
            </a:r>
            <a:r>
              <a:rPr lang="zh-CN" altLang="en-US" sz="1600" b="0" kern="0" dirty="0">
                <a:latin typeface="微软雅黑" panose="020B0503020204020204" pitchFamily="34" charset="-122"/>
                <a:ea typeface="微软雅黑" panose="020B0503020204020204" pitchFamily="34" charset="-122"/>
              </a:rPr>
              <a:t>的风格、定型还有特进一步探索，尤其是网上的公司产品库充分体现我们</a:t>
            </a:r>
            <a:r>
              <a:rPr lang="en-US" altLang="zh-CN" sz="1600" b="0" kern="0" dirty="0">
                <a:latin typeface="微软雅黑" panose="020B0503020204020204" pitchFamily="34" charset="-122"/>
                <a:ea typeface="微软雅黑" panose="020B0503020204020204" pitchFamily="34" charset="-122"/>
              </a:rPr>
              <a:t>XXXX</a:t>
            </a:r>
            <a:r>
              <a:rPr lang="zh-CN" altLang="en-US" sz="1600" b="0" kern="0" dirty="0">
                <a:latin typeface="微软雅黑" panose="020B0503020204020204" pitchFamily="34" charset="-122"/>
                <a:ea typeface="微软雅黑" panose="020B0503020204020204" pitchFamily="34" charset="-122"/>
              </a:rPr>
              <a:t>和我们这个平台能为客户提供良好的商机和快捷方便的信息、导航的功能发挥。展望新的一年，我们将继续努力，力争各项工作更上一个新的台阶。</a:t>
            </a:r>
            <a:endParaRPr lang="zh-CN" altLang="en-US" sz="1600" b="0" dirty="0">
              <a:latin typeface="微软雅黑" panose="020B0503020204020204" pitchFamily="34" charset="-122"/>
              <a:ea typeface="微软雅黑" panose="020B0503020204020204" pitchFamily="34" charset="-122"/>
            </a:endParaRPr>
          </a:p>
        </p:txBody>
      </p:sp>
      <p:pic>
        <p:nvPicPr>
          <p:cNvPr id="42" name="Picture 36" descr="1201941_094030072844_2"/>
          <p:cNvPicPr>
            <a:picLocks noChangeAspect="1" noChangeArrowheads="1"/>
          </p:cNvPicPr>
          <p:nvPr/>
        </p:nvPicPr>
        <p:blipFill>
          <a:blip r:embed="rId3" cstate="screen">
            <a:lum bright="14000" contrast="32000"/>
            <a:extLst>
              <a:ext uri="{28A0092B-C50C-407E-A947-70E740481C1C}">
                <a14:useLocalDpi xmlns:a14="http://schemas.microsoft.com/office/drawing/2010/main"/>
              </a:ext>
            </a:extLst>
          </a:blip>
          <a:srcRect/>
          <a:stretch>
            <a:fillRect/>
          </a:stretch>
        </p:blipFill>
        <p:spPr bwMode="auto">
          <a:xfrm>
            <a:off x="5493841" y="843558"/>
            <a:ext cx="1150938" cy="8223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43" name="Picture 37" descr="b7fd5266d01609244a046bf5d50735fae6cd343f"/>
          <p:cNvPicPr>
            <a:picLocks noChangeAspect="1" noChangeArrowheads="1"/>
          </p:cNvPicPr>
          <p:nvPr/>
        </p:nvPicPr>
        <p:blipFill>
          <a:blip r:embed="rId4" cstate="screen">
            <a:lum bright="14000" contrast="32000"/>
            <a:extLst>
              <a:ext uri="{28A0092B-C50C-407E-A947-70E740481C1C}">
                <a14:useLocalDpi xmlns:a14="http://schemas.microsoft.com/office/drawing/2010/main"/>
              </a:ext>
            </a:extLst>
          </a:blip>
          <a:srcRect/>
          <a:stretch>
            <a:fillRect/>
          </a:stretch>
        </p:blipFill>
        <p:spPr bwMode="auto">
          <a:xfrm>
            <a:off x="6790829" y="843558"/>
            <a:ext cx="1223962" cy="812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44" name="Picture 40"/>
          <p:cNvPicPr>
            <a:picLocks noChangeAspect="1" noChangeArrowheads="1"/>
          </p:cNvPicPr>
          <p:nvPr/>
        </p:nvPicPr>
        <p:blipFill>
          <a:blip r:embed="rId5" cstate="screen">
            <a:duotone>
              <a:prstClr val="black"/>
              <a:schemeClr val="accent3">
                <a:tint val="45000"/>
                <a:satMod val="400000"/>
              </a:schemeClr>
            </a:duotone>
            <a:extLst>
              <a:ext uri="{BEBA8EAE-BF5A-486C-A8C5-ECC9F3942E4B}">
                <a14:imgProps xmlns:a14="http://schemas.microsoft.com/office/drawing/2010/main">
                  <a14:imgLayer r:embed="rId6">
                    <a14:imgEffect>
                      <a14:colorTemperature colorTemp="7200"/>
                    </a14:imgEffect>
                  </a14:imgLayer>
                </a14:imgProps>
              </a:ext>
              <a:ext uri="{28A0092B-C50C-407E-A947-70E740481C1C}">
                <a14:useLocalDpi xmlns:a14="http://schemas.microsoft.com/office/drawing/2010/main"/>
              </a:ext>
            </a:extLst>
          </a:blip>
          <a:srcRect/>
          <a:stretch>
            <a:fillRect/>
          </a:stretch>
        </p:blipFill>
        <p:spPr bwMode="auto">
          <a:xfrm>
            <a:off x="1317129" y="1294408"/>
            <a:ext cx="1957387" cy="660400"/>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pic>
      <p:sp>
        <p:nvSpPr>
          <p:cNvPr id="45" name="Text Box 5"/>
          <p:cNvSpPr txBox="1">
            <a:spLocks noChangeArrowheads="1"/>
          </p:cNvSpPr>
          <p:nvPr/>
        </p:nvSpPr>
        <p:spPr bwMode="auto">
          <a:xfrm>
            <a:off x="1474291" y="1286471"/>
            <a:ext cx="1944688" cy="655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700">
                <a:solidFill>
                  <a:schemeClr val="bg1"/>
                </a:solidFill>
                <a:latin typeface="方正隶二简体" panose="03000509000000000000" pitchFamily="65" charset="-122"/>
                <a:ea typeface="方正隶二简体" panose="03000509000000000000" pitchFamily="65" charset="-122"/>
              </a:rPr>
              <a:t>前 言</a:t>
            </a:r>
          </a:p>
        </p:txBody>
      </p:sp>
      <p:pic>
        <p:nvPicPr>
          <p:cNvPr id="15" name="图片 1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02291" y="2783205"/>
            <a:ext cx="2419532" cy="236029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advClick="0" advTm="8000">
        <p14:prism/>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300"/>
                                  </p:stCondLst>
                                  <p:childTnLst>
                                    <p:set>
                                      <p:cBhvr>
                                        <p:cTn id="10" dur="1" fill="hold">
                                          <p:stCondLst>
                                            <p:cond delay="0"/>
                                          </p:stCondLst>
                                        </p:cTn>
                                        <p:tgtEl>
                                          <p:spTgt spid="40"/>
                                        </p:tgtEl>
                                        <p:attrNameLst>
                                          <p:attrName>style.visibility</p:attrName>
                                        </p:attrNameLst>
                                      </p:cBhvr>
                                      <p:to>
                                        <p:strVal val="visible"/>
                                      </p:to>
                                    </p:set>
                                    <p:anim calcmode="lin" valueType="num">
                                      <p:cBhvr>
                                        <p:cTn id="11" dur="500" fill="hold"/>
                                        <p:tgtEl>
                                          <p:spTgt spid="40"/>
                                        </p:tgtEl>
                                        <p:attrNameLst>
                                          <p:attrName>ppt_w</p:attrName>
                                        </p:attrNameLst>
                                      </p:cBhvr>
                                      <p:tavLst>
                                        <p:tav tm="0">
                                          <p:val>
                                            <p:fltVal val="0"/>
                                          </p:val>
                                        </p:tav>
                                        <p:tav tm="100000">
                                          <p:val>
                                            <p:strVal val="#ppt_w"/>
                                          </p:val>
                                        </p:tav>
                                      </p:tavLst>
                                    </p:anim>
                                    <p:anim calcmode="lin" valueType="num">
                                      <p:cBhvr>
                                        <p:cTn id="12" dur="500" fill="hold"/>
                                        <p:tgtEl>
                                          <p:spTgt spid="40"/>
                                        </p:tgtEl>
                                        <p:attrNameLst>
                                          <p:attrName>ppt_h</p:attrName>
                                        </p:attrNameLst>
                                      </p:cBhvr>
                                      <p:tavLst>
                                        <p:tav tm="0">
                                          <p:val>
                                            <p:fltVal val="0"/>
                                          </p:val>
                                        </p:tav>
                                        <p:tav tm="100000">
                                          <p:val>
                                            <p:strVal val="#ppt_h"/>
                                          </p:val>
                                        </p:tav>
                                      </p:tavLst>
                                    </p:anim>
                                  </p:childTnLst>
                                </p:cTn>
                              </p:par>
                            </p:childTnLst>
                          </p:cTn>
                        </p:par>
                        <p:par>
                          <p:cTn id="13" fill="hold">
                            <p:stCondLst>
                              <p:cond delay="500"/>
                            </p:stCondLst>
                            <p:childTnLst>
                              <p:par>
                                <p:cTn id="14" presetID="12" presetClass="entr" presetSubtype="8" fill="hold"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slide(fromLeft)">
                                      <p:cBhvr>
                                        <p:cTn id="16" dur="500"/>
                                        <p:tgtEl>
                                          <p:spTgt spid="44"/>
                                        </p:tgtEl>
                                      </p:cBhvr>
                                    </p:animEffect>
                                  </p:childTnLst>
                                </p:cTn>
                              </p:par>
                            </p:childTnLst>
                          </p:cTn>
                        </p:par>
                        <p:par>
                          <p:cTn id="17" fill="hold">
                            <p:stCondLst>
                              <p:cond delay="1000"/>
                            </p:stCondLst>
                            <p:childTnLst>
                              <p:par>
                                <p:cTn id="18" presetID="47" presetClass="entr" presetSubtype="0" fill="hold" grpId="0" nodeType="afterEffect">
                                  <p:stCondLst>
                                    <p:cond delay="0"/>
                                  </p:stCondLst>
                                  <p:iterate type="lt">
                                    <p:tmPct val="0"/>
                                  </p:iterate>
                                  <p:childTnLst>
                                    <p:set>
                                      <p:cBhvr>
                                        <p:cTn id="19" dur="1" fill="hold">
                                          <p:stCondLst>
                                            <p:cond delay="0"/>
                                          </p:stCondLst>
                                        </p:cTn>
                                        <p:tgtEl>
                                          <p:spTgt spid="45"/>
                                        </p:tgtEl>
                                        <p:attrNameLst>
                                          <p:attrName>style.visibility</p:attrName>
                                        </p:attrNameLst>
                                      </p:cBhvr>
                                      <p:to>
                                        <p:strVal val="visible"/>
                                      </p:to>
                                    </p:set>
                                    <p:animEffect transition="in" filter="fade">
                                      <p:cBhvr>
                                        <p:cTn id="20" dur="1000"/>
                                        <p:tgtEl>
                                          <p:spTgt spid="45"/>
                                        </p:tgtEl>
                                      </p:cBhvr>
                                    </p:animEffect>
                                    <p:anim calcmode="lin" valueType="num">
                                      <p:cBhvr>
                                        <p:cTn id="21" dur="1000" fill="hold"/>
                                        <p:tgtEl>
                                          <p:spTgt spid="45"/>
                                        </p:tgtEl>
                                        <p:attrNameLst>
                                          <p:attrName>ppt_x</p:attrName>
                                        </p:attrNameLst>
                                      </p:cBhvr>
                                      <p:tavLst>
                                        <p:tav tm="0">
                                          <p:val>
                                            <p:strVal val="#ppt_x"/>
                                          </p:val>
                                        </p:tav>
                                        <p:tav tm="100000">
                                          <p:val>
                                            <p:strVal val="#ppt_x"/>
                                          </p:val>
                                        </p:tav>
                                      </p:tavLst>
                                    </p:anim>
                                    <p:anim calcmode="lin" valueType="num">
                                      <p:cBhvr>
                                        <p:cTn id="22" dur="1000" fill="hold"/>
                                        <p:tgtEl>
                                          <p:spTgt spid="45"/>
                                        </p:tgtEl>
                                        <p:attrNameLst>
                                          <p:attrName>ppt_y</p:attrName>
                                        </p:attrNameLst>
                                      </p:cBhvr>
                                      <p:tavLst>
                                        <p:tav tm="0">
                                          <p:val>
                                            <p:strVal val="#ppt_y-.1"/>
                                          </p:val>
                                        </p:tav>
                                        <p:tav tm="100000">
                                          <p:val>
                                            <p:strVal val="#ppt_y"/>
                                          </p:val>
                                        </p:tav>
                                      </p:tavLst>
                                    </p:anim>
                                  </p:childTnLst>
                                </p:cTn>
                              </p:par>
                              <p:par>
                                <p:cTn id="23" presetID="12" presetClass="entr" presetSubtype="8" fill="hold" grpId="0" nodeType="withEffect">
                                  <p:stCondLst>
                                    <p:cond delay="700"/>
                                  </p:stCondLst>
                                  <p:childTnLst>
                                    <p:set>
                                      <p:cBhvr>
                                        <p:cTn id="24" dur="1" fill="hold">
                                          <p:stCondLst>
                                            <p:cond delay="0"/>
                                          </p:stCondLst>
                                        </p:cTn>
                                        <p:tgtEl>
                                          <p:spTgt spid="41"/>
                                        </p:tgtEl>
                                        <p:attrNameLst>
                                          <p:attrName>style.visibility</p:attrName>
                                        </p:attrNameLst>
                                      </p:cBhvr>
                                      <p:to>
                                        <p:strVal val="visible"/>
                                      </p:to>
                                    </p:set>
                                    <p:animEffect transition="in" filter="slide(fromLeft)">
                                      <p:cBhvr>
                                        <p:cTn id="25" dur="500"/>
                                        <p:tgtEl>
                                          <p:spTgt spid="41"/>
                                        </p:tgtEl>
                                      </p:cBhvr>
                                    </p:animEffect>
                                  </p:childTnLst>
                                </p:cTn>
                              </p:par>
                            </p:childTnLst>
                          </p:cTn>
                        </p:par>
                        <p:par>
                          <p:cTn id="26" fill="hold">
                            <p:stCondLst>
                              <p:cond delay="2500"/>
                            </p:stCondLst>
                            <p:childTnLst>
                              <p:par>
                                <p:cTn id="27" presetID="52" presetClass="entr" presetSubtype="0" fill="hold" nodeType="afterEffect">
                                  <p:stCondLst>
                                    <p:cond delay="0"/>
                                  </p:stCondLst>
                                  <p:childTnLst>
                                    <p:set>
                                      <p:cBhvr>
                                        <p:cTn id="28" dur="1" fill="hold">
                                          <p:stCondLst>
                                            <p:cond delay="0"/>
                                          </p:stCondLst>
                                        </p:cTn>
                                        <p:tgtEl>
                                          <p:spTgt spid="42"/>
                                        </p:tgtEl>
                                        <p:attrNameLst>
                                          <p:attrName>style.visibility</p:attrName>
                                        </p:attrNameLst>
                                      </p:cBhvr>
                                      <p:to>
                                        <p:strVal val="visible"/>
                                      </p:to>
                                    </p:set>
                                    <p:animScale>
                                      <p:cBhvr>
                                        <p:cTn id="29"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42"/>
                                        </p:tgtEl>
                                        <p:attrNameLst>
                                          <p:attrName>ppt_x</p:attrName>
                                          <p:attrName>ppt_y</p:attrName>
                                        </p:attrNameLst>
                                      </p:cBhvr>
                                    </p:animMotion>
                                    <p:animEffect transition="in" filter="fade">
                                      <p:cBhvr>
                                        <p:cTn id="31" dur="1000"/>
                                        <p:tgtEl>
                                          <p:spTgt spid="42"/>
                                        </p:tgtEl>
                                      </p:cBhvr>
                                    </p:animEffect>
                                  </p:childTnLst>
                                </p:cTn>
                              </p:par>
                              <p:par>
                                <p:cTn id="32" presetID="52" presetClass="entr" presetSubtype="0" fill="hold" nodeType="withEffect">
                                  <p:stCondLst>
                                    <p:cond delay="600"/>
                                  </p:stCondLst>
                                  <p:childTnLst>
                                    <p:set>
                                      <p:cBhvr>
                                        <p:cTn id="33" dur="1" fill="hold">
                                          <p:stCondLst>
                                            <p:cond delay="0"/>
                                          </p:stCondLst>
                                        </p:cTn>
                                        <p:tgtEl>
                                          <p:spTgt spid="43"/>
                                        </p:tgtEl>
                                        <p:attrNameLst>
                                          <p:attrName>style.visibility</p:attrName>
                                        </p:attrNameLst>
                                      </p:cBhvr>
                                      <p:to>
                                        <p:strVal val="visible"/>
                                      </p:to>
                                    </p:set>
                                    <p:animScale>
                                      <p:cBhvr>
                                        <p:cTn id="34"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43"/>
                                        </p:tgtEl>
                                        <p:attrNameLst>
                                          <p:attrName>ppt_x</p:attrName>
                                          <p:attrName>ppt_y</p:attrName>
                                        </p:attrNameLst>
                                      </p:cBhvr>
                                    </p:animMotion>
                                    <p:animEffect transition="in" filter="fade">
                                      <p:cBhvr>
                                        <p:cTn id="36" dur="1000"/>
                                        <p:tgtEl>
                                          <p:spTgt spid="43"/>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1000"/>
                                        <p:tgtEl>
                                          <p:spTgt spid="15"/>
                                        </p:tgtEl>
                                      </p:cBhvr>
                                    </p:animEffect>
                                    <p:anim calcmode="lin" valueType="num">
                                      <p:cBhvr>
                                        <p:cTn id="42" dur="1000" fill="hold"/>
                                        <p:tgtEl>
                                          <p:spTgt spid="15"/>
                                        </p:tgtEl>
                                        <p:attrNameLst>
                                          <p:attrName>ppt_x</p:attrName>
                                        </p:attrNameLst>
                                      </p:cBhvr>
                                      <p:tavLst>
                                        <p:tav tm="0">
                                          <p:val>
                                            <p:strVal val="#ppt_x"/>
                                          </p:val>
                                        </p:tav>
                                        <p:tav tm="100000">
                                          <p:val>
                                            <p:strVal val="#ppt_x"/>
                                          </p:val>
                                        </p:tav>
                                      </p:tavLst>
                                    </p:anim>
                                    <p:anim calcmode="lin" valueType="num">
                                      <p:cBhvr>
                                        <p:cTn id="4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p:bldP spid="4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cxnSp>
        <p:nvCxnSpPr>
          <p:cNvPr id="19" name="直接连接符 18"/>
          <p:cNvCxnSpPr/>
          <p:nvPr/>
        </p:nvCxnSpPr>
        <p:spPr>
          <a:xfrm>
            <a:off x="26997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44999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63001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880128" y="3039802"/>
            <a:ext cx="1819664" cy="1222885"/>
            <a:chOff x="880128" y="3075806"/>
            <a:chExt cx="1819664" cy="1222885"/>
          </a:xfrm>
        </p:grpSpPr>
        <p:sp>
          <p:nvSpPr>
            <p:cNvPr id="23" name="文本框 25"/>
            <p:cNvSpPr txBox="1"/>
            <p:nvPr/>
          </p:nvSpPr>
          <p:spPr>
            <a:xfrm>
              <a:off x="880128"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1043602"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2699792" y="3039802"/>
            <a:ext cx="1819664" cy="1222885"/>
            <a:chOff x="2699792" y="3075806"/>
            <a:chExt cx="1819664" cy="1222885"/>
          </a:xfrm>
        </p:grpSpPr>
        <p:sp>
          <p:nvSpPr>
            <p:cNvPr id="26" name="文本框 25"/>
            <p:cNvSpPr txBox="1"/>
            <p:nvPr/>
          </p:nvSpPr>
          <p:spPr>
            <a:xfrm>
              <a:off x="26997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2863266"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4499992" y="3039802"/>
            <a:ext cx="1819664" cy="1222885"/>
            <a:chOff x="4499992" y="3075806"/>
            <a:chExt cx="1819664" cy="1222885"/>
          </a:xfrm>
        </p:grpSpPr>
        <p:sp>
          <p:nvSpPr>
            <p:cNvPr id="45" name="文本框 25"/>
            <p:cNvSpPr txBox="1"/>
            <p:nvPr/>
          </p:nvSpPr>
          <p:spPr>
            <a:xfrm>
              <a:off x="44999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6" name="矩形 45"/>
            <p:cNvSpPr/>
            <p:nvPr/>
          </p:nvSpPr>
          <p:spPr>
            <a:xfrm>
              <a:off x="4663466"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6372200" y="3039802"/>
            <a:ext cx="1819664" cy="1222885"/>
            <a:chOff x="6372200" y="3075806"/>
            <a:chExt cx="1819664" cy="1222885"/>
          </a:xfrm>
        </p:grpSpPr>
        <p:sp>
          <p:nvSpPr>
            <p:cNvPr id="48" name="文本框 25"/>
            <p:cNvSpPr txBox="1"/>
            <p:nvPr/>
          </p:nvSpPr>
          <p:spPr>
            <a:xfrm>
              <a:off x="6372200"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9" name="矩形 48"/>
            <p:cNvSpPr/>
            <p:nvPr/>
          </p:nvSpPr>
          <p:spPr>
            <a:xfrm>
              <a:off x="6535674"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4572000" y="1347615"/>
            <a:ext cx="1584176" cy="1440160"/>
            <a:chOff x="4572000" y="1347615"/>
            <a:chExt cx="1584176" cy="1440160"/>
          </a:xfrm>
        </p:grpSpPr>
        <p:sp>
          <p:nvSpPr>
            <p:cNvPr id="51" name="流程图: 手动操作 50"/>
            <p:cNvSpPr/>
            <p:nvPr/>
          </p:nvSpPr>
          <p:spPr>
            <a:xfrm rot="16200000">
              <a:off x="4644008" y="1275607"/>
              <a:ext cx="1440160" cy="1584176"/>
            </a:xfrm>
            <a:prstGeom prst="flowChartManualOperation">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2" name="KSO_Shape"/>
            <p:cNvSpPr/>
            <p:nvPr/>
          </p:nvSpPr>
          <p:spPr bwMode="auto">
            <a:xfrm>
              <a:off x="5124222" y="1864334"/>
              <a:ext cx="479731" cy="471736"/>
            </a:xfrm>
            <a:custGeom>
              <a:avLst/>
              <a:gdLst>
                <a:gd name="T0" fmla="*/ 1840657 w 4293"/>
                <a:gd name="T1" fmla="*/ 1035711 h 4218"/>
                <a:gd name="T2" fmla="*/ 1891688 w 4293"/>
                <a:gd name="T3" fmla="*/ 969592 h 4218"/>
                <a:gd name="T4" fmla="*/ 1900119 w 4293"/>
                <a:gd name="T5" fmla="*/ 893267 h 4218"/>
                <a:gd name="T6" fmla="*/ 1886363 w 4293"/>
                <a:gd name="T7" fmla="*/ 838242 h 4218"/>
                <a:gd name="T8" fmla="*/ 1857075 w 4293"/>
                <a:gd name="T9" fmla="*/ 794311 h 4218"/>
                <a:gd name="T10" fmla="*/ 1814032 w 4293"/>
                <a:gd name="T11" fmla="*/ 763249 h 4218"/>
                <a:gd name="T12" fmla="*/ 1759895 w 4293"/>
                <a:gd name="T13" fmla="*/ 746386 h 4218"/>
                <a:gd name="T14" fmla="*/ 1644965 w 4293"/>
                <a:gd name="T15" fmla="*/ 734849 h 4218"/>
                <a:gd name="T16" fmla="*/ 1326356 w 4293"/>
                <a:gd name="T17" fmla="*/ 703342 h 4218"/>
                <a:gd name="T18" fmla="*/ 1318368 w 4293"/>
                <a:gd name="T19" fmla="*/ 626574 h 4218"/>
                <a:gd name="T20" fmla="*/ 1345881 w 4293"/>
                <a:gd name="T21" fmla="*/ 542261 h 4218"/>
                <a:gd name="T22" fmla="*/ 1429305 w 4293"/>
                <a:gd name="T23" fmla="*/ 433987 h 4218"/>
                <a:gd name="T24" fmla="*/ 1468354 w 4293"/>
                <a:gd name="T25" fmla="*/ 354112 h 4218"/>
                <a:gd name="T26" fmla="*/ 1489654 w 4293"/>
                <a:gd name="T27" fmla="*/ 267581 h 4218"/>
                <a:gd name="T28" fmla="*/ 1491429 w 4293"/>
                <a:gd name="T29" fmla="*/ 171287 h 4218"/>
                <a:gd name="T30" fmla="*/ 1472348 w 4293"/>
                <a:gd name="T31" fmla="*/ 96294 h 4218"/>
                <a:gd name="T32" fmla="*/ 1422648 w 4293"/>
                <a:gd name="T33" fmla="*/ 19969 h 4218"/>
                <a:gd name="T34" fmla="*/ 1390255 w 4293"/>
                <a:gd name="T35" fmla="*/ 887 h 4218"/>
                <a:gd name="T36" fmla="*/ 1350318 w 4293"/>
                <a:gd name="T37" fmla="*/ 3106 h 4218"/>
                <a:gd name="T38" fmla="*/ 1312600 w 4293"/>
                <a:gd name="T39" fmla="*/ 30175 h 4218"/>
                <a:gd name="T40" fmla="*/ 1249588 w 4293"/>
                <a:gd name="T41" fmla="*/ 130019 h 4218"/>
                <a:gd name="T42" fmla="*/ 1131551 w 4293"/>
                <a:gd name="T43" fmla="*/ 309293 h 4218"/>
                <a:gd name="T44" fmla="*/ 1049902 w 4293"/>
                <a:gd name="T45" fmla="*/ 440643 h 4218"/>
                <a:gd name="T46" fmla="*/ 922991 w 4293"/>
                <a:gd name="T47" fmla="*/ 556018 h 4218"/>
                <a:gd name="T48" fmla="*/ 753036 w 4293"/>
                <a:gd name="T49" fmla="*/ 679824 h 4218"/>
                <a:gd name="T50" fmla="*/ 608375 w 4293"/>
                <a:gd name="T51" fmla="*/ 799192 h 4218"/>
                <a:gd name="T52" fmla="*/ 531607 w 4293"/>
                <a:gd name="T53" fmla="*/ 838242 h 4218"/>
                <a:gd name="T54" fmla="*/ 410908 w 4293"/>
                <a:gd name="T55" fmla="*/ 868861 h 4218"/>
                <a:gd name="T56" fmla="*/ 219654 w 4293"/>
                <a:gd name="T57" fmla="*/ 893267 h 4218"/>
                <a:gd name="T58" fmla="*/ 71443 w 4293"/>
                <a:gd name="T59" fmla="*/ 898592 h 4218"/>
                <a:gd name="T60" fmla="*/ 46150 w 4293"/>
                <a:gd name="T61" fmla="*/ 917230 h 4218"/>
                <a:gd name="T62" fmla="*/ 24850 w 4293"/>
                <a:gd name="T63" fmla="*/ 970479 h 4218"/>
                <a:gd name="T64" fmla="*/ 1775 w 4293"/>
                <a:gd name="T65" fmla="*/ 1184367 h 4218"/>
                <a:gd name="T66" fmla="*/ 6212 w 4293"/>
                <a:gd name="T67" fmla="*/ 1471916 h 4218"/>
                <a:gd name="T68" fmla="*/ 30618 w 4293"/>
                <a:gd name="T69" fmla="*/ 1621016 h 4218"/>
                <a:gd name="T70" fmla="*/ 53249 w 4293"/>
                <a:gd name="T71" fmla="*/ 1663616 h 4218"/>
                <a:gd name="T72" fmla="*/ 75881 w 4293"/>
                <a:gd name="T73" fmla="*/ 1673378 h 4218"/>
                <a:gd name="T74" fmla="*/ 354109 w 4293"/>
                <a:gd name="T75" fmla="*/ 1683584 h 4218"/>
                <a:gd name="T76" fmla="*/ 513857 w 4293"/>
                <a:gd name="T77" fmla="*/ 1709766 h 4218"/>
                <a:gd name="T78" fmla="*/ 715318 w 4293"/>
                <a:gd name="T79" fmla="*/ 1778547 h 4218"/>
                <a:gd name="T80" fmla="*/ 956272 w 4293"/>
                <a:gd name="T81" fmla="*/ 1831353 h 4218"/>
                <a:gd name="T82" fmla="*/ 1241157 w 4293"/>
                <a:gd name="T83" fmla="*/ 1866853 h 4218"/>
                <a:gd name="T84" fmla="*/ 1461254 w 4293"/>
                <a:gd name="T85" fmla="*/ 1866409 h 4218"/>
                <a:gd name="T86" fmla="*/ 1561985 w 4293"/>
                <a:gd name="T87" fmla="*/ 1845997 h 4218"/>
                <a:gd name="T88" fmla="*/ 1617453 w 4293"/>
                <a:gd name="T89" fmla="*/ 1815378 h 4218"/>
                <a:gd name="T90" fmla="*/ 1654727 w 4293"/>
                <a:gd name="T91" fmla="*/ 1759909 h 4218"/>
                <a:gd name="T92" fmla="*/ 1668927 w 4293"/>
                <a:gd name="T93" fmla="*/ 1700891 h 4218"/>
                <a:gd name="T94" fmla="*/ 1660052 w 4293"/>
                <a:gd name="T95" fmla="*/ 1650747 h 4218"/>
                <a:gd name="T96" fmla="*/ 1664046 w 4293"/>
                <a:gd name="T97" fmla="*/ 1623234 h 4218"/>
                <a:gd name="T98" fmla="*/ 1754126 w 4293"/>
                <a:gd name="T99" fmla="*/ 1587291 h 4218"/>
                <a:gd name="T100" fmla="*/ 1788295 w 4293"/>
                <a:gd name="T101" fmla="*/ 1548241 h 4218"/>
                <a:gd name="T102" fmla="*/ 1806488 w 4293"/>
                <a:gd name="T103" fmla="*/ 1500760 h 4218"/>
                <a:gd name="T104" fmla="*/ 1810926 w 4293"/>
                <a:gd name="T105" fmla="*/ 1440854 h 4218"/>
                <a:gd name="T106" fmla="*/ 1791401 w 4293"/>
                <a:gd name="T107" fmla="*/ 1379172 h 4218"/>
                <a:gd name="T108" fmla="*/ 1753239 w 4293"/>
                <a:gd name="T109" fmla="*/ 1348997 h 4218"/>
                <a:gd name="T110" fmla="*/ 1836663 w 4293"/>
                <a:gd name="T111" fmla="*/ 1327698 h 4218"/>
                <a:gd name="T112" fmla="*/ 1870832 w 4293"/>
                <a:gd name="T113" fmla="*/ 1297966 h 4218"/>
                <a:gd name="T114" fmla="*/ 1894350 w 4293"/>
                <a:gd name="T115" fmla="*/ 1253148 h 4218"/>
                <a:gd name="T116" fmla="*/ 1904556 w 4293"/>
                <a:gd name="T117" fmla="*/ 1202117 h 4218"/>
                <a:gd name="T118" fmla="*/ 1900119 w 4293"/>
                <a:gd name="T119" fmla="*/ 1147979 h 4218"/>
                <a:gd name="T120" fmla="*/ 1880150 w 4293"/>
                <a:gd name="T121" fmla="*/ 1104935 h 4218"/>
                <a:gd name="T122" fmla="*/ 1847313 w 4293"/>
                <a:gd name="T123" fmla="*/ 1074317 h 4218"/>
                <a:gd name="T124" fmla="*/ 1803826 w 4293"/>
                <a:gd name="T125" fmla="*/ 1058342 h 42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293" h="4218">
                  <a:moveTo>
                    <a:pt x="4018" y="2379"/>
                  </a:moveTo>
                  <a:lnTo>
                    <a:pt x="4018" y="2379"/>
                  </a:lnTo>
                  <a:lnTo>
                    <a:pt x="4047" y="2374"/>
                  </a:lnTo>
                  <a:lnTo>
                    <a:pt x="4074" y="2367"/>
                  </a:lnTo>
                  <a:lnTo>
                    <a:pt x="4100" y="2359"/>
                  </a:lnTo>
                  <a:lnTo>
                    <a:pt x="4125" y="2347"/>
                  </a:lnTo>
                  <a:lnTo>
                    <a:pt x="4148" y="2334"/>
                  </a:lnTo>
                  <a:lnTo>
                    <a:pt x="4171" y="2320"/>
                  </a:lnTo>
                  <a:lnTo>
                    <a:pt x="4191" y="2302"/>
                  </a:lnTo>
                  <a:lnTo>
                    <a:pt x="4209" y="2283"/>
                  </a:lnTo>
                  <a:lnTo>
                    <a:pt x="4225" y="2262"/>
                  </a:lnTo>
                  <a:lnTo>
                    <a:pt x="4241" y="2238"/>
                  </a:lnTo>
                  <a:lnTo>
                    <a:pt x="4253" y="2213"/>
                  </a:lnTo>
                  <a:lnTo>
                    <a:pt x="4263" y="2185"/>
                  </a:lnTo>
                  <a:lnTo>
                    <a:pt x="4273" y="2155"/>
                  </a:lnTo>
                  <a:lnTo>
                    <a:pt x="4279" y="2123"/>
                  </a:lnTo>
                  <a:lnTo>
                    <a:pt x="4282" y="2089"/>
                  </a:lnTo>
                  <a:lnTo>
                    <a:pt x="4283" y="2053"/>
                  </a:lnTo>
                  <a:lnTo>
                    <a:pt x="4283" y="2033"/>
                  </a:lnTo>
                  <a:lnTo>
                    <a:pt x="4282" y="2013"/>
                  </a:lnTo>
                  <a:lnTo>
                    <a:pt x="4280" y="1993"/>
                  </a:lnTo>
                  <a:lnTo>
                    <a:pt x="4276" y="1975"/>
                  </a:lnTo>
                  <a:lnTo>
                    <a:pt x="4273" y="1956"/>
                  </a:lnTo>
                  <a:lnTo>
                    <a:pt x="4269" y="1938"/>
                  </a:lnTo>
                  <a:lnTo>
                    <a:pt x="4263" y="1920"/>
                  </a:lnTo>
                  <a:lnTo>
                    <a:pt x="4257" y="1904"/>
                  </a:lnTo>
                  <a:lnTo>
                    <a:pt x="4251" y="1889"/>
                  </a:lnTo>
                  <a:lnTo>
                    <a:pt x="4243" y="1872"/>
                  </a:lnTo>
                  <a:lnTo>
                    <a:pt x="4236" y="1858"/>
                  </a:lnTo>
                  <a:lnTo>
                    <a:pt x="4227" y="1842"/>
                  </a:lnTo>
                  <a:lnTo>
                    <a:pt x="4217" y="1828"/>
                  </a:lnTo>
                  <a:lnTo>
                    <a:pt x="4208" y="1815"/>
                  </a:lnTo>
                  <a:lnTo>
                    <a:pt x="4197" y="1802"/>
                  </a:lnTo>
                  <a:lnTo>
                    <a:pt x="4185" y="1790"/>
                  </a:lnTo>
                  <a:lnTo>
                    <a:pt x="4173" y="1778"/>
                  </a:lnTo>
                  <a:lnTo>
                    <a:pt x="4160" y="1768"/>
                  </a:lnTo>
                  <a:lnTo>
                    <a:pt x="4147" y="1757"/>
                  </a:lnTo>
                  <a:lnTo>
                    <a:pt x="4133" y="1746"/>
                  </a:lnTo>
                  <a:lnTo>
                    <a:pt x="4119" y="1737"/>
                  </a:lnTo>
                  <a:lnTo>
                    <a:pt x="4105" y="1729"/>
                  </a:lnTo>
                  <a:lnTo>
                    <a:pt x="4088" y="1720"/>
                  </a:lnTo>
                  <a:lnTo>
                    <a:pt x="4073" y="1713"/>
                  </a:lnTo>
                  <a:lnTo>
                    <a:pt x="4056" y="1706"/>
                  </a:lnTo>
                  <a:lnTo>
                    <a:pt x="4039" y="1700"/>
                  </a:lnTo>
                  <a:lnTo>
                    <a:pt x="4022" y="1695"/>
                  </a:lnTo>
                  <a:lnTo>
                    <a:pt x="4004" y="1690"/>
                  </a:lnTo>
                  <a:lnTo>
                    <a:pt x="3985" y="1686"/>
                  </a:lnTo>
                  <a:lnTo>
                    <a:pt x="3966" y="1682"/>
                  </a:lnTo>
                  <a:lnTo>
                    <a:pt x="3947" y="1680"/>
                  </a:lnTo>
                  <a:lnTo>
                    <a:pt x="3927" y="1678"/>
                  </a:lnTo>
                  <a:lnTo>
                    <a:pt x="3923" y="1678"/>
                  </a:lnTo>
                  <a:lnTo>
                    <a:pt x="3874" y="1672"/>
                  </a:lnTo>
                  <a:lnTo>
                    <a:pt x="3820" y="1666"/>
                  </a:lnTo>
                  <a:lnTo>
                    <a:pt x="3707" y="1656"/>
                  </a:lnTo>
                  <a:lnTo>
                    <a:pt x="3583" y="1647"/>
                  </a:lnTo>
                  <a:lnTo>
                    <a:pt x="3458" y="1640"/>
                  </a:lnTo>
                  <a:lnTo>
                    <a:pt x="3212" y="1628"/>
                  </a:lnTo>
                  <a:lnTo>
                    <a:pt x="3098" y="1622"/>
                  </a:lnTo>
                  <a:lnTo>
                    <a:pt x="2997" y="1617"/>
                  </a:lnTo>
                  <a:lnTo>
                    <a:pt x="2989" y="1585"/>
                  </a:lnTo>
                  <a:lnTo>
                    <a:pt x="2982" y="1556"/>
                  </a:lnTo>
                  <a:lnTo>
                    <a:pt x="2976" y="1529"/>
                  </a:lnTo>
                  <a:lnTo>
                    <a:pt x="2972" y="1504"/>
                  </a:lnTo>
                  <a:lnTo>
                    <a:pt x="2970" y="1479"/>
                  </a:lnTo>
                  <a:lnTo>
                    <a:pt x="2969" y="1456"/>
                  </a:lnTo>
                  <a:lnTo>
                    <a:pt x="2969" y="1434"/>
                  </a:lnTo>
                  <a:lnTo>
                    <a:pt x="2971" y="1412"/>
                  </a:lnTo>
                  <a:lnTo>
                    <a:pt x="2974" y="1391"/>
                  </a:lnTo>
                  <a:lnTo>
                    <a:pt x="2978" y="1369"/>
                  </a:lnTo>
                  <a:lnTo>
                    <a:pt x="2984" y="1347"/>
                  </a:lnTo>
                  <a:lnTo>
                    <a:pt x="2991" y="1325"/>
                  </a:lnTo>
                  <a:lnTo>
                    <a:pt x="3000" y="1301"/>
                  </a:lnTo>
                  <a:lnTo>
                    <a:pt x="3010" y="1276"/>
                  </a:lnTo>
                  <a:lnTo>
                    <a:pt x="3033" y="1222"/>
                  </a:lnTo>
                  <a:lnTo>
                    <a:pt x="3077" y="1173"/>
                  </a:lnTo>
                  <a:lnTo>
                    <a:pt x="3117" y="1125"/>
                  </a:lnTo>
                  <a:lnTo>
                    <a:pt x="3155" y="1077"/>
                  </a:lnTo>
                  <a:lnTo>
                    <a:pt x="3189" y="1028"/>
                  </a:lnTo>
                  <a:lnTo>
                    <a:pt x="3206" y="1003"/>
                  </a:lnTo>
                  <a:lnTo>
                    <a:pt x="3221" y="978"/>
                  </a:lnTo>
                  <a:lnTo>
                    <a:pt x="3237" y="953"/>
                  </a:lnTo>
                  <a:lnTo>
                    <a:pt x="3251" y="928"/>
                  </a:lnTo>
                  <a:lnTo>
                    <a:pt x="3264" y="902"/>
                  </a:lnTo>
                  <a:lnTo>
                    <a:pt x="3277" y="877"/>
                  </a:lnTo>
                  <a:lnTo>
                    <a:pt x="3287" y="851"/>
                  </a:lnTo>
                  <a:lnTo>
                    <a:pt x="3299" y="825"/>
                  </a:lnTo>
                  <a:lnTo>
                    <a:pt x="3309" y="798"/>
                  </a:lnTo>
                  <a:lnTo>
                    <a:pt x="3318" y="772"/>
                  </a:lnTo>
                  <a:lnTo>
                    <a:pt x="3327" y="745"/>
                  </a:lnTo>
                  <a:lnTo>
                    <a:pt x="3335" y="716"/>
                  </a:lnTo>
                  <a:lnTo>
                    <a:pt x="3342" y="689"/>
                  </a:lnTo>
                  <a:lnTo>
                    <a:pt x="3348" y="661"/>
                  </a:lnTo>
                  <a:lnTo>
                    <a:pt x="3353" y="632"/>
                  </a:lnTo>
                  <a:lnTo>
                    <a:pt x="3357" y="603"/>
                  </a:lnTo>
                  <a:lnTo>
                    <a:pt x="3360" y="573"/>
                  </a:lnTo>
                  <a:lnTo>
                    <a:pt x="3363" y="543"/>
                  </a:lnTo>
                  <a:lnTo>
                    <a:pt x="3364" y="513"/>
                  </a:lnTo>
                  <a:lnTo>
                    <a:pt x="3364" y="482"/>
                  </a:lnTo>
                  <a:lnTo>
                    <a:pt x="3364" y="450"/>
                  </a:lnTo>
                  <a:lnTo>
                    <a:pt x="3363" y="418"/>
                  </a:lnTo>
                  <a:lnTo>
                    <a:pt x="3361" y="386"/>
                  </a:lnTo>
                  <a:lnTo>
                    <a:pt x="3358" y="353"/>
                  </a:lnTo>
                  <a:lnTo>
                    <a:pt x="3355" y="328"/>
                  </a:lnTo>
                  <a:lnTo>
                    <a:pt x="3349" y="301"/>
                  </a:lnTo>
                  <a:lnTo>
                    <a:pt x="3341" y="273"/>
                  </a:lnTo>
                  <a:lnTo>
                    <a:pt x="3330" y="245"/>
                  </a:lnTo>
                  <a:lnTo>
                    <a:pt x="3318" y="217"/>
                  </a:lnTo>
                  <a:lnTo>
                    <a:pt x="3305" y="188"/>
                  </a:lnTo>
                  <a:lnTo>
                    <a:pt x="3291" y="161"/>
                  </a:lnTo>
                  <a:lnTo>
                    <a:pt x="3276" y="134"/>
                  </a:lnTo>
                  <a:lnTo>
                    <a:pt x="3258" y="109"/>
                  </a:lnTo>
                  <a:lnTo>
                    <a:pt x="3241" y="85"/>
                  </a:lnTo>
                  <a:lnTo>
                    <a:pt x="3223" y="64"/>
                  </a:lnTo>
                  <a:lnTo>
                    <a:pt x="3206" y="45"/>
                  </a:lnTo>
                  <a:lnTo>
                    <a:pt x="3187" y="29"/>
                  </a:lnTo>
                  <a:lnTo>
                    <a:pt x="3169" y="16"/>
                  </a:lnTo>
                  <a:lnTo>
                    <a:pt x="3160" y="12"/>
                  </a:lnTo>
                  <a:lnTo>
                    <a:pt x="3151" y="7"/>
                  </a:lnTo>
                  <a:lnTo>
                    <a:pt x="3142" y="5"/>
                  </a:lnTo>
                  <a:lnTo>
                    <a:pt x="3133" y="2"/>
                  </a:lnTo>
                  <a:lnTo>
                    <a:pt x="3119" y="1"/>
                  </a:lnTo>
                  <a:lnTo>
                    <a:pt x="3105" y="0"/>
                  </a:lnTo>
                  <a:lnTo>
                    <a:pt x="3092" y="0"/>
                  </a:lnTo>
                  <a:lnTo>
                    <a:pt x="3079" y="1"/>
                  </a:lnTo>
                  <a:lnTo>
                    <a:pt x="3067" y="2"/>
                  </a:lnTo>
                  <a:lnTo>
                    <a:pt x="3055" y="5"/>
                  </a:lnTo>
                  <a:lnTo>
                    <a:pt x="3043" y="7"/>
                  </a:lnTo>
                  <a:lnTo>
                    <a:pt x="3033" y="12"/>
                  </a:lnTo>
                  <a:lnTo>
                    <a:pt x="3022" y="16"/>
                  </a:lnTo>
                  <a:lnTo>
                    <a:pt x="3013" y="21"/>
                  </a:lnTo>
                  <a:lnTo>
                    <a:pt x="3003" y="27"/>
                  </a:lnTo>
                  <a:lnTo>
                    <a:pt x="2994" y="34"/>
                  </a:lnTo>
                  <a:lnTo>
                    <a:pt x="2975" y="50"/>
                  </a:lnTo>
                  <a:lnTo>
                    <a:pt x="2958" y="68"/>
                  </a:lnTo>
                  <a:lnTo>
                    <a:pt x="2940" y="89"/>
                  </a:lnTo>
                  <a:lnTo>
                    <a:pt x="2924" y="112"/>
                  </a:lnTo>
                  <a:lnTo>
                    <a:pt x="2907" y="137"/>
                  </a:lnTo>
                  <a:lnTo>
                    <a:pt x="2891" y="166"/>
                  </a:lnTo>
                  <a:lnTo>
                    <a:pt x="2855" y="226"/>
                  </a:lnTo>
                  <a:lnTo>
                    <a:pt x="2816" y="293"/>
                  </a:lnTo>
                  <a:lnTo>
                    <a:pt x="2775" y="361"/>
                  </a:lnTo>
                  <a:lnTo>
                    <a:pt x="2737" y="419"/>
                  </a:lnTo>
                  <a:lnTo>
                    <a:pt x="2701" y="471"/>
                  </a:lnTo>
                  <a:lnTo>
                    <a:pt x="2666" y="521"/>
                  </a:lnTo>
                  <a:lnTo>
                    <a:pt x="2630" y="572"/>
                  </a:lnTo>
                  <a:lnTo>
                    <a:pt x="2592" y="630"/>
                  </a:lnTo>
                  <a:lnTo>
                    <a:pt x="2550" y="697"/>
                  </a:lnTo>
                  <a:lnTo>
                    <a:pt x="2502" y="778"/>
                  </a:lnTo>
                  <a:lnTo>
                    <a:pt x="2455" y="859"/>
                  </a:lnTo>
                  <a:lnTo>
                    <a:pt x="2434" y="895"/>
                  </a:lnTo>
                  <a:lnTo>
                    <a:pt x="2412" y="929"/>
                  </a:lnTo>
                  <a:lnTo>
                    <a:pt x="2390" y="961"/>
                  </a:lnTo>
                  <a:lnTo>
                    <a:pt x="2366" y="993"/>
                  </a:lnTo>
                  <a:lnTo>
                    <a:pt x="2340" y="1025"/>
                  </a:lnTo>
                  <a:lnTo>
                    <a:pt x="2309" y="1057"/>
                  </a:lnTo>
                  <a:lnTo>
                    <a:pt x="2276" y="1090"/>
                  </a:lnTo>
                  <a:lnTo>
                    <a:pt x="2237" y="1127"/>
                  </a:lnTo>
                  <a:lnTo>
                    <a:pt x="2192" y="1165"/>
                  </a:lnTo>
                  <a:lnTo>
                    <a:pt x="2140" y="1206"/>
                  </a:lnTo>
                  <a:lnTo>
                    <a:pt x="2080" y="1253"/>
                  </a:lnTo>
                  <a:lnTo>
                    <a:pt x="2012" y="1304"/>
                  </a:lnTo>
                  <a:lnTo>
                    <a:pt x="1934" y="1359"/>
                  </a:lnTo>
                  <a:lnTo>
                    <a:pt x="1845" y="1422"/>
                  </a:lnTo>
                  <a:lnTo>
                    <a:pt x="1805" y="1450"/>
                  </a:lnTo>
                  <a:lnTo>
                    <a:pt x="1766" y="1479"/>
                  </a:lnTo>
                  <a:lnTo>
                    <a:pt x="1697" y="1532"/>
                  </a:lnTo>
                  <a:lnTo>
                    <a:pt x="1637" y="1581"/>
                  </a:lnTo>
                  <a:lnTo>
                    <a:pt x="1583" y="1626"/>
                  </a:lnTo>
                  <a:lnTo>
                    <a:pt x="1493" y="1705"/>
                  </a:lnTo>
                  <a:lnTo>
                    <a:pt x="1452" y="1739"/>
                  </a:lnTo>
                  <a:lnTo>
                    <a:pt x="1413" y="1772"/>
                  </a:lnTo>
                  <a:lnTo>
                    <a:pt x="1393" y="1787"/>
                  </a:lnTo>
                  <a:lnTo>
                    <a:pt x="1371" y="1801"/>
                  </a:lnTo>
                  <a:lnTo>
                    <a:pt x="1350" y="1815"/>
                  </a:lnTo>
                  <a:lnTo>
                    <a:pt x="1328" y="1828"/>
                  </a:lnTo>
                  <a:lnTo>
                    <a:pt x="1305" y="1841"/>
                  </a:lnTo>
                  <a:lnTo>
                    <a:pt x="1280" y="1854"/>
                  </a:lnTo>
                  <a:lnTo>
                    <a:pt x="1255" y="1866"/>
                  </a:lnTo>
                  <a:lnTo>
                    <a:pt x="1228" y="1878"/>
                  </a:lnTo>
                  <a:lnTo>
                    <a:pt x="1198" y="1889"/>
                  </a:lnTo>
                  <a:lnTo>
                    <a:pt x="1168" y="1899"/>
                  </a:lnTo>
                  <a:lnTo>
                    <a:pt x="1133" y="1910"/>
                  </a:lnTo>
                  <a:lnTo>
                    <a:pt x="1098" y="1920"/>
                  </a:lnTo>
                  <a:lnTo>
                    <a:pt x="1060" y="1930"/>
                  </a:lnTo>
                  <a:lnTo>
                    <a:pt x="1018" y="1939"/>
                  </a:lnTo>
                  <a:lnTo>
                    <a:pt x="973" y="1949"/>
                  </a:lnTo>
                  <a:lnTo>
                    <a:pt x="926" y="1958"/>
                  </a:lnTo>
                  <a:lnTo>
                    <a:pt x="882" y="1967"/>
                  </a:lnTo>
                  <a:lnTo>
                    <a:pt x="822" y="1976"/>
                  </a:lnTo>
                  <a:lnTo>
                    <a:pt x="746" y="1988"/>
                  </a:lnTo>
                  <a:lnTo>
                    <a:pt x="656" y="1999"/>
                  </a:lnTo>
                  <a:lnTo>
                    <a:pt x="552" y="2008"/>
                  </a:lnTo>
                  <a:lnTo>
                    <a:pt x="495" y="2013"/>
                  </a:lnTo>
                  <a:lnTo>
                    <a:pt x="436" y="2016"/>
                  </a:lnTo>
                  <a:lnTo>
                    <a:pt x="373" y="2020"/>
                  </a:lnTo>
                  <a:lnTo>
                    <a:pt x="308" y="2022"/>
                  </a:lnTo>
                  <a:lnTo>
                    <a:pt x="240" y="2024"/>
                  </a:lnTo>
                  <a:lnTo>
                    <a:pt x="171" y="2025"/>
                  </a:lnTo>
                  <a:lnTo>
                    <a:pt x="161" y="2025"/>
                  </a:lnTo>
                  <a:lnTo>
                    <a:pt x="153" y="2027"/>
                  </a:lnTo>
                  <a:lnTo>
                    <a:pt x="144" y="2031"/>
                  </a:lnTo>
                  <a:lnTo>
                    <a:pt x="136" y="2034"/>
                  </a:lnTo>
                  <a:lnTo>
                    <a:pt x="128" y="2040"/>
                  </a:lnTo>
                  <a:lnTo>
                    <a:pt x="120" y="2048"/>
                  </a:lnTo>
                  <a:lnTo>
                    <a:pt x="111" y="2057"/>
                  </a:lnTo>
                  <a:lnTo>
                    <a:pt x="104" y="2067"/>
                  </a:lnTo>
                  <a:lnTo>
                    <a:pt x="96" y="2079"/>
                  </a:lnTo>
                  <a:lnTo>
                    <a:pt x="89" y="2092"/>
                  </a:lnTo>
                  <a:lnTo>
                    <a:pt x="82" y="2108"/>
                  </a:lnTo>
                  <a:lnTo>
                    <a:pt x="75" y="2125"/>
                  </a:lnTo>
                  <a:lnTo>
                    <a:pt x="69" y="2144"/>
                  </a:lnTo>
                  <a:lnTo>
                    <a:pt x="62" y="2164"/>
                  </a:lnTo>
                  <a:lnTo>
                    <a:pt x="56" y="2187"/>
                  </a:lnTo>
                  <a:lnTo>
                    <a:pt x="50" y="2211"/>
                  </a:lnTo>
                  <a:lnTo>
                    <a:pt x="39" y="2266"/>
                  </a:lnTo>
                  <a:lnTo>
                    <a:pt x="30" y="2329"/>
                  </a:lnTo>
                  <a:lnTo>
                    <a:pt x="21" y="2400"/>
                  </a:lnTo>
                  <a:lnTo>
                    <a:pt x="14" y="2481"/>
                  </a:lnTo>
                  <a:lnTo>
                    <a:pt x="8" y="2569"/>
                  </a:lnTo>
                  <a:lnTo>
                    <a:pt x="4" y="2669"/>
                  </a:lnTo>
                  <a:lnTo>
                    <a:pt x="1" y="2779"/>
                  </a:lnTo>
                  <a:lnTo>
                    <a:pt x="0" y="2899"/>
                  </a:lnTo>
                  <a:lnTo>
                    <a:pt x="1" y="3018"/>
                  </a:lnTo>
                  <a:lnTo>
                    <a:pt x="4" y="3127"/>
                  </a:lnTo>
                  <a:lnTo>
                    <a:pt x="8" y="3227"/>
                  </a:lnTo>
                  <a:lnTo>
                    <a:pt x="14" y="3317"/>
                  </a:lnTo>
                  <a:lnTo>
                    <a:pt x="21" y="3397"/>
                  </a:lnTo>
                  <a:lnTo>
                    <a:pt x="30" y="3468"/>
                  </a:lnTo>
                  <a:lnTo>
                    <a:pt x="39" y="3531"/>
                  </a:lnTo>
                  <a:lnTo>
                    <a:pt x="50" y="3585"/>
                  </a:lnTo>
                  <a:lnTo>
                    <a:pt x="56" y="3609"/>
                  </a:lnTo>
                  <a:lnTo>
                    <a:pt x="62" y="3632"/>
                  </a:lnTo>
                  <a:lnTo>
                    <a:pt x="69" y="3653"/>
                  </a:lnTo>
                  <a:lnTo>
                    <a:pt x="75" y="3672"/>
                  </a:lnTo>
                  <a:lnTo>
                    <a:pt x="82" y="3688"/>
                  </a:lnTo>
                  <a:lnTo>
                    <a:pt x="89" y="3704"/>
                  </a:lnTo>
                  <a:lnTo>
                    <a:pt x="96" y="3717"/>
                  </a:lnTo>
                  <a:lnTo>
                    <a:pt x="104" y="3729"/>
                  </a:lnTo>
                  <a:lnTo>
                    <a:pt x="111" y="3739"/>
                  </a:lnTo>
                  <a:lnTo>
                    <a:pt x="120" y="3749"/>
                  </a:lnTo>
                  <a:lnTo>
                    <a:pt x="128" y="3756"/>
                  </a:lnTo>
                  <a:lnTo>
                    <a:pt x="136" y="3762"/>
                  </a:lnTo>
                  <a:lnTo>
                    <a:pt x="144" y="3767"/>
                  </a:lnTo>
                  <a:lnTo>
                    <a:pt x="153" y="3769"/>
                  </a:lnTo>
                  <a:lnTo>
                    <a:pt x="161" y="3771"/>
                  </a:lnTo>
                  <a:lnTo>
                    <a:pt x="171" y="3771"/>
                  </a:lnTo>
                  <a:lnTo>
                    <a:pt x="323" y="3772"/>
                  </a:lnTo>
                  <a:lnTo>
                    <a:pt x="470" y="3776"/>
                  </a:lnTo>
                  <a:lnTo>
                    <a:pt x="540" y="3778"/>
                  </a:lnTo>
                  <a:lnTo>
                    <a:pt x="608" y="3781"/>
                  </a:lnTo>
                  <a:lnTo>
                    <a:pt x="673" y="3784"/>
                  </a:lnTo>
                  <a:lnTo>
                    <a:pt x="737" y="3789"/>
                  </a:lnTo>
                  <a:lnTo>
                    <a:pt x="798" y="3794"/>
                  </a:lnTo>
                  <a:lnTo>
                    <a:pt x="857" y="3800"/>
                  </a:lnTo>
                  <a:lnTo>
                    <a:pt x="913" y="3807"/>
                  </a:lnTo>
                  <a:lnTo>
                    <a:pt x="968" y="3814"/>
                  </a:lnTo>
                  <a:lnTo>
                    <a:pt x="1020" y="3822"/>
                  </a:lnTo>
                  <a:lnTo>
                    <a:pt x="1068" y="3832"/>
                  </a:lnTo>
                  <a:lnTo>
                    <a:pt x="1114" y="3841"/>
                  </a:lnTo>
                  <a:lnTo>
                    <a:pt x="1158" y="3853"/>
                  </a:lnTo>
                  <a:lnTo>
                    <a:pt x="1229" y="3883"/>
                  </a:lnTo>
                  <a:lnTo>
                    <a:pt x="1303" y="3911"/>
                  </a:lnTo>
                  <a:lnTo>
                    <a:pt x="1378" y="3937"/>
                  </a:lnTo>
                  <a:lnTo>
                    <a:pt x="1455" y="3962"/>
                  </a:lnTo>
                  <a:lnTo>
                    <a:pt x="1534" y="3986"/>
                  </a:lnTo>
                  <a:lnTo>
                    <a:pt x="1612" y="4008"/>
                  </a:lnTo>
                  <a:lnTo>
                    <a:pt x="1691" y="4028"/>
                  </a:lnTo>
                  <a:lnTo>
                    <a:pt x="1770" y="4048"/>
                  </a:lnTo>
                  <a:lnTo>
                    <a:pt x="1850" y="4066"/>
                  </a:lnTo>
                  <a:lnTo>
                    <a:pt x="1928" y="4083"/>
                  </a:lnTo>
                  <a:lnTo>
                    <a:pt x="2005" y="4098"/>
                  </a:lnTo>
                  <a:lnTo>
                    <a:pt x="2081" y="4112"/>
                  </a:lnTo>
                  <a:lnTo>
                    <a:pt x="2155" y="4127"/>
                  </a:lnTo>
                  <a:lnTo>
                    <a:pt x="2228" y="4138"/>
                  </a:lnTo>
                  <a:lnTo>
                    <a:pt x="2365" y="4160"/>
                  </a:lnTo>
                  <a:lnTo>
                    <a:pt x="2485" y="4175"/>
                  </a:lnTo>
                  <a:lnTo>
                    <a:pt x="2597" y="4189"/>
                  </a:lnTo>
                  <a:lnTo>
                    <a:pt x="2700" y="4200"/>
                  </a:lnTo>
                  <a:lnTo>
                    <a:pt x="2797" y="4207"/>
                  </a:lnTo>
                  <a:lnTo>
                    <a:pt x="2886" y="4213"/>
                  </a:lnTo>
                  <a:lnTo>
                    <a:pt x="2968" y="4217"/>
                  </a:lnTo>
                  <a:lnTo>
                    <a:pt x="3043" y="4218"/>
                  </a:lnTo>
                  <a:lnTo>
                    <a:pt x="3113" y="4218"/>
                  </a:lnTo>
                  <a:lnTo>
                    <a:pt x="3178" y="4215"/>
                  </a:lnTo>
                  <a:lnTo>
                    <a:pt x="3238" y="4211"/>
                  </a:lnTo>
                  <a:lnTo>
                    <a:pt x="3293" y="4206"/>
                  </a:lnTo>
                  <a:lnTo>
                    <a:pt x="3345" y="4199"/>
                  </a:lnTo>
                  <a:lnTo>
                    <a:pt x="3393" y="4192"/>
                  </a:lnTo>
                  <a:lnTo>
                    <a:pt x="3438" y="4182"/>
                  </a:lnTo>
                  <a:lnTo>
                    <a:pt x="3479" y="4173"/>
                  </a:lnTo>
                  <a:lnTo>
                    <a:pt x="3520" y="4163"/>
                  </a:lnTo>
                  <a:lnTo>
                    <a:pt x="3520" y="4160"/>
                  </a:lnTo>
                  <a:lnTo>
                    <a:pt x="3540" y="4153"/>
                  </a:lnTo>
                  <a:lnTo>
                    <a:pt x="3560" y="4145"/>
                  </a:lnTo>
                  <a:lnTo>
                    <a:pt x="3578" y="4137"/>
                  </a:lnTo>
                  <a:lnTo>
                    <a:pt x="3595" y="4127"/>
                  </a:lnTo>
                  <a:lnTo>
                    <a:pt x="3613" y="4116"/>
                  </a:lnTo>
                  <a:lnTo>
                    <a:pt x="3630" y="4104"/>
                  </a:lnTo>
                  <a:lnTo>
                    <a:pt x="3645" y="4091"/>
                  </a:lnTo>
                  <a:lnTo>
                    <a:pt x="3659" y="4077"/>
                  </a:lnTo>
                  <a:lnTo>
                    <a:pt x="3673" y="4061"/>
                  </a:lnTo>
                  <a:lnTo>
                    <a:pt x="3687" y="4045"/>
                  </a:lnTo>
                  <a:lnTo>
                    <a:pt x="3698" y="4026"/>
                  </a:lnTo>
                  <a:lnTo>
                    <a:pt x="3710" y="4007"/>
                  </a:lnTo>
                  <a:lnTo>
                    <a:pt x="3720" y="3987"/>
                  </a:lnTo>
                  <a:lnTo>
                    <a:pt x="3729" y="3966"/>
                  </a:lnTo>
                  <a:lnTo>
                    <a:pt x="3737" y="3942"/>
                  </a:lnTo>
                  <a:lnTo>
                    <a:pt x="3746" y="3918"/>
                  </a:lnTo>
                  <a:lnTo>
                    <a:pt x="3752" y="3894"/>
                  </a:lnTo>
                  <a:lnTo>
                    <a:pt x="3756" y="3873"/>
                  </a:lnTo>
                  <a:lnTo>
                    <a:pt x="3760" y="3852"/>
                  </a:lnTo>
                  <a:lnTo>
                    <a:pt x="3761" y="3833"/>
                  </a:lnTo>
                  <a:lnTo>
                    <a:pt x="3762" y="3814"/>
                  </a:lnTo>
                  <a:lnTo>
                    <a:pt x="3762" y="3795"/>
                  </a:lnTo>
                  <a:lnTo>
                    <a:pt x="3760" y="3778"/>
                  </a:lnTo>
                  <a:lnTo>
                    <a:pt x="3758" y="3763"/>
                  </a:lnTo>
                  <a:lnTo>
                    <a:pt x="3753" y="3748"/>
                  </a:lnTo>
                  <a:lnTo>
                    <a:pt x="3747" y="3733"/>
                  </a:lnTo>
                  <a:lnTo>
                    <a:pt x="3741" y="3720"/>
                  </a:lnTo>
                  <a:lnTo>
                    <a:pt x="3733" y="3707"/>
                  </a:lnTo>
                  <a:lnTo>
                    <a:pt x="3724" y="3696"/>
                  </a:lnTo>
                  <a:lnTo>
                    <a:pt x="3714" y="3685"/>
                  </a:lnTo>
                  <a:lnTo>
                    <a:pt x="3702" y="3675"/>
                  </a:lnTo>
                  <a:lnTo>
                    <a:pt x="3689" y="3666"/>
                  </a:lnTo>
                  <a:lnTo>
                    <a:pt x="3750" y="3658"/>
                  </a:lnTo>
                  <a:lnTo>
                    <a:pt x="3784" y="3652"/>
                  </a:lnTo>
                  <a:lnTo>
                    <a:pt x="3816" y="3643"/>
                  </a:lnTo>
                  <a:lnTo>
                    <a:pt x="3846" y="3633"/>
                  </a:lnTo>
                  <a:lnTo>
                    <a:pt x="3875" y="3622"/>
                  </a:lnTo>
                  <a:lnTo>
                    <a:pt x="3902" y="3609"/>
                  </a:lnTo>
                  <a:lnTo>
                    <a:pt x="3928" y="3594"/>
                  </a:lnTo>
                  <a:lnTo>
                    <a:pt x="3953" y="3577"/>
                  </a:lnTo>
                  <a:lnTo>
                    <a:pt x="3974" y="3558"/>
                  </a:lnTo>
                  <a:lnTo>
                    <a:pt x="3985" y="3549"/>
                  </a:lnTo>
                  <a:lnTo>
                    <a:pt x="3996" y="3538"/>
                  </a:lnTo>
                  <a:lnTo>
                    <a:pt x="4005" y="3526"/>
                  </a:lnTo>
                  <a:lnTo>
                    <a:pt x="4013" y="3514"/>
                  </a:lnTo>
                  <a:lnTo>
                    <a:pt x="4023" y="3503"/>
                  </a:lnTo>
                  <a:lnTo>
                    <a:pt x="4030" y="3489"/>
                  </a:lnTo>
                  <a:lnTo>
                    <a:pt x="4038" y="3475"/>
                  </a:lnTo>
                  <a:lnTo>
                    <a:pt x="4045" y="3462"/>
                  </a:lnTo>
                  <a:lnTo>
                    <a:pt x="4051" y="3447"/>
                  </a:lnTo>
                  <a:lnTo>
                    <a:pt x="4057" y="3431"/>
                  </a:lnTo>
                  <a:lnTo>
                    <a:pt x="4062" y="3416"/>
                  </a:lnTo>
                  <a:lnTo>
                    <a:pt x="4067" y="3399"/>
                  </a:lnTo>
                  <a:lnTo>
                    <a:pt x="4071" y="3382"/>
                  </a:lnTo>
                  <a:lnTo>
                    <a:pt x="4074" y="3364"/>
                  </a:lnTo>
                  <a:lnTo>
                    <a:pt x="4077" y="3345"/>
                  </a:lnTo>
                  <a:lnTo>
                    <a:pt x="4080" y="3326"/>
                  </a:lnTo>
                  <a:lnTo>
                    <a:pt x="4081" y="3299"/>
                  </a:lnTo>
                  <a:lnTo>
                    <a:pt x="4082" y="3272"/>
                  </a:lnTo>
                  <a:lnTo>
                    <a:pt x="4081" y="3247"/>
                  </a:lnTo>
                  <a:lnTo>
                    <a:pt x="4078" y="3223"/>
                  </a:lnTo>
                  <a:lnTo>
                    <a:pt x="4075" y="3201"/>
                  </a:lnTo>
                  <a:lnTo>
                    <a:pt x="4070" y="3180"/>
                  </a:lnTo>
                  <a:lnTo>
                    <a:pt x="4064" y="3160"/>
                  </a:lnTo>
                  <a:lnTo>
                    <a:pt x="4056" y="3141"/>
                  </a:lnTo>
                  <a:lnTo>
                    <a:pt x="4048" y="3125"/>
                  </a:lnTo>
                  <a:lnTo>
                    <a:pt x="4037" y="3108"/>
                  </a:lnTo>
                  <a:lnTo>
                    <a:pt x="4025" y="3094"/>
                  </a:lnTo>
                  <a:lnTo>
                    <a:pt x="4013" y="3080"/>
                  </a:lnTo>
                  <a:lnTo>
                    <a:pt x="3999" y="3068"/>
                  </a:lnTo>
                  <a:lnTo>
                    <a:pt x="3984" y="3057"/>
                  </a:lnTo>
                  <a:lnTo>
                    <a:pt x="3967" y="3048"/>
                  </a:lnTo>
                  <a:lnTo>
                    <a:pt x="3951" y="3040"/>
                  </a:lnTo>
                  <a:lnTo>
                    <a:pt x="3983" y="3038"/>
                  </a:lnTo>
                  <a:lnTo>
                    <a:pt x="4013" y="3035"/>
                  </a:lnTo>
                  <a:lnTo>
                    <a:pt x="4044" y="3029"/>
                  </a:lnTo>
                  <a:lnTo>
                    <a:pt x="4073" y="3022"/>
                  </a:lnTo>
                  <a:lnTo>
                    <a:pt x="4100" y="3011"/>
                  </a:lnTo>
                  <a:lnTo>
                    <a:pt x="4127" y="2999"/>
                  </a:lnTo>
                  <a:lnTo>
                    <a:pt x="4139" y="2992"/>
                  </a:lnTo>
                  <a:lnTo>
                    <a:pt x="4152" y="2985"/>
                  </a:lnTo>
                  <a:lnTo>
                    <a:pt x="4164" y="2977"/>
                  </a:lnTo>
                  <a:lnTo>
                    <a:pt x="4174" y="2967"/>
                  </a:lnTo>
                  <a:lnTo>
                    <a:pt x="4185" y="2958"/>
                  </a:lnTo>
                  <a:lnTo>
                    <a:pt x="4196" y="2947"/>
                  </a:lnTo>
                  <a:lnTo>
                    <a:pt x="4206" y="2936"/>
                  </a:lnTo>
                  <a:lnTo>
                    <a:pt x="4216" y="2925"/>
                  </a:lnTo>
                  <a:lnTo>
                    <a:pt x="4225" y="2913"/>
                  </a:lnTo>
                  <a:lnTo>
                    <a:pt x="4234" y="2900"/>
                  </a:lnTo>
                  <a:lnTo>
                    <a:pt x="4242" y="2886"/>
                  </a:lnTo>
                  <a:lnTo>
                    <a:pt x="4249" y="2871"/>
                  </a:lnTo>
                  <a:lnTo>
                    <a:pt x="4256" y="2856"/>
                  </a:lnTo>
                  <a:lnTo>
                    <a:pt x="4263" y="2841"/>
                  </a:lnTo>
                  <a:lnTo>
                    <a:pt x="4269" y="2824"/>
                  </a:lnTo>
                  <a:lnTo>
                    <a:pt x="4274" y="2806"/>
                  </a:lnTo>
                  <a:lnTo>
                    <a:pt x="4279" y="2787"/>
                  </a:lnTo>
                  <a:lnTo>
                    <a:pt x="4283" y="2768"/>
                  </a:lnTo>
                  <a:lnTo>
                    <a:pt x="4287" y="2748"/>
                  </a:lnTo>
                  <a:lnTo>
                    <a:pt x="4289" y="2728"/>
                  </a:lnTo>
                  <a:lnTo>
                    <a:pt x="4292" y="2709"/>
                  </a:lnTo>
                  <a:lnTo>
                    <a:pt x="4293" y="2690"/>
                  </a:lnTo>
                  <a:lnTo>
                    <a:pt x="4293" y="2671"/>
                  </a:lnTo>
                  <a:lnTo>
                    <a:pt x="4293" y="2653"/>
                  </a:lnTo>
                  <a:lnTo>
                    <a:pt x="4292" y="2637"/>
                  </a:lnTo>
                  <a:lnTo>
                    <a:pt x="4289" y="2619"/>
                  </a:lnTo>
                  <a:lnTo>
                    <a:pt x="4286" y="2603"/>
                  </a:lnTo>
                  <a:lnTo>
                    <a:pt x="4282" y="2587"/>
                  </a:lnTo>
                  <a:lnTo>
                    <a:pt x="4277" y="2572"/>
                  </a:lnTo>
                  <a:lnTo>
                    <a:pt x="4273" y="2556"/>
                  </a:lnTo>
                  <a:lnTo>
                    <a:pt x="4267" y="2542"/>
                  </a:lnTo>
                  <a:lnTo>
                    <a:pt x="4261" y="2528"/>
                  </a:lnTo>
                  <a:lnTo>
                    <a:pt x="4254" y="2515"/>
                  </a:lnTo>
                  <a:lnTo>
                    <a:pt x="4245" y="2502"/>
                  </a:lnTo>
                  <a:lnTo>
                    <a:pt x="4237" y="2490"/>
                  </a:lnTo>
                  <a:lnTo>
                    <a:pt x="4228" y="2478"/>
                  </a:lnTo>
                  <a:lnTo>
                    <a:pt x="4218" y="2468"/>
                  </a:lnTo>
                  <a:lnTo>
                    <a:pt x="4209" y="2457"/>
                  </a:lnTo>
                  <a:lnTo>
                    <a:pt x="4197" y="2447"/>
                  </a:lnTo>
                  <a:lnTo>
                    <a:pt x="4186" y="2438"/>
                  </a:lnTo>
                  <a:lnTo>
                    <a:pt x="4174" y="2430"/>
                  </a:lnTo>
                  <a:lnTo>
                    <a:pt x="4163" y="2421"/>
                  </a:lnTo>
                  <a:lnTo>
                    <a:pt x="4150" y="2414"/>
                  </a:lnTo>
                  <a:lnTo>
                    <a:pt x="4137" y="2407"/>
                  </a:lnTo>
                  <a:lnTo>
                    <a:pt x="4123" y="2401"/>
                  </a:lnTo>
                  <a:lnTo>
                    <a:pt x="4109" y="2397"/>
                  </a:lnTo>
                  <a:lnTo>
                    <a:pt x="4095" y="2392"/>
                  </a:lnTo>
                  <a:lnTo>
                    <a:pt x="4080" y="2388"/>
                  </a:lnTo>
                  <a:lnTo>
                    <a:pt x="4065" y="2385"/>
                  </a:lnTo>
                  <a:lnTo>
                    <a:pt x="4050" y="2382"/>
                  </a:lnTo>
                  <a:lnTo>
                    <a:pt x="4033" y="2380"/>
                  </a:lnTo>
                  <a:lnTo>
                    <a:pt x="4018" y="2379"/>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6300192" y="1347615"/>
            <a:ext cx="1584176" cy="1440160"/>
            <a:chOff x="6300192" y="1347615"/>
            <a:chExt cx="1584176" cy="1440160"/>
          </a:xfrm>
        </p:grpSpPr>
        <p:sp>
          <p:nvSpPr>
            <p:cNvPr id="55" name="流程图: 手动操作 54"/>
            <p:cNvSpPr/>
            <p:nvPr/>
          </p:nvSpPr>
          <p:spPr>
            <a:xfrm rot="16200000">
              <a:off x="6372200" y="1275607"/>
              <a:ext cx="1440160" cy="1584176"/>
            </a:xfrm>
            <a:prstGeom prst="flowChartManualOperation">
              <a:avLst/>
            </a:prstGeom>
            <a:solidFill>
              <a:srgbClr val="0252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6" name="KSO_Shape"/>
            <p:cNvSpPr/>
            <p:nvPr/>
          </p:nvSpPr>
          <p:spPr bwMode="auto">
            <a:xfrm>
              <a:off x="6781990" y="1826331"/>
              <a:ext cx="546830" cy="547743"/>
            </a:xfrm>
            <a:custGeom>
              <a:avLst/>
              <a:gdLst/>
              <a:ahLst/>
              <a:cxnLst/>
              <a:rect l="0" t="0" r="r" b="b"/>
              <a:pathLst>
                <a:path w="1909763" h="1912938">
                  <a:moveTo>
                    <a:pt x="275590" y="1223963"/>
                  </a:moveTo>
                  <a:lnTo>
                    <a:pt x="276860" y="1225231"/>
                  </a:lnTo>
                  <a:lnTo>
                    <a:pt x="281623" y="1228085"/>
                  </a:lnTo>
                  <a:lnTo>
                    <a:pt x="285433" y="1229987"/>
                  </a:lnTo>
                  <a:lnTo>
                    <a:pt x="290513" y="1232207"/>
                  </a:lnTo>
                  <a:lnTo>
                    <a:pt x="296545" y="1235060"/>
                  </a:lnTo>
                  <a:lnTo>
                    <a:pt x="304165" y="1237280"/>
                  </a:lnTo>
                  <a:lnTo>
                    <a:pt x="312738" y="1239816"/>
                  </a:lnTo>
                  <a:lnTo>
                    <a:pt x="323215" y="1242036"/>
                  </a:lnTo>
                  <a:lnTo>
                    <a:pt x="335280" y="1244255"/>
                  </a:lnTo>
                  <a:lnTo>
                    <a:pt x="348933" y="1246157"/>
                  </a:lnTo>
                  <a:lnTo>
                    <a:pt x="364173" y="1248060"/>
                  </a:lnTo>
                  <a:lnTo>
                    <a:pt x="381318" y="1249328"/>
                  </a:lnTo>
                  <a:lnTo>
                    <a:pt x="400368" y="1249962"/>
                  </a:lnTo>
                  <a:lnTo>
                    <a:pt x="421958" y="1250279"/>
                  </a:lnTo>
                  <a:lnTo>
                    <a:pt x="425768" y="1261376"/>
                  </a:lnTo>
                  <a:lnTo>
                    <a:pt x="430213" y="1272474"/>
                  </a:lnTo>
                  <a:lnTo>
                    <a:pt x="434658" y="1282937"/>
                  </a:lnTo>
                  <a:lnTo>
                    <a:pt x="440055" y="1293083"/>
                  </a:lnTo>
                  <a:lnTo>
                    <a:pt x="445453" y="1303229"/>
                  </a:lnTo>
                  <a:lnTo>
                    <a:pt x="451485" y="1313375"/>
                  </a:lnTo>
                  <a:lnTo>
                    <a:pt x="457835" y="1322886"/>
                  </a:lnTo>
                  <a:lnTo>
                    <a:pt x="464185" y="1332081"/>
                  </a:lnTo>
                  <a:lnTo>
                    <a:pt x="471488" y="1341276"/>
                  </a:lnTo>
                  <a:lnTo>
                    <a:pt x="478473" y="1349837"/>
                  </a:lnTo>
                  <a:lnTo>
                    <a:pt x="485775" y="1358080"/>
                  </a:lnTo>
                  <a:lnTo>
                    <a:pt x="493395" y="1366324"/>
                  </a:lnTo>
                  <a:lnTo>
                    <a:pt x="500698" y="1374250"/>
                  </a:lnTo>
                  <a:lnTo>
                    <a:pt x="508635" y="1381860"/>
                  </a:lnTo>
                  <a:lnTo>
                    <a:pt x="516573" y="1388835"/>
                  </a:lnTo>
                  <a:lnTo>
                    <a:pt x="524510" y="1395493"/>
                  </a:lnTo>
                  <a:lnTo>
                    <a:pt x="532448" y="1402469"/>
                  </a:lnTo>
                  <a:lnTo>
                    <a:pt x="540385" y="1408810"/>
                  </a:lnTo>
                  <a:lnTo>
                    <a:pt x="555943" y="1420541"/>
                  </a:lnTo>
                  <a:lnTo>
                    <a:pt x="571500" y="1430687"/>
                  </a:lnTo>
                  <a:lnTo>
                    <a:pt x="586105" y="1439565"/>
                  </a:lnTo>
                  <a:lnTo>
                    <a:pt x="600075" y="1447492"/>
                  </a:lnTo>
                  <a:lnTo>
                    <a:pt x="612775" y="1453833"/>
                  </a:lnTo>
                  <a:lnTo>
                    <a:pt x="624523" y="1458589"/>
                  </a:lnTo>
                  <a:lnTo>
                    <a:pt x="634365" y="1462394"/>
                  </a:lnTo>
                  <a:lnTo>
                    <a:pt x="634365" y="1467784"/>
                  </a:lnTo>
                  <a:lnTo>
                    <a:pt x="634683" y="1473808"/>
                  </a:lnTo>
                  <a:lnTo>
                    <a:pt x="635318" y="1479832"/>
                  </a:lnTo>
                  <a:lnTo>
                    <a:pt x="636270" y="1486173"/>
                  </a:lnTo>
                  <a:lnTo>
                    <a:pt x="638810" y="1499173"/>
                  </a:lnTo>
                  <a:lnTo>
                    <a:pt x="641668" y="1512489"/>
                  </a:lnTo>
                  <a:lnTo>
                    <a:pt x="645795" y="1526440"/>
                  </a:lnTo>
                  <a:lnTo>
                    <a:pt x="650558" y="1540074"/>
                  </a:lnTo>
                  <a:lnTo>
                    <a:pt x="655321" y="1553707"/>
                  </a:lnTo>
                  <a:lnTo>
                    <a:pt x="660083" y="1566707"/>
                  </a:lnTo>
                  <a:lnTo>
                    <a:pt x="665481" y="1579389"/>
                  </a:lnTo>
                  <a:lnTo>
                    <a:pt x="670243" y="1590803"/>
                  </a:lnTo>
                  <a:lnTo>
                    <a:pt x="679133" y="1610144"/>
                  </a:lnTo>
                  <a:lnTo>
                    <a:pt x="685165" y="1623144"/>
                  </a:lnTo>
                  <a:lnTo>
                    <a:pt x="687388" y="1627900"/>
                  </a:lnTo>
                  <a:lnTo>
                    <a:pt x="0" y="1912938"/>
                  </a:lnTo>
                  <a:lnTo>
                    <a:pt x="275590" y="1223963"/>
                  </a:lnTo>
                  <a:close/>
                  <a:moveTo>
                    <a:pt x="923427" y="530225"/>
                  </a:moveTo>
                  <a:lnTo>
                    <a:pt x="931362" y="531813"/>
                  </a:lnTo>
                  <a:lnTo>
                    <a:pt x="941201" y="533401"/>
                  </a:lnTo>
                  <a:lnTo>
                    <a:pt x="951993" y="536259"/>
                  </a:lnTo>
                  <a:lnTo>
                    <a:pt x="965007" y="539435"/>
                  </a:lnTo>
                  <a:lnTo>
                    <a:pt x="978972" y="544199"/>
                  </a:lnTo>
                  <a:lnTo>
                    <a:pt x="994208" y="549281"/>
                  </a:lnTo>
                  <a:lnTo>
                    <a:pt x="1010713" y="555950"/>
                  </a:lnTo>
                  <a:lnTo>
                    <a:pt x="1028805" y="564526"/>
                  </a:lnTo>
                  <a:lnTo>
                    <a:pt x="1038327" y="568972"/>
                  </a:lnTo>
                  <a:lnTo>
                    <a:pt x="1047849" y="574053"/>
                  </a:lnTo>
                  <a:lnTo>
                    <a:pt x="1057689" y="579453"/>
                  </a:lnTo>
                  <a:lnTo>
                    <a:pt x="1067845" y="585487"/>
                  </a:lnTo>
                  <a:lnTo>
                    <a:pt x="1078320" y="591521"/>
                  </a:lnTo>
                  <a:lnTo>
                    <a:pt x="1088794" y="598191"/>
                  </a:lnTo>
                  <a:lnTo>
                    <a:pt x="1099903" y="605495"/>
                  </a:lnTo>
                  <a:lnTo>
                    <a:pt x="1111012" y="613118"/>
                  </a:lnTo>
                  <a:lnTo>
                    <a:pt x="1122439" y="621058"/>
                  </a:lnTo>
                  <a:lnTo>
                    <a:pt x="1133548" y="630268"/>
                  </a:lnTo>
                  <a:lnTo>
                    <a:pt x="1145609" y="639161"/>
                  </a:lnTo>
                  <a:lnTo>
                    <a:pt x="1157353" y="649006"/>
                  </a:lnTo>
                  <a:lnTo>
                    <a:pt x="1169415" y="659487"/>
                  </a:lnTo>
                  <a:lnTo>
                    <a:pt x="1181476" y="670285"/>
                  </a:lnTo>
                  <a:lnTo>
                    <a:pt x="1193855" y="681719"/>
                  </a:lnTo>
                  <a:lnTo>
                    <a:pt x="1206234" y="693787"/>
                  </a:lnTo>
                  <a:lnTo>
                    <a:pt x="1224326" y="712208"/>
                  </a:lnTo>
                  <a:lnTo>
                    <a:pt x="1241148" y="730311"/>
                  </a:lnTo>
                  <a:lnTo>
                    <a:pt x="1257336" y="748731"/>
                  </a:lnTo>
                  <a:lnTo>
                    <a:pt x="1272888" y="767152"/>
                  </a:lnTo>
                  <a:lnTo>
                    <a:pt x="1287172" y="785573"/>
                  </a:lnTo>
                  <a:lnTo>
                    <a:pt x="1300185" y="803993"/>
                  </a:lnTo>
                  <a:lnTo>
                    <a:pt x="1312246" y="822096"/>
                  </a:lnTo>
                  <a:lnTo>
                    <a:pt x="1323356" y="840199"/>
                  </a:lnTo>
                  <a:lnTo>
                    <a:pt x="1333513" y="857984"/>
                  </a:lnTo>
                  <a:lnTo>
                    <a:pt x="1343035" y="875770"/>
                  </a:lnTo>
                  <a:lnTo>
                    <a:pt x="1346843" y="884345"/>
                  </a:lnTo>
                  <a:lnTo>
                    <a:pt x="1350970" y="892920"/>
                  </a:lnTo>
                  <a:lnTo>
                    <a:pt x="1354461" y="901813"/>
                  </a:lnTo>
                  <a:lnTo>
                    <a:pt x="1357635" y="910388"/>
                  </a:lnTo>
                  <a:lnTo>
                    <a:pt x="1360809" y="918963"/>
                  </a:lnTo>
                  <a:lnTo>
                    <a:pt x="1363349" y="927220"/>
                  </a:lnTo>
                  <a:lnTo>
                    <a:pt x="1365570" y="935478"/>
                  </a:lnTo>
                  <a:lnTo>
                    <a:pt x="1367792" y="943735"/>
                  </a:lnTo>
                  <a:lnTo>
                    <a:pt x="1369697" y="951675"/>
                  </a:lnTo>
                  <a:lnTo>
                    <a:pt x="1370966" y="959933"/>
                  </a:lnTo>
                  <a:lnTo>
                    <a:pt x="1372236" y="967873"/>
                  </a:lnTo>
                  <a:lnTo>
                    <a:pt x="1373188" y="975495"/>
                  </a:lnTo>
                  <a:lnTo>
                    <a:pt x="774247" y="1579563"/>
                  </a:lnTo>
                  <a:lnTo>
                    <a:pt x="771708" y="1576387"/>
                  </a:lnTo>
                  <a:lnTo>
                    <a:pt x="768851" y="1572258"/>
                  </a:lnTo>
                  <a:lnTo>
                    <a:pt x="765042" y="1566542"/>
                  </a:lnTo>
                  <a:lnTo>
                    <a:pt x="760281" y="1559237"/>
                  </a:lnTo>
                  <a:lnTo>
                    <a:pt x="755520" y="1550344"/>
                  </a:lnTo>
                  <a:lnTo>
                    <a:pt x="749807" y="1540181"/>
                  </a:lnTo>
                  <a:lnTo>
                    <a:pt x="744728" y="1528113"/>
                  </a:lnTo>
                  <a:lnTo>
                    <a:pt x="739333" y="1515091"/>
                  </a:lnTo>
                  <a:lnTo>
                    <a:pt x="734254" y="1500164"/>
                  </a:lnTo>
                  <a:lnTo>
                    <a:pt x="731715" y="1492224"/>
                  </a:lnTo>
                  <a:lnTo>
                    <a:pt x="729493" y="1483967"/>
                  </a:lnTo>
                  <a:lnTo>
                    <a:pt x="727271" y="1475392"/>
                  </a:lnTo>
                  <a:lnTo>
                    <a:pt x="725367" y="1466181"/>
                  </a:lnTo>
                  <a:lnTo>
                    <a:pt x="724097" y="1457289"/>
                  </a:lnTo>
                  <a:lnTo>
                    <a:pt x="722510" y="1447443"/>
                  </a:lnTo>
                  <a:lnTo>
                    <a:pt x="721241" y="1437280"/>
                  </a:lnTo>
                  <a:lnTo>
                    <a:pt x="720288" y="1427117"/>
                  </a:lnTo>
                  <a:lnTo>
                    <a:pt x="719336" y="1416319"/>
                  </a:lnTo>
                  <a:lnTo>
                    <a:pt x="719336" y="1405203"/>
                  </a:lnTo>
                  <a:lnTo>
                    <a:pt x="719336" y="1394087"/>
                  </a:lnTo>
                  <a:lnTo>
                    <a:pt x="719971" y="1382018"/>
                  </a:lnTo>
                  <a:lnTo>
                    <a:pt x="705688" y="1375349"/>
                  </a:lnTo>
                  <a:lnTo>
                    <a:pt x="692039" y="1368362"/>
                  </a:lnTo>
                  <a:lnTo>
                    <a:pt x="679343" y="1361692"/>
                  </a:lnTo>
                  <a:lnTo>
                    <a:pt x="667282" y="1355023"/>
                  </a:lnTo>
                  <a:lnTo>
                    <a:pt x="655855" y="1348035"/>
                  </a:lnTo>
                  <a:lnTo>
                    <a:pt x="645381" y="1341366"/>
                  </a:lnTo>
                  <a:lnTo>
                    <a:pt x="635224" y="1334696"/>
                  </a:lnTo>
                  <a:lnTo>
                    <a:pt x="625385" y="1327709"/>
                  </a:lnTo>
                  <a:lnTo>
                    <a:pt x="616497" y="1321357"/>
                  </a:lnTo>
                  <a:lnTo>
                    <a:pt x="608245" y="1314688"/>
                  </a:lnTo>
                  <a:lnTo>
                    <a:pt x="599992" y="1308018"/>
                  </a:lnTo>
                  <a:lnTo>
                    <a:pt x="592692" y="1301349"/>
                  </a:lnTo>
                  <a:lnTo>
                    <a:pt x="585709" y="1294679"/>
                  </a:lnTo>
                  <a:lnTo>
                    <a:pt x="579361" y="1288327"/>
                  </a:lnTo>
                  <a:lnTo>
                    <a:pt x="573013" y="1281975"/>
                  </a:lnTo>
                  <a:lnTo>
                    <a:pt x="567300" y="1275306"/>
                  </a:lnTo>
                  <a:lnTo>
                    <a:pt x="561904" y="1268636"/>
                  </a:lnTo>
                  <a:lnTo>
                    <a:pt x="556825" y="1262285"/>
                  </a:lnTo>
                  <a:lnTo>
                    <a:pt x="552064" y="1255933"/>
                  </a:lnTo>
                  <a:lnTo>
                    <a:pt x="547621" y="1249898"/>
                  </a:lnTo>
                  <a:lnTo>
                    <a:pt x="539686" y="1237194"/>
                  </a:lnTo>
                  <a:lnTo>
                    <a:pt x="532703" y="1224808"/>
                  </a:lnTo>
                  <a:lnTo>
                    <a:pt x="526355" y="1212739"/>
                  </a:lnTo>
                  <a:lnTo>
                    <a:pt x="520641" y="1200988"/>
                  </a:lnTo>
                  <a:lnTo>
                    <a:pt x="509850" y="1177804"/>
                  </a:lnTo>
                  <a:lnTo>
                    <a:pt x="497471" y="1178122"/>
                  </a:lnTo>
                  <a:lnTo>
                    <a:pt x="485727" y="1178122"/>
                  </a:lnTo>
                  <a:lnTo>
                    <a:pt x="474300" y="1178122"/>
                  </a:lnTo>
                  <a:lnTo>
                    <a:pt x="463509" y="1177804"/>
                  </a:lnTo>
                  <a:lnTo>
                    <a:pt x="453352" y="1177169"/>
                  </a:lnTo>
                  <a:lnTo>
                    <a:pt x="443512" y="1175898"/>
                  </a:lnTo>
                  <a:lnTo>
                    <a:pt x="433673" y="1174628"/>
                  </a:lnTo>
                  <a:lnTo>
                    <a:pt x="424785" y="1173675"/>
                  </a:lnTo>
                  <a:lnTo>
                    <a:pt x="416215" y="1172087"/>
                  </a:lnTo>
                  <a:lnTo>
                    <a:pt x="408280" y="1170182"/>
                  </a:lnTo>
                  <a:lnTo>
                    <a:pt x="393045" y="1167006"/>
                  </a:lnTo>
                  <a:lnTo>
                    <a:pt x="379714" y="1162877"/>
                  </a:lnTo>
                  <a:lnTo>
                    <a:pt x="367653" y="1158431"/>
                  </a:lnTo>
                  <a:lnTo>
                    <a:pt x="357496" y="1153984"/>
                  </a:lnTo>
                  <a:lnTo>
                    <a:pt x="348926" y="1149855"/>
                  </a:lnTo>
                  <a:lnTo>
                    <a:pt x="341308" y="1146044"/>
                  </a:lnTo>
                  <a:lnTo>
                    <a:pt x="335595" y="1142551"/>
                  </a:lnTo>
                  <a:lnTo>
                    <a:pt x="331151" y="1139375"/>
                  </a:lnTo>
                  <a:lnTo>
                    <a:pt x="327660" y="1137152"/>
                  </a:lnTo>
                  <a:lnTo>
                    <a:pt x="325438" y="1134928"/>
                  </a:lnTo>
                  <a:lnTo>
                    <a:pt x="923427" y="530225"/>
                  </a:lnTo>
                  <a:close/>
                  <a:moveTo>
                    <a:pt x="1084432" y="388938"/>
                  </a:moveTo>
                  <a:lnTo>
                    <a:pt x="1089844" y="389573"/>
                  </a:lnTo>
                  <a:lnTo>
                    <a:pt x="1097165" y="389891"/>
                  </a:lnTo>
                  <a:lnTo>
                    <a:pt x="1106715" y="390843"/>
                  </a:lnTo>
                  <a:lnTo>
                    <a:pt x="1118175" y="392748"/>
                  </a:lnTo>
                  <a:lnTo>
                    <a:pt x="1132499" y="396241"/>
                  </a:lnTo>
                  <a:lnTo>
                    <a:pt x="1140458" y="398146"/>
                  </a:lnTo>
                  <a:lnTo>
                    <a:pt x="1148734" y="400686"/>
                  </a:lnTo>
                  <a:lnTo>
                    <a:pt x="1157329" y="403226"/>
                  </a:lnTo>
                  <a:lnTo>
                    <a:pt x="1166879" y="406718"/>
                  </a:lnTo>
                  <a:lnTo>
                    <a:pt x="1176747" y="410528"/>
                  </a:lnTo>
                  <a:lnTo>
                    <a:pt x="1187252" y="414656"/>
                  </a:lnTo>
                  <a:lnTo>
                    <a:pt x="1197756" y="419418"/>
                  </a:lnTo>
                  <a:lnTo>
                    <a:pt x="1208579" y="424816"/>
                  </a:lnTo>
                  <a:lnTo>
                    <a:pt x="1220358" y="430848"/>
                  </a:lnTo>
                  <a:lnTo>
                    <a:pt x="1232136" y="437198"/>
                  </a:lnTo>
                  <a:lnTo>
                    <a:pt x="1244550" y="444183"/>
                  </a:lnTo>
                  <a:lnTo>
                    <a:pt x="1256965" y="452121"/>
                  </a:lnTo>
                  <a:lnTo>
                    <a:pt x="1270017" y="460376"/>
                  </a:lnTo>
                  <a:lnTo>
                    <a:pt x="1283386" y="469901"/>
                  </a:lnTo>
                  <a:lnTo>
                    <a:pt x="1296438" y="480061"/>
                  </a:lnTo>
                  <a:lnTo>
                    <a:pt x="1310444" y="490856"/>
                  </a:lnTo>
                  <a:lnTo>
                    <a:pt x="1324450" y="502286"/>
                  </a:lnTo>
                  <a:lnTo>
                    <a:pt x="1338775" y="514986"/>
                  </a:lnTo>
                  <a:lnTo>
                    <a:pt x="1353100" y="528003"/>
                  </a:lnTo>
                  <a:lnTo>
                    <a:pt x="1367743" y="542291"/>
                  </a:lnTo>
                  <a:lnTo>
                    <a:pt x="1382386" y="557531"/>
                  </a:lnTo>
                  <a:lnTo>
                    <a:pt x="1396074" y="572136"/>
                  </a:lnTo>
                  <a:lnTo>
                    <a:pt x="1408489" y="586423"/>
                  </a:lnTo>
                  <a:lnTo>
                    <a:pt x="1420267" y="600393"/>
                  </a:lnTo>
                  <a:lnTo>
                    <a:pt x="1430772" y="613728"/>
                  </a:lnTo>
                  <a:lnTo>
                    <a:pt x="1440640" y="627381"/>
                  </a:lnTo>
                  <a:lnTo>
                    <a:pt x="1449235" y="640081"/>
                  </a:lnTo>
                  <a:lnTo>
                    <a:pt x="1457511" y="653098"/>
                  </a:lnTo>
                  <a:lnTo>
                    <a:pt x="1464833" y="665163"/>
                  </a:lnTo>
                  <a:lnTo>
                    <a:pt x="1471517" y="676911"/>
                  </a:lnTo>
                  <a:lnTo>
                    <a:pt x="1477566" y="688341"/>
                  </a:lnTo>
                  <a:lnTo>
                    <a:pt x="1482341" y="699136"/>
                  </a:lnTo>
                  <a:lnTo>
                    <a:pt x="1487434" y="709613"/>
                  </a:lnTo>
                  <a:lnTo>
                    <a:pt x="1490935" y="720408"/>
                  </a:lnTo>
                  <a:lnTo>
                    <a:pt x="1494755" y="729616"/>
                  </a:lnTo>
                  <a:lnTo>
                    <a:pt x="1497939" y="739141"/>
                  </a:lnTo>
                  <a:lnTo>
                    <a:pt x="1500167" y="747713"/>
                  </a:lnTo>
                  <a:lnTo>
                    <a:pt x="1502395" y="756286"/>
                  </a:lnTo>
                  <a:lnTo>
                    <a:pt x="1503987" y="763906"/>
                  </a:lnTo>
                  <a:lnTo>
                    <a:pt x="1505260" y="771526"/>
                  </a:lnTo>
                  <a:lnTo>
                    <a:pt x="1507170" y="784543"/>
                  </a:lnTo>
                  <a:lnTo>
                    <a:pt x="1508125" y="795338"/>
                  </a:lnTo>
                  <a:lnTo>
                    <a:pt x="1508125" y="804228"/>
                  </a:lnTo>
                  <a:lnTo>
                    <a:pt x="1507807" y="810261"/>
                  </a:lnTo>
                  <a:lnTo>
                    <a:pt x="1506852" y="815341"/>
                  </a:lnTo>
                  <a:lnTo>
                    <a:pt x="1444778" y="877888"/>
                  </a:lnTo>
                  <a:lnTo>
                    <a:pt x="1442550" y="864553"/>
                  </a:lnTo>
                  <a:lnTo>
                    <a:pt x="1439048" y="851218"/>
                  </a:lnTo>
                  <a:lnTo>
                    <a:pt x="1435228" y="836296"/>
                  </a:lnTo>
                  <a:lnTo>
                    <a:pt x="1430135" y="821691"/>
                  </a:lnTo>
                  <a:lnTo>
                    <a:pt x="1424087" y="806451"/>
                  </a:lnTo>
                  <a:lnTo>
                    <a:pt x="1416765" y="790576"/>
                  </a:lnTo>
                  <a:lnTo>
                    <a:pt x="1408807" y="774383"/>
                  </a:lnTo>
                  <a:lnTo>
                    <a:pt x="1399894" y="757873"/>
                  </a:lnTo>
                  <a:lnTo>
                    <a:pt x="1390026" y="741363"/>
                  </a:lnTo>
                  <a:lnTo>
                    <a:pt x="1378884" y="724536"/>
                  </a:lnTo>
                  <a:lnTo>
                    <a:pt x="1367106" y="707073"/>
                  </a:lnTo>
                  <a:lnTo>
                    <a:pt x="1353737" y="689928"/>
                  </a:lnTo>
                  <a:lnTo>
                    <a:pt x="1340048" y="672466"/>
                  </a:lnTo>
                  <a:lnTo>
                    <a:pt x="1325087" y="655003"/>
                  </a:lnTo>
                  <a:lnTo>
                    <a:pt x="1308852" y="637541"/>
                  </a:lnTo>
                  <a:lnTo>
                    <a:pt x="1291981" y="620396"/>
                  </a:lnTo>
                  <a:lnTo>
                    <a:pt x="1278611" y="607061"/>
                  </a:lnTo>
                  <a:lnTo>
                    <a:pt x="1264923" y="594361"/>
                  </a:lnTo>
                  <a:lnTo>
                    <a:pt x="1251235" y="582296"/>
                  </a:lnTo>
                  <a:lnTo>
                    <a:pt x="1238184" y="570866"/>
                  </a:lnTo>
                  <a:lnTo>
                    <a:pt x="1224814" y="560388"/>
                  </a:lnTo>
                  <a:lnTo>
                    <a:pt x="1212081" y="550228"/>
                  </a:lnTo>
                  <a:lnTo>
                    <a:pt x="1199348" y="541021"/>
                  </a:lnTo>
                  <a:lnTo>
                    <a:pt x="1187252" y="532448"/>
                  </a:lnTo>
                  <a:lnTo>
                    <a:pt x="1175155" y="524511"/>
                  </a:lnTo>
                  <a:lnTo>
                    <a:pt x="1163059" y="516573"/>
                  </a:lnTo>
                  <a:lnTo>
                    <a:pt x="1151917" y="509588"/>
                  </a:lnTo>
                  <a:lnTo>
                    <a:pt x="1140776" y="502921"/>
                  </a:lnTo>
                  <a:lnTo>
                    <a:pt x="1129953" y="496888"/>
                  </a:lnTo>
                  <a:lnTo>
                    <a:pt x="1119766" y="491808"/>
                  </a:lnTo>
                  <a:lnTo>
                    <a:pt x="1109580" y="486411"/>
                  </a:lnTo>
                  <a:lnTo>
                    <a:pt x="1100030" y="481966"/>
                  </a:lnTo>
                  <a:lnTo>
                    <a:pt x="1082522" y="474028"/>
                  </a:lnTo>
                  <a:lnTo>
                    <a:pt x="1066287" y="467678"/>
                  </a:lnTo>
                  <a:lnTo>
                    <a:pt x="1052599" y="462598"/>
                  </a:lnTo>
                  <a:lnTo>
                    <a:pt x="1040821" y="459106"/>
                  </a:lnTo>
                  <a:lnTo>
                    <a:pt x="1031590" y="456248"/>
                  </a:lnTo>
                  <a:lnTo>
                    <a:pt x="1024905" y="454343"/>
                  </a:lnTo>
                  <a:lnTo>
                    <a:pt x="1019175" y="453391"/>
                  </a:lnTo>
                  <a:lnTo>
                    <a:pt x="1084432" y="388938"/>
                  </a:lnTo>
                  <a:close/>
                  <a:moveTo>
                    <a:pt x="1213168" y="238125"/>
                  </a:moveTo>
                  <a:lnTo>
                    <a:pt x="1218883" y="238125"/>
                  </a:lnTo>
                  <a:lnTo>
                    <a:pt x="1226186" y="238759"/>
                  </a:lnTo>
                  <a:lnTo>
                    <a:pt x="1236028" y="239709"/>
                  </a:lnTo>
                  <a:lnTo>
                    <a:pt x="1248411" y="242245"/>
                  </a:lnTo>
                  <a:lnTo>
                    <a:pt x="1263016" y="245414"/>
                  </a:lnTo>
                  <a:lnTo>
                    <a:pt x="1270953" y="247315"/>
                  </a:lnTo>
                  <a:lnTo>
                    <a:pt x="1280161" y="249850"/>
                  </a:lnTo>
                  <a:lnTo>
                    <a:pt x="1289051" y="253020"/>
                  </a:lnTo>
                  <a:lnTo>
                    <a:pt x="1298893" y="256506"/>
                  </a:lnTo>
                  <a:lnTo>
                    <a:pt x="1309053" y="260625"/>
                  </a:lnTo>
                  <a:lnTo>
                    <a:pt x="1319848" y="264745"/>
                  </a:lnTo>
                  <a:lnTo>
                    <a:pt x="1330961" y="269816"/>
                  </a:lnTo>
                  <a:lnTo>
                    <a:pt x="1342391" y="275203"/>
                  </a:lnTo>
                  <a:lnTo>
                    <a:pt x="1354456" y="281541"/>
                  </a:lnTo>
                  <a:lnTo>
                    <a:pt x="1366838" y="288196"/>
                  </a:lnTo>
                  <a:lnTo>
                    <a:pt x="1379538" y="295802"/>
                  </a:lnTo>
                  <a:lnTo>
                    <a:pt x="1392873" y="303725"/>
                  </a:lnTo>
                  <a:lnTo>
                    <a:pt x="1405891" y="312598"/>
                  </a:lnTo>
                  <a:lnTo>
                    <a:pt x="1419861" y="322422"/>
                  </a:lnTo>
                  <a:lnTo>
                    <a:pt x="1433831" y="332880"/>
                  </a:lnTo>
                  <a:lnTo>
                    <a:pt x="1448436" y="344289"/>
                  </a:lnTo>
                  <a:lnTo>
                    <a:pt x="1463041" y="356332"/>
                  </a:lnTo>
                  <a:lnTo>
                    <a:pt x="1477963" y="369325"/>
                  </a:lnTo>
                  <a:lnTo>
                    <a:pt x="1492886" y="383269"/>
                  </a:lnTo>
                  <a:lnTo>
                    <a:pt x="1508126" y="398164"/>
                  </a:lnTo>
                  <a:lnTo>
                    <a:pt x="1523366" y="413692"/>
                  </a:lnTo>
                  <a:lnTo>
                    <a:pt x="1537653" y="428587"/>
                  </a:lnTo>
                  <a:lnTo>
                    <a:pt x="1550353" y="443481"/>
                  </a:lnTo>
                  <a:lnTo>
                    <a:pt x="1562418" y="458376"/>
                  </a:lnTo>
                  <a:lnTo>
                    <a:pt x="1573848" y="472637"/>
                  </a:lnTo>
                  <a:lnTo>
                    <a:pt x="1583691" y="486264"/>
                  </a:lnTo>
                  <a:lnTo>
                    <a:pt x="1593216" y="499891"/>
                  </a:lnTo>
                  <a:lnTo>
                    <a:pt x="1601471" y="512884"/>
                  </a:lnTo>
                  <a:lnTo>
                    <a:pt x="1609091" y="525878"/>
                  </a:lnTo>
                  <a:lnTo>
                    <a:pt x="1616076" y="538237"/>
                  </a:lnTo>
                  <a:lnTo>
                    <a:pt x="1622108" y="549963"/>
                  </a:lnTo>
                  <a:lnTo>
                    <a:pt x="1627823" y="561371"/>
                  </a:lnTo>
                  <a:lnTo>
                    <a:pt x="1632268" y="572780"/>
                  </a:lnTo>
                  <a:lnTo>
                    <a:pt x="1636713" y="583238"/>
                  </a:lnTo>
                  <a:lnTo>
                    <a:pt x="1640206" y="593379"/>
                  </a:lnTo>
                  <a:lnTo>
                    <a:pt x="1643699" y="603203"/>
                  </a:lnTo>
                  <a:lnTo>
                    <a:pt x="1646239" y="612077"/>
                  </a:lnTo>
                  <a:lnTo>
                    <a:pt x="1648143" y="620633"/>
                  </a:lnTo>
                  <a:lnTo>
                    <a:pt x="1650049" y="628873"/>
                  </a:lnTo>
                  <a:lnTo>
                    <a:pt x="1651636" y="636478"/>
                  </a:lnTo>
                  <a:lnTo>
                    <a:pt x="1652589" y="643767"/>
                  </a:lnTo>
                  <a:lnTo>
                    <a:pt x="1653541" y="650422"/>
                  </a:lnTo>
                  <a:lnTo>
                    <a:pt x="1654176" y="661514"/>
                  </a:lnTo>
                  <a:lnTo>
                    <a:pt x="1654176" y="670705"/>
                  </a:lnTo>
                  <a:lnTo>
                    <a:pt x="1653859" y="677043"/>
                  </a:lnTo>
                  <a:lnTo>
                    <a:pt x="1652906" y="682747"/>
                  </a:lnTo>
                  <a:lnTo>
                    <a:pt x="1588136" y="747713"/>
                  </a:lnTo>
                  <a:lnTo>
                    <a:pt x="1585596" y="733769"/>
                  </a:lnTo>
                  <a:lnTo>
                    <a:pt x="1582421" y="719508"/>
                  </a:lnTo>
                  <a:lnTo>
                    <a:pt x="1578293" y="704297"/>
                  </a:lnTo>
                  <a:lnTo>
                    <a:pt x="1572896" y="689085"/>
                  </a:lnTo>
                  <a:lnTo>
                    <a:pt x="1566546" y="672923"/>
                  </a:lnTo>
                  <a:lnTo>
                    <a:pt x="1559561" y="656761"/>
                  </a:lnTo>
                  <a:lnTo>
                    <a:pt x="1550671" y="639964"/>
                  </a:lnTo>
                  <a:lnTo>
                    <a:pt x="1541463" y="622534"/>
                  </a:lnTo>
                  <a:lnTo>
                    <a:pt x="1531303" y="605105"/>
                  </a:lnTo>
                  <a:lnTo>
                    <a:pt x="1519556" y="587358"/>
                  </a:lnTo>
                  <a:lnTo>
                    <a:pt x="1507173" y="569294"/>
                  </a:lnTo>
                  <a:lnTo>
                    <a:pt x="1493521" y="551230"/>
                  </a:lnTo>
                  <a:lnTo>
                    <a:pt x="1479233" y="533166"/>
                  </a:lnTo>
                  <a:lnTo>
                    <a:pt x="1463676" y="514786"/>
                  </a:lnTo>
                  <a:lnTo>
                    <a:pt x="1446848" y="497039"/>
                  </a:lnTo>
                  <a:lnTo>
                    <a:pt x="1429386" y="478975"/>
                  </a:lnTo>
                  <a:lnTo>
                    <a:pt x="1415098" y="465031"/>
                  </a:lnTo>
                  <a:lnTo>
                    <a:pt x="1400811" y="451721"/>
                  </a:lnTo>
                  <a:lnTo>
                    <a:pt x="1386841" y="439362"/>
                  </a:lnTo>
                  <a:lnTo>
                    <a:pt x="1372871" y="427636"/>
                  </a:lnTo>
                  <a:lnTo>
                    <a:pt x="1359536" y="416544"/>
                  </a:lnTo>
                  <a:lnTo>
                    <a:pt x="1345883" y="406086"/>
                  </a:lnTo>
                  <a:lnTo>
                    <a:pt x="1332548" y="396262"/>
                  </a:lnTo>
                  <a:lnTo>
                    <a:pt x="1319848" y="387389"/>
                  </a:lnTo>
                  <a:lnTo>
                    <a:pt x="1307148" y="378832"/>
                  </a:lnTo>
                  <a:lnTo>
                    <a:pt x="1295083" y="370909"/>
                  </a:lnTo>
                  <a:lnTo>
                    <a:pt x="1283018" y="363620"/>
                  </a:lnTo>
                  <a:lnTo>
                    <a:pt x="1271271" y="356648"/>
                  </a:lnTo>
                  <a:lnTo>
                    <a:pt x="1260158" y="350627"/>
                  </a:lnTo>
                  <a:lnTo>
                    <a:pt x="1249681" y="344606"/>
                  </a:lnTo>
                  <a:lnTo>
                    <a:pt x="1239203" y="339219"/>
                  </a:lnTo>
                  <a:lnTo>
                    <a:pt x="1229361" y="334782"/>
                  </a:lnTo>
                  <a:lnTo>
                    <a:pt x="1210628" y="326542"/>
                  </a:lnTo>
                  <a:lnTo>
                    <a:pt x="1193801" y="319887"/>
                  </a:lnTo>
                  <a:lnTo>
                    <a:pt x="1179513" y="314500"/>
                  </a:lnTo>
                  <a:lnTo>
                    <a:pt x="1167766" y="310697"/>
                  </a:lnTo>
                  <a:lnTo>
                    <a:pt x="1157923" y="307845"/>
                  </a:lnTo>
                  <a:lnTo>
                    <a:pt x="1150621" y="306260"/>
                  </a:lnTo>
                  <a:lnTo>
                    <a:pt x="1144588" y="304992"/>
                  </a:lnTo>
                  <a:lnTo>
                    <a:pt x="1213168" y="238125"/>
                  </a:lnTo>
                  <a:close/>
                  <a:moveTo>
                    <a:pt x="1555569" y="0"/>
                  </a:moveTo>
                  <a:lnTo>
                    <a:pt x="1566687" y="0"/>
                  </a:lnTo>
                  <a:lnTo>
                    <a:pt x="1578441" y="0"/>
                  </a:lnTo>
                  <a:lnTo>
                    <a:pt x="1589876" y="1272"/>
                  </a:lnTo>
                  <a:lnTo>
                    <a:pt x="1601948" y="2862"/>
                  </a:lnTo>
                  <a:lnTo>
                    <a:pt x="1614337" y="5088"/>
                  </a:lnTo>
                  <a:lnTo>
                    <a:pt x="1627043" y="7950"/>
                  </a:lnTo>
                  <a:lnTo>
                    <a:pt x="1640385" y="11766"/>
                  </a:lnTo>
                  <a:lnTo>
                    <a:pt x="1653409" y="16218"/>
                  </a:lnTo>
                  <a:lnTo>
                    <a:pt x="1667386" y="21624"/>
                  </a:lnTo>
                  <a:lnTo>
                    <a:pt x="1681363" y="27984"/>
                  </a:lnTo>
                  <a:lnTo>
                    <a:pt x="1695976" y="35298"/>
                  </a:lnTo>
                  <a:lnTo>
                    <a:pt x="1710588" y="42930"/>
                  </a:lnTo>
                  <a:lnTo>
                    <a:pt x="1725836" y="52152"/>
                  </a:lnTo>
                  <a:lnTo>
                    <a:pt x="1741084" y="62010"/>
                  </a:lnTo>
                  <a:lnTo>
                    <a:pt x="1756649" y="72822"/>
                  </a:lnTo>
                  <a:lnTo>
                    <a:pt x="1772850" y="84588"/>
                  </a:lnTo>
                  <a:lnTo>
                    <a:pt x="1789051" y="97626"/>
                  </a:lnTo>
                  <a:lnTo>
                    <a:pt x="1804617" y="111300"/>
                  </a:lnTo>
                  <a:lnTo>
                    <a:pt x="1819547" y="124656"/>
                  </a:lnTo>
                  <a:lnTo>
                    <a:pt x="1832571" y="138330"/>
                  </a:lnTo>
                  <a:lnTo>
                    <a:pt x="1844642" y="151686"/>
                  </a:lnTo>
                  <a:lnTo>
                    <a:pt x="1856078" y="165042"/>
                  </a:lnTo>
                  <a:lnTo>
                    <a:pt x="1865608" y="178398"/>
                  </a:lnTo>
                  <a:lnTo>
                    <a:pt x="1874502" y="191755"/>
                  </a:lnTo>
                  <a:lnTo>
                    <a:pt x="1881809" y="204475"/>
                  </a:lnTo>
                  <a:lnTo>
                    <a:pt x="1888797" y="217831"/>
                  </a:lnTo>
                  <a:lnTo>
                    <a:pt x="1894197" y="230869"/>
                  </a:lnTo>
                  <a:lnTo>
                    <a:pt x="1898962" y="243907"/>
                  </a:lnTo>
                  <a:lnTo>
                    <a:pt x="1902457" y="256309"/>
                  </a:lnTo>
                  <a:lnTo>
                    <a:pt x="1905633" y="268711"/>
                  </a:lnTo>
                  <a:lnTo>
                    <a:pt x="1907857" y="281113"/>
                  </a:lnTo>
                  <a:lnTo>
                    <a:pt x="1908810" y="293197"/>
                  </a:lnTo>
                  <a:lnTo>
                    <a:pt x="1909763" y="305281"/>
                  </a:lnTo>
                  <a:lnTo>
                    <a:pt x="1909763" y="316729"/>
                  </a:lnTo>
                  <a:lnTo>
                    <a:pt x="1908492" y="328177"/>
                  </a:lnTo>
                  <a:lnTo>
                    <a:pt x="1907539" y="339307"/>
                  </a:lnTo>
                  <a:lnTo>
                    <a:pt x="1905316" y="350437"/>
                  </a:lnTo>
                  <a:lnTo>
                    <a:pt x="1902457" y="360931"/>
                  </a:lnTo>
                  <a:lnTo>
                    <a:pt x="1899598" y="371425"/>
                  </a:lnTo>
                  <a:lnTo>
                    <a:pt x="1895786" y="381601"/>
                  </a:lnTo>
                  <a:lnTo>
                    <a:pt x="1891656" y="391459"/>
                  </a:lnTo>
                  <a:lnTo>
                    <a:pt x="1887527" y="400681"/>
                  </a:lnTo>
                  <a:lnTo>
                    <a:pt x="1882762" y="409903"/>
                  </a:lnTo>
                  <a:lnTo>
                    <a:pt x="1877361" y="418490"/>
                  </a:lnTo>
                  <a:lnTo>
                    <a:pt x="1871643" y="426758"/>
                  </a:lnTo>
                  <a:lnTo>
                    <a:pt x="1865925" y="434708"/>
                  </a:lnTo>
                  <a:lnTo>
                    <a:pt x="1860208" y="442340"/>
                  </a:lnTo>
                  <a:lnTo>
                    <a:pt x="1854172" y="449336"/>
                  </a:lnTo>
                  <a:lnTo>
                    <a:pt x="1847501" y="456014"/>
                  </a:lnTo>
                  <a:lnTo>
                    <a:pt x="1841783" y="463328"/>
                  </a:lnTo>
                  <a:lnTo>
                    <a:pt x="1830983" y="476048"/>
                  </a:lnTo>
                  <a:lnTo>
                    <a:pt x="1801122" y="514208"/>
                  </a:lnTo>
                  <a:lnTo>
                    <a:pt x="1764909" y="560636"/>
                  </a:lnTo>
                  <a:lnTo>
                    <a:pt x="1730283" y="604838"/>
                  </a:lnTo>
                  <a:lnTo>
                    <a:pt x="1729648" y="593708"/>
                  </a:lnTo>
                  <a:lnTo>
                    <a:pt x="1728377" y="581306"/>
                  </a:lnTo>
                  <a:lnTo>
                    <a:pt x="1726471" y="567632"/>
                  </a:lnTo>
                  <a:lnTo>
                    <a:pt x="1723930" y="553322"/>
                  </a:lnTo>
                  <a:lnTo>
                    <a:pt x="1720118" y="537740"/>
                  </a:lnTo>
                  <a:lnTo>
                    <a:pt x="1715353" y="521840"/>
                  </a:lnTo>
                  <a:lnTo>
                    <a:pt x="1712494" y="513254"/>
                  </a:lnTo>
                  <a:lnTo>
                    <a:pt x="1709318" y="504668"/>
                  </a:lnTo>
                  <a:lnTo>
                    <a:pt x="1705823" y="496082"/>
                  </a:lnTo>
                  <a:lnTo>
                    <a:pt x="1702011" y="487178"/>
                  </a:lnTo>
                  <a:lnTo>
                    <a:pt x="1697882" y="477638"/>
                  </a:lnTo>
                  <a:lnTo>
                    <a:pt x="1693117" y="468098"/>
                  </a:lnTo>
                  <a:lnTo>
                    <a:pt x="1688034" y="458876"/>
                  </a:lnTo>
                  <a:lnTo>
                    <a:pt x="1682952" y="449018"/>
                  </a:lnTo>
                  <a:lnTo>
                    <a:pt x="1677234" y="439160"/>
                  </a:lnTo>
                  <a:lnTo>
                    <a:pt x="1670881" y="428984"/>
                  </a:lnTo>
                  <a:lnTo>
                    <a:pt x="1664527" y="418808"/>
                  </a:lnTo>
                  <a:lnTo>
                    <a:pt x="1657221" y="408631"/>
                  </a:lnTo>
                  <a:lnTo>
                    <a:pt x="1649915" y="398137"/>
                  </a:lnTo>
                  <a:lnTo>
                    <a:pt x="1641973" y="387643"/>
                  </a:lnTo>
                  <a:lnTo>
                    <a:pt x="1633079" y="376831"/>
                  </a:lnTo>
                  <a:lnTo>
                    <a:pt x="1624184" y="365701"/>
                  </a:lnTo>
                  <a:lnTo>
                    <a:pt x="1614337" y="354889"/>
                  </a:lnTo>
                  <a:lnTo>
                    <a:pt x="1604489" y="343441"/>
                  </a:lnTo>
                  <a:lnTo>
                    <a:pt x="1593688" y="332311"/>
                  </a:lnTo>
                  <a:lnTo>
                    <a:pt x="1582570" y="320863"/>
                  </a:lnTo>
                  <a:lnTo>
                    <a:pt x="1571134" y="310051"/>
                  </a:lnTo>
                  <a:lnTo>
                    <a:pt x="1559381" y="299239"/>
                  </a:lnTo>
                  <a:lnTo>
                    <a:pt x="1548263" y="289381"/>
                  </a:lnTo>
                  <a:lnTo>
                    <a:pt x="1536827" y="279523"/>
                  </a:lnTo>
                  <a:lnTo>
                    <a:pt x="1525709" y="270619"/>
                  </a:lnTo>
                  <a:lnTo>
                    <a:pt x="1514590" y="262351"/>
                  </a:lnTo>
                  <a:lnTo>
                    <a:pt x="1503472" y="254083"/>
                  </a:lnTo>
                  <a:lnTo>
                    <a:pt x="1492672" y="246451"/>
                  </a:lnTo>
                  <a:lnTo>
                    <a:pt x="1481871" y="239137"/>
                  </a:lnTo>
                  <a:lnTo>
                    <a:pt x="1471388" y="232777"/>
                  </a:lnTo>
                  <a:lnTo>
                    <a:pt x="1460905" y="226417"/>
                  </a:lnTo>
                  <a:lnTo>
                    <a:pt x="1450740" y="220693"/>
                  </a:lnTo>
                  <a:lnTo>
                    <a:pt x="1440575" y="215287"/>
                  </a:lnTo>
                  <a:lnTo>
                    <a:pt x="1430410" y="210199"/>
                  </a:lnTo>
                  <a:lnTo>
                    <a:pt x="1420562" y="205747"/>
                  </a:lnTo>
                  <a:lnTo>
                    <a:pt x="1411350" y="201613"/>
                  </a:lnTo>
                  <a:lnTo>
                    <a:pt x="1401820" y="197479"/>
                  </a:lnTo>
                  <a:lnTo>
                    <a:pt x="1392925" y="193981"/>
                  </a:lnTo>
                  <a:lnTo>
                    <a:pt x="1375136" y="187620"/>
                  </a:lnTo>
                  <a:lnTo>
                    <a:pt x="1358300" y="182850"/>
                  </a:lnTo>
                  <a:lnTo>
                    <a:pt x="1342417" y="178716"/>
                  </a:lnTo>
                  <a:lnTo>
                    <a:pt x="1327805" y="175536"/>
                  </a:lnTo>
                  <a:lnTo>
                    <a:pt x="1314145" y="173310"/>
                  </a:lnTo>
                  <a:lnTo>
                    <a:pt x="1301756" y="171720"/>
                  </a:lnTo>
                  <a:lnTo>
                    <a:pt x="1290638" y="171084"/>
                  </a:lnTo>
                  <a:lnTo>
                    <a:pt x="1330346" y="138966"/>
                  </a:lnTo>
                  <a:lnTo>
                    <a:pt x="1370689" y="105894"/>
                  </a:lnTo>
                  <a:lnTo>
                    <a:pt x="1405950" y="76638"/>
                  </a:lnTo>
                  <a:lnTo>
                    <a:pt x="1419609" y="64554"/>
                  </a:lnTo>
                  <a:lnTo>
                    <a:pt x="1429774" y="55650"/>
                  </a:lnTo>
                  <a:lnTo>
                    <a:pt x="1435810" y="49926"/>
                  </a:lnTo>
                  <a:lnTo>
                    <a:pt x="1442163" y="44520"/>
                  </a:lnTo>
                  <a:lnTo>
                    <a:pt x="1448834" y="39432"/>
                  </a:lnTo>
                  <a:lnTo>
                    <a:pt x="1455505" y="34026"/>
                  </a:lnTo>
                  <a:lnTo>
                    <a:pt x="1463129" y="29256"/>
                  </a:lnTo>
                  <a:lnTo>
                    <a:pt x="1470753" y="24486"/>
                  </a:lnTo>
                  <a:lnTo>
                    <a:pt x="1479012" y="20352"/>
                  </a:lnTo>
                  <a:lnTo>
                    <a:pt x="1487271" y="16218"/>
                  </a:lnTo>
                  <a:lnTo>
                    <a:pt x="1495848" y="13038"/>
                  </a:lnTo>
                  <a:lnTo>
                    <a:pt x="1505378" y="9540"/>
                  </a:lnTo>
                  <a:lnTo>
                    <a:pt x="1514590" y="6996"/>
                  </a:lnTo>
                  <a:lnTo>
                    <a:pt x="1524438" y="4770"/>
                  </a:lnTo>
                  <a:lnTo>
                    <a:pt x="1534285" y="2544"/>
                  </a:lnTo>
                  <a:lnTo>
                    <a:pt x="1544768" y="1272"/>
                  </a:lnTo>
                  <a:lnTo>
                    <a:pt x="1555569" y="0"/>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2843808" y="1347615"/>
            <a:ext cx="1584176" cy="1440160"/>
            <a:chOff x="2843808" y="1347615"/>
            <a:chExt cx="1584176" cy="1440160"/>
          </a:xfrm>
        </p:grpSpPr>
        <p:sp>
          <p:nvSpPr>
            <p:cNvPr id="58" name="流程图: 手动操作 57"/>
            <p:cNvSpPr/>
            <p:nvPr/>
          </p:nvSpPr>
          <p:spPr>
            <a:xfrm rot="16200000">
              <a:off x="2915816" y="1275607"/>
              <a:ext cx="1440160" cy="1584176"/>
            </a:xfrm>
            <a:prstGeom prst="flowChartManualOperation">
              <a:avLst/>
            </a:prstGeom>
            <a:solidFill>
              <a:srgbClr val="0252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9" name="KSO_Shape"/>
            <p:cNvSpPr/>
            <p:nvPr/>
          </p:nvSpPr>
          <p:spPr bwMode="auto">
            <a:xfrm>
              <a:off x="3368163" y="1827365"/>
              <a:ext cx="482922" cy="545675"/>
            </a:xfrm>
            <a:custGeom>
              <a:avLst/>
              <a:gdLst>
                <a:gd name="T0" fmla="*/ 842889 w 4313"/>
                <a:gd name="T1" fmla="*/ 0 h 4874"/>
                <a:gd name="T2" fmla="*/ 74281 w 4313"/>
                <a:gd name="T3" fmla="*/ 443614 h 4874"/>
                <a:gd name="T4" fmla="*/ 848362 w 4313"/>
                <a:gd name="T5" fmla="*/ 890355 h 4874"/>
                <a:gd name="T6" fmla="*/ 1616971 w 4313"/>
                <a:gd name="T7" fmla="*/ 446741 h 4874"/>
                <a:gd name="T8" fmla="*/ 842889 w 4313"/>
                <a:gd name="T9" fmla="*/ 0 h 4874"/>
                <a:gd name="T10" fmla="*/ 0 w 4313"/>
                <a:gd name="T11" fmla="*/ 1459823 h 4874"/>
                <a:gd name="T12" fmla="*/ 771345 w 4313"/>
                <a:gd name="T13" fmla="*/ 1905000 h 4874"/>
                <a:gd name="T14" fmla="*/ 771345 w 4313"/>
                <a:gd name="T15" fmla="*/ 1011909 h 4874"/>
                <a:gd name="T16" fmla="*/ 0 w 4313"/>
                <a:gd name="T17" fmla="*/ 566732 h 4874"/>
                <a:gd name="T18" fmla="*/ 0 w 4313"/>
                <a:gd name="T19" fmla="*/ 1459823 h 4874"/>
                <a:gd name="T20" fmla="*/ 915215 w 4313"/>
                <a:gd name="T21" fmla="*/ 1017772 h 4874"/>
                <a:gd name="T22" fmla="*/ 915215 w 4313"/>
                <a:gd name="T23" fmla="*/ 1905000 h 4874"/>
                <a:gd name="T24" fmla="*/ 1686169 w 4313"/>
                <a:gd name="T25" fmla="*/ 1459823 h 4874"/>
                <a:gd name="T26" fmla="*/ 1686169 w 4313"/>
                <a:gd name="T27" fmla="*/ 572594 h 4874"/>
                <a:gd name="T28" fmla="*/ 915215 w 4313"/>
                <a:gd name="T29" fmla="*/ 1017772 h 48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313" h="4874">
                  <a:moveTo>
                    <a:pt x="2156" y="0"/>
                  </a:moveTo>
                  <a:lnTo>
                    <a:pt x="190" y="1135"/>
                  </a:lnTo>
                  <a:lnTo>
                    <a:pt x="2170" y="2278"/>
                  </a:lnTo>
                  <a:lnTo>
                    <a:pt x="4136" y="1143"/>
                  </a:lnTo>
                  <a:lnTo>
                    <a:pt x="2156" y="0"/>
                  </a:lnTo>
                  <a:close/>
                  <a:moveTo>
                    <a:pt x="0" y="3735"/>
                  </a:moveTo>
                  <a:lnTo>
                    <a:pt x="1973" y="4874"/>
                  </a:lnTo>
                  <a:lnTo>
                    <a:pt x="1973" y="2589"/>
                  </a:lnTo>
                  <a:lnTo>
                    <a:pt x="0" y="1450"/>
                  </a:lnTo>
                  <a:lnTo>
                    <a:pt x="0" y="3735"/>
                  </a:lnTo>
                  <a:close/>
                  <a:moveTo>
                    <a:pt x="2341" y="2604"/>
                  </a:moveTo>
                  <a:lnTo>
                    <a:pt x="2341" y="4874"/>
                  </a:lnTo>
                  <a:lnTo>
                    <a:pt x="4313" y="3735"/>
                  </a:lnTo>
                  <a:lnTo>
                    <a:pt x="4313" y="1465"/>
                  </a:lnTo>
                  <a:lnTo>
                    <a:pt x="2341" y="2604"/>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1115616" y="1347614"/>
            <a:ext cx="1584176" cy="1440160"/>
            <a:chOff x="1115616" y="1347614"/>
            <a:chExt cx="1584176" cy="1440160"/>
          </a:xfrm>
        </p:grpSpPr>
        <p:sp>
          <p:nvSpPr>
            <p:cNvPr id="61" name="流程图: 手动操作 60"/>
            <p:cNvSpPr/>
            <p:nvPr/>
          </p:nvSpPr>
          <p:spPr>
            <a:xfrm rot="16200000">
              <a:off x="1187624" y="1275606"/>
              <a:ext cx="1440160" cy="1584176"/>
            </a:xfrm>
            <a:prstGeom prst="flowChartManualOperation">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2" name="KSO_Shape"/>
            <p:cNvSpPr/>
            <p:nvPr/>
          </p:nvSpPr>
          <p:spPr bwMode="auto">
            <a:xfrm>
              <a:off x="1683482" y="1890181"/>
              <a:ext cx="448444" cy="420043"/>
            </a:xfrm>
            <a:custGeom>
              <a:avLst/>
              <a:gdLst/>
              <a:ahLst/>
              <a:cxnLst/>
              <a:rect l="0" t="0" r="r" b="b"/>
              <a:pathLst>
                <a:path w="1298575" h="1216025">
                  <a:moveTo>
                    <a:pt x="836160" y="826558"/>
                  </a:moveTo>
                  <a:lnTo>
                    <a:pt x="1038913" y="1088496"/>
                  </a:lnTo>
                  <a:lnTo>
                    <a:pt x="1028590" y="1095640"/>
                  </a:lnTo>
                  <a:lnTo>
                    <a:pt x="1018002" y="1103313"/>
                  </a:lnTo>
                  <a:lnTo>
                    <a:pt x="1007415" y="1109927"/>
                  </a:lnTo>
                  <a:lnTo>
                    <a:pt x="996827" y="1116806"/>
                  </a:lnTo>
                  <a:lnTo>
                    <a:pt x="985975" y="1123421"/>
                  </a:lnTo>
                  <a:lnTo>
                    <a:pt x="974858" y="1129771"/>
                  </a:lnTo>
                  <a:lnTo>
                    <a:pt x="963741" y="1136121"/>
                  </a:lnTo>
                  <a:lnTo>
                    <a:pt x="952624" y="1141942"/>
                  </a:lnTo>
                  <a:lnTo>
                    <a:pt x="941507" y="1147763"/>
                  </a:lnTo>
                  <a:lnTo>
                    <a:pt x="929596" y="1153319"/>
                  </a:lnTo>
                  <a:lnTo>
                    <a:pt x="918214" y="1158611"/>
                  </a:lnTo>
                  <a:lnTo>
                    <a:pt x="906303" y="1163902"/>
                  </a:lnTo>
                  <a:lnTo>
                    <a:pt x="894656" y="1168665"/>
                  </a:lnTo>
                  <a:lnTo>
                    <a:pt x="882480" y="1173692"/>
                  </a:lnTo>
                  <a:lnTo>
                    <a:pt x="870305" y="1177925"/>
                  </a:lnTo>
                  <a:lnTo>
                    <a:pt x="858129" y="1182159"/>
                  </a:lnTo>
                  <a:lnTo>
                    <a:pt x="845953" y="1186127"/>
                  </a:lnTo>
                  <a:lnTo>
                    <a:pt x="833513" y="1190096"/>
                  </a:lnTo>
                  <a:lnTo>
                    <a:pt x="820807" y="1193536"/>
                  </a:lnTo>
                  <a:lnTo>
                    <a:pt x="808367" y="1196446"/>
                  </a:lnTo>
                  <a:lnTo>
                    <a:pt x="795662" y="1199621"/>
                  </a:lnTo>
                  <a:lnTo>
                    <a:pt x="782427" y="1202531"/>
                  </a:lnTo>
                  <a:lnTo>
                    <a:pt x="769722" y="1204913"/>
                  </a:lnTo>
                  <a:lnTo>
                    <a:pt x="756487" y="1207294"/>
                  </a:lnTo>
                  <a:lnTo>
                    <a:pt x="743518" y="1209146"/>
                  </a:lnTo>
                  <a:lnTo>
                    <a:pt x="730548" y="1211263"/>
                  </a:lnTo>
                  <a:lnTo>
                    <a:pt x="717048" y="1212586"/>
                  </a:lnTo>
                  <a:lnTo>
                    <a:pt x="703814" y="1213909"/>
                  </a:lnTo>
                  <a:lnTo>
                    <a:pt x="690050" y="1214967"/>
                  </a:lnTo>
                  <a:lnTo>
                    <a:pt x="676815" y="1215496"/>
                  </a:lnTo>
                  <a:lnTo>
                    <a:pt x="663051" y="1215761"/>
                  </a:lnTo>
                  <a:lnTo>
                    <a:pt x="649552" y="1216025"/>
                  </a:lnTo>
                  <a:lnTo>
                    <a:pt x="636053" y="1215761"/>
                  </a:lnTo>
                  <a:lnTo>
                    <a:pt x="622818" y="1215496"/>
                  </a:lnTo>
                  <a:lnTo>
                    <a:pt x="609848" y="1214967"/>
                  </a:lnTo>
                  <a:lnTo>
                    <a:pt x="596349" y="1213909"/>
                  </a:lnTo>
                  <a:lnTo>
                    <a:pt x="583379" y="1212586"/>
                  </a:lnTo>
                  <a:lnTo>
                    <a:pt x="570674" y="1211527"/>
                  </a:lnTo>
                  <a:lnTo>
                    <a:pt x="557704" y="1209675"/>
                  </a:lnTo>
                  <a:lnTo>
                    <a:pt x="544999" y="1207823"/>
                  </a:lnTo>
                  <a:lnTo>
                    <a:pt x="532029" y="1205442"/>
                  </a:lnTo>
                  <a:lnTo>
                    <a:pt x="519324" y="1203061"/>
                  </a:lnTo>
                  <a:lnTo>
                    <a:pt x="507148" y="1200679"/>
                  </a:lnTo>
                  <a:lnTo>
                    <a:pt x="494708" y="1197769"/>
                  </a:lnTo>
                  <a:lnTo>
                    <a:pt x="482267" y="1194594"/>
                  </a:lnTo>
                  <a:lnTo>
                    <a:pt x="469827" y="1191154"/>
                  </a:lnTo>
                  <a:lnTo>
                    <a:pt x="457651" y="1187450"/>
                  </a:lnTo>
                  <a:lnTo>
                    <a:pt x="445475" y="1183746"/>
                  </a:lnTo>
                  <a:lnTo>
                    <a:pt x="433829" y="1179777"/>
                  </a:lnTo>
                  <a:lnTo>
                    <a:pt x="421918" y="1175809"/>
                  </a:lnTo>
                  <a:lnTo>
                    <a:pt x="410272" y="1171046"/>
                  </a:lnTo>
                  <a:lnTo>
                    <a:pt x="398625" y="1166548"/>
                  </a:lnTo>
                  <a:lnTo>
                    <a:pt x="386979" y="1161786"/>
                  </a:lnTo>
                  <a:lnTo>
                    <a:pt x="375862" y="1156494"/>
                  </a:lnTo>
                  <a:lnTo>
                    <a:pt x="364215" y="1151202"/>
                  </a:lnTo>
                  <a:lnTo>
                    <a:pt x="353098" y="1145646"/>
                  </a:lnTo>
                  <a:lnTo>
                    <a:pt x="342246" y="1140090"/>
                  </a:lnTo>
                  <a:lnTo>
                    <a:pt x="331394" y="1134269"/>
                  </a:lnTo>
                  <a:lnTo>
                    <a:pt x="320541" y="1127919"/>
                  </a:lnTo>
                  <a:lnTo>
                    <a:pt x="309954" y="1121834"/>
                  </a:lnTo>
                  <a:lnTo>
                    <a:pt x="299366" y="1115219"/>
                  </a:lnTo>
                  <a:lnTo>
                    <a:pt x="288778" y="1108869"/>
                  </a:lnTo>
                  <a:lnTo>
                    <a:pt x="278720" y="1101990"/>
                  </a:lnTo>
                  <a:lnTo>
                    <a:pt x="268662" y="1094846"/>
                  </a:lnTo>
                  <a:lnTo>
                    <a:pt x="468239" y="830527"/>
                  </a:lnTo>
                  <a:lnTo>
                    <a:pt x="478032" y="837142"/>
                  </a:lnTo>
                  <a:lnTo>
                    <a:pt x="488091" y="843227"/>
                  </a:lnTo>
                  <a:lnTo>
                    <a:pt x="498414" y="849313"/>
                  </a:lnTo>
                  <a:lnTo>
                    <a:pt x="508472" y="854340"/>
                  </a:lnTo>
                  <a:lnTo>
                    <a:pt x="519324" y="859367"/>
                  </a:lnTo>
                  <a:lnTo>
                    <a:pt x="530176" y="864129"/>
                  </a:lnTo>
                  <a:lnTo>
                    <a:pt x="541558" y="868363"/>
                  </a:lnTo>
                  <a:lnTo>
                    <a:pt x="552675" y="872331"/>
                  </a:lnTo>
                  <a:lnTo>
                    <a:pt x="564057" y="875771"/>
                  </a:lnTo>
                  <a:lnTo>
                    <a:pt x="575968" y="878681"/>
                  </a:lnTo>
                  <a:lnTo>
                    <a:pt x="587614" y="881327"/>
                  </a:lnTo>
                  <a:lnTo>
                    <a:pt x="599790" y="883709"/>
                  </a:lnTo>
                  <a:lnTo>
                    <a:pt x="611966" y="885296"/>
                  </a:lnTo>
                  <a:lnTo>
                    <a:pt x="624406" y="886354"/>
                  </a:lnTo>
                  <a:lnTo>
                    <a:pt x="636847" y="887148"/>
                  </a:lnTo>
                  <a:lnTo>
                    <a:pt x="649552" y="887413"/>
                  </a:lnTo>
                  <a:lnTo>
                    <a:pt x="662522" y="887148"/>
                  </a:lnTo>
                  <a:lnTo>
                    <a:pt x="675492" y="886354"/>
                  </a:lnTo>
                  <a:lnTo>
                    <a:pt x="688197" y="884767"/>
                  </a:lnTo>
                  <a:lnTo>
                    <a:pt x="700902" y="883179"/>
                  </a:lnTo>
                  <a:lnTo>
                    <a:pt x="713343" y="880798"/>
                  </a:lnTo>
                  <a:lnTo>
                    <a:pt x="725519" y="878152"/>
                  </a:lnTo>
                  <a:lnTo>
                    <a:pt x="737430" y="874977"/>
                  </a:lnTo>
                  <a:lnTo>
                    <a:pt x="749605" y="871273"/>
                  </a:lnTo>
                  <a:lnTo>
                    <a:pt x="761252" y="866775"/>
                  </a:lnTo>
                  <a:lnTo>
                    <a:pt x="772634" y="862542"/>
                  </a:lnTo>
                  <a:lnTo>
                    <a:pt x="783751" y="857515"/>
                  </a:lnTo>
                  <a:lnTo>
                    <a:pt x="794868" y="851959"/>
                  </a:lnTo>
                  <a:lnTo>
                    <a:pt x="805455" y="846138"/>
                  </a:lnTo>
                  <a:lnTo>
                    <a:pt x="816043" y="839788"/>
                  </a:lnTo>
                  <a:lnTo>
                    <a:pt x="826366" y="833438"/>
                  </a:lnTo>
                  <a:lnTo>
                    <a:pt x="836160" y="826558"/>
                  </a:lnTo>
                  <a:close/>
                  <a:moveTo>
                    <a:pt x="649552" y="454025"/>
                  </a:moveTo>
                  <a:lnTo>
                    <a:pt x="656167" y="454290"/>
                  </a:lnTo>
                  <a:lnTo>
                    <a:pt x="662781" y="454555"/>
                  </a:lnTo>
                  <a:lnTo>
                    <a:pt x="669396" y="455349"/>
                  </a:lnTo>
                  <a:lnTo>
                    <a:pt x="675746" y="456674"/>
                  </a:lnTo>
                  <a:lnTo>
                    <a:pt x="682360" y="457998"/>
                  </a:lnTo>
                  <a:lnTo>
                    <a:pt x="688446" y="459852"/>
                  </a:lnTo>
                  <a:lnTo>
                    <a:pt x="694796" y="461706"/>
                  </a:lnTo>
                  <a:lnTo>
                    <a:pt x="700617" y="464090"/>
                  </a:lnTo>
                  <a:lnTo>
                    <a:pt x="706438" y="466738"/>
                  </a:lnTo>
                  <a:lnTo>
                    <a:pt x="711994" y="469387"/>
                  </a:lnTo>
                  <a:lnTo>
                    <a:pt x="717550" y="472565"/>
                  </a:lnTo>
                  <a:lnTo>
                    <a:pt x="722842" y="476008"/>
                  </a:lnTo>
                  <a:lnTo>
                    <a:pt x="728133" y="479716"/>
                  </a:lnTo>
                  <a:lnTo>
                    <a:pt x="733160" y="483424"/>
                  </a:lnTo>
                  <a:lnTo>
                    <a:pt x="737923" y="487397"/>
                  </a:lnTo>
                  <a:lnTo>
                    <a:pt x="742421" y="491900"/>
                  </a:lnTo>
                  <a:lnTo>
                    <a:pt x="746919" y="496137"/>
                  </a:lnTo>
                  <a:lnTo>
                    <a:pt x="750888" y="500905"/>
                  </a:lnTo>
                  <a:lnTo>
                    <a:pt x="754856" y="505672"/>
                  </a:lnTo>
                  <a:lnTo>
                    <a:pt x="758296" y="510704"/>
                  </a:lnTo>
                  <a:lnTo>
                    <a:pt x="761735" y="516001"/>
                  </a:lnTo>
                  <a:lnTo>
                    <a:pt x="765175" y="521299"/>
                  </a:lnTo>
                  <a:lnTo>
                    <a:pt x="767821" y="526860"/>
                  </a:lnTo>
                  <a:lnTo>
                    <a:pt x="770731" y="532687"/>
                  </a:lnTo>
                  <a:lnTo>
                    <a:pt x="772848" y="538249"/>
                  </a:lnTo>
                  <a:lnTo>
                    <a:pt x="774965" y="544606"/>
                  </a:lnTo>
                  <a:lnTo>
                    <a:pt x="776817" y="550433"/>
                  </a:lnTo>
                  <a:lnTo>
                    <a:pt x="778140" y="556789"/>
                  </a:lnTo>
                  <a:lnTo>
                    <a:pt x="779462" y="563146"/>
                  </a:lnTo>
                  <a:lnTo>
                    <a:pt x="780256" y="569767"/>
                  </a:lnTo>
                  <a:lnTo>
                    <a:pt x="780521" y="576124"/>
                  </a:lnTo>
                  <a:lnTo>
                    <a:pt x="781050" y="582745"/>
                  </a:lnTo>
                  <a:lnTo>
                    <a:pt x="780521" y="589366"/>
                  </a:lnTo>
                  <a:lnTo>
                    <a:pt x="780256" y="595723"/>
                  </a:lnTo>
                  <a:lnTo>
                    <a:pt x="779462" y="602344"/>
                  </a:lnTo>
                  <a:lnTo>
                    <a:pt x="778140" y="608436"/>
                  </a:lnTo>
                  <a:lnTo>
                    <a:pt x="776817" y="614793"/>
                  </a:lnTo>
                  <a:lnTo>
                    <a:pt x="774965" y="620884"/>
                  </a:lnTo>
                  <a:lnTo>
                    <a:pt x="772848" y="626976"/>
                  </a:lnTo>
                  <a:lnTo>
                    <a:pt x="770731" y="632803"/>
                  </a:lnTo>
                  <a:lnTo>
                    <a:pt x="767821" y="638630"/>
                  </a:lnTo>
                  <a:lnTo>
                    <a:pt x="765175" y="643927"/>
                  </a:lnTo>
                  <a:lnTo>
                    <a:pt x="761735" y="649489"/>
                  </a:lnTo>
                  <a:lnTo>
                    <a:pt x="758296" y="654786"/>
                  </a:lnTo>
                  <a:lnTo>
                    <a:pt x="754856" y="659818"/>
                  </a:lnTo>
                  <a:lnTo>
                    <a:pt x="750888" y="664850"/>
                  </a:lnTo>
                  <a:lnTo>
                    <a:pt x="746919" y="669353"/>
                  </a:lnTo>
                  <a:lnTo>
                    <a:pt x="742421" y="673855"/>
                  </a:lnTo>
                  <a:lnTo>
                    <a:pt x="737923" y="678093"/>
                  </a:lnTo>
                  <a:lnTo>
                    <a:pt x="733160" y="682066"/>
                  </a:lnTo>
                  <a:lnTo>
                    <a:pt x="728133" y="685774"/>
                  </a:lnTo>
                  <a:lnTo>
                    <a:pt x="722842" y="689482"/>
                  </a:lnTo>
                  <a:lnTo>
                    <a:pt x="717550" y="692660"/>
                  </a:lnTo>
                  <a:lnTo>
                    <a:pt x="711994" y="695838"/>
                  </a:lnTo>
                  <a:lnTo>
                    <a:pt x="706438" y="698487"/>
                  </a:lnTo>
                  <a:lnTo>
                    <a:pt x="700617" y="701400"/>
                  </a:lnTo>
                  <a:lnTo>
                    <a:pt x="694796" y="703519"/>
                  </a:lnTo>
                  <a:lnTo>
                    <a:pt x="688446" y="705638"/>
                  </a:lnTo>
                  <a:lnTo>
                    <a:pt x="682360" y="707227"/>
                  </a:lnTo>
                  <a:lnTo>
                    <a:pt x="675746" y="708816"/>
                  </a:lnTo>
                  <a:lnTo>
                    <a:pt x="669396" y="710141"/>
                  </a:lnTo>
                  <a:lnTo>
                    <a:pt x="662781" y="710670"/>
                  </a:lnTo>
                  <a:lnTo>
                    <a:pt x="656167" y="711200"/>
                  </a:lnTo>
                  <a:lnTo>
                    <a:pt x="649552" y="711200"/>
                  </a:lnTo>
                  <a:lnTo>
                    <a:pt x="642673" y="711200"/>
                  </a:lnTo>
                  <a:lnTo>
                    <a:pt x="635794" y="710670"/>
                  </a:lnTo>
                  <a:lnTo>
                    <a:pt x="629179" y="710141"/>
                  </a:lnTo>
                  <a:lnTo>
                    <a:pt x="622829" y="708816"/>
                  </a:lnTo>
                  <a:lnTo>
                    <a:pt x="616479" y="707227"/>
                  </a:lnTo>
                  <a:lnTo>
                    <a:pt x="610394" y="705638"/>
                  </a:lnTo>
                  <a:lnTo>
                    <a:pt x="604044" y="703519"/>
                  </a:lnTo>
                  <a:lnTo>
                    <a:pt x="598223" y="701400"/>
                  </a:lnTo>
                  <a:lnTo>
                    <a:pt x="592402" y="698487"/>
                  </a:lnTo>
                  <a:lnTo>
                    <a:pt x="586581" y="695838"/>
                  </a:lnTo>
                  <a:lnTo>
                    <a:pt x="581290" y="692660"/>
                  </a:lnTo>
                  <a:lnTo>
                    <a:pt x="575733" y="689482"/>
                  </a:lnTo>
                  <a:lnTo>
                    <a:pt x="570706" y="685774"/>
                  </a:lnTo>
                  <a:lnTo>
                    <a:pt x="565679" y="682066"/>
                  </a:lnTo>
                  <a:lnTo>
                    <a:pt x="560652" y="678093"/>
                  </a:lnTo>
                  <a:lnTo>
                    <a:pt x="556419" y="673855"/>
                  </a:lnTo>
                  <a:lnTo>
                    <a:pt x="551921" y="669353"/>
                  </a:lnTo>
                  <a:lnTo>
                    <a:pt x="547688" y="664850"/>
                  </a:lnTo>
                  <a:lnTo>
                    <a:pt x="543983" y="659818"/>
                  </a:lnTo>
                  <a:lnTo>
                    <a:pt x="540279" y="654786"/>
                  </a:lnTo>
                  <a:lnTo>
                    <a:pt x="536840" y="649489"/>
                  </a:lnTo>
                  <a:lnTo>
                    <a:pt x="533665" y="643927"/>
                  </a:lnTo>
                  <a:lnTo>
                    <a:pt x="530754" y="638630"/>
                  </a:lnTo>
                  <a:lnTo>
                    <a:pt x="528108" y="632803"/>
                  </a:lnTo>
                  <a:lnTo>
                    <a:pt x="525727" y="626976"/>
                  </a:lnTo>
                  <a:lnTo>
                    <a:pt x="523875" y="620884"/>
                  </a:lnTo>
                  <a:lnTo>
                    <a:pt x="522023" y="614793"/>
                  </a:lnTo>
                  <a:lnTo>
                    <a:pt x="520435" y="608436"/>
                  </a:lnTo>
                  <a:lnTo>
                    <a:pt x="519112" y="602344"/>
                  </a:lnTo>
                  <a:lnTo>
                    <a:pt x="518583" y="595723"/>
                  </a:lnTo>
                  <a:lnTo>
                    <a:pt x="518054" y="589366"/>
                  </a:lnTo>
                  <a:lnTo>
                    <a:pt x="517525" y="582745"/>
                  </a:lnTo>
                  <a:lnTo>
                    <a:pt x="518054" y="576124"/>
                  </a:lnTo>
                  <a:lnTo>
                    <a:pt x="518583" y="569767"/>
                  </a:lnTo>
                  <a:lnTo>
                    <a:pt x="519112" y="563146"/>
                  </a:lnTo>
                  <a:lnTo>
                    <a:pt x="520435" y="556789"/>
                  </a:lnTo>
                  <a:lnTo>
                    <a:pt x="522023" y="550433"/>
                  </a:lnTo>
                  <a:lnTo>
                    <a:pt x="523875" y="544606"/>
                  </a:lnTo>
                  <a:lnTo>
                    <a:pt x="525727" y="538249"/>
                  </a:lnTo>
                  <a:lnTo>
                    <a:pt x="528108" y="532687"/>
                  </a:lnTo>
                  <a:lnTo>
                    <a:pt x="530754" y="526860"/>
                  </a:lnTo>
                  <a:lnTo>
                    <a:pt x="533665" y="521299"/>
                  </a:lnTo>
                  <a:lnTo>
                    <a:pt x="536840" y="516001"/>
                  </a:lnTo>
                  <a:lnTo>
                    <a:pt x="540279" y="510704"/>
                  </a:lnTo>
                  <a:lnTo>
                    <a:pt x="543983" y="505672"/>
                  </a:lnTo>
                  <a:lnTo>
                    <a:pt x="547688" y="500905"/>
                  </a:lnTo>
                  <a:lnTo>
                    <a:pt x="551921" y="496137"/>
                  </a:lnTo>
                  <a:lnTo>
                    <a:pt x="556419" y="491900"/>
                  </a:lnTo>
                  <a:lnTo>
                    <a:pt x="560652" y="487397"/>
                  </a:lnTo>
                  <a:lnTo>
                    <a:pt x="565679" y="483424"/>
                  </a:lnTo>
                  <a:lnTo>
                    <a:pt x="570706" y="479716"/>
                  </a:lnTo>
                  <a:lnTo>
                    <a:pt x="575733" y="476008"/>
                  </a:lnTo>
                  <a:lnTo>
                    <a:pt x="581290" y="472565"/>
                  </a:lnTo>
                  <a:lnTo>
                    <a:pt x="586581" y="469387"/>
                  </a:lnTo>
                  <a:lnTo>
                    <a:pt x="592402" y="466738"/>
                  </a:lnTo>
                  <a:lnTo>
                    <a:pt x="598223" y="464090"/>
                  </a:lnTo>
                  <a:lnTo>
                    <a:pt x="604044" y="461706"/>
                  </a:lnTo>
                  <a:lnTo>
                    <a:pt x="610394" y="459852"/>
                  </a:lnTo>
                  <a:lnTo>
                    <a:pt x="616479" y="457998"/>
                  </a:lnTo>
                  <a:lnTo>
                    <a:pt x="622829" y="456674"/>
                  </a:lnTo>
                  <a:lnTo>
                    <a:pt x="629179" y="455349"/>
                  </a:lnTo>
                  <a:lnTo>
                    <a:pt x="635794" y="454555"/>
                  </a:lnTo>
                  <a:lnTo>
                    <a:pt x="642673" y="454290"/>
                  </a:lnTo>
                  <a:lnTo>
                    <a:pt x="649552" y="454025"/>
                  </a:lnTo>
                  <a:close/>
                  <a:moveTo>
                    <a:pt x="390155" y="529"/>
                  </a:moveTo>
                  <a:lnTo>
                    <a:pt x="524353" y="301890"/>
                  </a:lnTo>
                  <a:lnTo>
                    <a:pt x="514030" y="306388"/>
                  </a:lnTo>
                  <a:lnTo>
                    <a:pt x="503972" y="311415"/>
                  </a:lnTo>
                  <a:lnTo>
                    <a:pt x="494178" y="316706"/>
                  </a:lnTo>
                  <a:lnTo>
                    <a:pt x="484650" y="322263"/>
                  </a:lnTo>
                  <a:lnTo>
                    <a:pt x="475121" y="328083"/>
                  </a:lnTo>
                  <a:lnTo>
                    <a:pt x="466121" y="334698"/>
                  </a:lnTo>
                  <a:lnTo>
                    <a:pt x="457122" y="341048"/>
                  </a:lnTo>
                  <a:lnTo>
                    <a:pt x="448387" y="347927"/>
                  </a:lnTo>
                  <a:lnTo>
                    <a:pt x="439917" y="355071"/>
                  </a:lnTo>
                  <a:lnTo>
                    <a:pt x="431976" y="362479"/>
                  </a:lnTo>
                  <a:lnTo>
                    <a:pt x="423771" y="370417"/>
                  </a:lnTo>
                  <a:lnTo>
                    <a:pt x="416359" y="378090"/>
                  </a:lnTo>
                  <a:lnTo>
                    <a:pt x="408948" y="386556"/>
                  </a:lnTo>
                  <a:lnTo>
                    <a:pt x="402066" y="394758"/>
                  </a:lnTo>
                  <a:lnTo>
                    <a:pt x="395449" y="403490"/>
                  </a:lnTo>
                  <a:lnTo>
                    <a:pt x="389096" y="412486"/>
                  </a:lnTo>
                  <a:lnTo>
                    <a:pt x="383008" y="421746"/>
                  </a:lnTo>
                  <a:lnTo>
                    <a:pt x="377450" y="431006"/>
                  </a:lnTo>
                  <a:lnTo>
                    <a:pt x="372156" y="440796"/>
                  </a:lnTo>
                  <a:lnTo>
                    <a:pt x="366862" y="450586"/>
                  </a:lnTo>
                  <a:lnTo>
                    <a:pt x="362098" y="460640"/>
                  </a:lnTo>
                  <a:lnTo>
                    <a:pt x="357863" y="470694"/>
                  </a:lnTo>
                  <a:lnTo>
                    <a:pt x="354157" y="481277"/>
                  </a:lnTo>
                  <a:lnTo>
                    <a:pt x="350451" y="491861"/>
                  </a:lnTo>
                  <a:lnTo>
                    <a:pt x="347275" y="502708"/>
                  </a:lnTo>
                  <a:lnTo>
                    <a:pt x="344363" y="513556"/>
                  </a:lnTo>
                  <a:lnTo>
                    <a:pt x="341981" y="524404"/>
                  </a:lnTo>
                  <a:lnTo>
                    <a:pt x="340128" y="535517"/>
                  </a:lnTo>
                  <a:lnTo>
                    <a:pt x="338540" y="547158"/>
                  </a:lnTo>
                  <a:lnTo>
                    <a:pt x="337482" y="558536"/>
                  </a:lnTo>
                  <a:lnTo>
                    <a:pt x="336687" y="570177"/>
                  </a:lnTo>
                  <a:lnTo>
                    <a:pt x="336687" y="581819"/>
                  </a:lnTo>
                  <a:lnTo>
                    <a:pt x="336952" y="592931"/>
                  </a:lnTo>
                  <a:lnTo>
                    <a:pt x="337482" y="603779"/>
                  </a:lnTo>
                  <a:lnTo>
                    <a:pt x="338805" y="614627"/>
                  </a:lnTo>
                  <a:lnTo>
                    <a:pt x="340128" y="625211"/>
                  </a:lnTo>
                  <a:lnTo>
                    <a:pt x="6353" y="665692"/>
                  </a:lnTo>
                  <a:lnTo>
                    <a:pt x="3706" y="644790"/>
                  </a:lnTo>
                  <a:lnTo>
                    <a:pt x="1853" y="624152"/>
                  </a:lnTo>
                  <a:lnTo>
                    <a:pt x="1059" y="613569"/>
                  </a:lnTo>
                  <a:lnTo>
                    <a:pt x="530" y="602986"/>
                  </a:lnTo>
                  <a:lnTo>
                    <a:pt x="265" y="592402"/>
                  </a:lnTo>
                  <a:lnTo>
                    <a:pt x="0" y="581819"/>
                  </a:lnTo>
                  <a:lnTo>
                    <a:pt x="265" y="569648"/>
                  </a:lnTo>
                  <a:lnTo>
                    <a:pt x="530" y="557742"/>
                  </a:lnTo>
                  <a:lnTo>
                    <a:pt x="1324" y="545571"/>
                  </a:lnTo>
                  <a:lnTo>
                    <a:pt x="1853" y="533400"/>
                  </a:lnTo>
                  <a:lnTo>
                    <a:pt x="2912" y="521758"/>
                  </a:lnTo>
                  <a:lnTo>
                    <a:pt x="4235" y="509588"/>
                  </a:lnTo>
                  <a:lnTo>
                    <a:pt x="5559" y="497681"/>
                  </a:lnTo>
                  <a:lnTo>
                    <a:pt x="7412" y="486304"/>
                  </a:lnTo>
                  <a:lnTo>
                    <a:pt x="9264" y="474398"/>
                  </a:lnTo>
                  <a:lnTo>
                    <a:pt x="11382" y="463021"/>
                  </a:lnTo>
                  <a:lnTo>
                    <a:pt x="13764" y="451379"/>
                  </a:lnTo>
                  <a:lnTo>
                    <a:pt x="16411" y="440002"/>
                  </a:lnTo>
                  <a:lnTo>
                    <a:pt x="19323" y="428625"/>
                  </a:lnTo>
                  <a:lnTo>
                    <a:pt x="21970" y="417513"/>
                  </a:lnTo>
                  <a:lnTo>
                    <a:pt x="25411" y="405871"/>
                  </a:lnTo>
                  <a:lnTo>
                    <a:pt x="28587" y="395023"/>
                  </a:lnTo>
                  <a:lnTo>
                    <a:pt x="32293" y="383911"/>
                  </a:lnTo>
                  <a:lnTo>
                    <a:pt x="35998" y="373063"/>
                  </a:lnTo>
                  <a:lnTo>
                    <a:pt x="39969" y="362215"/>
                  </a:lnTo>
                  <a:lnTo>
                    <a:pt x="44468" y="351367"/>
                  </a:lnTo>
                  <a:lnTo>
                    <a:pt x="48703" y="340783"/>
                  </a:lnTo>
                  <a:lnTo>
                    <a:pt x="53203" y="330200"/>
                  </a:lnTo>
                  <a:lnTo>
                    <a:pt x="57968" y="319881"/>
                  </a:lnTo>
                  <a:lnTo>
                    <a:pt x="62997" y="309563"/>
                  </a:lnTo>
                  <a:lnTo>
                    <a:pt x="68026" y="298979"/>
                  </a:lnTo>
                  <a:lnTo>
                    <a:pt x="73320" y="289190"/>
                  </a:lnTo>
                  <a:lnTo>
                    <a:pt x="78878" y="278871"/>
                  </a:lnTo>
                  <a:lnTo>
                    <a:pt x="84437" y="268817"/>
                  </a:lnTo>
                  <a:lnTo>
                    <a:pt x="90260" y="259292"/>
                  </a:lnTo>
                  <a:lnTo>
                    <a:pt x="96613" y="249238"/>
                  </a:lnTo>
                  <a:lnTo>
                    <a:pt x="102700" y="239713"/>
                  </a:lnTo>
                  <a:lnTo>
                    <a:pt x="109053" y="230452"/>
                  </a:lnTo>
                  <a:lnTo>
                    <a:pt x="115406" y="220927"/>
                  </a:lnTo>
                  <a:lnTo>
                    <a:pt x="122288" y="211931"/>
                  </a:lnTo>
                  <a:lnTo>
                    <a:pt x="129170" y="202406"/>
                  </a:lnTo>
                  <a:lnTo>
                    <a:pt x="136316" y="193411"/>
                  </a:lnTo>
                  <a:lnTo>
                    <a:pt x="143463" y="184944"/>
                  </a:lnTo>
                  <a:lnTo>
                    <a:pt x="150610" y="175948"/>
                  </a:lnTo>
                  <a:lnTo>
                    <a:pt x="158021" y="167481"/>
                  </a:lnTo>
                  <a:lnTo>
                    <a:pt x="165697" y="158750"/>
                  </a:lnTo>
                  <a:lnTo>
                    <a:pt x="173373" y="150548"/>
                  </a:lnTo>
                  <a:lnTo>
                    <a:pt x="181578" y="142346"/>
                  </a:lnTo>
                  <a:lnTo>
                    <a:pt x="189519" y="134408"/>
                  </a:lnTo>
                  <a:lnTo>
                    <a:pt x="197989" y="126206"/>
                  </a:lnTo>
                  <a:lnTo>
                    <a:pt x="206459" y="118533"/>
                  </a:lnTo>
                  <a:lnTo>
                    <a:pt x="214665" y="111125"/>
                  </a:lnTo>
                  <a:lnTo>
                    <a:pt x="223400" y="103717"/>
                  </a:lnTo>
                  <a:lnTo>
                    <a:pt x="232134" y="96044"/>
                  </a:lnTo>
                  <a:lnTo>
                    <a:pt x="241134" y="88900"/>
                  </a:lnTo>
                  <a:lnTo>
                    <a:pt x="250133" y="81756"/>
                  </a:lnTo>
                  <a:lnTo>
                    <a:pt x="259398" y="75142"/>
                  </a:lnTo>
                  <a:lnTo>
                    <a:pt x="268662" y="68263"/>
                  </a:lnTo>
                  <a:lnTo>
                    <a:pt x="278455" y="61648"/>
                  </a:lnTo>
                  <a:lnTo>
                    <a:pt x="287720" y="55298"/>
                  </a:lnTo>
                  <a:lnTo>
                    <a:pt x="297513" y="48948"/>
                  </a:lnTo>
                  <a:lnTo>
                    <a:pt x="307307" y="43127"/>
                  </a:lnTo>
                  <a:lnTo>
                    <a:pt x="317100" y="37306"/>
                  </a:lnTo>
                  <a:lnTo>
                    <a:pt x="327423" y="31221"/>
                  </a:lnTo>
                  <a:lnTo>
                    <a:pt x="337217" y="25665"/>
                  </a:lnTo>
                  <a:lnTo>
                    <a:pt x="347804" y="20373"/>
                  </a:lnTo>
                  <a:lnTo>
                    <a:pt x="358127" y="15081"/>
                  </a:lnTo>
                  <a:lnTo>
                    <a:pt x="368715" y="10319"/>
                  </a:lnTo>
                  <a:lnTo>
                    <a:pt x="379303" y="5292"/>
                  </a:lnTo>
                  <a:lnTo>
                    <a:pt x="390155" y="529"/>
                  </a:lnTo>
                  <a:close/>
                  <a:moveTo>
                    <a:pt x="907361" y="0"/>
                  </a:moveTo>
                  <a:lnTo>
                    <a:pt x="917949" y="4763"/>
                  </a:lnTo>
                  <a:lnTo>
                    <a:pt x="928801" y="9261"/>
                  </a:lnTo>
                  <a:lnTo>
                    <a:pt x="939124" y="14288"/>
                  </a:lnTo>
                  <a:lnTo>
                    <a:pt x="949447" y="19579"/>
                  </a:lnTo>
                  <a:lnTo>
                    <a:pt x="959770" y="25136"/>
                  </a:lnTo>
                  <a:lnTo>
                    <a:pt x="969829" y="30427"/>
                  </a:lnTo>
                  <a:lnTo>
                    <a:pt x="980152" y="36248"/>
                  </a:lnTo>
                  <a:lnTo>
                    <a:pt x="990210" y="42069"/>
                  </a:lnTo>
                  <a:lnTo>
                    <a:pt x="1000003" y="48154"/>
                  </a:lnTo>
                  <a:lnTo>
                    <a:pt x="1009797" y="54504"/>
                  </a:lnTo>
                  <a:lnTo>
                    <a:pt x="1019326" y="60854"/>
                  </a:lnTo>
                  <a:lnTo>
                    <a:pt x="1028855" y="67204"/>
                  </a:lnTo>
                  <a:lnTo>
                    <a:pt x="1038119" y="74083"/>
                  </a:lnTo>
                  <a:lnTo>
                    <a:pt x="1047648" y="80963"/>
                  </a:lnTo>
                  <a:lnTo>
                    <a:pt x="1056647" y="88106"/>
                  </a:lnTo>
                  <a:lnTo>
                    <a:pt x="1065647" y="95250"/>
                  </a:lnTo>
                  <a:lnTo>
                    <a:pt x="1074117" y="102658"/>
                  </a:lnTo>
                  <a:lnTo>
                    <a:pt x="1082852" y="110067"/>
                  </a:lnTo>
                  <a:lnTo>
                    <a:pt x="1091586" y="117740"/>
                  </a:lnTo>
                  <a:lnTo>
                    <a:pt x="1100057" y="125677"/>
                  </a:lnTo>
                  <a:lnTo>
                    <a:pt x="1108262" y="133350"/>
                  </a:lnTo>
                  <a:lnTo>
                    <a:pt x="1116468" y="141552"/>
                  </a:lnTo>
                  <a:lnTo>
                    <a:pt x="1124408" y="149754"/>
                  </a:lnTo>
                  <a:lnTo>
                    <a:pt x="1132349" y="158221"/>
                  </a:lnTo>
                  <a:lnTo>
                    <a:pt x="1140025" y="166423"/>
                  </a:lnTo>
                  <a:lnTo>
                    <a:pt x="1147436" y="175154"/>
                  </a:lnTo>
                  <a:lnTo>
                    <a:pt x="1154848" y="183886"/>
                  </a:lnTo>
                  <a:lnTo>
                    <a:pt x="1161994" y="192881"/>
                  </a:lnTo>
                  <a:lnTo>
                    <a:pt x="1169141" y="201877"/>
                  </a:lnTo>
                  <a:lnTo>
                    <a:pt x="1176023" y="210873"/>
                  </a:lnTo>
                  <a:lnTo>
                    <a:pt x="1182905" y="220133"/>
                  </a:lnTo>
                  <a:lnTo>
                    <a:pt x="1189258" y="229394"/>
                  </a:lnTo>
                  <a:lnTo>
                    <a:pt x="1195610" y="239183"/>
                  </a:lnTo>
                  <a:lnTo>
                    <a:pt x="1201963" y="248708"/>
                  </a:lnTo>
                  <a:lnTo>
                    <a:pt x="1208051" y="258233"/>
                  </a:lnTo>
                  <a:lnTo>
                    <a:pt x="1213874" y="268288"/>
                  </a:lnTo>
                  <a:lnTo>
                    <a:pt x="1219432" y="278077"/>
                  </a:lnTo>
                  <a:lnTo>
                    <a:pt x="1224991" y="288396"/>
                  </a:lnTo>
                  <a:lnTo>
                    <a:pt x="1230285" y="298450"/>
                  </a:lnTo>
                  <a:lnTo>
                    <a:pt x="1235578" y="309033"/>
                  </a:lnTo>
                  <a:lnTo>
                    <a:pt x="1240608" y="319088"/>
                  </a:lnTo>
                  <a:lnTo>
                    <a:pt x="1245107" y="329671"/>
                  </a:lnTo>
                  <a:lnTo>
                    <a:pt x="1249872" y="340254"/>
                  </a:lnTo>
                  <a:lnTo>
                    <a:pt x="1254107" y="350838"/>
                  </a:lnTo>
                  <a:lnTo>
                    <a:pt x="1258607" y="361686"/>
                  </a:lnTo>
                  <a:lnTo>
                    <a:pt x="1262577" y="372533"/>
                  </a:lnTo>
                  <a:lnTo>
                    <a:pt x="1266283" y="383646"/>
                  </a:lnTo>
                  <a:lnTo>
                    <a:pt x="1269988" y="394494"/>
                  </a:lnTo>
                  <a:lnTo>
                    <a:pt x="1273429" y="405606"/>
                  </a:lnTo>
                  <a:lnTo>
                    <a:pt x="1276606" y="416719"/>
                  </a:lnTo>
                  <a:lnTo>
                    <a:pt x="1279517" y="428361"/>
                  </a:lnTo>
                  <a:lnTo>
                    <a:pt x="1282429" y="439473"/>
                  </a:lnTo>
                  <a:lnTo>
                    <a:pt x="1284811" y="450850"/>
                  </a:lnTo>
                  <a:lnTo>
                    <a:pt x="1287193" y="462756"/>
                  </a:lnTo>
                  <a:lnTo>
                    <a:pt x="1289311" y="474133"/>
                  </a:lnTo>
                  <a:lnTo>
                    <a:pt x="1291428" y="486040"/>
                  </a:lnTo>
                  <a:lnTo>
                    <a:pt x="1293016" y="497681"/>
                  </a:lnTo>
                  <a:lnTo>
                    <a:pt x="1294605" y="509588"/>
                  </a:lnTo>
                  <a:lnTo>
                    <a:pt x="1295663" y="521229"/>
                  </a:lnTo>
                  <a:lnTo>
                    <a:pt x="1296722" y="533400"/>
                  </a:lnTo>
                  <a:lnTo>
                    <a:pt x="1297516" y="545306"/>
                  </a:lnTo>
                  <a:lnTo>
                    <a:pt x="1298310" y="557213"/>
                  </a:lnTo>
                  <a:lnTo>
                    <a:pt x="1298575" y="569648"/>
                  </a:lnTo>
                  <a:lnTo>
                    <a:pt x="1298575" y="581819"/>
                  </a:lnTo>
                  <a:lnTo>
                    <a:pt x="1298310" y="601398"/>
                  </a:lnTo>
                  <a:lnTo>
                    <a:pt x="1297252" y="620713"/>
                  </a:lnTo>
                  <a:lnTo>
                    <a:pt x="1295399" y="639498"/>
                  </a:lnTo>
                  <a:lnTo>
                    <a:pt x="1293281" y="658548"/>
                  </a:lnTo>
                  <a:lnTo>
                    <a:pt x="958976" y="621506"/>
                  </a:lnTo>
                  <a:lnTo>
                    <a:pt x="960300" y="611981"/>
                  </a:lnTo>
                  <a:lnTo>
                    <a:pt x="961358" y="601927"/>
                  </a:lnTo>
                  <a:lnTo>
                    <a:pt x="961888" y="592138"/>
                  </a:lnTo>
                  <a:lnTo>
                    <a:pt x="962152" y="581819"/>
                  </a:lnTo>
                  <a:lnTo>
                    <a:pt x="961888" y="570177"/>
                  </a:lnTo>
                  <a:lnTo>
                    <a:pt x="961358" y="558536"/>
                  </a:lnTo>
                  <a:lnTo>
                    <a:pt x="960035" y="547158"/>
                  </a:lnTo>
                  <a:lnTo>
                    <a:pt x="958712" y="536046"/>
                  </a:lnTo>
                  <a:lnTo>
                    <a:pt x="956594" y="524669"/>
                  </a:lnTo>
                  <a:lnTo>
                    <a:pt x="954476" y="513821"/>
                  </a:lnTo>
                  <a:lnTo>
                    <a:pt x="951565" y="502973"/>
                  </a:lnTo>
                  <a:lnTo>
                    <a:pt x="948653" y="492125"/>
                  </a:lnTo>
                  <a:lnTo>
                    <a:pt x="944948" y="481542"/>
                  </a:lnTo>
                  <a:lnTo>
                    <a:pt x="940977" y="471488"/>
                  </a:lnTo>
                  <a:lnTo>
                    <a:pt x="936742" y="461169"/>
                  </a:lnTo>
                  <a:lnTo>
                    <a:pt x="931978" y="451379"/>
                  </a:lnTo>
                  <a:lnTo>
                    <a:pt x="927213" y="441325"/>
                  </a:lnTo>
                  <a:lnTo>
                    <a:pt x="921919" y="431800"/>
                  </a:lnTo>
                  <a:lnTo>
                    <a:pt x="916361" y="422540"/>
                  </a:lnTo>
                  <a:lnTo>
                    <a:pt x="910008" y="413015"/>
                  </a:lnTo>
                  <a:lnTo>
                    <a:pt x="903920" y="404019"/>
                  </a:lnTo>
                  <a:lnTo>
                    <a:pt x="897038" y="395552"/>
                  </a:lnTo>
                  <a:lnTo>
                    <a:pt x="890156" y="387086"/>
                  </a:lnTo>
                  <a:lnTo>
                    <a:pt x="883010" y="378883"/>
                  </a:lnTo>
                  <a:lnTo>
                    <a:pt x="875334" y="370946"/>
                  </a:lnTo>
                  <a:lnTo>
                    <a:pt x="867658" y="363273"/>
                  </a:lnTo>
                  <a:lnTo>
                    <a:pt x="859452" y="355865"/>
                  </a:lnTo>
                  <a:lnTo>
                    <a:pt x="851247" y="348721"/>
                  </a:lnTo>
                  <a:lnTo>
                    <a:pt x="842512" y="341842"/>
                  </a:lnTo>
                  <a:lnTo>
                    <a:pt x="833777" y="335227"/>
                  </a:lnTo>
                  <a:lnTo>
                    <a:pt x="824778" y="329142"/>
                  </a:lnTo>
                  <a:lnTo>
                    <a:pt x="815249" y="323056"/>
                  </a:lnTo>
                  <a:lnTo>
                    <a:pt x="805720" y="317500"/>
                  </a:lnTo>
                  <a:lnTo>
                    <a:pt x="795926" y="312208"/>
                  </a:lnTo>
                  <a:lnTo>
                    <a:pt x="785868" y="307446"/>
                  </a:lnTo>
                  <a:lnTo>
                    <a:pt x="775810" y="302683"/>
                  </a:lnTo>
                  <a:lnTo>
                    <a:pt x="907361" y="0"/>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200" advClick="0" advTm="10000">
        <p14:prism/>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heel(4)">
                                      <p:cBhvr>
                                        <p:cTn id="7" dur="1000"/>
                                        <p:tgtEl>
                                          <p:spTgt spid="53"/>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500" fill="hold"/>
                                        <p:tgtEl>
                                          <p:spTgt spid="60"/>
                                        </p:tgtEl>
                                        <p:attrNameLst>
                                          <p:attrName>ppt_x</p:attrName>
                                        </p:attrNameLst>
                                      </p:cBhvr>
                                      <p:tavLst>
                                        <p:tav tm="0">
                                          <p:val>
                                            <p:strVal val="1+#ppt_w/2"/>
                                          </p:val>
                                        </p:tav>
                                        <p:tav tm="100000">
                                          <p:val>
                                            <p:strVal val="#ppt_x"/>
                                          </p:val>
                                        </p:tav>
                                      </p:tavLst>
                                    </p:anim>
                                    <p:anim calcmode="lin" valueType="num">
                                      <p:cBhvr additive="base">
                                        <p:cTn id="12" dur="500" fill="hold"/>
                                        <p:tgtEl>
                                          <p:spTgt spid="6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57"/>
                                        </p:tgtEl>
                                        <p:attrNameLst>
                                          <p:attrName>style.visibility</p:attrName>
                                        </p:attrNameLst>
                                      </p:cBhvr>
                                      <p:to>
                                        <p:strVal val="visible"/>
                                      </p:to>
                                    </p:set>
                                    <p:anim calcmode="lin" valueType="num">
                                      <p:cBhvr additive="base">
                                        <p:cTn id="16" dur="500" fill="hold"/>
                                        <p:tgtEl>
                                          <p:spTgt spid="57"/>
                                        </p:tgtEl>
                                        <p:attrNameLst>
                                          <p:attrName>ppt_x</p:attrName>
                                        </p:attrNameLst>
                                      </p:cBhvr>
                                      <p:tavLst>
                                        <p:tav tm="0">
                                          <p:val>
                                            <p:strVal val="1+#ppt_w/2"/>
                                          </p:val>
                                        </p:tav>
                                        <p:tav tm="100000">
                                          <p:val>
                                            <p:strVal val="#ppt_x"/>
                                          </p:val>
                                        </p:tav>
                                      </p:tavLst>
                                    </p:anim>
                                    <p:anim calcmode="lin" valueType="num">
                                      <p:cBhvr additive="base">
                                        <p:cTn id="17" dur="500" fill="hold"/>
                                        <p:tgtEl>
                                          <p:spTgt spid="57"/>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2" fill="hold" nodeType="after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additive="base">
                                        <p:cTn id="21" dur="500" fill="hold"/>
                                        <p:tgtEl>
                                          <p:spTgt spid="50"/>
                                        </p:tgtEl>
                                        <p:attrNameLst>
                                          <p:attrName>ppt_x</p:attrName>
                                        </p:attrNameLst>
                                      </p:cBhvr>
                                      <p:tavLst>
                                        <p:tav tm="0">
                                          <p:val>
                                            <p:strVal val="1+#ppt_w/2"/>
                                          </p:val>
                                        </p:tav>
                                        <p:tav tm="100000">
                                          <p:val>
                                            <p:strVal val="#ppt_x"/>
                                          </p:val>
                                        </p:tav>
                                      </p:tavLst>
                                    </p:anim>
                                    <p:anim calcmode="lin" valueType="num">
                                      <p:cBhvr additive="base">
                                        <p:cTn id="22" dur="500" fill="hold"/>
                                        <p:tgtEl>
                                          <p:spTgt spid="50"/>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 presetClass="entr" presetSubtype="2" fill="hold" nodeType="afterEffect">
                                  <p:stCondLst>
                                    <p:cond delay="0"/>
                                  </p:stCondLst>
                                  <p:childTnLst>
                                    <p:set>
                                      <p:cBhvr>
                                        <p:cTn id="25" dur="1" fill="hold">
                                          <p:stCondLst>
                                            <p:cond delay="0"/>
                                          </p:stCondLst>
                                        </p:cTn>
                                        <p:tgtEl>
                                          <p:spTgt spid="54"/>
                                        </p:tgtEl>
                                        <p:attrNameLst>
                                          <p:attrName>style.visibility</p:attrName>
                                        </p:attrNameLst>
                                      </p:cBhvr>
                                      <p:to>
                                        <p:strVal val="visible"/>
                                      </p:to>
                                    </p:set>
                                    <p:anim calcmode="lin" valueType="num">
                                      <p:cBhvr additive="base">
                                        <p:cTn id="26" dur="500" fill="hold"/>
                                        <p:tgtEl>
                                          <p:spTgt spid="54"/>
                                        </p:tgtEl>
                                        <p:attrNameLst>
                                          <p:attrName>ppt_x</p:attrName>
                                        </p:attrNameLst>
                                      </p:cBhvr>
                                      <p:tavLst>
                                        <p:tav tm="0">
                                          <p:val>
                                            <p:strVal val="1+#ppt_w/2"/>
                                          </p:val>
                                        </p:tav>
                                        <p:tav tm="100000">
                                          <p:val>
                                            <p:strVal val="#ppt_x"/>
                                          </p:val>
                                        </p:tav>
                                      </p:tavLst>
                                    </p:anim>
                                    <p:anim calcmode="lin" valueType="num">
                                      <p:cBhvr additive="base">
                                        <p:cTn id="27" dur="500" fill="hold"/>
                                        <p:tgtEl>
                                          <p:spTgt spid="54"/>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500"/>
                                        <p:tgtEl>
                                          <p:spTgt spid="22"/>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up)">
                                      <p:cBhvr>
                                        <p:cTn id="35" dur="500"/>
                                        <p:tgtEl>
                                          <p:spTgt spid="19"/>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up)">
                                      <p:cBhvr>
                                        <p:cTn id="39" dur="500"/>
                                        <p:tgtEl>
                                          <p:spTgt spid="25"/>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up)">
                                      <p:cBhvr>
                                        <p:cTn id="43" dur="500"/>
                                        <p:tgtEl>
                                          <p:spTgt spid="20"/>
                                        </p:tgtEl>
                                      </p:cBhvr>
                                    </p:animEffect>
                                  </p:childTnLst>
                                </p:cTn>
                              </p:par>
                            </p:childTnLst>
                          </p:cTn>
                        </p:par>
                        <p:par>
                          <p:cTn id="44" fill="hold">
                            <p:stCondLst>
                              <p:cond delay="5000"/>
                            </p:stCondLst>
                            <p:childTnLst>
                              <p:par>
                                <p:cTn id="45" presetID="22" presetClass="entr" presetSubtype="1"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up)">
                                      <p:cBhvr>
                                        <p:cTn id="51" dur="500"/>
                                        <p:tgtEl>
                                          <p:spTgt spid="21"/>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up)">
                                      <p:cBhvr>
                                        <p:cTn id="5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9" name="燕尾形 28"/>
          <p:cNvSpPr/>
          <p:nvPr/>
        </p:nvSpPr>
        <p:spPr>
          <a:xfrm>
            <a:off x="3765735" y="2415314"/>
            <a:ext cx="635124" cy="635124"/>
          </a:xfrm>
          <a:prstGeom prst="chevron">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0" name="燕尾形 29"/>
          <p:cNvSpPr/>
          <p:nvPr/>
        </p:nvSpPr>
        <p:spPr>
          <a:xfrm>
            <a:off x="3333687" y="2416827"/>
            <a:ext cx="635124" cy="635124"/>
          </a:xfrm>
          <a:prstGeom prst="chevron">
            <a:avLst/>
          </a:prstGeom>
          <a:solidFill>
            <a:srgbClr val="0252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1" name="燕尾形 30"/>
          <p:cNvSpPr/>
          <p:nvPr/>
        </p:nvSpPr>
        <p:spPr>
          <a:xfrm>
            <a:off x="2901639" y="2418737"/>
            <a:ext cx="635124" cy="635124"/>
          </a:xfrm>
          <a:prstGeom prst="chevron">
            <a:avLst/>
          </a:prstGeom>
          <a:solidFill>
            <a:schemeClr val="accent6">
              <a:lumMod val="50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2" name="圆角矩形 31"/>
          <p:cNvSpPr/>
          <p:nvPr/>
        </p:nvSpPr>
        <p:spPr>
          <a:xfrm rot="19005917">
            <a:off x="665069" y="1872221"/>
            <a:ext cx="2386138" cy="2363282"/>
          </a:xfrm>
          <a:custGeom>
            <a:avLst/>
            <a:gdLst/>
            <a:ahLst/>
            <a:cxnLst/>
            <a:rect l="l" t="t" r="r" b="b"/>
            <a:pathLst>
              <a:path w="1734279" h="1717667">
                <a:moveTo>
                  <a:pt x="1212420" y="152024"/>
                </a:moveTo>
                <a:cubicBezTo>
                  <a:pt x="1217532" y="156660"/>
                  <a:pt x="1221756" y="162122"/>
                  <a:pt x="1224582" y="168319"/>
                </a:cubicBezTo>
                <a:cubicBezTo>
                  <a:pt x="1229663" y="170804"/>
                  <a:pt x="1233819" y="174749"/>
                  <a:pt x="1237416" y="179383"/>
                </a:cubicBezTo>
                <a:lnTo>
                  <a:pt x="1380858" y="364166"/>
                </a:lnTo>
                <a:cubicBezTo>
                  <a:pt x="1390204" y="376205"/>
                  <a:pt x="1394109" y="390745"/>
                  <a:pt x="1392514" y="404790"/>
                </a:cubicBezTo>
                <a:cubicBezTo>
                  <a:pt x="1394443" y="408362"/>
                  <a:pt x="1394844" y="412299"/>
                  <a:pt x="1394844" y="416330"/>
                </a:cubicBezTo>
                <a:lnTo>
                  <a:pt x="1394843" y="674381"/>
                </a:lnTo>
                <a:cubicBezTo>
                  <a:pt x="1489202" y="693926"/>
                  <a:pt x="1583561" y="713471"/>
                  <a:pt x="1677919" y="733015"/>
                </a:cubicBezTo>
                <a:cubicBezTo>
                  <a:pt x="1710064" y="739673"/>
                  <a:pt x="1730725" y="771129"/>
                  <a:pt x="1724067" y="803273"/>
                </a:cubicBezTo>
                <a:lnTo>
                  <a:pt x="1724066" y="803272"/>
                </a:lnTo>
                <a:cubicBezTo>
                  <a:pt x="1717408" y="835417"/>
                  <a:pt x="1685952" y="856077"/>
                  <a:pt x="1653808" y="849419"/>
                </a:cubicBezTo>
                <a:lnTo>
                  <a:pt x="1334656" y="783314"/>
                </a:lnTo>
                <a:cubicBezTo>
                  <a:pt x="1317603" y="779782"/>
                  <a:pt x="1303782" y="769271"/>
                  <a:pt x="1295965" y="755140"/>
                </a:cubicBezTo>
                <a:cubicBezTo>
                  <a:pt x="1283553" y="744645"/>
                  <a:pt x="1275968" y="728891"/>
                  <a:pt x="1275968" y="711366"/>
                </a:cubicBezTo>
                <a:lnTo>
                  <a:pt x="1275968" y="519624"/>
                </a:lnTo>
                <a:lnTo>
                  <a:pt x="906856" y="806156"/>
                </a:lnTo>
                <a:lnTo>
                  <a:pt x="1065815" y="1141673"/>
                </a:lnTo>
                <a:cubicBezTo>
                  <a:pt x="1072320" y="1155404"/>
                  <a:pt x="1074348" y="1170104"/>
                  <a:pt x="1071105" y="1183939"/>
                </a:cubicBezTo>
                <a:cubicBezTo>
                  <a:pt x="1072773" y="1191573"/>
                  <a:pt x="1072227" y="1199522"/>
                  <a:pt x="1070359" y="1207468"/>
                </a:cubicBezTo>
                <a:lnTo>
                  <a:pt x="964177" y="1659082"/>
                </a:lnTo>
                <a:cubicBezTo>
                  <a:pt x="954576" y="1699916"/>
                  <a:pt x="913692" y="1725234"/>
                  <a:pt x="872859" y="1715634"/>
                </a:cubicBezTo>
                <a:cubicBezTo>
                  <a:pt x="832025" y="1706033"/>
                  <a:pt x="806707" y="1665149"/>
                  <a:pt x="816307" y="1624316"/>
                </a:cubicBezTo>
                <a:lnTo>
                  <a:pt x="919152" y="1186894"/>
                </a:lnTo>
                <a:lnTo>
                  <a:pt x="694543" y="712807"/>
                </a:lnTo>
                <a:lnTo>
                  <a:pt x="206298" y="912259"/>
                </a:lnTo>
                <a:lnTo>
                  <a:pt x="205161" y="912476"/>
                </a:lnTo>
                <a:cubicBezTo>
                  <a:pt x="201570" y="915619"/>
                  <a:pt x="197179" y="917026"/>
                  <a:pt x="192600" y="918039"/>
                </a:cubicBezTo>
                <a:cubicBezTo>
                  <a:pt x="151643" y="927102"/>
                  <a:pt x="111096" y="901247"/>
                  <a:pt x="102034" y="860290"/>
                </a:cubicBezTo>
                <a:lnTo>
                  <a:pt x="1810" y="407318"/>
                </a:lnTo>
                <a:cubicBezTo>
                  <a:pt x="-7253" y="366361"/>
                  <a:pt x="18602" y="325814"/>
                  <a:pt x="59559" y="316752"/>
                </a:cubicBezTo>
                <a:cubicBezTo>
                  <a:pt x="100515" y="307690"/>
                  <a:pt x="141062" y="333545"/>
                  <a:pt x="150124" y="374501"/>
                </a:cubicBezTo>
                <a:lnTo>
                  <a:pt x="230606" y="738241"/>
                </a:lnTo>
                <a:lnTo>
                  <a:pt x="645176" y="568886"/>
                </a:lnTo>
                <a:cubicBezTo>
                  <a:pt x="647355" y="564266"/>
                  <a:pt x="650942" y="560611"/>
                  <a:pt x="655077" y="557402"/>
                </a:cubicBezTo>
                <a:lnTo>
                  <a:pt x="1080746" y="226967"/>
                </a:lnTo>
                <a:lnTo>
                  <a:pt x="799166" y="128506"/>
                </a:lnTo>
                <a:lnTo>
                  <a:pt x="795830" y="126527"/>
                </a:lnTo>
                <a:cubicBezTo>
                  <a:pt x="715067" y="196803"/>
                  <a:pt x="634305" y="267079"/>
                  <a:pt x="553543" y="337355"/>
                </a:cubicBezTo>
                <a:cubicBezTo>
                  <a:pt x="528779" y="358904"/>
                  <a:pt x="491236" y="356298"/>
                  <a:pt x="469687" y="331533"/>
                </a:cubicBezTo>
                <a:lnTo>
                  <a:pt x="469688" y="331534"/>
                </a:lnTo>
                <a:cubicBezTo>
                  <a:pt x="448139" y="306770"/>
                  <a:pt x="450746" y="269226"/>
                  <a:pt x="475510" y="247677"/>
                </a:cubicBezTo>
                <a:lnTo>
                  <a:pt x="743505" y="14477"/>
                </a:lnTo>
                <a:cubicBezTo>
                  <a:pt x="765419" y="-4592"/>
                  <a:pt x="797339" y="-4746"/>
                  <a:pt x="818596" y="13559"/>
                </a:cubicBezTo>
                <a:cubicBezTo>
                  <a:pt x="825164" y="12925"/>
                  <a:pt x="831849" y="14001"/>
                  <a:pt x="838403" y="16293"/>
                </a:cubicBezTo>
                <a:cubicBezTo>
                  <a:pt x="956310" y="57521"/>
                  <a:pt x="1074215" y="98750"/>
                  <a:pt x="1192122" y="139979"/>
                </a:cubicBezTo>
                <a:cubicBezTo>
                  <a:pt x="1199869" y="142688"/>
                  <a:pt x="1206700" y="146838"/>
                  <a:pt x="1212420" y="152024"/>
                </a:cubicBezTo>
                <a:close/>
                <a:moveTo>
                  <a:pt x="1681771" y="50445"/>
                </a:moveTo>
                <a:cubicBezTo>
                  <a:pt x="1748841" y="113504"/>
                  <a:pt x="1752092" y="218996"/>
                  <a:pt x="1689033" y="286066"/>
                </a:cubicBezTo>
                <a:cubicBezTo>
                  <a:pt x="1625973" y="353135"/>
                  <a:pt x="1520482" y="356387"/>
                  <a:pt x="1453412" y="293327"/>
                </a:cubicBezTo>
                <a:cubicBezTo>
                  <a:pt x="1386342" y="230268"/>
                  <a:pt x="1383091" y="124777"/>
                  <a:pt x="1446150" y="57707"/>
                </a:cubicBezTo>
                <a:cubicBezTo>
                  <a:pt x="1509210" y="-9363"/>
                  <a:pt x="1614701" y="-12614"/>
                  <a:pt x="1681771" y="50445"/>
                </a:cubicBezTo>
                <a:close/>
              </a:path>
            </a:pathLst>
          </a:custGeom>
          <a:solidFill>
            <a:srgbClr val="0252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3" name="TextBox 32"/>
          <p:cNvSpPr txBox="1"/>
          <p:nvPr/>
        </p:nvSpPr>
        <p:spPr>
          <a:xfrm>
            <a:off x="5511323" y="1347614"/>
            <a:ext cx="2779807" cy="677108"/>
          </a:xfrm>
          <a:prstGeom prst="rect">
            <a:avLst/>
          </a:prstGeom>
          <a:noFill/>
        </p:spPr>
        <p:txBody>
          <a:bodyPr wrap="square" rtlCol="0">
            <a:spAutoFit/>
          </a:bodyPr>
          <a:lstStyle/>
          <a:p>
            <a:r>
              <a:rPr lang="en-US" altLang="zh-CN" sz="1400" b="1" dirty="0" smtClean="0">
                <a:solidFill>
                  <a:schemeClr val="accent2"/>
                </a:solidFill>
                <a:latin typeface="微软雅黑" panose="020B0503020204020204" pitchFamily="34" charset="-122"/>
                <a:ea typeface="微软雅黑" panose="020B0503020204020204" pitchFamily="34" charset="-122"/>
              </a:rPr>
              <a:t>01</a:t>
            </a:r>
          </a:p>
          <a:p>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5513225" y="2441399"/>
            <a:ext cx="2779807" cy="677108"/>
          </a:xfrm>
          <a:prstGeom prst="rect">
            <a:avLst/>
          </a:prstGeom>
          <a:noFill/>
        </p:spPr>
        <p:txBody>
          <a:bodyPr wrap="square" rtlCol="0">
            <a:spAutoFit/>
          </a:bodyPr>
          <a:lstStyle/>
          <a:p>
            <a:r>
              <a:rPr lang="en-US" altLang="zh-CN" sz="1400" b="1" dirty="0" smtClean="0">
                <a:solidFill>
                  <a:schemeClr val="accent1"/>
                </a:solidFill>
                <a:latin typeface="微软雅黑" panose="020B0503020204020204" pitchFamily="34" charset="-122"/>
                <a:ea typeface="微软雅黑" panose="020B0503020204020204" pitchFamily="34" charset="-122"/>
              </a:rPr>
              <a:t>02</a:t>
            </a:r>
          </a:p>
          <a:p>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5513225" y="3499998"/>
            <a:ext cx="2779807" cy="677108"/>
          </a:xfrm>
          <a:prstGeom prst="rect">
            <a:avLst/>
          </a:prstGeom>
          <a:noFill/>
        </p:spPr>
        <p:txBody>
          <a:bodyPr wrap="square" rtlCol="0">
            <a:spAutoFit/>
          </a:bodyPr>
          <a:lstStyle/>
          <a:p>
            <a:r>
              <a:rPr lang="en-US" altLang="zh-CN" sz="1400" b="1" dirty="0" smtClean="0">
                <a:solidFill>
                  <a:srgbClr val="E95332"/>
                </a:solidFill>
                <a:latin typeface="微软雅黑" panose="020B0503020204020204" pitchFamily="34" charset="-122"/>
                <a:ea typeface="微软雅黑" panose="020B0503020204020204" pitchFamily="34" charset="-122"/>
              </a:rPr>
              <a:t>03</a:t>
            </a:r>
            <a:endParaRPr lang="en-US" altLang="zh-CN" sz="1400" b="1" dirty="0">
              <a:solidFill>
                <a:srgbClr val="E95332"/>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36" name="直接连接符 35"/>
          <p:cNvCxnSpPr/>
          <p:nvPr/>
        </p:nvCxnSpPr>
        <p:spPr>
          <a:xfrm>
            <a:off x="4829836" y="2200449"/>
            <a:ext cx="3319180" cy="0"/>
          </a:xfrm>
          <a:prstGeom prst="line">
            <a:avLst/>
          </a:prstGeom>
          <a:noFill/>
          <a:ln w="9525" cap="flat" cmpd="sng" algn="ctr">
            <a:solidFill>
              <a:schemeClr val="tx1">
                <a:lumMod val="50000"/>
                <a:lumOff val="50000"/>
              </a:schemeClr>
            </a:solidFill>
            <a:prstDash val="dash"/>
          </a:ln>
          <a:effectLst/>
        </p:spPr>
      </p:cxnSp>
      <p:cxnSp>
        <p:nvCxnSpPr>
          <p:cNvPr id="37" name="直接连接符 36"/>
          <p:cNvCxnSpPr/>
          <p:nvPr/>
        </p:nvCxnSpPr>
        <p:spPr>
          <a:xfrm>
            <a:off x="4829225" y="3355135"/>
            <a:ext cx="3319791" cy="0"/>
          </a:xfrm>
          <a:prstGeom prst="line">
            <a:avLst/>
          </a:prstGeom>
          <a:noFill/>
          <a:ln w="9525" cap="flat" cmpd="sng" algn="ctr">
            <a:solidFill>
              <a:schemeClr val="tx1">
                <a:lumMod val="50000"/>
                <a:lumOff val="50000"/>
              </a:schemeClr>
            </a:solidFill>
            <a:prstDash val="dash"/>
          </a:ln>
          <a:effectLst/>
        </p:spPr>
      </p:cxnSp>
      <p:grpSp>
        <p:nvGrpSpPr>
          <p:cNvPr id="38" name="组合 37"/>
          <p:cNvGrpSpPr/>
          <p:nvPr/>
        </p:nvGrpSpPr>
        <p:grpSpPr>
          <a:xfrm>
            <a:off x="4788024" y="1385556"/>
            <a:ext cx="599448" cy="599448"/>
            <a:chOff x="4499992" y="267494"/>
            <a:chExt cx="599448" cy="599448"/>
          </a:xfrm>
        </p:grpSpPr>
        <p:grpSp>
          <p:nvGrpSpPr>
            <p:cNvPr id="39" name="组合 38"/>
            <p:cNvGrpSpPr/>
            <p:nvPr/>
          </p:nvGrpSpPr>
          <p:grpSpPr>
            <a:xfrm>
              <a:off x="4499992" y="267494"/>
              <a:ext cx="599448" cy="599448"/>
              <a:chOff x="4131160" y="713581"/>
              <a:chExt cx="881684" cy="881684"/>
            </a:xfrm>
          </p:grpSpPr>
          <p:sp>
            <p:nvSpPr>
              <p:cNvPr id="41" name="椭圆 40"/>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2" name="椭圆 41"/>
              <p:cNvSpPr/>
              <p:nvPr/>
            </p:nvSpPr>
            <p:spPr>
              <a:xfrm>
                <a:off x="4237176" y="819597"/>
                <a:ext cx="669652" cy="669652"/>
              </a:xfrm>
              <a:prstGeom prst="ellipse">
                <a:avLst/>
              </a:prstGeom>
              <a:solidFill>
                <a:schemeClr val="accent6">
                  <a:lumMod val="50000"/>
                </a:schemeClr>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0"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lstStyle/>
            <a:p>
              <a:endParaRPr lang="en-US">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4803454" y="2441399"/>
            <a:ext cx="599448" cy="599448"/>
            <a:chOff x="5418452" y="307702"/>
            <a:chExt cx="599448" cy="599448"/>
          </a:xfrm>
        </p:grpSpPr>
        <p:grpSp>
          <p:nvGrpSpPr>
            <p:cNvPr id="46" name="组合 45"/>
            <p:cNvGrpSpPr/>
            <p:nvPr/>
          </p:nvGrpSpPr>
          <p:grpSpPr>
            <a:xfrm>
              <a:off x="5418452" y="307702"/>
              <a:ext cx="599448" cy="599448"/>
              <a:chOff x="4131160" y="713581"/>
              <a:chExt cx="881684" cy="881684"/>
            </a:xfrm>
          </p:grpSpPr>
          <p:sp>
            <p:nvSpPr>
              <p:cNvPr id="67" name="椭圆 66"/>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1" name="椭圆 70"/>
              <p:cNvSpPr/>
              <p:nvPr/>
            </p:nvSpPr>
            <p:spPr>
              <a:xfrm>
                <a:off x="4237176" y="819597"/>
                <a:ext cx="669652" cy="669652"/>
              </a:xfrm>
              <a:prstGeom prst="ellipse">
                <a:avLst/>
              </a:prstGeom>
              <a:solidFill>
                <a:srgbClr val="02525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7"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lstStyle/>
            <a:p>
              <a:endParaRPr lang="en-US">
                <a:latin typeface="微软雅黑" panose="020B0503020204020204" pitchFamily="34" charset="-122"/>
                <a:ea typeface="微软雅黑" panose="020B0503020204020204" pitchFamily="34" charset="-122"/>
              </a:endParaRPr>
            </a:p>
          </p:txBody>
        </p:sp>
      </p:grpSp>
      <p:grpSp>
        <p:nvGrpSpPr>
          <p:cNvPr id="72" name="组合 71"/>
          <p:cNvGrpSpPr/>
          <p:nvPr/>
        </p:nvGrpSpPr>
        <p:grpSpPr>
          <a:xfrm>
            <a:off x="4821209" y="3479054"/>
            <a:ext cx="599448" cy="599448"/>
            <a:chOff x="6516216" y="334289"/>
            <a:chExt cx="599448" cy="599448"/>
          </a:xfrm>
        </p:grpSpPr>
        <p:grpSp>
          <p:nvGrpSpPr>
            <p:cNvPr id="73" name="组合 72"/>
            <p:cNvGrpSpPr/>
            <p:nvPr/>
          </p:nvGrpSpPr>
          <p:grpSpPr>
            <a:xfrm>
              <a:off x="6516216" y="334289"/>
              <a:ext cx="599448" cy="599448"/>
              <a:chOff x="4131160" y="713581"/>
              <a:chExt cx="881684" cy="881684"/>
            </a:xfrm>
          </p:grpSpPr>
          <p:sp>
            <p:nvSpPr>
              <p:cNvPr id="75" name="椭圆 74"/>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6" name="椭圆 75"/>
              <p:cNvSpPr/>
              <p:nvPr/>
            </p:nvSpPr>
            <p:spPr>
              <a:xfrm>
                <a:off x="4237176" y="819597"/>
                <a:ext cx="669652" cy="669652"/>
              </a:xfrm>
              <a:prstGeom prst="ellipse">
                <a:avLst/>
              </a:prstGeom>
              <a:solidFill>
                <a:schemeClr val="bg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74"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lstStyle/>
            <a:p>
              <a:endParaRPr lang="en-US">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3000" advClick="0" advTm="6000">
        <p14:shred/>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heel(4)">
                                      <p:cBhvr>
                                        <p:cTn id="7" dur="10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fill="hold"/>
                                        <p:tgtEl>
                                          <p:spTgt spid="32"/>
                                        </p:tgtEl>
                                        <p:attrNameLst>
                                          <p:attrName>ppt_x</p:attrName>
                                        </p:attrNameLst>
                                      </p:cBhvr>
                                      <p:tavLst>
                                        <p:tav tm="0">
                                          <p:val>
                                            <p:strVal val="0-#ppt_w/2"/>
                                          </p:val>
                                        </p:tav>
                                        <p:tav tm="100000">
                                          <p:val>
                                            <p:strVal val="#ppt_x"/>
                                          </p:val>
                                        </p:tav>
                                      </p:tavLst>
                                    </p:anim>
                                    <p:anim calcmode="lin" valueType="num">
                                      <p:cBhvr additive="base">
                                        <p:cTn id="13" dur="500" fill="hold"/>
                                        <p:tgtEl>
                                          <p:spTgt spid="32"/>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8"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500" fill="hold"/>
                                        <p:tgtEl>
                                          <p:spTgt spid="29"/>
                                        </p:tgtEl>
                                        <p:attrNameLst>
                                          <p:attrName>ppt_x</p:attrName>
                                        </p:attrNameLst>
                                      </p:cBhvr>
                                      <p:tavLst>
                                        <p:tav tm="0">
                                          <p:val>
                                            <p:strVal val="0-#ppt_w/2"/>
                                          </p:val>
                                        </p:tav>
                                        <p:tav tm="100000">
                                          <p:val>
                                            <p:strVal val="#ppt_x"/>
                                          </p:val>
                                        </p:tav>
                                      </p:tavLst>
                                    </p:anim>
                                    <p:anim calcmode="lin" valueType="num">
                                      <p:cBhvr additive="base">
                                        <p:cTn id="18" dur="500" fill="hold"/>
                                        <p:tgtEl>
                                          <p:spTgt spid="29"/>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0-#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0-#ppt_w/2"/>
                                          </p:val>
                                        </p:tav>
                                        <p:tav tm="100000">
                                          <p:val>
                                            <p:strVal val="#ppt_x"/>
                                          </p:val>
                                        </p:tav>
                                      </p:tavLst>
                                    </p:anim>
                                    <p:anim calcmode="lin" valueType="num">
                                      <p:cBhvr additive="base">
                                        <p:cTn id="28" dur="500" fill="hold"/>
                                        <p:tgtEl>
                                          <p:spTgt spid="31"/>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500"/>
                                  </p:stCondLst>
                                  <p:childTnLst>
                                    <p:set>
                                      <p:cBhvr>
                                        <p:cTn id="30" dur="1" fill="hold">
                                          <p:stCondLst>
                                            <p:cond delay="0"/>
                                          </p:stCondLst>
                                        </p:cTn>
                                        <p:tgtEl>
                                          <p:spTgt spid="36"/>
                                        </p:tgtEl>
                                        <p:attrNameLst>
                                          <p:attrName>style.visibility</p:attrName>
                                        </p:attrNameLst>
                                      </p:cBhvr>
                                      <p:to>
                                        <p:strVal val="visible"/>
                                      </p:to>
                                    </p:set>
                                    <p:animEffect transition="in" filter="wipe(left)">
                                      <p:cBhvr>
                                        <p:cTn id="31" dur="500"/>
                                        <p:tgtEl>
                                          <p:spTgt spid="36"/>
                                        </p:tgtEl>
                                      </p:cBhvr>
                                    </p:animEffect>
                                  </p:childTnLst>
                                </p:cTn>
                              </p:par>
                              <p:par>
                                <p:cTn id="32" presetID="10" presetClass="entr" presetSubtype="0" fill="hold" nodeType="withEffect">
                                  <p:stCondLst>
                                    <p:cond delay="50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500"/>
                                        <p:tgtEl>
                                          <p:spTgt spid="34"/>
                                        </p:tgtEl>
                                      </p:cBhvr>
                                    </p:animEffect>
                                  </p:childTnLst>
                                </p:cTn>
                              </p:par>
                              <p:par>
                                <p:cTn id="41" presetID="22" presetClass="entr" presetSubtype="8" fill="hold" nodeType="withEffect">
                                  <p:stCondLst>
                                    <p:cond delay="100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par>
                                <p:cTn id="44" presetID="10" presetClass="entr" presetSubtype="0" fill="hold" nodeType="withEffect">
                                  <p:stCondLst>
                                    <p:cond delay="100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childTnLst>
                                </p:cTn>
                              </p:par>
                              <p:par>
                                <p:cTn id="47" presetID="10" presetClass="entr" presetSubtype="0" fill="hold" grpId="0" nodeType="withEffect">
                                  <p:stCondLst>
                                    <p:cond delay="150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childTnLst>
                                </p:cTn>
                              </p:par>
                              <p:par>
                                <p:cTn id="50" presetID="10" presetClass="entr" presetSubtype="0" fill="hold" nodeType="withEffect">
                                  <p:stCondLst>
                                    <p:cond delay="1500"/>
                                  </p:stCondLst>
                                  <p:childTnLst>
                                    <p:set>
                                      <p:cBhvr>
                                        <p:cTn id="51" dur="1" fill="hold">
                                          <p:stCondLst>
                                            <p:cond delay="0"/>
                                          </p:stCondLst>
                                        </p:cTn>
                                        <p:tgtEl>
                                          <p:spTgt spid="72"/>
                                        </p:tgtEl>
                                        <p:attrNameLst>
                                          <p:attrName>style.visibility</p:attrName>
                                        </p:attrNameLst>
                                      </p:cBhvr>
                                      <p:to>
                                        <p:strVal val="visible"/>
                                      </p:to>
                                    </p:set>
                                    <p:animEffect transition="in" filter="fade">
                                      <p:cBhvr>
                                        <p:cTn id="52"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30" grpId="0" animBg="1"/>
      <p:bldP spid="31" grpId="0" animBg="1"/>
      <p:bldP spid="32" grpId="0" animBg="1"/>
      <p:bldP spid="33" grpId="0"/>
      <p:bldP spid="34" grpId="0"/>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995686"/>
            <a:ext cx="9144000" cy="3174828"/>
          </a:xfrm>
          <a:prstGeom prst="rect">
            <a:avLst/>
          </a:prstGeom>
        </p:spPr>
      </p:pic>
      <p:grpSp>
        <p:nvGrpSpPr>
          <p:cNvPr id="11" name="组合 10"/>
          <p:cNvGrpSpPr/>
          <p:nvPr/>
        </p:nvGrpSpPr>
        <p:grpSpPr>
          <a:xfrm>
            <a:off x="3709134" y="996532"/>
            <a:ext cx="1725732" cy="1731170"/>
            <a:chOff x="6609209" y="790981"/>
            <a:chExt cx="2301875" cy="2308226"/>
          </a:xfrm>
        </p:grpSpPr>
        <p:sp>
          <p:nvSpPr>
            <p:cNvPr id="12"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accent6">
                <a:lumMod val="50000"/>
              </a:schemeClr>
            </a:solidFill>
            <a:ln>
              <a:noFill/>
            </a:ln>
          </p:spPr>
          <p:txBody>
            <a:bodyPr vert="horz" wrap="square" lIns="91440" tIns="45720" rIns="91440" bIns="45720" numCol="1" anchor="t" anchorCtr="0" compatLnSpc="1"/>
            <a:lstStyle/>
            <a:p>
              <a:endParaRPr lang="zh-CN" altLang="en-US"/>
            </a:p>
          </p:txBody>
        </p:sp>
      </p:grpSp>
      <p:sp>
        <p:nvSpPr>
          <p:cNvPr id="22" name="TextBox 21"/>
          <p:cNvSpPr txBox="1"/>
          <p:nvPr/>
        </p:nvSpPr>
        <p:spPr>
          <a:xfrm>
            <a:off x="2442201" y="2829230"/>
            <a:ext cx="4506063" cy="684785"/>
          </a:xfrm>
          <a:prstGeom prst="rect">
            <a:avLst/>
          </a:prstGeom>
          <a:noFill/>
        </p:spPr>
        <p:txBody>
          <a:bodyPr wrap="square" lIns="68562" tIns="34281" rIns="68562" bIns="34281" rtlCol="0">
            <a:spAutoFit/>
          </a:bodyPr>
          <a:lstStyle/>
          <a:p>
            <a:pPr algn="dist"/>
            <a:r>
              <a:rPr lang="zh-CN" altLang="en-US" sz="4000" b="0" dirty="0" smtClean="0">
                <a:solidFill>
                  <a:schemeClr val="bg1"/>
                </a:solidFill>
                <a:latin typeface="方正正粗黑简体" panose="02000000000000000000" pitchFamily="2" charset="-122"/>
                <a:ea typeface="方正正粗黑简体" panose="02000000000000000000" pitchFamily="2" charset="-122"/>
              </a:rPr>
              <a:t>输入第四部分标题</a:t>
            </a:r>
            <a:endParaRPr lang="zh-CN" altLang="en-US" sz="4000" b="0" dirty="0">
              <a:solidFill>
                <a:schemeClr val="bg1"/>
              </a:solidFill>
              <a:latin typeface="方正正粗黑简体" panose="02000000000000000000" pitchFamily="2" charset="-122"/>
              <a:ea typeface="方正正粗黑简体" panose="02000000000000000000" pitchFamily="2" charset="-122"/>
            </a:endParaRPr>
          </a:p>
        </p:txBody>
      </p:sp>
      <p:cxnSp>
        <p:nvCxnSpPr>
          <p:cNvPr id="23" name="直接连接符 22"/>
          <p:cNvCxnSpPr/>
          <p:nvPr/>
        </p:nvCxnSpPr>
        <p:spPr bwMode="auto">
          <a:xfrm>
            <a:off x="2362937" y="3447236"/>
            <a:ext cx="4711410"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xtBox 23"/>
          <p:cNvSpPr txBox="1"/>
          <p:nvPr/>
        </p:nvSpPr>
        <p:spPr>
          <a:xfrm>
            <a:off x="4141472" y="1122065"/>
            <a:ext cx="924645" cy="1559739"/>
          </a:xfrm>
          <a:prstGeom prst="rect">
            <a:avLst/>
          </a:prstGeom>
          <a:noFill/>
        </p:spPr>
        <p:txBody>
          <a:bodyPr wrap="none" lIns="81614" tIns="40807" rIns="81614" bIns="40807" rtlCol="0">
            <a:spAutoFit/>
          </a:bodyPr>
          <a:lstStyle/>
          <a:p>
            <a:r>
              <a:rPr lang="en-US" altLang="zh-CN" sz="9600" b="1" dirty="0" smtClean="0">
                <a:solidFill>
                  <a:schemeClr val="accent6">
                    <a:lumMod val="50000"/>
                  </a:schemeClr>
                </a:solidFill>
                <a:latin typeface="+mn-ea"/>
              </a:rPr>
              <a:t>4</a:t>
            </a:r>
            <a:endParaRPr lang="zh-CN" altLang="en-US" sz="9600" b="1" dirty="0">
              <a:solidFill>
                <a:schemeClr val="accent6">
                  <a:lumMod val="50000"/>
                </a:schemeClr>
              </a:solidFill>
              <a:latin typeface="+mn-ea"/>
            </a:endParaRPr>
          </a:p>
        </p:txBody>
      </p:sp>
      <p:sp>
        <p:nvSpPr>
          <p:cNvPr id="25" name="TextBox 24"/>
          <p:cNvSpPr txBox="1"/>
          <p:nvPr/>
        </p:nvSpPr>
        <p:spPr>
          <a:xfrm>
            <a:off x="2267744" y="3507854"/>
            <a:ext cx="4793334" cy="923330"/>
          </a:xfrm>
          <a:prstGeom prst="rect">
            <a:avLst/>
          </a:prstGeom>
          <a:noFill/>
        </p:spPr>
        <p:txBody>
          <a:bodyPr wrap="square" rtlCol="0">
            <a:spAutoFit/>
          </a:bodyPr>
          <a:lstStyle/>
          <a:p>
            <a:pPr>
              <a:lnSpc>
                <a:spcPct val="150000"/>
              </a:lnSpc>
            </a:pPr>
            <a:r>
              <a:rPr lang="zh-CN" altLang="en-US" b="0" dirty="0" smtClean="0">
                <a:solidFill>
                  <a:schemeClr val="bg1"/>
                </a:solidFill>
                <a:latin typeface="方正黑体简体" panose="03000509000000000000" pitchFamily="2" charset="-122"/>
                <a:ea typeface="方正黑体简体" panose="03000509000000000000" pitchFamily="2" charset="-122"/>
              </a:rPr>
              <a:t>点击添加</a:t>
            </a:r>
            <a:r>
              <a:rPr lang="zh-CN" altLang="en-US" b="0" dirty="0">
                <a:solidFill>
                  <a:schemeClr val="bg1"/>
                </a:solidFill>
                <a:latin typeface="方正黑体简体" panose="03000509000000000000" pitchFamily="2" charset="-122"/>
                <a:ea typeface="方正黑体简体" panose="03000509000000000000" pitchFamily="2" charset="-122"/>
              </a:rPr>
              <a:t>文字内容点击添加文字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endParaRPr lang="zh-CN" altLang="en-US" b="0" dirty="0">
              <a:solidFill>
                <a:schemeClr val="bg1"/>
              </a:solidFill>
              <a:latin typeface="方正黑体简体" panose="03000509000000000000" pitchFamily="2" charset="-122"/>
              <a:ea typeface="方正黑体简体" panose="03000509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100" advClick="0" advTm="9000">
        <p14:switch dir="r"/>
      </p:transition>
    </mc:Choice>
    <mc:Fallback xmlns="">
      <p:transition spd="slow" advClick="0"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500"/>
                                        <p:tgtEl>
                                          <p:spTgt spid="10"/>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heel(1)">
                                      <p:cBhvr>
                                        <p:cTn id="11" dur="1000"/>
                                        <p:tgtEl>
                                          <p:spTgt spid="11"/>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p:cTn id="15" dur="500" fill="hold"/>
                                        <p:tgtEl>
                                          <p:spTgt spid="24"/>
                                        </p:tgtEl>
                                        <p:attrNameLst>
                                          <p:attrName>ppt_w</p:attrName>
                                        </p:attrNameLst>
                                      </p:cBhvr>
                                      <p:tavLst>
                                        <p:tav tm="0">
                                          <p:val>
                                            <p:fltVal val="0"/>
                                          </p:val>
                                        </p:tav>
                                        <p:tav tm="100000">
                                          <p:val>
                                            <p:strVal val="#ppt_w"/>
                                          </p:val>
                                        </p:tav>
                                      </p:tavLst>
                                    </p:anim>
                                    <p:anim calcmode="lin" valueType="num">
                                      <p:cBhvr>
                                        <p:cTn id="16" dur="500" fill="hold"/>
                                        <p:tgtEl>
                                          <p:spTgt spid="24"/>
                                        </p:tgtEl>
                                        <p:attrNameLst>
                                          <p:attrName>ppt_h</p:attrName>
                                        </p:attrNameLst>
                                      </p:cBhvr>
                                      <p:tavLst>
                                        <p:tav tm="0">
                                          <p:val>
                                            <p:fltVal val="0"/>
                                          </p:val>
                                        </p:tav>
                                        <p:tav tm="100000">
                                          <p:val>
                                            <p:strVal val="#ppt_h"/>
                                          </p:val>
                                        </p:tav>
                                      </p:tavLst>
                                    </p:anim>
                                    <p:anim calcmode="lin" valueType="num">
                                      <p:cBhvr>
                                        <p:cTn id="17" dur="500" fill="hold"/>
                                        <p:tgtEl>
                                          <p:spTgt spid="24"/>
                                        </p:tgtEl>
                                        <p:attrNameLst>
                                          <p:attrName>style.rotation</p:attrName>
                                        </p:attrNameLst>
                                      </p:cBhvr>
                                      <p:tavLst>
                                        <p:tav tm="0">
                                          <p:val>
                                            <p:fltVal val="360"/>
                                          </p:val>
                                        </p:tav>
                                        <p:tav tm="100000">
                                          <p:val>
                                            <p:fltVal val="0"/>
                                          </p:val>
                                        </p:tav>
                                      </p:tavLst>
                                    </p:anim>
                                    <p:animEffect transition="in" filter="fade">
                                      <p:cBhvr>
                                        <p:cTn id="18" dur="500"/>
                                        <p:tgtEl>
                                          <p:spTgt spid="24"/>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2"/>
                                        </p:tgtEl>
                                        <p:attrNameLst>
                                          <p:attrName>ppt_y</p:attrName>
                                        </p:attrNameLst>
                                      </p:cBhvr>
                                      <p:tavLst>
                                        <p:tav tm="0">
                                          <p:val>
                                            <p:strVal val="#ppt_y"/>
                                          </p:val>
                                        </p:tav>
                                        <p:tav tm="100000">
                                          <p:val>
                                            <p:strVal val="#ppt_y"/>
                                          </p:val>
                                        </p:tav>
                                      </p:tavLst>
                                    </p:anim>
                                    <p:anim calcmode="lin" valueType="num">
                                      <p:cBhvr>
                                        <p:cTn id="24"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22"/>
                                        </p:tgtEl>
                                      </p:cBhvr>
                                    </p:animEffect>
                                  </p:childTnLst>
                                </p:cTn>
                              </p:par>
                            </p:childTnLst>
                          </p:cTn>
                        </p:par>
                        <p:par>
                          <p:cTn id="27" fill="hold">
                            <p:stCondLst>
                              <p:cond delay="2849"/>
                            </p:stCondLst>
                            <p:childTnLst>
                              <p:par>
                                <p:cTn id="28" presetID="16" presetClass="entr" presetSubtype="21"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barn(inVertical)">
                                      <p:cBhvr>
                                        <p:cTn id="30" dur="500"/>
                                        <p:tgtEl>
                                          <p:spTgt spid="23"/>
                                        </p:tgtEl>
                                      </p:cBhvr>
                                    </p:animEffect>
                                  </p:childTnLst>
                                </p:cTn>
                              </p:par>
                            </p:childTnLst>
                          </p:cTn>
                        </p:par>
                        <p:par>
                          <p:cTn id="31" fill="hold">
                            <p:stCondLst>
                              <p:cond delay="3349"/>
                            </p:stCondLst>
                            <p:childTnLst>
                              <p:par>
                                <p:cTn id="32" presetID="18" presetClass="entr" presetSubtype="6"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strips(downRight)">
                                      <p:cBhvr>
                                        <p:cTn id="3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8" name="矩形 17"/>
          <p:cNvSpPr/>
          <p:nvPr/>
        </p:nvSpPr>
        <p:spPr>
          <a:xfrm>
            <a:off x="4617005" y="1661189"/>
            <a:ext cx="4347483" cy="29499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p>
        </p:txBody>
      </p:sp>
      <p:sp>
        <p:nvSpPr>
          <p:cNvPr id="19" name="矩形 18"/>
          <p:cNvSpPr/>
          <p:nvPr/>
        </p:nvSpPr>
        <p:spPr>
          <a:xfrm>
            <a:off x="211796" y="1661189"/>
            <a:ext cx="4347483" cy="29499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p>
        </p:txBody>
      </p:sp>
      <p:grpSp>
        <p:nvGrpSpPr>
          <p:cNvPr id="35" name="组合 34"/>
          <p:cNvGrpSpPr/>
          <p:nvPr/>
        </p:nvGrpSpPr>
        <p:grpSpPr>
          <a:xfrm>
            <a:off x="424791" y="2270652"/>
            <a:ext cx="2639544" cy="2096597"/>
            <a:chOff x="611560" y="2455316"/>
            <a:chExt cx="2448272" cy="1944740"/>
          </a:xfrm>
        </p:grpSpPr>
        <p:sp>
          <p:nvSpPr>
            <p:cNvPr id="36" name="矩形 35"/>
            <p:cNvSpPr/>
            <p:nvPr/>
          </p:nvSpPr>
          <p:spPr>
            <a:xfrm>
              <a:off x="611560" y="2805484"/>
              <a:ext cx="2448272" cy="513872"/>
            </a:xfrm>
            <a:prstGeom prst="rect">
              <a:avLst/>
            </a:prstGeom>
          </p:spPr>
          <p:txBody>
            <a:bodyPr wrap="square">
              <a:spAutoFit/>
            </a:bodyPr>
            <a:lstStyle/>
            <a:p>
              <a:pPr marL="307975" indent="-307975">
                <a:buClr>
                  <a:srgbClr val="9D0B0B"/>
                </a:buClr>
                <a:buFont typeface="Wingdings" panose="05000000000000000000" pitchFamily="2" charset="2"/>
                <a:buChar char="Ø"/>
              </a:pPr>
              <a:r>
                <a:rPr lang="zh-CN" altLang="en-US" sz="1500" dirty="0">
                  <a:latin typeface="微软雅黑" panose="020B0503020204020204" pitchFamily="34" charset="-122"/>
                  <a:ea typeface="微软雅黑" panose="020B0503020204020204" pitchFamily="34" charset="-122"/>
                </a:rPr>
                <a:t>请在此处输入您的文本</a:t>
              </a:r>
            </a:p>
            <a:p>
              <a:pPr marL="307975" indent="-307975">
                <a:buClr>
                  <a:srgbClr val="9D0B0B"/>
                </a:buClr>
                <a:buFont typeface="Wingdings" panose="05000000000000000000" pitchFamily="2" charset="2"/>
                <a:buChar char="Ø"/>
              </a:pPr>
              <a:r>
                <a:rPr lang="zh-CN" altLang="en-US" sz="1500" dirty="0">
                  <a:latin typeface="微软雅黑" panose="020B0503020204020204" pitchFamily="34" charset="-122"/>
                  <a:ea typeface="微软雅黑" panose="020B0503020204020204" pitchFamily="34" charset="-122"/>
                </a:rPr>
                <a:t>请在此处输入您的文本</a:t>
              </a:r>
            </a:p>
          </p:txBody>
        </p:sp>
        <p:sp>
          <p:nvSpPr>
            <p:cNvPr id="37" name="矩形 36"/>
            <p:cNvSpPr/>
            <p:nvPr/>
          </p:nvSpPr>
          <p:spPr>
            <a:xfrm>
              <a:off x="611560" y="3886184"/>
              <a:ext cx="2376264" cy="513872"/>
            </a:xfrm>
            <a:prstGeom prst="rect">
              <a:avLst/>
            </a:prstGeom>
          </p:spPr>
          <p:txBody>
            <a:bodyPr wrap="square">
              <a:spAutoFit/>
            </a:bodyPr>
            <a:lstStyle/>
            <a:p>
              <a:pPr marL="307975" indent="-307975">
                <a:buClr>
                  <a:srgbClr val="9D0B0B"/>
                </a:buClr>
                <a:buFont typeface="Wingdings" panose="05000000000000000000" pitchFamily="2" charset="2"/>
                <a:buChar char="Ø"/>
              </a:pPr>
              <a:r>
                <a:rPr lang="zh-CN" altLang="en-US" sz="1500" dirty="0">
                  <a:latin typeface="微软雅黑" panose="020B0503020204020204" pitchFamily="34" charset="-122"/>
                  <a:ea typeface="微软雅黑" panose="020B0503020204020204" pitchFamily="34" charset="-122"/>
                </a:rPr>
                <a:t>请在此处输入您的文本</a:t>
              </a:r>
            </a:p>
            <a:p>
              <a:pPr marL="307975" indent="-307975">
                <a:buClr>
                  <a:srgbClr val="9D0B0B"/>
                </a:buClr>
                <a:buFont typeface="Wingdings" panose="05000000000000000000" pitchFamily="2" charset="2"/>
                <a:buChar char="Ø"/>
              </a:pPr>
              <a:r>
                <a:rPr lang="zh-CN" altLang="en-US" sz="1500" dirty="0">
                  <a:latin typeface="微软雅黑" panose="020B0503020204020204" pitchFamily="34" charset="-122"/>
                  <a:ea typeface="微软雅黑" panose="020B0503020204020204" pitchFamily="34" charset="-122"/>
                </a:rPr>
                <a:t>请在此处输入您的文本</a:t>
              </a:r>
            </a:p>
          </p:txBody>
        </p:sp>
        <p:sp>
          <p:nvSpPr>
            <p:cNvPr id="38" name="矩形 37"/>
            <p:cNvSpPr/>
            <p:nvPr/>
          </p:nvSpPr>
          <p:spPr>
            <a:xfrm>
              <a:off x="611560" y="2455316"/>
              <a:ext cx="1241811" cy="342581"/>
            </a:xfrm>
            <a:prstGeom prst="rect">
              <a:avLst/>
            </a:prstGeom>
          </p:spPr>
          <p:txBody>
            <a:bodyPr wrap="none">
              <a:spAutoFit/>
            </a:bodyPr>
            <a:lstStyle/>
            <a:p>
              <a:r>
                <a:rPr lang="zh-CN" altLang="en-US" dirty="0" smtClean="0">
                  <a:latin typeface="微软雅黑" panose="020B0503020204020204" pitchFamily="34" charset="-122"/>
                  <a:ea typeface="微软雅黑" panose="020B0503020204020204" pitchFamily="34" charset="-122"/>
                </a:rPr>
                <a:t>添加标题：</a:t>
              </a:r>
            </a:p>
          </p:txBody>
        </p:sp>
        <p:sp>
          <p:nvSpPr>
            <p:cNvPr id="39" name="矩形 38"/>
            <p:cNvSpPr/>
            <p:nvPr/>
          </p:nvSpPr>
          <p:spPr>
            <a:xfrm>
              <a:off x="611560" y="3539105"/>
              <a:ext cx="1241811" cy="342581"/>
            </a:xfrm>
            <a:prstGeom prst="rect">
              <a:avLst/>
            </a:prstGeom>
          </p:spPr>
          <p:txBody>
            <a:bodyPr wrap="none">
              <a:spAutoFit/>
            </a:bodyPr>
            <a:lstStyle/>
            <a:p>
              <a:r>
                <a:rPr lang="zh-CN" altLang="en-US" dirty="0" smtClean="0">
                  <a:latin typeface="微软雅黑" panose="020B0503020204020204" pitchFamily="34" charset="-122"/>
                  <a:ea typeface="微软雅黑" panose="020B0503020204020204" pitchFamily="34" charset="-122"/>
                </a:rPr>
                <a:t>添加标题：</a:t>
              </a:r>
            </a:p>
          </p:txBody>
        </p:sp>
      </p:grpSp>
      <p:grpSp>
        <p:nvGrpSpPr>
          <p:cNvPr id="40" name="组合 39"/>
          <p:cNvGrpSpPr/>
          <p:nvPr/>
        </p:nvGrpSpPr>
        <p:grpSpPr>
          <a:xfrm>
            <a:off x="5160442" y="2280666"/>
            <a:ext cx="2561910" cy="2124457"/>
            <a:chOff x="5004048" y="2464608"/>
            <a:chExt cx="2376264" cy="1970581"/>
          </a:xfrm>
        </p:grpSpPr>
        <p:sp>
          <p:nvSpPr>
            <p:cNvPr id="41" name="矩形 40"/>
            <p:cNvSpPr/>
            <p:nvPr/>
          </p:nvSpPr>
          <p:spPr>
            <a:xfrm>
              <a:off x="5040560" y="2824648"/>
              <a:ext cx="2339752" cy="513871"/>
            </a:xfrm>
            <a:prstGeom prst="rect">
              <a:avLst/>
            </a:prstGeom>
          </p:spPr>
          <p:txBody>
            <a:bodyPr wrap="square">
              <a:spAutoFit/>
            </a:bodyPr>
            <a:lstStyle/>
            <a:p>
              <a:pPr marL="307975" indent="-307975">
                <a:buClr>
                  <a:srgbClr val="9D0B0B"/>
                </a:buClr>
                <a:buFont typeface="Wingdings" panose="05000000000000000000" pitchFamily="2" charset="2"/>
                <a:buChar char="Ø"/>
              </a:pPr>
              <a:r>
                <a:rPr lang="zh-CN" altLang="en-US" sz="1500" dirty="0">
                  <a:latin typeface="微软雅黑" panose="020B0503020204020204" pitchFamily="34" charset="-122"/>
                  <a:ea typeface="微软雅黑" panose="020B0503020204020204" pitchFamily="34" charset="-122"/>
                </a:rPr>
                <a:t>请在此处输入您的文本</a:t>
              </a:r>
            </a:p>
            <a:p>
              <a:pPr marL="307975" indent="-307975">
                <a:buClr>
                  <a:srgbClr val="9D0B0B"/>
                </a:buClr>
                <a:buFont typeface="Wingdings" panose="05000000000000000000" pitchFamily="2" charset="2"/>
                <a:buChar char="Ø"/>
              </a:pPr>
              <a:r>
                <a:rPr lang="zh-CN" altLang="en-US" sz="1500" dirty="0">
                  <a:latin typeface="微软雅黑" panose="020B0503020204020204" pitchFamily="34" charset="-122"/>
                  <a:ea typeface="微软雅黑" panose="020B0503020204020204" pitchFamily="34" charset="-122"/>
                </a:rPr>
                <a:t>请在此处输入您的文本</a:t>
              </a:r>
            </a:p>
          </p:txBody>
        </p:sp>
        <p:sp>
          <p:nvSpPr>
            <p:cNvPr id="42" name="矩形 41"/>
            <p:cNvSpPr/>
            <p:nvPr/>
          </p:nvSpPr>
          <p:spPr>
            <a:xfrm>
              <a:off x="5040560" y="3921318"/>
              <a:ext cx="2339752" cy="513871"/>
            </a:xfrm>
            <a:prstGeom prst="rect">
              <a:avLst/>
            </a:prstGeom>
          </p:spPr>
          <p:txBody>
            <a:bodyPr wrap="square">
              <a:spAutoFit/>
            </a:bodyPr>
            <a:lstStyle/>
            <a:p>
              <a:pPr marL="307975" indent="-307975">
                <a:buClr>
                  <a:srgbClr val="9D0B0B"/>
                </a:buClr>
                <a:buFont typeface="Wingdings" panose="05000000000000000000" pitchFamily="2" charset="2"/>
                <a:buChar char="Ø"/>
              </a:pPr>
              <a:r>
                <a:rPr lang="zh-CN" altLang="en-US" sz="1500" dirty="0">
                  <a:latin typeface="微软雅黑" panose="020B0503020204020204" pitchFamily="34" charset="-122"/>
                  <a:ea typeface="微软雅黑" panose="020B0503020204020204" pitchFamily="34" charset="-122"/>
                </a:rPr>
                <a:t>请在此处输入您的文本</a:t>
              </a:r>
            </a:p>
            <a:p>
              <a:pPr marL="307975" indent="-307975">
                <a:buClr>
                  <a:srgbClr val="9D0B0B"/>
                </a:buClr>
                <a:buFont typeface="Wingdings" panose="05000000000000000000" pitchFamily="2" charset="2"/>
                <a:buChar char="Ø"/>
              </a:pPr>
              <a:r>
                <a:rPr lang="zh-CN" altLang="en-US" sz="1500" dirty="0">
                  <a:latin typeface="微软雅黑" panose="020B0503020204020204" pitchFamily="34" charset="-122"/>
                  <a:ea typeface="微软雅黑" panose="020B0503020204020204" pitchFamily="34" charset="-122"/>
                </a:rPr>
                <a:t>请在此处输入您的文本</a:t>
              </a:r>
            </a:p>
          </p:txBody>
        </p:sp>
        <p:sp>
          <p:nvSpPr>
            <p:cNvPr id="43" name="矩形 42"/>
            <p:cNvSpPr/>
            <p:nvPr/>
          </p:nvSpPr>
          <p:spPr>
            <a:xfrm>
              <a:off x="5004048" y="2464608"/>
              <a:ext cx="1241811" cy="342581"/>
            </a:xfrm>
            <a:prstGeom prst="rect">
              <a:avLst/>
            </a:prstGeom>
          </p:spPr>
          <p:txBody>
            <a:bodyPr wrap="none">
              <a:spAutoFit/>
            </a:bodyPr>
            <a:lstStyle/>
            <a:p>
              <a:r>
                <a:rPr lang="zh-CN" altLang="en-US" dirty="0" smtClean="0">
                  <a:latin typeface="微软雅黑" panose="020B0503020204020204" pitchFamily="34" charset="-122"/>
                  <a:ea typeface="微软雅黑" panose="020B0503020204020204" pitchFamily="34" charset="-122"/>
                </a:rPr>
                <a:t>添加标题：</a:t>
              </a:r>
            </a:p>
          </p:txBody>
        </p:sp>
        <p:sp>
          <p:nvSpPr>
            <p:cNvPr id="44" name="矩形 43"/>
            <p:cNvSpPr/>
            <p:nvPr/>
          </p:nvSpPr>
          <p:spPr>
            <a:xfrm>
              <a:off x="5004048" y="3548397"/>
              <a:ext cx="1241811" cy="342581"/>
            </a:xfrm>
            <a:prstGeom prst="rect">
              <a:avLst/>
            </a:prstGeom>
          </p:spPr>
          <p:txBody>
            <a:bodyPr wrap="none">
              <a:spAutoFit/>
            </a:bodyPr>
            <a:lstStyle/>
            <a:p>
              <a:r>
                <a:rPr lang="zh-CN" altLang="en-US" dirty="0" smtClean="0">
                  <a:latin typeface="微软雅黑" panose="020B0503020204020204" pitchFamily="34" charset="-122"/>
                  <a:ea typeface="微软雅黑" panose="020B0503020204020204" pitchFamily="34" charset="-122"/>
                </a:rPr>
                <a:t>添加标题：</a:t>
              </a:r>
            </a:p>
          </p:txBody>
        </p:sp>
      </p:grpSp>
      <p:sp>
        <p:nvSpPr>
          <p:cNvPr id="45" name="右箭头 44"/>
          <p:cNvSpPr/>
          <p:nvPr/>
        </p:nvSpPr>
        <p:spPr>
          <a:xfrm>
            <a:off x="4600813" y="843558"/>
            <a:ext cx="2706026" cy="1641199"/>
          </a:xfrm>
          <a:prstGeom prst="rightArrow">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lIns="733339" tIns="0" rIns="0" bIns="0" rtlCol="0" anchor="ctr"/>
          <a:lstStyle/>
          <a:p>
            <a:pPr algn="ctr">
              <a:lnSpc>
                <a:spcPct val="120000"/>
              </a:lnSpc>
            </a:pPr>
            <a:r>
              <a:rPr lang="zh-CN" altLang="en-US" sz="2000" dirty="0">
                <a:latin typeface="微软雅黑" panose="020B0503020204020204" pitchFamily="34" charset="-122"/>
                <a:ea typeface="微软雅黑" panose="020B0503020204020204" pitchFamily="34" charset="-122"/>
              </a:rPr>
              <a:t>添加文字</a:t>
            </a:r>
          </a:p>
        </p:txBody>
      </p:sp>
      <p:sp>
        <p:nvSpPr>
          <p:cNvPr id="46" name="右箭头 45"/>
          <p:cNvSpPr/>
          <p:nvPr/>
        </p:nvSpPr>
        <p:spPr>
          <a:xfrm flipH="1">
            <a:off x="1850428" y="843558"/>
            <a:ext cx="2706026" cy="1641199"/>
          </a:xfrm>
          <a:prstGeom prst="rightArrow">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733339" bIns="0" rtlCol="0" anchor="ctr"/>
          <a:lstStyle/>
          <a:p>
            <a:pPr algn="ctr">
              <a:lnSpc>
                <a:spcPct val="120000"/>
              </a:lnSpc>
            </a:pPr>
            <a:r>
              <a:rPr lang="zh-CN" altLang="en-US" sz="2000" dirty="0">
                <a:latin typeface="微软雅黑" panose="020B0503020204020204" pitchFamily="34" charset="-122"/>
                <a:ea typeface="微软雅黑" panose="020B0503020204020204" pitchFamily="34" charset="-122"/>
              </a:rPr>
              <a:t>添加文字</a:t>
            </a:r>
          </a:p>
        </p:txBody>
      </p:sp>
      <p:sp>
        <p:nvSpPr>
          <p:cNvPr id="47" name="圆角矩形 46"/>
          <p:cNvSpPr/>
          <p:nvPr/>
        </p:nvSpPr>
        <p:spPr>
          <a:xfrm>
            <a:off x="3757949" y="1361046"/>
            <a:ext cx="1582211" cy="62099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3134" tIns="46567" rIns="93134" bIns="46567" rtlCol="0" anchor="ctr"/>
          <a:lstStyle/>
          <a:p>
            <a:pPr algn="ctr"/>
            <a:r>
              <a:rPr lang="zh-CN" altLang="en-US" sz="2500" dirty="0">
                <a:solidFill>
                  <a:srgbClr val="10253F"/>
                </a:solidFill>
                <a:latin typeface="微软雅黑" panose="020B0503020204020204" pitchFamily="34" charset="-122"/>
                <a:ea typeface="微软雅黑" panose="020B0503020204020204" pitchFamily="34" charset="-122"/>
              </a:rPr>
              <a:t>添加标题</a:t>
            </a:r>
          </a:p>
        </p:txBody>
      </p:sp>
    </p:spTree>
  </p:cSld>
  <p:clrMapOvr>
    <a:masterClrMapping/>
  </p:clrMapOvr>
  <mc:AlternateContent xmlns:mc="http://schemas.openxmlformats.org/markup-compatibility/2006" xmlns:p14="http://schemas.microsoft.com/office/powerpoint/2010/main">
    <mc:Choice Requires="p14">
      <p:transition spd="slow" p14:dur="1400" advClick="0" advTm="10000">
        <p14:doors dir="vert"/>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wheel(4)">
                                      <p:cBhvr>
                                        <p:cTn id="7" dur="1000"/>
                                        <p:tgtEl>
                                          <p:spTgt spid="78"/>
                                        </p:tgtEl>
                                      </p:cBhvr>
                                    </p:animEffect>
                                  </p:childTnLst>
                                </p:cTn>
                              </p:par>
                            </p:childTnLst>
                          </p:cTn>
                        </p:par>
                        <p:par>
                          <p:cTn id="8" fill="hold">
                            <p:stCondLst>
                              <p:cond delay="1000"/>
                            </p:stCondLst>
                            <p:childTnLst>
                              <p:par>
                                <p:cTn id="9" presetID="12" presetClass="entr" presetSubtype="2"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slide(fromRight)">
                                      <p:cBhvr>
                                        <p:cTn id="11" dur="500"/>
                                        <p:tgtEl>
                                          <p:spTgt spid="46"/>
                                        </p:tgtEl>
                                      </p:cBhvr>
                                    </p:animEffect>
                                  </p:childTnLst>
                                </p:cTn>
                              </p:par>
                              <p:par>
                                <p:cTn id="12" presetID="12" presetClass="entr" presetSubtype="8" fill="hold" grpId="0" nodeType="withEffect">
                                  <p:stCondLst>
                                    <p:cond delay="0"/>
                                  </p:stCondLst>
                                  <p:childTnLst>
                                    <p:set>
                                      <p:cBhvr>
                                        <p:cTn id="13" dur="1" fill="hold">
                                          <p:stCondLst>
                                            <p:cond delay="0"/>
                                          </p:stCondLst>
                                        </p:cTn>
                                        <p:tgtEl>
                                          <p:spTgt spid="45"/>
                                        </p:tgtEl>
                                        <p:attrNameLst>
                                          <p:attrName>style.visibility</p:attrName>
                                        </p:attrNameLst>
                                      </p:cBhvr>
                                      <p:to>
                                        <p:strVal val="visible"/>
                                      </p:to>
                                    </p:set>
                                    <p:animEffect transition="in" filter="slide(fromLeft)">
                                      <p:cBhvr>
                                        <p:cTn id="14" dur="500"/>
                                        <p:tgtEl>
                                          <p:spTgt spid="45"/>
                                        </p:tgtEl>
                                      </p:cBhvr>
                                    </p:animEffect>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47"/>
                                        </p:tgtEl>
                                        <p:attrNameLst>
                                          <p:attrName>style.visibility</p:attrName>
                                        </p:attrNameLst>
                                      </p:cBhvr>
                                      <p:to>
                                        <p:strVal val="visible"/>
                                      </p:to>
                                    </p:set>
                                    <p:anim calcmode="lin" valueType="num">
                                      <p:cBhvr>
                                        <p:cTn id="18" dur="500" fill="hold"/>
                                        <p:tgtEl>
                                          <p:spTgt spid="47"/>
                                        </p:tgtEl>
                                        <p:attrNameLst>
                                          <p:attrName>ppt_w</p:attrName>
                                        </p:attrNameLst>
                                      </p:cBhvr>
                                      <p:tavLst>
                                        <p:tav tm="0">
                                          <p:val>
                                            <p:fltVal val="0"/>
                                          </p:val>
                                        </p:tav>
                                        <p:tav tm="100000">
                                          <p:val>
                                            <p:strVal val="#ppt_w"/>
                                          </p:val>
                                        </p:tav>
                                      </p:tavLst>
                                    </p:anim>
                                    <p:anim calcmode="lin" valueType="num">
                                      <p:cBhvr>
                                        <p:cTn id="19" dur="500" fill="hold"/>
                                        <p:tgtEl>
                                          <p:spTgt spid="47"/>
                                        </p:tgtEl>
                                        <p:attrNameLst>
                                          <p:attrName>ppt_h</p:attrName>
                                        </p:attrNameLst>
                                      </p:cBhvr>
                                      <p:tavLst>
                                        <p:tav tm="0">
                                          <p:val>
                                            <p:fltVal val="0"/>
                                          </p:val>
                                        </p:tav>
                                        <p:tav tm="100000">
                                          <p:val>
                                            <p:strVal val="#ppt_h"/>
                                          </p:val>
                                        </p:tav>
                                      </p:tavLst>
                                    </p:anim>
                                    <p:animEffect transition="in" filter="fade">
                                      <p:cBhvr>
                                        <p:cTn id="20" dur="500"/>
                                        <p:tgtEl>
                                          <p:spTgt spid="47"/>
                                        </p:tgtEl>
                                      </p:cBhvr>
                                    </p:animEffect>
                                  </p:childTnLst>
                                </p:cTn>
                              </p:par>
                            </p:childTnLst>
                          </p:cTn>
                        </p:par>
                        <p:par>
                          <p:cTn id="21" fill="hold">
                            <p:stCondLst>
                              <p:cond delay="2000"/>
                            </p:stCondLst>
                            <p:childTnLst>
                              <p:par>
                                <p:cTn id="22" presetID="22" presetClass="entr" presetSubtype="1"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up)">
                                      <p:cBhvr>
                                        <p:cTn id="24" dur="500"/>
                                        <p:tgtEl>
                                          <p:spTgt spid="19"/>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
                                        <p:tgtEl>
                                          <p:spTgt spid="18"/>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wipe(left)">
                                      <p:cBhvr>
                                        <p:cTn id="3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18" grpId="0" animBg="1"/>
      <p:bldP spid="19" grpId="0" animBg="1"/>
      <p:bldP spid="45" grpId="0" animBg="1"/>
      <p:bldP spid="46" grpId="0" animBg="1"/>
      <p:bldP spid="4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3" name="任意多边形 22"/>
          <p:cNvSpPr/>
          <p:nvPr/>
        </p:nvSpPr>
        <p:spPr>
          <a:xfrm rot="17630668">
            <a:off x="3191966" y="1371136"/>
            <a:ext cx="2834878" cy="2822972"/>
          </a:xfrm>
          <a:custGeom>
            <a:avLst/>
            <a:gdLst>
              <a:gd name="connsiteX0" fmla="*/ 1869900 w 4739938"/>
              <a:gd name="connsiteY0" fmla="*/ 2041838 h 4719939"/>
              <a:gd name="connsiteX1" fmla="*/ 1839624 w 4739938"/>
              <a:gd name="connsiteY1" fmla="*/ 2572003 h 4719939"/>
              <a:gd name="connsiteX2" fmla="*/ 245010 w 4739938"/>
              <a:gd name="connsiteY2" fmla="*/ 3369850 h 4719939"/>
              <a:gd name="connsiteX3" fmla="*/ 373445 w 4739938"/>
              <a:gd name="connsiteY3" fmla="*/ 1070923 h 4719939"/>
              <a:gd name="connsiteX4" fmla="*/ 2301832 w 4739938"/>
              <a:gd name="connsiteY4" fmla="*/ 2959036 h 4719939"/>
              <a:gd name="connsiteX5" fmla="*/ 2176324 w 4739938"/>
              <a:gd name="connsiteY5" fmla="*/ 4719939 h 4719939"/>
              <a:gd name="connsiteX6" fmla="*/ 264204 w 4739938"/>
              <a:gd name="connsiteY6" fmla="*/ 3437222 h 4719939"/>
              <a:gd name="connsiteX7" fmla="*/ 1834669 w 4739938"/>
              <a:gd name="connsiteY7" fmla="*/ 2658775 h 4719939"/>
              <a:gd name="connsiteX8" fmla="*/ 1832880 w 4739938"/>
              <a:gd name="connsiteY8" fmla="*/ 2690102 h 4719939"/>
              <a:gd name="connsiteX9" fmla="*/ 2504962 w 4739938"/>
              <a:gd name="connsiteY9" fmla="*/ 9198 h 4719939"/>
              <a:gd name="connsiteX10" fmla="*/ 2375608 w 4739938"/>
              <a:gd name="connsiteY10" fmla="*/ 1813728 h 4719939"/>
              <a:gd name="connsiteX11" fmla="*/ 1899598 w 4739938"/>
              <a:gd name="connsiteY11" fmla="*/ 2018698 h 4719939"/>
              <a:gd name="connsiteX12" fmla="*/ 429840 w 4739938"/>
              <a:gd name="connsiteY12" fmla="*/ 1006911 h 4719939"/>
              <a:gd name="connsiteX13" fmla="*/ 2504962 w 4739938"/>
              <a:gd name="connsiteY13" fmla="*/ 9198 h 4719939"/>
              <a:gd name="connsiteX14" fmla="*/ 4319856 w 4739938"/>
              <a:gd name="connsiteY14" fmla="*/ 3704637 h 4719939"/>
              <a:gd name="connsiteX15" fmla="*/ 2244735 w 4739938"/>
              <a:gd name="connsiteY15" fmla="*/ 4702350 h 4719939"/>
              <a:gd name="connsiteX16" fmla="*/ 2367860 w 4739938"/>
              <a:gd name="connsiteY16" fmla="*/ 2984715 h 4719939"/>
              <a:gd name="connsiteX17" fmla="*/ 2909300 w 4739938"/>
              <a:gd name="connsiteY17" fmla="*/ 2751571 h 4719939"/>
              <a:gd name="connsiteX18" fmla="*/ 2910287 w 4739938"/>
              <a:gd name="connsiteY18" fmla="*/ 2734286 h 4719939"/>
              <a:gd name="connsiteX19" fmla="*/ 4471347 w 4739938"/>
              <a:gd name="connsiteY19" fmla="*/ 1282715 h 4719939"/>
              <a:gd name="connsiteX20" fmla="*/ 2896089 w 4739938"/>
              <a:gd name="connsiteY20" fmla="*/ 2063540 h 4719939"/>
              <a:gd name="connsiteX21" fmla="*/ 2431153 w 4739938"/>
              <a:gd name="connsiteY21" fmla="*/ 1796909 h 4719939"/>
              <a:gd name="connsiteX22" fmla="*/ 2559227 w 4739938"/>
              <a:gd name="connsiteY22" fmla="*/ 0 h 4719939"/>
              <a:gd name="connsiteX23" fmla="*/ 4471347 w 4739938"/>
              <a:gd name="connsiteY23" fmla="*/ 1282715 h 4719939"/>
              <a:gd name="connsiteX24" fmla="*/ 4736325 w 4739938"/>
              <a:gd name="connsiteY24" fmla="*/ 2496368 h 4719939"/>
              <a:gd name="connsiteX25" fmla="*/ 4366492 w 4739938"/>
              <a:gd name="connsiteY25" fmla="*/ 3628757 h 4719939"/>
              <a:gd name="connsiteX26" fmla="*/ 2913058 w 4739938"/>
              <a:gd name="connsiteY26" fmla="*/ 2685755 h 4719939"/>
              <a:gd name="connsiteX27" fmla="*/ 2946239 w 4739938"/>
              <a:gd name="connsiteY27" fmla="*/ 2104699 h 4719939"/>
              <a:gd name="connsiteX28" fmla="*/ 4494928 w 4739938"/>
              <a:gd name="connsiteY28" fmla="*/ 1329830 h 4719939"/>
              <a:gd name="connsiteX29" fmla="*/ 4736325 w 4739938"/>
              <a:gd name="connsiteY29" fmla="*/ 2496368 h 4719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739938" h="4719939">
                <a:moveTo>
                  <a:pt x="1869900" y="2041838"/>
                </a:moveTo>
                <a:lnTo>
                  <a:pt x="1839624" y="2572003"/>
                </a:lnTo>
                <a:lnTo>
                  <a:pt x="245010" y="3369850"/>
                </a:lnTo>
                <a:cubicBezTo>
                  <a:pt x="-122692" y="2634946"/>
                  <a:pt x="-73827" y="1760296"/>
                  <a:pt x="373445" y="1070923"/>
                </a:cubicBezTo>
                <a:close/>
                <a:moveTo>
                  <a:pt x="2301832" y="2959036"/>
                </a:moveTo>
                <a:lnTo>
                  <a:pt x="2176324" y="4719939"/>
                </a:lnTo>
                <a:cubicBezTo>
                  <a:pt x="1356645" y="4661517"/>
                  <a:pt x="629159" y="4173493"/>
                  <a:pt x="264204" y="3437222"/>
                </a:cubicBezTo>
                <a:lnTo>
                  <a:pt x="1834669" y="2658775"/>
                </a:lnTo>
                <a:lnTo>
                  <a:pt x="1832880" y="2690102"/>
                </a:lnTo>
                <a:close/>
                <a:moveTo>
                  <a:pt x="2504962" y="9198"/>
                </a:moveTo>
                <a:lnTo>
                  <a:pt x="2375608" y="1813728"/>
                </a:lnTo>
                <a:lnTo>
                  <a:pt x="1899598" y="2018698"/>
                </a:lnTo>
                <a:lnTo>
                  <a:pt x="429840" y="1006911"/>
                </a:lnTo>
                <a:cubicBezTo>
                  <a:pt x="895805" y="330033"/>
                  <a:pt x="1685306" y="-49557"/>
                  <a:pt x="2504962" y="9198"/>
                </a:cubicBezTo>
                <a:close/>
                <a:moveTo>
                  <a:pt x="4319856" y="3704637"/>
                </a:moveTo>
                <a:cubicBezTo>
                  <a:pt x="3853891" y="4381518"/>
                  <a:pt x="3064390" y="4761106"/>
                  <a:pt x="2244735" y="4702350"/>
                </a:cubicBezTo>
                <a:lnTo>
                  <a:pt x="2367860" y="2984715"/>
                </a:lnTo>
                <a:lnTo>
                  <a:pt x="2909300" y="2751571"/>
                </a:lnTo>
                <a:lnTo>
                  <a:pt x="2910287" y="2734286"/>
                </a:lnTo>
                <a:close/>
                <a:moveTo>
                  <a:pt x="4471347" y="1282715"/>
                </a:moveTo>
                <a:lnTo>
                  <a:pt x="2896089" y="2063540"/>
                </a:lnTo>
                <a:lnTo>
                  <a:pt x="2431153" y="1796909"/>
                </a:lnTo>
                <a:lnTo>
                  <a:pt x="2559227" y="0"/>
                </a:lnTo>
                <a:cubicBezTo>
                  <a:pt x="3378907" y="58422"/>
                  <a:pt x="4106392" y="546444"/>
                  <a:pt x="4471347" y="1282715"/>
                </a:cubicBezTo>
                <a:close/>
                <a:moveTo>
                  <a:pt x="4736325" y="2496368"/>
                </a:moveTo>
                <a:cubicBezTo>
                  <a:pt x="4714162" y="2893065"/>
                  <a:pt x="4590128" y="3284071"/>
                  <a:pt x="4366492" y="3628757"/>
                </a:cubicBezTo>
                <a:lnTo>
                  <a:pt x="2913058" y="2685755"/>
                </a:lnTo>
                <a:lnTo>
                  <a:pt x="2946239" y="2104699"/>
                </a:lnTo>
                <a:lnTo>
                  <a:pt x="4494928" y="1329830"/>
                </a:lnTo>
                <a:cubicBezTo>
                  <a:pt x="4678779" y="1697282"/>
                  <a:pt x="4758488" y="2099671"/>
                  <a:pt x="4736325" y="2496368"/>
                </a:cubicBezTo>
                <a:close/>
              </a:path>
            </a:pathLst>
          </a:cu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b="0">
              <a:solidFill>
                <a:schemeClr val="tx1"/>
              </a:solidFill>
            </a:endParaRPr>
          </a:p>
        </p:txBody>
      </p:sp>
      <p:sp>
        <p:nvSpPr>
          <p:cNvPr id="24" name="文本框 11"/>
          <p:cNvSpPr txBox="1">
            <a:spLocks noChangeArrowheads="1"/>
          </p:cNvSpPr>
          <p:nvPr/>
        </p:nvSpPr>
        <p:spPr bwMode="auto">
          <a:xfrm>
            <a:off x="4363540" y="2622483"/>
            <a:ext cx="594122"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500" b="0">
                <a:latin typeface="微软雅黑" panose="020B0503020204020204" pitchFamily="34" charset="-122"/>
                <a:ea typeface="微软雅黑" panose="020B0503020204020204" pitchFamily="34" charset="-122"/>
              </a:rPr>
              <a:t>文本</a:t>
            </a:r>
          </a:p>
        </p:txBody>
      </p:sp>
      <p:grpSp>
        <p:nvGrpSpPr>
          <p:cNvPr id="25" name="组合 12"/>
          <p:cNvGrpSpPr/>
          <p:nvPr/>
        </p:nvGrpSpPr>
        <p:grpSpPr bwMode="auto">
          <a:xfrm>
            <a:off x="5866109" y="1142536"/>
            <a:ext cx="2146697" cy="1015684"/>
            <a:chOff x="533628" y="1580986"/>
            <a:chExt cx="2861835" cy="1354149"/>
          </a:xfrm>
        </p:grpSpPr>
        <p:sp>
          <p:nvSpPr>
            <p:cNvPr id="26" name="TextBox 10"/>
            <p:cNvSpPr txBox="1">
              <a:spLocks noChangeArrowheads="1"/>
            </p:cNvSpPr>
            <p:nvPr/>
          </p:nvSpPr>
          <p:spPr bwMode="auto">
            <a:xfrm>
              <a:off x="533628" y="1950319"/>
              <a:ext cx="2861835" cy="984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050" b="0" dirty="0">
                  <a:latin typeface="微软雅黑" panose="020B0503020204020204" pitchFamily="34" charset="-122"/>
                  <a:ea typeface="微软雅黑" panose="020B0503020204020204" pitchFamily="34" charset="-122"/>
                </a:rPr>
                <a:t>我们工作室致力于专业</a:t>
              </a:r>
              <a:r>
                <a:rPr lang="en-US" altLang="zh-CN" sz="1050" b="0" dirty="0">
                  <a:latin typeface="微软雅黑" panose="020B0503020204020204" pitchFamily="34" charset="-122"/>
                  <a:ea typeface="微软雅黑" panose="020B0503020204020204" pitchFamily="34" charset="-122"/>
                </a:rPr>
                <a:t>PPT</a:t>
              </a:r>
              <a:r>
                <a:rPr lang="zh-CN" altLang="en-US" sz="1050" b="0" dirty="0">
                  <a:latin typeface="微软雅黑" panose="020B0503020204020204" pitchFamily="34" charset="-122"/>
                  <a:ea typeface="微软雅黑" panose="020B0503020204020204" pitchFamily="34" charset="-122"/>
                </a:rPr>
                <a:t>模板的发布，课件及汇报</a:t>
              </a:r>
              <a:r>
                <a:rPr lang="en-US" altLang="zh-CN" sz="1050" b="0" dirty="0">
                  <a:latin typeface="微软雅黑" panose="020B0503020204020204" pitchFamily="34" charset="-122"/>
                  <a:ea typeface="微软雅黑" panose="020B0503020204020204" pitchFamily="34" charset="-122"/>
                </a:rPr>
                <a:t>PPT</a:t>
              </a:r>
              <a:r>
                <a:rPr lang="zh-CN" altLang="en-US" sz="1050" b="0" dirty="0">
                  <a:latin typeface="微软雅黑" panose="020B0503020204020204" pitchFamily="34" charset="-122"/>
                  <a:ea typeface="微软雅黑" panose="020B0503020204020204" pitchFamily="34" charset="-122"/>
                </a:rPr>
                <a:t>的美化，并为您提供专业的</a:t>
              </a:r>
              <a:r>
                <a:rPr lang="en-US" altLang="zh-CN" sz="1050" b="0" dirty="0">
                  <a:latin typeface="微软雅黑" panose="020B0503020204020204" pitchFamily="34" charset="-122"/>
                  <a:ea typeface="微软雅黑" panose="020B0503020204020204" pitchFamily="34" charset="-122"/>
                </a:rPr>
                <a:t>PPT</a:t>
              </a:r>
              <a:r>
                <a:rPr lang="zh-CN" altLang="en-US" sz="1050" b="0" dirty="0">
                  <a:latin typeface="微软雅黑" panose="020B0503020204020204" pitchFamily="34" charset="-122"/>
                  <a:ea typeface="微软雅黑" panose="020B0503020204020204" pitchFamily="34" charset="-122"/>
                </a:rPr>
                <a:t>个性定制服务。</a:t>
              </a:r>
            </a:p>
          </p:txBody>
        </p:sp>
        <p:sp>
          <p:nvSpPr>
            <p:cNvPr id="27" name="文本框 14"/>
            <p:cNvSpPr txBox="1">
              <a:spLocks noChangeArrowheads="1"/>
            </p:cNvSpPr>
            <p:nvPr/>
          </p:nvSpPr>
          <p:spPr bwMode="auto">
            <a:xfrm>
              <a:off x="533628" y="1580986"/>
              <a:ext cx="887105" cy="451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0">
                  <a:latin typeface="微软雅黑" panose="020B0503020204020204" pitchFamily="34" charset="-122"/>
                  <a:ea typeface="微软雅黑" panose="020B0503020204020204" pitchFamily="34" charset="-122"/>
                </a:rPr>
                <a:t>标题</a:t>
              </a:r>
            </a:p>
          </p:txBody>
        </p:sp>
      </p:grpSp>
      <p:grpSp>
        <p:nvGrpSpPr>
          <p:cNvPr id="28" name="组合 15"/>
          <p:cNvGrpSpPr/>
          <p:nvPr/>
        </p:nvGrpSpPr>
        <p:grpSpPr bwMode="auto">
          <a:xfrm>
            <a:off x="6169719" y="2374834"/>
            <a:ext cx="2146697" cy="1015684"/>
            <a:chOff x="533628" y="1580986"/>
            <a:chExt cx="2861835" cy="1354149"/>
          </a:xfrm>
        </p:grpSpPr>
        <p:sp>
          <p:nvSpPr>
            <p:cNvPr id="29" name="TextBox 10"/>
            <p:cNvSpPr txBox="1">
              <a:spLocks noChangeArrowheads="1"/>
            </p:cNvSpPr>
            <p:nvPr/>
          </p:nvSpPr>
          <p:spPr bwMode="auto">
            <a:xfrm>
              <a:off x="533628" y="1950319"/>
              <a:ext cx="2861835" cy="984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050" b="0" dirty="0">
                  <a:latin typeface="微软雅黑" panose="020B0503020204020204" pitchFamily="34" charset="-122"/>
                  <a:ea typeface="微软雅黑" panose="020B0503020204020204" pitchFamily="34" charset="-122"/>
                </a:rPr>
                <a:t>我们工作室致力于专业</a:t>
              </a:r>
              <a:r>
                <a:rPr lang="en-US" altLang="zh-CN" sz="1050" b="0" dirty="0">
                  <a:latin typeface="微软雅黑" panose="020B0503020204020204" pitchFamily="34" charset="-122"/>
                  <a:ea typeface="微软雅黑" panose="020B0503020204020204" pitchFamily="34" charset="-122"/>
                </a:rPr>
                <a:t>PPT</a:t>
              </a:r>
              <a:r>
                <a:rPr lang="zh-CN" altLang="en-US" sz="1050" b="0" dirty="0">
                  <a:latin typeface="微软雅黑" panose="020B0503020204020204" pitchFamily="34" charset="-122"/>
                  <a:ea typeface="微软雅黑" panose="020B0503020204020204" pitchFamily="34" charset="-122"/>
                </a:rPr>
                <a:t>模板的发布，课件及汇报</a:t>
              </a:r>
              <a:r>
                <a:rPr lang="en-US" altLang="zh-CN" sz="1050" b="0" dirty="0">
                  <a:latin typeface="微软雅黑" panose="020B0503020204020204" pitchFamily="34" charset="-122"/>
                  <a:ea typeface="微软雅黑" panose="020B0503020204020204" pitchFamily="34" charset="-122"/>
                </a:rPr>
                <a:t>PPT</a:t>
              </a:r>
              <a:r>
                <a:rPr lang="zh-CN" altLang="en-US" sz="1050" b="0" dirty="0">
                  <a:latin typeface="微软雅黑" panose="020B0503020204020204" pitchFamily="34" charset="-122"/>
                  <a:ea typeface="微软雅黑" panose="020B0503020204020204" pitchFamily="34" charset="-122"/>
                </a:rPr>
                <a:t>的美化，并为您提供专业的</a:t>
              </a:r>
              <a:r>
                <a:rPr lang="en-US" altLang="zh-CN" sz="1050" b="0" dirty="0">
                  <a:latin typeface="微软雅黑" panose="020B0503020204020204" pitchFamily="34" charset="-122"/>
                  <a:ea typeface="微软雅黑" panose="020B0503020204020204" pitchFamily="34" charset="-122"/>
                </a:rPr>
                <a:t>PPT</a:t>
              </a:r>
              <a:r>
                <a:rPr lang="zh-CN" altLang="en-US" sz="1050" b="0" dirty="0">
                  <a:latin typeface="微软雅黑" panose="020B0503020204020204" pitchFamily="34" charset="-122"/>
                  <a:ea typeface="微软雅黑" panose="020B0503020204020204" pitchFamily="34" charset="-122"/>
                </a:rPr>
                <a:t>个性定制服务。</a:t>
              </a:r>
            </a:p>
          </p:txBody>
        </p:sp>
        <p:sp>
          <p:nvSpPr>
            <p:cNvPr id="30" name="文本框 17"/>
            <p:cNvSpPr txBox="1">
              <a:spLocks noChangeArrowheads="1"/>
            </p:cNvSpPr>
            <p:nvPr/>
          </p:nvSpPr>
          <p:spPr bwMode="auto">
            <a:xfrm>
              <a:off x="533628" y="1580986"/>
              <a:ext cx="887105" cy="451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0">
                  <a:latin typeface="微软雅黑" panose="020B0503020204020204" pitchFamily="34" charset="-122"/>
                  <a:ea typeface="微软雅黑" panose="020B0503020204020204" pitchFamily="34" charset="-122"/>
                </a:rPr>
                <a:t>标题</a:t>
              </a:r>
            </a:p>
          </p:txBody>
        </p:sp>
      </p:grpSp>
      <p:grpSp>
        <p:nvGrpSpPr>
          <p:cNvPr id="31" name="组合 18"/>
          <p:cNvGrpSpPr/>
          <p:nvPr/>
        </p:nvGrpSpPr>
        <p:grpSpPr bwMode="auto">
          <a:xfrm>
            <a:off x="5874444" y="3552361"/>
            <a:ext cx="2146697" cy="1015684"/>
            <a:chOff x="533628" y="1580986"/>
            <a:chExt cx="2861835" cy="1354149"/>
          </a:xfrm>
        </p:grpSpPr>
        <p:sp>
          <p:nvSpPr>
            <p:cNvPr id="32" name="TextBox 10"/>
            <p:cNvSpPr txBox="1">
              <a:spLocks noChangeArrowheads="1"/>
            </p:cNvSpPr>
            <p:nvPr/>
          </p:nvSpPr>
          <p:spPr bwMode="auto">
            <a:xfrm>
              <a:off x="533628" y="1950319"/>
              <a:ext cx="2861835" cy="984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050" b="0" dirty="0">
                  <a:latin typeface="微软雅黑" panose="020B0503020204020204" pitchFamily="34" charset="-122"/>
                  <a:ea typeface="微软雅黑" panose="020B0503020204020204" pitchFamily="34" charset="-122"/>
                </a:rPr>
                <a:t>我们工作室致力于专业</a:t>
              </a:r>
              <a:r>
                <a:rPr lang="en-US" altLang="zh-CN" sz="1050" b="0" dirty="0">
                  <a:latin typeface="微软雅黑" panose="020B0503020204020204" pitchFamily="34" charset="-122"/>
                  <a:ea typeface="微软雅黑" panose="020B0503020204020204" pitchFamily="34" charset="-122"/>
                </a:rPr>
                <a:t>PPT</a:t>
              </a:r>
              <a:r>
                <a:rPr lang="zh-CN" altLang="en-US" sz="1050" b="0" dirty="0">
                  <a:latin typeface="微软雅黑" panose="020B0503020204020204" pitchFamily="34" charset="-122"/>
                  <a:ea typeface="微软雅黑" panose="020B0503020204020204" pitchFamily="34" charset="-122"/>
                </a:rPr>
                <a:t>模板的发布，课件及汇报</a:t>
              </a:r>
              <a:r>
                <a:rPr lang="en-US" altLang="zh-CN" sz="1050" b="0" dirty="0">
                  <a:latin typeface="微软雅黑" panose="020B0503020204020204" pitchFamily="34" charset="-122"/>
                  <a:ea typeface="微软雅黑" panose="020B0503020204020204" pitchFamily="34" charset="-122"/>
                </a:rPr>
                <a:t>PPT</a:t>
              </a:r>
              <a:r>
                <a:rPr lang="zh-CN" altLang="en-US" sz="1050" b="0" dirty="0">
                  <a:latin typeface="微软雅黑" panose="020B0503020204020204" pitchFamily="34" charset="-122"/>
                  <a:ea typeface="微软雅黑" panose="020B0503020204020204" pitchFamily="34" charset="-122"/>
                </a:rPr>
                <a:t>的美化，并为您提供专业的</a:t>
              </a:r>
              <a:r>
                <a:rPr lang="en-US" altLang="zh-CN" sz="1050" b="0" dirty="0">
                  <a:latin typeface="微软雅黑" panose="020B0503020204020204" pitchFamily="34" charset="-122"/>
                  <a:ea typeface="微软雅黑" panose="020B0503020204020204" pitchFamily="34" charset="-122"/>
                </a:rPr>
                <a:t>PPT</a:t>
              </a:r>
              <a:r>
                <a:rPr lang="zh-CN" altLang="en-US" sz="1050" b="0" dirty="0">
                  <a:latin typeface="微软雅黑" panose="020B0503020204020204" pitchFamily="34" charset="-122"/>
                  <a:ea typeface="微软雅黑" panose="020B0503020204020204" pitchFamily="34" charset="-122"/>
                </a:rPr>
                <a:t>个性定制服务。</a:t>
              </a:r>
            </a:p>
          </p:txBody>
        </p:sp>
        <p:sp>
          <p:nvSpPr>
            <p:cNvPr id="33" name="文本框 20"/>
            <p:cNvSpPr txBox="1">
              <a:spLocks noChangeArrowheads="1"/>
            </p:cNvSpPr>
            <p:nvPr/>
          </p:nvSpPr>
          <p:spPr bwMode="auto">
            <a:xfrm>
              <a:off x="533628" y="1580986"/>
              <a:ext cx="887105" cy="451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0">
                  <a:latin typeface="微软雅黑" panose="020B0503020204020204" pitchFamily="34" charset="-122"/>
                  <a:ea typeface="微软雅黑" panose="020B0503020204020204" pitchFamily="34" charset="-122"/>
                </a:rPr>
                <a:t>标题</a:t>
              </a:r>
            </a:p>
          </p:txBody>
        </p:sp>
      </p:grpSp>
      <p:grpSp>
        <p:nvGrpSpPr>
          <p:cNvPr id="34" name="组合 21"/>
          <p:cNvGrpSpPr/>
          <p:nvPr/>
        </p:nvGrpSpPr>
        <p:grpSpPr bwMode="auto">
          <a:xfrm>
            <a:off x="1086941" y="1137774"/>
            <a:ext cx="2258615" cy="1021004"/>
            <a:chOff x="533628" y="1573511"/>
            <a:chExt cx="3011622" cy="1362617"/>
          </a:xfrm>
        </p:grpSpPr>
        <p:sp>
          <p:nvSpPr>
            <p:cNvPr id="48" name="TextBox 10"/>
            <p:cNvSpPr txBox="1">
              <a:spLocks noChangeArrowheads="1"/>
            </p:cNvSpPr>
            <p:nvPr/>
          </p:nvSpPr>
          <p:spPr bwMode="auto">
            <a:xfrm>
              <a:off x="533628" y="1950318"/>
              <a:ext cx="2861835" cy="985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050" b="0" dirty="0">
                  <a:latin typeface="微软雅黑" panose="020B0503020204020204" pitchFamily="34" charset="-122"/>
                  <a:ea typeface="微软雅黑" panose="020B0503020204020204" pitchFamily="34" charset="-122"/>
                </a:rPr>
                <a:t>我们工作室致力于专业</a:t>
              </a:r>
              <a:r>
                <a:rPr lang="en-US" altLang="zh-CN" sz="1050" b="0" dirty="0">
                  <a:latin typeface="微软雅黑" panose="020B0503020204020204" pitchFamily="34" charset="-122"/>
                  <a:ea typeface="微软雅黑" panose="020B0503020204020204" pitchFamily="34" charset="-122"/>
                </a:rPr>
                <a:t>PPT</a:t>
              </a:r>
              <a:r>
                <a:rPr lang="zh-CN" altLang="en-US" sz="1050" b="0" dirty="0">
                  <a:latin typeface="微软雅黑" panose="020B0503020204020204" pitchFamily="34" charset="-122"/>
                  <a:ea typeface="微软雅黑" panose="020B0503020204020204" pitchFamily="34" charset="-122"/>
                </a:rPr>
                <a:t>模板的发布，课件及汇报</a:t>
              </a:r>
              <a:r>
                <a:rPr lang="en-US" altLang="zh-CN" sz="1050" b="0" dirty="0">
                  <a:latin typeface="微软雅黑" panose="020B0503020204020204" pitchFamily="34" charset="-122"/>
                  <a:ea typeface="微软雅黑" panose="020B0503020204020204" pitchFamily="34" charset="-122"/>
                </a:rPr>
                <a:t>PPT</a:t>
              </a:r>
              <a:r>
                <a:rPr lang="zh-CN" altLang="en-US" sz="1050" b="0" dirty="0">
                  <a:latin typeface="微软雅黑" panose="020B0503020204020204" pitchFamily="34" charset="-122"/>
                  <a:ea typeface="微软雅黑" panose="020B0503020204020204" pitchFamily="34" charset="-122"/>
                </a:rPr>
                <a:t>的美化，并为您提供专业的</a:t>
              </a:r>
              <a:r>
                <a:rPr lang="en-US" altLang="zh-CN" sz="1050" b="0" dirty="0">
                  <a:latin typeface="微软雅黑" panose="020B0503020204020204" pitchFamily="34" charset="-122"/>
                  <a:ea typeface="微软雅黑" panose="020B0503020204020204" pitchFamily="34" charset="-122"/>
                </a:rPr>
                <a:t>PPT</a:t>
              </a:r>
              <a:r>
                <a:rPr lang="zh-CN" altLang="en-US" sz="1050" b="0" dirty="0">
                  <a:latin typeface="微软雅黑" panose="020B0503020204020204" pitchFamily="34" charset="-122"/>
                  <a:ea typeface="微软雅黑" panose="020B0503020204020204" pitchFamily="34" charset="-122"/>
                </a:rPr>
                <a:t>个性定制服务。</a:t>
              </a:r>
            </a:p>
          </p:txBody>
        </p:sp>
        <p:sp>
          <p:nvSpPr>
            <p:cNvPr id="49" name="文本框 23"/>
            <p:cNvSpPr txBox="1">
              <a:spLocks noChangeArrowheads="1"/>
            </p:cNvSpPr>
            <p:nvPr/>
          </p:nvSpPr>
          <p:spPr bwMode="auto">
            <a:xfrm>
              <a:off x="2658145" y="1573511"/>
              <a:ext cx="887105" cy="45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0">
                  <a:latin typeface="微软雅黑" panose="020B0503020204020204" pitchFamily="34" charset="-122"/>
                  <a:ea typeface="微软雅黑" panose="020B0503020204020204" pitchFamily="34" charset="-122"/>
                </a:rPr>
                <a:t>标题</a:t>
              </a:r>
            </a:p>
          </p:txBody>
        </p:sp>
      </p:grpSp>
      <p:grpSp>
        <p:nvGrpSpPr>
          <p:cNvPr id="50" name="组合 24"/>
          <p:cNvGrpSpPr/>
          <p:nvPr/>
        </p:nvGrpSpPr>
        <p:grpSpPr bwMode="auto">
          <a:xfrm>
            <a:off x="950018" y="2374833"/>
            <a:ext cx="2258616" cy="1021406"/>
            <a:chOff x="533628" y="1573511"/>
            <a:chExt cx="3011622" cy="1361215"/>
          </a:xfrm>
        </p:grpSpPr>
        <p:sp>
          <p:nvSpPr>
            <p:cNvPr id="51" name="TextBox 10"/>
            <p:cNvSpPr txBox="1">
              <a:spLocks noChangeArrowheads="1"/>
            </p:cNvSpPr>
            <p:nvPr/>
          </p:nvSpPr>
          <p:spPr bwMode="auto">
            <a:xfrm>
              <a:off x="533628" y="1950318"/>
              <a:ext cx="2861835" cy="984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050" b="0" dirty="0">
                  <a:latin typeface="微软雅黑" panose="020B0503020204020204" pitchFamily="34" charset="-122"/>
                  <a:ea typeface="微软雅黑" panose="020B0503020204020204" pitchFamily="34" charset="-122"/>
                </a:rPr>
                <a:t>我们工作室致力于专业</a:t>
              </a:r>
              <a:r>
                <a:rPr lang="en-US" altLang="zh-CN" sz="1050" b="0" dirty="0">
                  <a:latin typeface="微软雅黑" panose="020B0503020204020204" pitchFamily="34" charset="-122"/>
                  <a:ea typeface="微软雅黑" panose="020B0503020204020204" pitchFamily="34" charset="-122"/>
                </a:rPr>
                <a:t>PPT</a:t>
              </a:r>
              <a:r>
                <a:rPr lang="zh-CN" altLang="en-US" sz="1050" b="0" dirty="0">
                  <a:latin typeface="微软雅黑" panose="020B0503020204020204" pitchFamily="34" charset="-122"/>
                  <a:ea typeface="微软雅黑" panose="020B0503020204020204" pitchFamily="34" charset="-122"/>
                </a:rPr>
                <a:t>模板的发布，课件及汇报</a:t>
              </a:r>
              <a:r>
                <a:rPr lang="en-US" altLang="zh-CN" sz="1050" b="0" dirty="0">
                  <a:latin typeface="微软雅黑" panose="020B0503020204020204" pitchFamily="34" charset="-122"/>
                  <a:ea typeface="微软雅黑" panose="020B0503020204020204" pitchFamily="34" charset="-122"/>
                </a:rPr>
                <a:t>PPT</a:t>
              </a:r>
              <a:r>
                <a:rPr lang="zh-CN" altLang="en-US" sz="1050" b="0" dirty="0">
                  <a:latin typeface="微软雅黑" panose="020B0503020204020204" pitchFamily="34" charset="-122"/>
                  <a:ea typeface="微软雅黑" panose="020B0503020204020204" pitchFamily="34" charset="-122"/>
                </a:rPr>
                <a:t>的美化，并为您提供专业的</a:t>
              </a:r>
              <a:r>
                <a:rPr lang="en-US" altLang="zh-CN" sz="1050" b="0" dirty="0">
                  <a:latin typeface="微软雅黑" panose="020B0503020204020204" pitchFamily="34" charset="-122"/>
                  <a:ea typeface="微软雅黑" panose="020B0503020204020204" pitchFamily="34" charset="-122"/>
                </a:rPr>
                <a:t>PPT</a:t>
              </a:r>
              <a:r>
                <a:rPr lang="zh-CN" altLang="en-US" sz="1050" b="0" dirty="0">
                  <a:latin typeface="微软雅黑" panose="020B0503020204020204" pitchFamily="34" charset="-122"/>
                  <a:ea typeface="微软雅黑" panose="020B0503020204020204" pitchFamily="34" charset="-122"/>
                </a:rPr>
                <a:t>个性定制服务。</a:t>
              </a:r>
            </a:p>
          </p:txBody>
        </p:sp>
        <p:sp>
          <p:nvSpPr>
            <p:cNvPr id="52" name="文本框 26"/>
            <p:cNvSpPr txBox="1">
              <a:spLocks noChangeArrowheads="1"/>
            </p:cNvSpPr>
            <p:nvPr/>
          </p:nvSpPr>
          <p:spPr bwMode="auto">
            <a:xfrm>
              <a:off x="2658145" y="1573511"/>
              <a:ext cx="887105" cy="45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0">
                  <a:latin typeface="微软雅黑" panose="020B0503020204020204" pitchFamily="34" charset="-122"/>
                  <a:ea typeface="微软雅黑" panose="020B0503020204020204" pitchFamily="34" charset="-122"/>
                </a:rPr>
                <a:t>标题</a:t>
              </a:r>
            </a:p>
          </p:txBody>
        </p:sp>
      </p:grpSp>
      <p:grpSp>
        <p:nvGrpSpPr>
          <p:cNvPr id="53" name="组合 27"/>
          <p:cNvGrpSpPr/>
          <p:nvPr/>
        </p:nvGrpSpPr>
        <p:grpSpPr bwMode="auto">
          <a:xfrm>
            <a:off x="1254818" y="3554742"/>
            <a:ext cx="2258616" cy="1021407"/>
            <a:chOff x="533628" y="1573511"/>
            <a:chExt cx="3011622" cy="1361214"/>
          </a:xfrm>
        </p:grpSpPr>
        <p:sp>
          <p:nvSpPr>
            <p:cNvPr id="54" name="TextBox 10"/>
            <p:cNvSpPr txBox="1">
              <a:spLocks noChangeArrowheads="1"/>
            </p:cNvSpPr>
            <p:nvPr/>
          </p:nvSpPr>
          <p:spPr bwMode="auto">
            <a:xfrm>
              <a:off x="533628" y="1950318"/>
              <a:ext cx="2861835" cy="984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050" b="0" dirty="0">
                  <a:latin typeface="微软雅黑" panose="020B0503020204020204" pitchFamily="34" charset="-122"/>
                  <a:ea typeface="微软雅黑" panose="020B0503020204020204" pitchFamily="34" charset="-122"/>
                </a:rPr>
                <a:t>我们工作室致力于专业</a:t>
              </a:r>
              <a:r>
                <a:rPr lang="en-US" altLang="zh-CN" sz="1050" b="0" dirty="0">
                  <a:latin typeface="微软雅黑" panose="020B0503020204020204" pitchFamily="34" charset="-122"/>
                  <a:ea typeface="微软雅黑" panose="020B0503020204020204" pitchFamily="34" charset="-122"/>
                </a:rPr>
                <a:t>PPT</a:t>
              </a:r>
              <a:r>
                <a:rPr lang="zh-CN" altLang="en-US" sz="1050" b="0" dirty="0">
                  <a:latin typeface="微软雅黑" panose="020B0503020204020204" pitchFamily="34" charset="-122"/>
                  <a:ea typeface="微软雅黑" panose="020B0503020204020204" pitchFamily="34" charset="-122"/>
                </a:rPr>
                <a:t>模板的发布，课件及汇报</a:t>
              </a:r>
              <a:r>
                <a:rPr lang="en-US" altLang="zh-CN" sz="1050" b="0" dirty="0">
                  <a:latin typeface="微软雅黑" panose="020B0503020204020204" pitchFamily="34" charset="-122"/>
                  <a:ea typeface="微软雅黑" panose="020B0503020204020204" pitchFamily="34" charset="-122"/>
                </a:rPr>
                <a:t>PPT</a:t>
              </a:r>
              <a:r>
                <a:rPr lang="zh-CN" altLang="en-US" sz="1050" b="0" dirty="0">
                  <a:latin typeface="微软雅黑" panose="020B0503020204020204" pitchFamily="34" charset="-122"/>
                  <a:ea typeface="微软雅黑" panose="020B0503020204020204" pitchFamily="34" charset="-122"/>
                </a:rPr>
                <a:t>的美化，并为您提供专业的</a:t>
              </a:r>
              <a:r>
                <a:rPr lang="en-US" altLang="zh-CN" sz="1050" b="0" dirty="0">
                  <a:latin typeface="微软雅黑" panose="020B0503020204020204" pitchFamily="34" charset="-122"/>
                  <a:ea typeface="微软雅黑" panose="020B0503020204020204" pitchFamily="34" charset="-122"/>
                </a:rPr>
                <a:t>PPT</a:t>
              </a:r>
              <a:r>
                <a:rPr lang="zh-CN" altLang="en-US" sz="1050" b="0" dirty="0">
                  <a:latin typeface="微软雅黑" panose="020B0503020204020204" pitchFamily="34" charset="-122"/>
                  <a:ea typeface="微软雅黑" panose="020B0503020204020204" pitchFamily="34" charset="-122"/>
                </a:rPr>
                <a:t>个性定制服务。</a:t>
              </a:r>
            </a:p>
          </p:txBody>
        </p:sp>
        <p:sp>
          <p:nvSpPr>
            <p:cNvPr id="62" name="文本框 29"/>
            <p:cNvSpPr txBox="1">
              <a:spLocks noChangeArrowheads="1"/>
            </p:cNvSpPr>
            <p:nvPr/>
          </p:nvSpPr>
          <p:spPr bwMode="auto">
            <a:xfrm>
              <a:off x="2658145" y="1573511"/>
              <a:ext cx="887105" cy="45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0">
                  <a:latin typeface="微软雅黑" panose="020B0503020204020204" pitchFamily="34" charset="-122"/>
                  <a:ea typeface="微软雅黑" panose="020B0503020204020204" pitchFamily="34" charset="-122"/>
                </a:rPr>
                <a:t>标题</a:t>
              </a:r>
            </a:p>
          </p:txBody>
        </p:sp>
      </p:grpSp>
    </p:spTree>
  </p:cSld>
  <p:clrMapOvr>
    <a:masterClrMapping/>
  </p:clrMapOvr>
  <mc:AlternateContent xmlns:mc="http://schemas.openxmlformats.org/markup-compatibility/2006" xmlns:p14="http://schemas.microsoft.com/office/powerpoint/2010/main">
    <mc:Choice Requires="p14">
      <p:transition spd="slow" p14:dur="1100" advClick="0" advTm="8000">
        <p14:switch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4)">
                                      <p:cBhvr>
                                        <p:cTn id="7" dur="1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1000" fill="hold"/>
                                        <p:tgtEl>
                                          <p:spTgt spid="23"/>
                                        </p:tgtEl>
                                        <p:attrNameLst>
                                          <p:attrName>ppt_w</p:attrName>
                                        </p:attrNameLst>
                                      </p:cBhvr>
                                      <p:tavLst>
                                        <p:tav tm="0">
                                          <p:val>
                                            <p:strVal val="#ppt_w*0.70"/>
                                          </p:val>
                                        </p:tav>
                                        <p:tav tm="100000">
                                          <p:val>
                                            <p:strVal val="#ppt_w"/>
                                          </p:val>
                                        </p:tav>
                                      </p:tavLst>
                                    </p:anim>
                                    <p:anim calcmode="lin" valueType="num">
                                      <p:cBhvr>
                                        <p:cTn id="13" dur="1000" fill="hold"/>
                                        <p:tgtEl>
                                          <p:spTgt spid="23"/>
                                        </p:tgtEl>
                                        <p:attrNameLst>
                                          <p:attrName>ppt_h</p:attrName>
                                        </p:attrNameLst>
                                      </p:cBhvr>
                                      <p:tavLst>
                                        <p:tav tm="0">
                                          <p:val>
                                            <p:strVal val="#ppt_h"/>
                                          </p:val>
                                        </p:tav>
                                        <p:tav tm="100000">
                                          <p:val>
                                            <p:strVal val="#ppt_h"/>
                                          </p:val>
                                        </p:tav>
                                      </p:tavLst>
                                    </p:anim>
                                    <p:animEffect transition="in" filter="fade">
                                      <p:cBhvr>
                                        <p:cTn id="14" dur="1000"/>
                                        <p:tgtEl>
                                          <p:spTgt spid="23"/>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Effect transition="in" filter="fade">
                                      <p:cBhvr>
                                        <p:cTn id="21" dur="500"/>
                                        <p:tgtEl>
                                          <p:spTgt spid="24"/>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additive="base">
                                        <p:cTn id="26" dur="500" fill="hold"/>
                                        <p:tgtEl>
                                          <p:spTgt spid="34"/>
                                        </p:tgtEl>
                                        <p:attrNameLst>
                                          <p:attrName>ppt_x</p:attrName>
                                        </p:attrNameLst>
                                      </p:cBhvr>
                                      <p:tavLst>
                                        <p:tav tm="0">
                                          <p:val>
                                            <p:strVal val="0-#ppt_w/2"/>
                                          </p:val>
                                        </p:tav>
                                        <p:tav tm="100000">
                                          <p:val>
                                            <p:strVal val="#ppt_x"/>
                                          </p:val>
                                        </p:tav>
                                      </p:tavLst>
                                    </p:anim>
                                    <p:anim calcmode="lin" valueType="num">
                                      <p:cBhvr additive="base">
                                        <p:cTn id="27" dur="500" fill="hold"/>
                                        <p:tgtEl>
                                          <p:spTgt spid="34"/>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20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1+#ppt_w/2"/>
                                          </p:val>
                                        </p:tav>
                                        <p:tav tm="100000">
                                          <p:val>
                                            <p:strVal val="#ppt_x"/>
                                          </p:val>
                                        </p:tav>
                                      </p:tavLst>
                                    </p:anim>
                                    <p:anim calcmode="lin" valueType="num">
                                      <p:cBhvr additive="base">
                                        <p:cTn id="31" dur="500" fill="hold"/>
                                        <p:tgtEl>
                                          <p:spTgt spid="25"/>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400"/>
                                  </p:stCondLst>
                                  <p:childTnLst>
                                    <p:set>
                                      <p:cBhvr>
                                        <p:cTn id="33" dur="1" fill="hold">
                                          <p:stCondLst>
                                            <p:cond delay="0"/>
                                          </p:stCondLst>
                                        </p:cTn>
                                        <p:tgtEl>
                                          <p:spTgt spid="50"/>
                                        </p:tgtEl>
                                        <p:attrNameLst>
                                          <p:attrName>style.visibility</p:attrName>
                                        </p:attrNameLst>
                                      </p:cBhvr>
                                      <p:to>
                                        <p:strVal val="visible"/>
                                      </p:to>
                                    </p:set>
                                    <p:anim calcmode="lin" valueType="num">
                                      <p:cBhvr additive="base">
                                        <p:cTn id="34" dur="500" fill="hold"/>
                                        <p:tgtEl>
                                          <p:spTgt spid="50"/>
                                        </p:tgtEl>
                                        <p:attrNameLst>
                                          <p:attrName>ppt_x</p:attrName>
                                        </p:attrNameLst>
                                      </p:cBhvr>
                                      <p:tavLst>
                                        <p:tav tm="0">
                                          <p:val>
                                            <p:strVal val="0-#ppt_w/2"/>
                                          </p:val>
                                        </p:tav>
                                        <p:tav tm="100000">
                                          <p:val>
                                            <p:strVal val="#ppt_x"/>
                                          </p:val>
                                        </p:tav>
                                      </p:tavLst>
                                    </p:anim>
                                    <p:anim calcmode="lin" valueType="num">
                                      <p:cBhvr additive="base">
                                        <p:cTn id="35" dur="500" fill="hold"/>
                                        <p:tgtEl>
                                          <p:spTgt spid="50"/>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600"/>
                                  </p:stCondLst>
                                  <p:childTnLst>
                                    <p:set>
                                      <p:cBhvr>
                                        <p:cTn id="37" dur="1" fill="hold">
                                          <p:stCondLst>
                                            <p:cond delay="0"/>
                                          </p:stCondLst>
                                        </p:cTn>
                                        <p:tgtEl>
                                          <p:spTgt spid="28"/>
                                        </p:tgtEl>
                                        <p:attrNameLst>
                                          <p:attrName>style.visibility</p:attrName>
                                        </p:attrNameLst>
                                      </p:cBhvr>
                                      <p:to>
                                        <p:strVal val="visible"/>
                                      </p:to>
                                    </p:set>
                                    <p:anim calcmode="lin" valueType="num">
                                      <p:cBhvr additive="base">
                                        <p:cTn id="38" dur="500" fill="hold"/>
                                        <p:tgtEl>
                                          <p:spTgt spid="28"/>
                                        </p:tgtEl>
                                        <p:attrNameLst>
                                          <p:attrName>ppt_x</p:attrName>
                                        </p:attrNameLst>
                                      </p:cBhvr>
                                      <p:tavLst>
                                        <p:tav tm="0">
                                          <p:val>
                                            <p:strVal val="1+#ppt_w/2"/>
                                          </p:val>
                                        </p:tav>
                                        <p:tav tm="100000">
                                          <p:val>
                                            <p:strVal val="#ppt_x"/>
                                          </p:val>
                                        </p:tav>
                                      </p:tavLst>
                                    </p:anim>
                                    <p:anim calcmode="lin" valueType="num">
                                      <p:cBhvr additive="base">
                                        <p:cTn id="39" dur="500" fill="hold"/>
                                        <p:tgtEl>
                                          <p:spTgt spid="28"/>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800"/>
                                  </p:stCondLst>
                                  <p:childTnLst>
                                    <p:set>
                                      <p:cBhvr>
                                        <p:cTn id="41" dur="1" fill="hold">
                                          <p:stCondLst>
                                            <p:cond delay="0"/>
                                          </p:stCondLst>
                                        </p:cTn>
                                        <p:tgtEl>
                                          <p:spTgt spid="53"/>
                                        </p:tgtEl>
                                        <p:attrNameLst>
                                          <p:attrName>style.visibility</p:attrName>
                                        </p:attrNameLst>
                                      </p:cBhvr>
                                      <p:to>
                                        <p:strVal val="visible"/>
                                      </p:to>
                                    </p:set>
                                    <p:anim calcmode="lin" valueType="num">
                                      <p:cBhvr additive="base">
                                        <p:cTn id="42" dur="500" fill="hold"/>
                                        <p:tgtEl>
                                          <p:spTgt spid="53"/>
                                        </p:tgtEl>
                                        <p:attrNameLst>
                                          <p:attrName>ppt_x</p:attrName>
                                        </p:attrNameLst>
                                      </p:cBhvr>
                                      <p:tavLst>
                                        <p:tav tm="0">
                                          <p:val>
                                            <p:strVal val="0-#ppt_w/2"/>
                                          </p:val>
                                        </p:tav>
                                        <p:tav tm="100000">
                                          <p:val>
                                            <p:strVal val="#ppt_x"/>
                                          </p:val>
                                        </p:tav>
                                      </p:tavLst>
                                    </p:anim>
                                    <p:anim calcmode="lin" valueType="num">
                                      <p:cBhvr additive="base">
                                        <p:cTn id="43" dur="500" fill="hold"/>
                                        <p:tgtEl>
                                          <p:spTgt spid="53"/>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10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fill="hold"/>
                                        <p:tgtEl>
                                          <p:spTgt spid="31"/>
                                        </p:tgtEl>
                                        <p:attrNameLst>
                                          <p:attrName>ppt_x</p:attrName>
                                        </p:attrNameLst>
                                      </p:cBhvr>
                                      <p:tavLst>
                                        <p:tav tm="0">
                                          <p:val>
                                            <p:strVal val="1+#ppt_w/2"/>
                                          </p:val>
                                        </p:tav>
                                        <p:tav tm="100000">
                                          <p:val>
                                            <p:strVal val="#ppt_x"/>
                                          </p:val>
                                        </p:tav>
                                      </p:tavLst>
                                    </p:anim>
                                    <p:anim calcmode="lin" valueType="num">
                                      <p:cBhvr additive="base">
                                        <p:cTn id="47"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3" grpId="0" animBg="1"/>
      <p:bldP spid="2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34" name="组合 33"/>
          <p:cNvGrpSpPr/>
          <p:nvPr/>
        </p:nvGrpSpPr>
        <p:grpSpPr>
          <a:xfrm>
            <a:off x="845586" y="1182414"/>
            <a:ext cx="1404156" cy="1404156"/>
            <a:chOff x="467544" y="1578560"/>
            <a:chExt cx="1872208" cy="1872208"/>
          </a:xfrm>
        </p:grpSpPr>
        <p:sp>
          <p:nvSpPr>
            <p:cNvPr id="35" name="弦形 34"/>
            <p:cNvSpPr/>
            <p:nvPr/>
          </p:nvSpPr>
          <p:spPr>
            <a:xfrm rot="19715174">
              <a:off x="537184" y="1644658"/>
              <a:ext cx="1732929" cy="1732929"/>
            </a:xfrm>
            <a:prstGeom prst="chord">
              <a:avLst>
                <a:gd name="adj1" fmla="val 2700000"/>
                <a:gd name="adj2" fmla="val 11761192"/>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p>
          </p:txBody>
        </p:sp>
        <p:grpSp>
          <p:nvGrpSpPr>
            <p:cNvPr id="36" name="组合 35"/>
            <p:cNvGrpSpPr/>
            <p:nvPr/>
          </p:nvGrpSpPr>
          <p:grpSpPr>
            <a:xfrm>
              <a:off x="467544" y="1578560"/>
              <a:ext cx="1872208" cy="1872208"/>
              <a:chOff x="467544" y="1578560"/>
              <a:chExt cx="1872208" cy="1872208"/>
            </a:xfrm>
          </p:grpSpPr>
          <p:sp>
            <p:nvSpPr>
              <p:cNvPr id="37" name="椭圆 36"/>
              <p:cNvSpPr/>
              <p:nvPr/>
            </p:nvSpPr>
            <p:spPr>
              <a:xfrm>
                <a:off x="467544" y="1578560"/>
                <a:ext cx="1872208" cy="1872208"/>
              </a:xfrm>
              <a:prstGeom prst="ellipse">
                <a:avLst/>
              </a:prstGeom>
              <a:noFill/>
              <a:ln w="38100">
                <a:solidFill>
                  <a:srgbClr val="1E60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38" name="TextBox 37"/>
              <p:cNvSpPr txBox="1"/>
              <p:nvPr/>
            </p:nvSpPr>
            <p:spPr>
              <a:xfrm>
                <a:off x="922533" y="2194119"/>
                <a:ext cx="962229" cy="553997"/>
              </a:xfrm>
              <a:prstGeom prst="rect">
                <a:avLst/>
              </a:prstGeom>
              <a:noFill/>
              <a:ln>
                <a:noFill/>
              </a:ln>
            </p:spPr>
            <p:txBody>
              <a:bodyPr wrap="none" rtlCol="0">
                <a:spAutoFit/>
              </a:bodyPr>
              <a:lstStyle/>
              <a:p>
                <a:pPr algn="ctr"/>
                <a:r>
                  <a:rPr lang="en-US" altLang="zh-CN" sz="2100" b="0" dirty="0"/>
                  <a:t>20%</a:t>
                </a:r>
                <a:endParaRPr lang="zh-CN" altLang="en-US" sz="2100" b="0" dirty="0"/>
              </a:p>
            </p:txBody>
          </p:sp>
        </p:grpSp>
      </p:grpSp>
      <p:grpSp>
        <p:nvGrpSpPr>
          <p:cNvPr id="39" name="组合 38"/>
          <p:cNvGrpSpPr/>
          <p:nvPr/>
        </p:nvGrpSpPr>
        <p:grpSpPr>
          <a:xfrm>
            <a:off x="2873398" y="1182414"/>
            <a:ext cx="1404156" cy="1404156"/>
            <a:chOff x="2603781" y="1578560"/>
            <a:chExt cx="1872208" cy="1872208"/>
          </a:xfrm>
        </p:grpSpPr>
        <p:sp>
          <p:nvSpPr>
            <p:cNvPr id="71" name="弦形 70"/>
            <p:cNvSpPr/>
            <p:nvPr/>
          </p:nvSpPr>
          <p:spPr>
            <a:xfrm rot="18780312">
              <a:off x="2678221" y="1651667"/>
              <a:ext cx="1732929" cy="1732929"/>
            </a:xfrm>
            <a:prstGeom prst="chord">
              <a:avLst>
                <a:gd name="adj1" fmla="val 2700000"/>
                <a:gd name="adj2" fmla="val 13643534"/>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p>
          </p:txBody>
        </p:sp>
        <p:grpSp>
          <p:nvGrpSpPr>
            <p:cNvPr id="72" name="组合 71"/>
            <p:cNvGrpSpPr/>
            <p:nvPr/>
          </p:nvGrpSpPr>
          <p:grpSpPr>
            <a:xfrm>
              <a:off x="2603781" y="1578560"/>
              <a:ext cx="1872208" cy="1872208"/>
              <a:chOff x="2603781" y="1578560"/>
              <a:chExt cx="1872208" cy="1872208"/>
            </a:xfrm>
          </p:grpSpPr>
          <p:sp>
            <p:nvSpPr>
              <p:cNvPr id="73" name="椭圆 72"/>
              <p:cNvSpPr/>
              <p:nvPr/>
            </p:nvSpPr>
            <p:spPr>
              <a:xfrm>
                <a:off x="2603781" y="1578560"/>
                <a:ext cx="1872208" cy="1872208"/>
              </a:xfrm>
              <a:prstGeom prst="ellipse">
                <a:avLst/>
              </a:prstGeom>
              <a:noFill/>
              <a:ln w="38100">
                <a:solidFill>
                  <a:srgbClr val="1E60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74" name="TextBox 73"/>
              <p:cNvSpPr txBox="1"/>
              <p:nvPr/>
            </p:nvSpPr>
            <p:spPr>
              <a:xfrm>
                <a:off x="3063570" y="2194119"/>
                <a:ext cx="962229" cy="553997"/>
              </a:xfrm>
              <a:prstGeom prst="rect">
                <a:avLst/>
              </a:prstGeom>
              <a:noFill/>
            </p:spPr>
            <p:txBody>
              <a:bodyPr wrap="none" rtlCol="0">
                <a:spAutoFit/>
              </a:bodyPr>
              <a:lstStyle/>
              <a:p>
                <a:pPr algn="ctr"/>
                <a:r>
                  <a:rPr lang="en-US" altLang="zh-CN" sz="2100" b="0" dirty="0"/>
                  <a:t>40%</a:t>
                </a:r>
                <a:endParaRPr lang="zh-CN" altLang="en-US" sz="2100" b="0" dirty="0"/>
              </a:p>
            </p:txBody>
          </p:sp>
        </p:grpSp>
      </p:grpSp>
      <p:grpSp>
        <p:nvGrpSpPr>
          <p:cNvPr id="75" name="组合 74"/>
          <p:cNvGrpSpPr/>
          <p:nvPr/>
        </p:nvGrpSpPr>
        <p:grpSpPr>
          <a:xfrm>
            <a:off x="5011700" y="1182414"/>
            <a:ext cx="1404156" cy="1404156"/>
            <a:chOff x="4740018" y="1578560"/>
            <a:chExt cx="1872208" cy="1872208"/>
          </a:xfrm>
        </p:grpSpPr>
        <p:sp>
          <p:nvSpPr>
            <p:cNvPr id="76" name="椭圆 75"/>
            <p:cNvSpPr/>
            <p:nvPr/>
          </p:nvSpPr>
          <p:spPr>
            <a:xfrm>
              <a:off x="4740018" y="1578560"/>
              <a:ext cx="1872208" cy="1872208"/>
            </a:xfrm>
            <a:prstGeom prst="ellipse">
              <a:avLst/>
            </a:prstGeom>
            <a:noFill/>
            <a:ln w="38100">
              <a:solidFill>
                <a:srgbClr val="1E60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77" name="弦形 76"/>
            <p:cNvSpPr/>
            <p:nvPr/>
          </p:nvSpPr>
          <p:spPr>
            <a:xfrm rot="18000000">
              <a:off x="4824171" y="1651666"/>
              <a:ext cx="1732929" cy="1732929"/>
            </a:xfrm>
            <a:prstGeom prst="chord">
              <a:avLst>
                <a:gd name="adj1" fmla="val 2700000"/>
                <a:gd name="adj2" fmla="val 15272079"/>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p>
          </p:txBody>
        </p:sp>
        <p:sp>
          <p:nvSpPr>
            <p:cNvPr id="78" name="TextBox 77"/>
            <p:cNvSpPr txBox="1"/>
            <p:nvPr/>
          </p:nvSpPr>
          <p:spPr>
            <a:xfrm>
              <a:off x="5213894" y="2194119"/>
              <a:ext cx="962229" cy="553997"/>
            </a:xfrm>
            <a:prstGeom prst="rect">
              <a:avLst/>
            </a:prstGeom>
            <a:noFill/>
          </p:spPr>
          <p:txBody>
            <a:bodyPr wrap="none" rtlCol="0">
              <a:spAutoFit/>
            </a:bodyPr>
            <a:lstStyle/>
            <a:p>
              <a:pPr algn="ctr"/>
              <a:r>
                <a:rPr lang="en-US" altLang="zh-CN" sz="2100" b="0" dirty="0"/>
                <a:t>50%</a:t>
              </a:r>
              <a:endParaRPr lang="zh-CN" altLang="en-US" sz="2100" b="0" dirty="0"/>
            </a:p>
          </p:txBody>
        </p:sp>
      </p:grpSp>
      <p:grpSp>
        <p:nvGrpSpPr>
          <p:cNvPr id="79" name="组合 78"/>
          <p:cNvGrpSpPr/>
          <p:nvPr/>
        </p:nvGrpSpPr>
        <p:grpSpPr>
          <a:xfrm>
            <a:off x="6984268" y="1182414"/>
            <a:ext cx="1404156" cy="1404156"/>
            <a:chOff x="6876256" y="1578560"/>
            <a:chExt cx="1872208" cy="1872208"/>
          </a:xfrm>
        </p:grpSpPr>
        <p:sp>
          <p:nvSpPr>
            <p:cNvPr id="80" name="椭圆 79"/>
            <p:cNvSpPr/>
            <p:nvPr/>
          </p:nvSpPr>
          <p:spPr>
            <a:xfrm>
              <a:off x="6876256" y="1578560"/>
              <a:ext cx="1872208" cy="1872208"/>
            </a:xfrm>
            <a:prstGeom prst="ellipse">
              <a:avLst/>
            </a:prstGeom>
            <a:noFill/>
            <a:ln w="38100">
              <a:solidFill>
                <a:srgbClr val="1E60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81" name="弦形 80"/>
            <p:cNvSpPr/>
            <p:nvPr/>
          </p:nvSpPr>
          <p:spPr>
            <a:xfrm rot="16358992">
              <a:off x="6960409" y="1648200"/>
              <a:ext cx="1732929" cy="1732929"/>
            </a:xfrm>
            <a:prstGeom prst="chord">
              <a:avLst>
                <a:gd name="adj1" fmla="val 2700000"/>
                <a:gd name="adj2" fmla="val 18533528"/>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82" name="TextBox 81"/>
            <p:cNvSpPr txBox="1"/>
            <p:nvPr/>
          </p:nvSpPr>
          <p:spPr>
            <a:xfrm>
              <a:off x="7353312" y="2194119"/>
              <a:ext cx="962229" cy="553997"/>
            </a:xfrm>
            <a:prstGeom prst="rect">
              <a:avLst/>
            </a:prstGeom>
            <a:noFill/>
          </p:spPr>
          <p:txBody>
            <a:bodyPr wrap="none" rtlCol="0">
              <a:spAutoFit/>
            </a:bodyPr>
            <a:lstStyle/>
            <a:p>
              <a:pPr algn="ctr"/>
              <a:r>
                <a:rPr lang="en-US" altLang="zh-CN" sz="2100" b="0" dirty="0"/>
                <a:t>90%</a:t>
              </a:r>
              <a:endParaRPr lang="zh-CN" altLang="en-US" sz="2100" b="0" dirty="0"/>
            </a:p>
          </p:txBody>
        </p:sp>
      </p:grpSp>
      <p:cxnSp>
        <p:nvCxnSpPr>
          <p:cNvPr id="83" name="直接连接符 82"/>
          <p:cNvCxnSpPr/>
          <p:nvPr/>
        </p:nvCxnSpPr>
        <p:spPr>
          <a:xfrm>
            <a:off x="611560" y="2766668"/>
            <a:ext cx="8280920" cy="0"/>
          </a:xfrm>
          <a:prstGeom prst="line">
            <a:avLst/>
          </a:prstGeom>
          <a:ln>
            <a:solidFill>
              <a:srgbClr val="1E605A"/>
            </a:solidFill>
          </a:ln>
        </p:spPr>
        <p:style>
          <a:lnRef idx="1">
            <a:schemeClr val="accent2"/>
          </a:lnRef>
          <a:fillRef idx="0">
            <a:schemeClr val="accent2"/>
          </a:fillRef>
          <a:effectRef idx="0">
            <a:schemeClr val="accent2"/>
          </a:effectRef>
          <a:fontRef idx="minor">
            <a:schemeClr val="tx1"/>
          </a:fontRef>
        </p:style>
      </p:cxnSp>
      <p:grpSp>
        <p:nvGrpSpPr>
          <p:cNvPr id="84" name="组合 83"/>
          <p:cNvGrpSpPr/>
          <p:nvPr/>
        </p:nvGrpSpPr>
        <p:grpSpPr>
          <a:xfrm>
            <a:off x="683568" y="2966577"/>
            <a:ext cx="1689711" cy="1316034"/>
            <a:chOff x="251520" y="3957444"/>
            <a:chExt cx="2252948" cy="1754713"/>
          </a:xfrm>
        </p:grpSpPr>
        <p:sp>
          <p:nvSpPr>
            <p:cNvPr id="85" name="TextBox 84"/>
            <p:cNvSpPr txBox="1"/>
            <p:nvPr/>
          </p:nvSpPr>
          <p:spPr>
            <a:xfrm>
              <a:off x="323528" y="3957444"/>
              <a:ext cx="2108932" cy="410370"/>
            </a:xfrm>
            <a:prstGeom prst="rect">
              <a:avLst/>
            </a:prstGeom>
            <a:noFill/>
          </p:spPr>
          <p:txBody>
            <a:bodyPr wrap="square" rtlCol="0">
              <a:spAutoFit/>
            </a:bodyPr>
            <a:lstStyle/>
            <a:p>
              <a:pPr algn="ctr"/>
              <a:r>
                <a:rPr lang="zh-CN" altLang="en-US" sz="1400" b="0" dirty="0"/>
                <a:t>单击添加文本</a:t>
              </a:r>
            </a:p>
          </p:txBody>
        </p:sp>
        <p:sp>
          <p:nvSpPr>
            <p:cNvPr id="86" name="矩形 85"/>
            <p:cNvSpPr/>
            <p:nvPr/>
          </p:nvSpPr>
          <p:spPr>
            <a:xfrm>
              <a:off x="251520" y="4440014"/>
              <a:ext cx="2252948" cy="1272143"/>
            </a:xfrm>
            <a:prstGeom prst="rect">
              <a:avLst/>
            </a:prstGeom>
          </p:spPr>
          <p:txBody>
            <a:bodyPr wrap="square">
              <a:spAutoFit/>
            </a:bodyPr>
            <a:lstStyle/>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p>
          </p:txBody>
        </p:sp>
      </p:grpSp>
      <p:grpSp>
        <p:nvGrpSpPr>
          <p:cNvPr id="87" name="组合 86"/>
          <p:cNvGrpSpPr/>
          <p:nvPr/>
        </p:nvGrpSpPr>
        <p:grpSpPr>
          <a:xfrm>
            <a:off x="2699792" y="2966577"/>
            <a:ext cx="1689711" cy="1316034"/>
            <a:chOff x="2372306" y="3957444"/>
            <a:chExt cx="2252948" cy="1754713"/>
          </a:xfrm>
        </p:grpSpPr>
        <p:sp>
          <p:nvSpPr>
            <p:cNvPr id="88" name="TextBox 87"/>
            <p:cNvSpPr txBox="1"/>
            <p:nvPr/>
          </p:nvSpPr>
          <p:spPr>
            <a:xfrm>
              <a:off x="2411761" y="3957444"/>
              <a:ext cx="2160240" cy="410370"/>
            </a:xfrm>
            <a:prstGeom prst="rect">
              <a:avLst/>
            </a:prstGeom>
            <a:noFill/>
          </p:spPr>
          <p:txBody>
            <a:bodyPr wrap="square" rtlCol="0">
              <a:spAutoFit/>
            </a:bodyPr>
            <a:lstStyle/>
            <a:p>
              <a:pPr algn="ctr"/>
              <a:r>
                <a:rPr lang="zh-CN" altLang="en-US" sz="1400" b="0" dirty="0"/>
                <a:t>单击添加文本</a:t>
              </a:r>
            </a:p>
          </p:txBody>
        </p:sp>
        <p:sp>
          <p:nvSpPr>
            <p:cNvPr id="89" name="矩形 88"/>
            <p:cNvSpPr/>
            <p:nvPr/>
          </p:nvSpPr>
          <p:spPr>
            <a:xfrm>
              <a:off x="2372306" y="4440014"/>
              <a:ext cx="2252948" cy="1272143"/>
            </a:xfrm>
            <a:prstGeom prst="rect">
              <a:avLst/>
            </a:prstGeom>
          </p:spPr>
          <p:txBody>
            <a:bodyPr wrap="square">
              <a:spAutoFit/>
            </a:bodyPr>
            <a:lstStyle/>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p>
          </p:txBody>
        </p:sp>
      </p:grpSp>
      <p:grpSp>
        <p:nvGrpSpPr>
          <p:cNvPr id="90" name="组合 89"/>
          <p:cNvGrpSpPr/>
          <p:nvPr/>
        </p:nvGrpSpPr>
        <p:grpSpPr>
          <a:xfrm>
            <a:off x="4898513" y="2966577"/>
            <a:ext cx="1689711" cy="1316034"/>
            <a:chOff x="4493092" y="3957444"/>
            <a:chExt cx="2252948" cy="1754713"/>
          </a:xfrm>
        </p:grpSpPr>
        <p:sp>
          <p:nvSpPr>
            <p:cNvPr id="91" name="TextBox 90"/>
            <p:cNvSpPr txBox="1"/>
            <p:nvPr/>
          </p:nvSpPr>
          <p:spPr>
            <a:xfrm>
              <a:off x="4557204" y="3957444"/>
              <a:ext cx="2175036" cy="410370"/>
            </a:xfrm>
            <a:prstGeom prst="rect">
              <a:avLst/>
            </a:prstGeom>
            <a:noFill/>
          </p:spPr>
          <p:txBody>
            <a:bodyPr wrap="square" rtlCol="0">
              <a:spAutoFit/>
            </a:bodyPr>
            <a:lstStyle/>
            <a:p>
              <a:pPr algn="ctr"/>
              <a:r>
                <a:rPr lang="zh-CN" altLang="en-US" sz="1400" b="0" dirty="0"/>
                <a:t>单击添加文本</a:t>
              </a:r>
            </a:p>
          </p:txBody>
        </p:sp>
        <p:sp>
          <p:nvSpPr>
            <p:cNvPr id="92" name="矩形 91"/>
            <p:cNvSpPr/>
            <p:nvPr/>
          </p:nvSpPr>
          <p:spPr>
            <a:xfrm>
              <a:off x="4493092" y="4440014"/>
              <a:ext cx="2252948" cy="1272143"/>
            </a:xfrm>
            <a:prstGeom prst="rect">
              <a:avLst/>
            </a:prstGeom>
          </p:spPr>
          <p:txBody>
            <a:bodyPr wrap="square">
              <a:spAutoFit/>
            </a:bodyPr>
            <a:lstStyle/>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p>
          </p:txBody>
        </p:sp>
      </p:grpSp>
      <p:grpSp>
        <p:nvGrpSpPr>
          <p:cNvPr id="93" name="组合 92"/>
          <p:cNvGrpSpPr/>
          <p:nvPr/>
        </p:nvGrpSpPr>
        <p:grpSpPr>
          <a:xfrm>
            <a:off x="6914737" y="2966577"/>
            <a:ext cx="1689711" cy="1316034"/>
            <a:chOff x="6783548" y="3957444"/>
            <a:chExt cx="2252948" cy="1754713"/>
          </a:xfrm>
        </p:grpSpPr>
        <p:sp>
          <p:nvSpPr>
            <p:cNvPr id="94" name="TextBox 93"/>
            <p:cNvSpPr txBox="1"/>
            <p:nvPr/>
          </p:nvSpPr>
          <p:spPr>
            <a:xfrm>
              <a:off x="6921276" y="3957444"/>
              <a:ext cx="1971204" cy="410370"/>
            </a:xfrm>
            <a:prstGeom prst="rect">
              <a:avLst/>
            </a:prstGeom>
            <a:noFill/>
          </p:spPr>
          <p:txBody>
            <a:bodyPr wrap="square" rtlCol="0">
              <a:spAutoFit/>
            </a:bodyPr>
            <a:lstStyle/>
            <a:p>
              <a:pPr algn="ctr"/>
              <a:r>
                <a:rPr lang="zh-CN" altLang="en-US" sz="1400" b="0" dirty="0"/>
                <a:t>单击添加文本</a:t>
              </a:r>
            </a:p>
          </p:txBody>
        </p:sp>
        <p:sp>
          <p:nvSpPr>
            <p:cNvPr id="95" name="矩形 94"/>
            <p:cNvSpPr/>
            <p:nvPr/>
          </p:nvSpPr>
          <p:spPr>
            <a:xfrm>
              <a:off x="6783548" y="4440014"/>
              <a:ext cx="2252948" cy="1272143"/>
            </a:xfrm>
            <a:prstGeom prst="rect">
              <a:avLst/>
            </a:prstGeom>
          </p:spPr>
          <p:txBody>
            <a:bodyPr wrap="square">
              <a:spAutoFit/>
            </a:bodyPr>
            <a:lstStyle/>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p>
          </p:txBody>
        </p:sp>
      </p:grpSp>
    </p:spTree>
  </p:cSld>
  <p:clrMapOvr>
    <a:masterClrMapping/>
  </p:clrMapOvr>
  <mc:AlternateContent xmlns:mc="http://schemas.openxmlformats.org/markup-compatibility/2006" xmlns:p14="http://schemas.microsoft.com/office/powerpoint/2010/main">
    <mc:Choice Requires="p14">
      <p:transition spd="slow" p14:dur="1200" advClick="0" advTm="6000">
        <p14:prism/>
      </p:transition>
    </mc:Choice>
    <mc:Fallback xmlns="">
      <p:transition spd="slow" advClick="0" advTm="6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4)">
                                          <p:cBhvr>
                                            <p:cTn id="7" dur="1000"/>
                                            <p:tgtEl>
                                              <p:spTgt spid="8"/>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ipe(left)">
                                          <p:cBhvr>
                                            <p:cTn id="11" dur="500"/>
                                            <p:tgtEl>
                                              <p:spTgt spid="83"/>
                                            </p:tgtEl>
                                          </p:cBhvr>
                                        </p:animEffect>
                                      </p:childTnLst>
                                    </p:cTn>
                                  </p:par>
                                </p:childTnLst>
                              </p:cTn>
                            </p:par>
                            <p:par>
                              <p:cTn id="12" fill="hold">
                                <p:stCondLst>
                                  <p:cond delay="1500"/>
                                </p:stCondLst>
                                <p:childTnLst>
                                  <p:par>
                                    <p:cTn id="13" presetID="2" presetClass="entr" presetSubtype="1" fill="hold" nodeType="afterEffect" p14:presetBounceEnd="48000">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14:bounceEnd="48000">
                                          <p:cBhvr additive="base">
                                            <p:cTn id="15" dur="500" fill="hold"/>
                                            <p:tgtEl>
                                              <p:spTgt spid="34"/>
                                            </p:tgtEl>
                                            <p:attrNameLst>
                                              <p:attrName>ppt_x</p:attrName>
                                            </p:attrNameLst>
                                          </p:cBhvr>
                                          <p:tavLst>
                                            <p:tav tm="0">
                                              <p:val>
                                                <p:strVal val="#ppt_x"/>
                                              </p:val>
                                            </p:tav>
                                            <p:tav tm="100000">
                                              <p:val>
                                                <p:strVal val="#ppt_x"/>
                                              </p:val>
                                            </p:tav>
                                          </p:tavLst>
                                        </p:anim>
                                        <p:anim calcmode="lin" valueType="num" p14:bounceEnd="48000">
                                          <p:cBhvr additive="base">
                                            <p:cTn id="16" dur="500" fill="hold"/>
                                            <p:tgtEl>
                                              <p:spTgt spid="34"/>
                                            </p:tgtEl>
                                            <p:attrNameLst>
                                              <p:attrName>ppt_y</p:attrName>
                                            </p:attrNameLst>
                                          </p:cBhvr>
                                          <p:tavLst>
                                            <p:tav tm="0">
                                              <p:val>
                                                <p:strVal val="0-#ppt_h/2"/>
                                              </p:val>
                                            </p:tav>
                                            <p:tav tm="100000">
                                              <p:val>
                                                <p:strVal val="#ppt_y"/>
                                              </p:val>
                                            </p:tav>
                                          </p:tavLst>
                                        </p:anim>
                                      </p:childTnLst>
                                    </p:cTn>
                                  </p:par>
                                  <p:par>
                                    <p:cTn id="17" presetID="22" presetClass="entr" presetSubtype="1" fill="hold" nodeType="with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wipe(up)">
                                          <p:cBhvr>
                                            <p:cTn id="19" dur="500"/>
                                            <p:tgtEl>
                                              <p:spTgt spid="84"/>
                                            </p:tgtEl>
                                          </p:cBhvr>
                                        </p:animEffect>
                                      </p:childTnLst>
                                    </p:cTn>
                                  </p:par>
                                </p:childTnLst>
                              </p:cTn>
                            </p:par>
                            <p:par>
                              <p:cTn id="20" fill="hold">
                                <p:stCondLst>
                                  <p:cond delay="2000"/>
                                </p:stCondLst>
                                <p:childTnLst>
                                  <p:par>
                                    <p:cTn id="21" presetID="2" presetClass="entr" presetSubtype="1" fill="hold" nodeType="afterEffect" p14:presetBounceEnd="48000">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14:bounceEnd="48000">
                                          <p:cBhvr additive="base">
                                            <p:cTn id="23" dur="500" fill="hold"/>
                                            <p:tgtEl>
                                              <p:spTgt spid="39"/>
                                            </p:tgtEl>
                                            <p:attrNameLst>
                                              <p:attrName>ppt_x</p:attrName>
                                            </p:attrNameLst>
                                          </p:cBhvr>
                                          <p:tavLst>
                                            <p:tav tm="0">
                                              <p:val>
                                                <p:strVal val="#ppt_x"/>
                                              </p:val>
                                            </p:tav>
                                            <p:tav tm="100000">
                                              <p:val>
                                                <p:strVal val="#ppt_x"/>
                                              </p:val>
                                            </p:tav>
                                          </p:tavLst>
                                        </p:anim>
                                        <p:anim calcmode="lin" valueType="num" p14:bounceEnd="48000">
                                          <p:cBhvr additive="base">
                                            <p:cTn id="24" dur="500" fill="hold"/>
                                            <p:tgtEl>
                                              <p:spTgt spid="39"/>
                                            </p:tgtEl>
                                            <p:attrNameLst>
                                              <p:attrName>ppt_y</p:attrName>
                                            </p:attrNameLst>
                                          </p:cBhvr>
                                          <p:tavLst>
                                            <p:tav tm="0">
                                              <p:val>
                                                <p:strVal val="0-#ppt_h/2"/>
                                              </p:val>
                                            </p:tav>
                                            <p:tav tm="100000">
                                              <p:val>
                                                <p:strVal val="#ppt_y"/>
                                              </p:val>
                                            </p:tav>
                                          </p:tavLst>
                                        </p:anim>
                                      </p:childTnLst>
                                    </p:cTn>
                                  </p:par>
                                  <p:par>
                                    <p:cTn id="25" presetID="22" presetClass="entr" presetSubtype="1" fill="hold" nodeType="withEffect">
                                      <p:stCondLst>
                                        <p:cond delay="0"/>
                                      </p:stCondLst>
                                      <p:childTnLst>
                                        <p:set>
                                          <p:cBhvr>
                                            <p:cTn id="26" dur="1" fill="hold">
                                              <p:stCondLst>
                                                <p:cond delay="0"/>
                                              </p:stCondLst>
                                            </p:cTn>
                                            <p:tgtEl>
                                              <p:spTgt spid="87"/>
                                            </p:tgtEl>
                                            <p:attrNameLst>
                                              <p:attrName>style.visibility</p:attrName>
                                            </p:attrNameLst>
                                          </p:cBhvr>
                                          <p:to>
                                            <p:strVal val="visible"/>
                                          </p:to>
                                        </p:set>
                                        <p:animEffect transition="in" filter="wipe(up)">
                                          <p:cBhvr>
                                            <p:cTn id="27" dur="500"/>
                                            <p:tgtEl>
                                              <p:spTgt spid="87"/>
                                            </p:tgtEl>
                                          </p:cBhvr>
                                        </p:animEffect>
                                      </p:childTnLst>
                                    </p:cTn>
                                  </p:par>
                                </p:childTnLst>
                              </p:cTn>
                            </p:par>
                            <p:par>
                              <p:cTn id="28" fill="hold">
                                <p:stCondLst>
                                  <p:cond delay="2500"/>
                                </p:stCondLst>
                                <p:childTnLst>
                                  <p:par>
                                    <p:cTn id="29" presetID="2" presetClass="entr" presetSubtype="1" fill="hold" nodeType="afterEffect" p14:presetBounceEnd="48000">
                                      <p:stCondLst>
                                        <p:cond delay="0"/>
                                      </p:stCondLst>
                                      <p:childTnLst>
                                        <p:set>
                                          <p:cBhvr>
                                            <p:cTn id="30" dur="1" fill="hold">
                                              <p:stCondLst>
                                                <p:cond delay="0"/>
                                              </p:stCondLst>
                                            </p:cTn>
                                            <p:tgtEl>
                                              <p:spTgt spid="75"/>
                                            </p:tgtEl>
                                            <p:attrNameLst>
                                              <p:attrName>style.visibility</p:attrName>
                                            </p:attrNameLst>
                                          </p:cBhvr>
                                          <p:to>
                                            <p:strVal val="visible"/>
                                          </p:to>
                                        </p:set>
                                        <p:anim calcmode="lin" valueType="num" p14:bounceEnd="48000">
                                          <p:cBhvr additive="base">
                                            <p:cTn id="31" dur="500" fill="hold"/>
                                            <p:tgtEl>
                                              <p:spTgt spid="75"/>
                                            </p:tgtEl>
                                            <p:attrNameLst>
                                              <p:attrName>ppt_x</p:attrName>
                                            </p:attrNameLst>
                                          </p:cBhvr>
                                          <p:tavLst>
                                            <p:tav tm="0">
                                              <p:val>
                                                <p:strVal val="#ppt_x"/>
                                              </p:val>
                                            </p:tav>
                                            <p:tav tm="100000">
                                              <p:val>
                                                <p:strVal val="#ppt_x"/>
                                              </p:val>
                                            </p:tav>
                                          </p:tavLst>
                                        </p:anim>
                                        <p:anim calcmode="lin" valueType="num" p14:bounceEnd="48000">
                                          <p:cBhvr additive="base">
                                            <p:cTn id="32" dur="500" fill="hold"/>
                                            <p:tgtEl>
                                              <p:spTgt spid="75"/>
                                            </p:tgtEl>
                                            <p:attrNameLst>
                                              <p:attrName>ppt_y</p:attrName>
                                            </p:attrNameLst>
                                          </p:cBhvr>
                                          <p:tavLst>
                                            <p:tav tm="0">
                                              <p:val>
                                                <p:strVal val="0-#ppt_h/2"/>
                                              </p:val>
                                            </p:tav>
                                            <p:tav tm="100000">
                                              <p:val>
                                                <p:strVal val="#ppt_y"/>
                                              </p:val>
                                            </p:tav>
                                          </p:tavLst>
                                        </p:anim>
                                      </p:childTnLst>
                                    </p:cTn>
                                  </p:par>
                                  <p:par>
                                    <p:cTn id="33" presetID="22" presetClass="entr" presetSubtype="1" fill="hold" nodeType="withEffect">
                                      <p:stCondLst>
                                        <p:cond delay="0"/>
                                      </p:stCondLst>
                                      <p:childTnLst>
                                        <p:set>
                                          <p:cBhvr>
                                            <p:cTn id="34" dur="1" fill="hold">
                                              <p:stCondLst>
                                                <p:cond delay="0"/>
                                              </p:stCondLst>
                                            </p:cTn>
                                            <p:tgtEl>
                                              <p:spTgt spid="90"/>
                                            </p:tgtEl>
                                            <p:attrNameLst>
                                              <p:attrName>style.visibility</p:attrName>
                                            </p:attrNameLst>
                                          </p:cBhvr>
                                          <p:to>
                                            <p:strVal val="visible"/>
                                          </p:to>
                                        </p:set>
                                        <p:animEffect transition="in" filter="wipe(up)">
                                          <p:cBhvr>
                                            <p:cTn id="35" dur="500"/>
                                            <p:tgtEl>
                                              <p:spTgt spid="90"/>
                                            </p:tgtEl>
                                          </p:cBhvr>
                                        </p:animEffect>
                                      </p:childTnLst>
                                    </p:cTn>
                                  </p:par>
                                </p:childTnLst>
                              </p:cTn>
                            </p:par>
                            <p:par>
                              <p:cTn id="36" fill="hold">
                                <p:stCondLst>
                                  <p:cond delay="3000"/>
                                </p:stCondLst>
                                <p:childTnLst>
                                  <p:par>
                                    <p:cTn id="37" presetID="2" presetClass="entr" presetSubtype="1" fill="hold" nodeType="afterEffect" p14:presetBounceEnd="48000">
                                      <p:stCondLst>
                                        <p:cond delay="0"/>
                                      </p:stCondLst>
                                      <p:childTnLst>
                                        <p:set>
                                          <p:cBhvr>
                                            <p:cTn id="38" dur="1" fill="hold">
                                              <p:stCondLst>
                                                <p:cond delay="0"/>
                                              </p:stCondLst>
                                            </p:cTn>
                                            <p:tgtEl>
                                              <p:spTgt spid="79"/>
                                            </p:tgtEl>
                                            <p:attrNameLst>
                                              <p:attrName>style.visibility</p:attrName>
                                            </p:attrNameLst>
                                          </p:cBhvr>
                                          <p:to>
                                            <p:strVal val="visible"/>
                                          </p:to>
                                        </p:set>
                                        <p:anim calcmode="lin" valueType="num" p14:bounceEnd="48000">
                                          <p:cBhvr additive="base">
                                            <p:cTn id="39" dur="500" fill="hold"/>
                                            <p:tgtEl>
                                              <p:spTgt spid="79"/>
                                            </p:tgtEl>
                                            <p:attrNameLst>
                                              <p:attrName>ppt_x</p:attrName>
                                            </p:attrNameLst>
                                          </p:cBhvr>
                                          <p:tavLst>
                                            <p:tav tm="0">
                                              <p:val>
                                                <p:strVal val="#ppt_x"/>
                                              </p:val>
                                            </p:tav>
                                            <p:tav tm="100000">
                                              <p:val>
                                                <p:strVal val="#ppt_x"/>
                                              </p:val>
                                            </p:tav>
                                          </p:tavLst>
                                        </p:anim>
                                        <p:anim calcmode="lin" valueType="num" p14:bounceEnd="48000">
                                          <p:cBhvr additive="base">
                                            <p:cTn id="40" dur="500" fill="hold"/>
                                            <p:tgtEl>
                                              <p:spTgt spid="79"/>
                                            </p:tgtEl>
                                            <p:attrNameLst>
                                              <p:attrName>ppt_y</p:attrName>
                                            </p:attrNameLst>
                                          </p:cBhvr>
                                          <p:tavLst>
                                            <p:tav tm="0">
                                              <p:val>
                                                <p:strVal val="0-#ppt_h/2"/>
                                              </p:val>
                                            </p:tav>
                                            <p:tav tm="100000">
                                              <p:val>
                                                <p:strVal val="#ppt_y"/>
                                              </p:val>
                                            </p:tav>
                                          </p:tavLst>
                                        </p:anim>
                                      </p:childTnLst>
                                    </p:cTn>
                                  </p:par>
                                  <p:par>
                                    <p:cTn id="41" presetID="22" presetClass="entr" presetSubtype="1" fill="hold" nodeType="withEffect">
                                      <p:stCondLst>
                                        <p:cond delay="0"/>
                                      </p:stCondLst>
                                      <p:childTnLst>
                                        <p:set>
                                          <p:cBhvr>
                                            <p:cTn id="42" dur="1" fill="hold">
                                              <p:stCondLst>
                                                <p:cond delay="0"/>
                                              </p:stCondLst>
                                            </p:cTn>
                                            <p:tgtEl>
                                              <p:spTgt spid="93"/>
                                            </p:tgtEl>
                                            <p:attrNameLst>
                                              <p:attrName>style.visibility</p:attrName>
                                            </p:attrNameLst>
                                          </p:cBhvr>
                                          <p:to>
                                            <p:strVal val="visible"/>
                                          </p:to>
                                        </p:set>
                                        <p:animEffect transition="in" filter="wipe(up)">
                                          <p:cBhvr>
                                            <p:cTn id="43"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4)">
                                          <p:cBhvr>
                                            <p:cTn id="7" dur="1000"/>
                                            <p:tgtEl>
                                              <p:spTgt spid="8"/>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ipe(left)">
                                          <p:cBhvr>
                                            <p:cTn id="11" dur="500"/>
                                            <p:tgtEl>
                                              <p:spTgt spid="83"/>
                                            </p:tgtEl>
                                          </p:cBhvr>
                                        </p:animEffect>
                                      </p:childTnLst>
                                    </p:cTn>
                                  </p:par>
                                </p:childTnLst>
                              </p:cTn>
                            </p:par>
                            <p:par>
                              <p:cTn id="12" fill="hold">
                                <p:stCondLst>
                                  <p:cond delay="1500"/>
                                </p:stCondLst>
                                <p:childTnLst>
                                  <p:par>
                                    <p:cTn id="13" presetID="2" presetClass="entr" presetSubtype="1"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ppt_x"/>
                                              </p:val>
                                            </p:tav>
                                            <p:tav tm="100000">
                                              <p:val>
                                                <p:strVal val="#ppt_x"/>
                                              </p:val>
                                            </p:tav>
                                          </p:tavLst>
                                        </p:anim>
                                        <p:anim calcmode="lin" valueType="num">
                                          <p:cBhvr additive="base">
                                            <p:cTn id="16" dur="500" fill="hold"/>
                                            <p:tgtEl>
                                              <p:spTgt spid="34"/>
                                            </p:tgtEl>
                                            <p:attrNameLst>
                                              <p:attrName>ppt_y</p:attrName>
                                            </p:attrNameLst>
                                          </p:cBhvr>
                                          <p:tavLst>
                                            <p:tav tm="0">
                                              <p:val>
                                                <p:strVal val="0-#ppt_h/2"/>
                                              </p:val>
                                            </p:tav>
                                            <p:tav tm="100000">
                                              <p:val>
                                                <p:strVal val="#ppt_y"/>
                                              </p:val>
                                            </p:tav>
                                          </p:tavLst>
                                        </p:anim>
                                      </p:childTnLst>
                                    </p:cTn>
                                  </p:par>
                                  <p:par>
                                    <p:cTn id="17" presetID="22" presetClass="entr" presetSubtype="1" fill="hold" nodeType="with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wipe(up)">
                                          <p:cBhvr>
                                            <p:cTn id="19" dur="500"/>
                                            <p:tgtEl>
                                              <p:spTgt spid="84"/>
                                            </p:tgtEl>
                                          </p:cBhvr>
                                        </p:animEffect>
                                      </p:childTnLst>
                                    </p:cTn>
                                  </p:par>
                                </p:childTnLst>
                              </p:cTn>
                            </p:par>
                            <p:par>
                              <p:cTn id="20" fill="hold">
                                <p:stCondLst>
                                  <p:cond delay="2000"/>
                                </p:stCondLst>
                                <p:childTnLst>
                                  <p:par>
                                    <p:cTn id="21" presetID="2" presetClass="entr" presetSubtype="1"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ppt_x"/>
                                              </p:val>
                                            </p:tav>
                                            <p:tav tm="100000">
                                              <p:val>
                                                <p:strVal val="#ppt_x"/>
                                              </p:val>
                                            </p:tav>
                                          </p:tavLst>
                                        </p:anim>
                                        <p:anim calcmode="lin" valueType="num">
                                          <p:cBhvr additive="base">
                                            <p:cTn id="24" dur="500" fill="hold"/>
                                            <p:tgtEl>
                                              <p:spTgt spid="39"/>
                                            </p:tgtEl>
                                            <p:attrNameLst>
                                              <p:attrName>ppt_y</p:attrName>
                                            </p:attrNameLst>
                                          </p:cBhvr>
                                          <p:tavLst>
                                            <p:tav tm="0">
                                              <p:val>
                                                <p:strVal val="0-#ppt_h/2"/>
                                              </p:val>
                                            </p:tav>
                                            <p:tav tm="100000">
                                              <p:val>
                                                <p:strVal val="#ppt_y"/>
                                              </p:val>
                                            </p:tav>
                                          </p:tavLst>
                                        </p:anim>
                                      </p:childTnLst>
                                    </p:cTn>
                                  </p:par>
                                  <p:par>
                                    <p:cTn id="25" presetID="22" presetClass="entr" presetSubtype="1" fill="hold" nodeType="withEffect">
                                      <p:stCondLst>
                                        <p:cond delay="0"/>
                                      </p:stCondLst>
                                      <p:childTnLst>
                                        <p:set>
                                          <p:cBhvr>
                                            <p:cTn id="26" dur="1" fill="hold">
                                              <p:stCondLst>
                                                <p:cond delay="0"/>
                                              </p:stCondLst>
                                            </p:cTn>
                                            <p:tgtEl>
                                              <p:spTgt spid="87"/>
                                            </p:tgtEl>
                                            <p:attrNameLst>
                                              <p:attrName>style.visibility</p:attrName>
                                            </p:attrNameLst>
                                          </p:cBhvr>
                                          <p:to>
                                            <p:strVal val="visible"/>
                                          </p:to>
                                        </p:set>
                                        <p:animEffect transition="in" filter="wipe(up)">
                                          <p:cBhvr>
                                            <p:cTn id="27" dur="500"/>
                                            <p:tgtEl>
                                              <p:spTgt spid="87"/>
                                            </p:tgtEl>
                                          </p:cBhvr>
                                        </p:animEffect>
                                      </p:childTnLst>
                                    </p:cTn>
                                  </p:par>
                                </p:childTnLst>
                              </p:cTn>
                            </p:par>
                            <p:par>
                              <p:cTn id="28" fill="hold">
                                <p:stCondLst>
                                  <p:cond delay="2500"/>
                                </p:stCondLst>
                                <p:childTnLst>
                                  <p:par>
                                    <p:cTn id="29" presetID="2" presetClass="entr" presetSubtype="1" fill="hold" nodeType="afterEffect">
                                      <p:stCondLst>
                                        <p:cond delay="0"/>
                                      </p:stCondLst>
                                      <p:childTnLst>
                                        <p:set>
                                          <p:cBhvr>
                                            <p:cTn id="30" dur="1" fill="hold">
                                              <p:stCondLst>
                                                <p:cond delay="0"/>
                                              </p:stCondLst>
                                            </p:cTn>
                                            <p:tgtEl>
                                              <p:spTgt spid="75"/>
                                            </p:tgtEl>
                                            <p:attrNameLst>
                                              <p:attrName>style.visibility</p:attrName>
                                            </p:attrNameLst>
                                          </p:cBhvr>
                                          <p:to>
                                            <p:strVal val="visible"/>
                                          </p:to>
                                        </p:set>
                                        <p:anim calcmode="lin" valueType="num">
                                          <p:cBhvr additive="base">
                                            <p:cTn id="31" dur="500" fill="hold"/>
                                            <p:tgtEl>
                                              <p:spTgt spid="75"/>
                                            </p:tgtEl>
                                            <p:attrNameLst>
                                              <p:attrName>ppt_x</p:attrName>
                                            </p:attrNameLst>
                                          </p:cBhvr>
                                          <p:tavLst>
                                            <p:tav tm="0">
                                              <p:val>
                                                <p:strVal val="#ppt_x"/>
                                              </p:val>
                                            </p:tav>
                                            <p:tav tm="100000">
                                              <p:val>
                                                <p:strVal val="#ppt_x"/>
                                              </p:val>
                                            </p:tav>
                                          </p:tavLst>
                                        </p:anim>
                                        <p:anim calcmode="lin" valueType="num">
                                          <p:cBhvr additive="base">
                                            <p:cTn id="32" dur="500" fill="hold"/>
                                            <p:tgtEl>
                                              <p:spTgt spid="75"/>
                                            </p:tgtEl>
                                            <p:attrNameLst>
                                              <p:attrName>ppt_y</p:attrName>
                                            </p:attrNameLst>
                                          </p:cBhvr>
                                          <p:tavLst>
                                            <p:tav tm="0">
                                              <p:val>
                                                <p:strVal val="0-#ppt_h/2"/>
                                              </p:val>
                                            </p:tav>
                                            <p:tav tm="100000">
                                              <p:val>
                                                <p:strVal val="#ppt_y"/>
                                              </p:val>
                                            </p:tav>
                                          </p:tavLst>
                                        </p:anim>
                                      </p:childTnLst>
                                    </p:cTn>
                                  </p:par>
                                  <p:par>
                                    <p:cTn id="33" presetID="22" presetClass="entr" presetSubtype="1" fill="hold" nodeType="withEffect">
                                      <p:stCondLst>
                                        <p:cond delay="0"/>
                                      </p:stCondLst>
                                      <p:childTnLst>
                                        <p:set>
                                          <p:cBhvr>
                                            <p:cTn id="34" dur="1" fill="hold">
                                              <p:stCondLst>
                                                <p:cond delay="0"/>
                                              </p:stCondLst>
                                            </p:cTn>
                                            <p:tgtEl>
                                              <p:spTgt spid="90"/>
                                            </p:tgtEl>
                                            <p:attrNameLst>
                                              <p:attrName>style.visibility</p:attrName>
                                            </p:attrNameLst>
                                          </p:cBhvr>
                                          <p:to>
                                            <p:strVal val="visible"/>
                                          </p:to>
                                        </p:set>
                                        <p:animEffect transition="in" filter="wipe(up)">
                                          <p:cBhvr>
                                            <p:cTn id="35" dur="500"/>
                                            <p:tgtEl>
                                              <p:spTgt spid="90"/>
                                            </p:tgtEl>
                                          </p:cBhvr>
                                        </p:animEffect>
                                      </p:childTnLst>
                                    </p:cTn>
                                  </p:par>
                                </p:childTnLst>
                              </p:cTn>
                            </p:par>
                            <p:par>
                              <p:cTn id="36" fill="hold">
                                <p:stCondLst>
                                  <p:cond delay="3000"/>
                                </p:stCondLst>
                                <p:childTnLst>
                                  <p:par>
                                    <p:cTn id="37" presetID="2" presetClass="entr" presetSubtype="1" fill="hold" nodeType="afterEffect">
                                      <p:stCondLst>
                                        <p:cond delay="0"/>
                                      </p:stCondLst>
                                      <p:childTnLst>
                                        <p:set>
                                          <p:cBhvr>
                                            <p:cTn id="38" dur="1" fill="hold">
                                              <p:stCondLst>
                                                <p:cond delay="0"/>
                                              </p:stCondLst>
                                            </p:cTn>
                                            <p:tgtEl>
                                              <p:spTgt spid="79"/>
                                            </p:tgtEl>
                                            <p:attrNameLst>
                                              <p:attrName>style.visibility</p:attrName>
                                            </p:attrNameLst>
                                          </p:cBhvr>
                                          <p:to>
                                            <p:strVal val="visible"/>
                                          </p:to>
                                        </p:set>
                                        <p:anim calcmode="lin" valueType="num">
                                          <p:cBhvr additive="base">
                                            <p:cTn id="39" dur="500" fill="hold"/>
                                            <p:tgtEl>
                                              <p:spTgt spid="79"/>
                                            </p:tgtEl>
                                            <p:attrNameLst>
                                              <p:attrName>ppt_x</p:attrName>
                                            </p:attrNameLst>
                                          </p:cBhvr>
                                          <p:tavLst>
                                            <p:tav tm="0">
                                              <p:val>
                                                <p:strVal val="#ppt_x"/>
                                              </p:val>
                                            </p:tav>
                                            <p:tav tm="100000">
                                              <p:val>
                                                <p:strVal val="#ppt_x"/>
                                              </p:val>
                                            </p:tav>
                                          </p:tavLst>
                                        </p:anim>
                                        <p:anim calcmode="lin" valueType="num">
                                          <p:cBhvr additive="base">
                                            <p:cTn id="40" dur="500" fill="hold"/>
                                            <p:tgtEl>
                                              <p:spTgt spid="79"/>
                                            </p:tgtEl>
                                            <p:attrNameLst>
                                              <p:attrName>ppt_y</p:attrName>
                                            </p:attrNameLst>
                                          </p:cBhvr>
                                          <p:tavLst>
                                            <p:tav tm="0">
                                              <p:val>
                                                <p:strVal val="0-#ppt_h/2"/>
                                              </p:val>
                                            </p:tav>
                                            <p:tav tm="100000">
                                              <p:val>
                                                <p:strVal val="#ppt_y"/>
                                              </p:val>
                                            </p:tav>
                                          </p:tavLst>
                                        </p:anim>
                                      </p:childTnLst>
                                    </p:cTn>
                                  </p:par>
                                  <p:par>
                                    <p:cTn id="41" presetID="22" presetClass="entr" presetSubtype="1" fill="hold" nodeType="withEffect">
                                      <p:stCondLst>
                                        <p:cond delay="0"/>
                                      </p:stCondLst>
                                      <p:childTnLst>
                                        <p:set>
                                          <p:cBhvr>
                                            <p:cTn id="42" dur="1" fill="hold">
                                              <p:stCondLst>
                                                <p:cond delay="0"/>
                                              </p:stCondLst>
                                            </p:cTn>
                                            <p:tgtEl>
                                              <p:spTgt spid="93"/>
                                            </p:tgtEl>
                                            <p:attrNameLst>
                                              <p:attrName>style.visibility</p:attrName>
                                            </p:attrNameLst>
                                          </p:cBhvr>
                                          <p:to>
                                            <p:strVal val="visible"/>
                                          </p:to>
                                        </p:set>
                                        <p:animEffect transition="in" filter="wipe(up)">
                                          <p:cBhvr>
                                            <p:cTn id="43"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2" name="圆角右箭头 21"/>
          <p:cNvSpPr/>
          <p:nvPr/>
        </p:nvSpPr>
        <p:spPr>
          <a:xfrm>
            <a:off x="3404650" y="1470388"/>
            <a:ext cx="1080248" cy="1226498"/>
          </a:xfrm>
          <a:prstGeom prst="bentArrow">
            <a:avLst/>
          </a:prstGeom>
          <a:solidFill>
            <a:srgbClr val="1E605A"/>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b="0">
              <a:solidFill>
                <a:schemeClr val="tx1"/>
              </a:solidFill>
            </a:endParaRPr>
          </a:p>
        </p:txBody>
      </p:sp>
      <p:sp>
        <p:nvSpPr>
          <p:cNvPr id="23" name="圆角右箭头 22"/>
          <p:cNvSpPr/>
          <p:nvPr/>
        </p:nvSpPr>
        <p:spPr>
          <a:xfrm rot="5400000">
            <a:off x="4822793" y="1552485"/>
            <a:ext cx="1073185" cy="1234570"/>
          </a:xfrm>
          <a:prstGeom prst="bentArrow">
            <a:avLst/>
          </a:prstGeom>
          <a:solidFill>
            <a:srgbClr val="1E605A"/>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b="0">
              <a:solidFill>
                <a:schemeClr val="tx1"/>
              </a:solidFill>
            </a:endParaRPr>
          </a:p>
        </p:txBody>
      </p:sp>
      <p:sp>
        <p:nvSpPr>
          <p:cNvPr id="43" name="圆角右箭头 42"/>
          <p:cNvSpPr/>
          <p:nvPr/>
        </p:nvSpPr>
        <p:spPr>
          <a:xfrm rot="16200000">
            <a:off x="3350300" y="2871714"/>
            <a:ext cx="1073185" cy="1234570"/>
          </a:xfrm>
          <a:prstGeom prst="bentArrow">
            <a:avLst/>
          </a:prstGeom>
          <a:solidFill>
            <a:srgbClr val="1E605A"/>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b="0">
              <a:solidFill>
                <a:schemeClr val="tx1"/>
              </a:solidFill>
            </a:endParaRPr>
          </a:p>
        </p:txBody>
      </p:sp>
      <p:sp>
        <p:nvSpPr>
          <p:cNvPr id="44" name="圆角右箭头 43"/>
          <p:cNvSpPr/>
          <p:nvPr/>
        </p:nvSpPr>
        <p:spPr>
          <a:xfrm flipH="1" flipV="1">
            <a:off x="4767821" y="2944191"/>
            <a:ext cx="1080248" cy="1226498"/>
          </a:xfrm>
          <a:prstGeom prst="bentArrow">
            <a:avLst/>
          </a:prstGeom>
          <a:solidFill>
            <a:srgbClr val="1E605A"/>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b="0">
              <a:solidFill>
                <a:schemeClr val="tx1"/>
              </a:solidFill>
            </a:endParaRPr>
          </a:p>
        </p:txBody>
      </p:sp>
      <p:grpSp>
        <p:nvGrpSpPr>
          <p:cNvPr id="45" name="组合 44"/>
          <p:cNvGrpSpPr/>
          <p:nvPr/>
        </p:nvGrpSpPr>
        <p:grpSpPr>
          <a:xfrm>
            <a:off x="3738933" y="2125999"/>
            <a:ext cx="1800200" cy="1501897"/>
            <a:chOff x="3666054" y="2607295"/>
            <a:chExt cx="1924896" cy="2002530"/>
          </a:xfrm>
        </p:grpSpPr>
        <p:sp>
          <p:nvSpPr>
            <p:cNvPr id="46" name="TextBox 45"/>
            <p:cNvSpPr txBox="1"/>
            <p:nvPr/>
          </p:nvSpPr>
          <p:spPr>
            <a:xfrm>
              <a:off x="3753141" y="2607295"/>
              <a:ext cx="1750723" cy="615554"/>
            </a:xfrm>
            <a:prstGeom prst="rect">
              <a:avLst/>
            </a:prstGeom>
            <a:noFill/>
          </p:spPr>
          <p:txBody>
            <a:bodyPr wrap="square" rtlCol="0">
              <a:spAutoFit/>
            </a:bodyPr>
            <a:lstStyle/>
            <a:p>
              <a:pPr algn="ctr"/>
              <a:r>
                <a:rPr lang="zh-CN" altLang="en-US" sz="2400" b="0" dirty="0">
                  <a:latin typeface="微软雅黑" panose="020B0503020204020204" pitchFamily="34" charset="-122"/>
                </a:rPr>
                <a:t>添加标题</a:t>
              </a:r>
            </a:p>
          </p:txBody>
        </p:sp>
        <p:sp>
          <p:nvSpPr>
            <p:cNvPr id="47" name="TextBox 46"/>
            <p:cNvSpPr txBox="1"/>
            <p:nvPr/>
          </p:nvSpPr>
          <p:spPr>
            <a:xfrm>
              <a:off x="3666054" y="3206363"/>
              <a:ext cx="1924896" cy="1403462"/>
            </a:xfrm>
            <a:prstGeom prst="rect">
              <a:avLst/>
            </a:prstGeom>
            <a:noFill/>
          </p:spPr>
          <p:txBody>
            <a:bodyPr wrap="square" rtlCol="0">
              <a:spAutoFit/>
            </a:bodyPr>
            <a:lstStyle/>
            <a:p>
              <a:pPr algn="ctr">
                <a:lnSpc>
                  <a:spcPct val="130000"/>
                </a:lnSpc>
              </a:pPr>
              <a:r>
                <a:rPr lang="zh-CN" altLang="en-US" sz="1200" b="0" dirty="0">
                  <a:latin typeface="微软雅黑" panose="020B0503020204020204" pitchFamily="34" charset="-122"/>
                </a:rPr>
                <a:t>单击此处添加文本</a:t>
              </a:r>
              <a:endParaRPr lang="en-US" altLang="zh-CN" sz="1200" b="0" dirty="0">
                <a:latin typeface="微软雅黑" panose="020B0503020204020204" pitchFamily="34" charset="-122"/>
              </a:endParaRPr>
            </a:p>
            <a:p>
              <a:pPr algn="ctr">
                <a:lnSpc>
                  <a:spcPct val="130000"/>
                </a:lnSpc>
              </a:pPr>
              <a:r>
                <a:rPr lang="zh-CN" altLang="en-US" sz="1200" b="0" dirty="0">
                  <a:latin typeface="微软雅黑" panose="020B0503020204020204" pitchFamily="34" charset="-122"/>
                </a:rPr>
                <a:t>单击此处添加文本</a:t>
              </a:r>
              <a:endParaRPr lang="en-US" altLang="zh-CN" sz="1200" b="0" dirty="0">
                <a:latin typeface="微软雅黑" panose="020B0503020204020204" pitchFamily="34" charset="-122"/>
              </a:endParaRPr>
            </a:p>
            <a:p>
              <a:pPr algn="ctr">
                <a:lnSpc>
                  <a:spcPct val="130000"/>
                </a:lnSpc>
              </a:pPr>
              <a:r>
                <a:rPr lang="zh-CN" altLang="en-US" sz="1200" b="0" dirty="0">
                  <a:latin typeface="微软雅黑" panose="020B0503020204020204" pitchFamily="34" charset="-122"/>
                </a:rPr>
                <a:t>单击此处添加文本</a:t>
              </a:r>
              <a:endParaRPr lang="en-US" altLang="zh-CN" sz="1200" b="0" dirty="0">
                <a:latin typeface="微软雅黑" panose="020B0503020204020204" pitchFamily="34" charset="-122"/>
              </a:endParaRPr>
            </a:p>
            <a:p>
              <a:pPr algn="ctr">
                <a:lnSpc>
                  <a:spcPct val="130000"/>
                </a:lnSpc>
              </a:pPr>
              <a:r>
                <a:rPr lang="zh-CN" altLang="en-US" sz="1200" b="0" dirty="0">
                  <a:latin typeface="微软雅黑" panose="020B0503020204020204" pitchFamily="34" charset="-122"/>
                </a:rPr>
                <a:t>单击此处添加文本</a:t>
              </a:r>
              <a:endParaRPr lang="en-US" altLang="zh-CN" sz="1200" b="0" dirty="0">
                <a:latin typeface="微软雅黑" panose="020B0503020204020204" pitchFamily="34" charset="-122"/>
              </a:endParaRPr>
            </a:p>
          </p:txBody>
        </p:sp>
      </p:grpSp>
      <p:grpSp>
        <p:nvGrpSpPr>
          <p:cNvPr id="48" name="组合 47"/>
          <p:cNvGrpSpPr/>
          <p:nvPr/>
        </p:nvGrpSpPr>
        <p:grpSpPr>
          <a:xfrm>
            <a:off x="6071064" y="1403878"/>
            <a:ext cx="1800200" cy="1280909"/>
            <a:chOff x="6391520" y="1772816"/>
            <a:chExt cx="1924896" cy="1707878"/>
          </a:xfrm>
        </p:grpSpPr>
        <p:sp>
          <p:nvSpPr>
            <p:cNvPr id="49" name="TextBox 48"/>
            <p:cNvSpPr txBox="1"/>
            <p:nvPr/>
          </p:nvSpPr>
          <p:spPr>
            <a:xfrm>
              <a:off x="6622623" y="1772816"/>
              <a:ext cx="1462691" cy="451405"/>
            </a:xfrm>
            <a:prstGeom prst="rect">
              <a:avLst/>
            </a:prstGeom>
            <a:noFill/>
          </p:spPr>
          <p:txBody>
            <a:bodyPr wrap="square" rtlCol="0">
              <a:spAutoFit/>
            </a:bodyPr>
            <a:lstStyle/>
            <a:p>
              <a:pPr algn="ctr"/>
              <a:r>
                <a:rPr lang="zh-CN" altLang="en-US" sz="1600" b="0" dirty="0">
                  <a:latin typeface="微软雅黑" panose="020B0503020204020204" pitchFamily="34" charset="-122"/>
                </a:rPr>
                <a:t>添加标题</a:t>
              </a:r>
            </a:p>
          </p:txBody>
        </p:sp>
        <p:sp>
          <p:nvSpPr>
            <p:cNvPr id="50" name="TextBox 49"/>
            <p:cNvSpPr txBox="1"/>
            <p:nvPr/>
          </p:nvSpPr>
          <p:spPr>
            <a:xfrm>
              <a:off x="6391520" y="2077233"/>
              <a:ext cx="1924896" cy="1403461"/>
            </a:xfrm>
            <a:prstGeom prst="rect">
              <a:avLst/>
            </a:prstGeom>
            <a:noFill/>
          </p:spPr>
          <p:txBody>
            <a:bodyPr wrap="square" rtlCol="0">
              <a:spAutoFit/>
            </a:bodyPr>
            <a:lstStyle/>
            <a:p>
              <a:pPr algn="ctr">
                <a:lnSpc>
                  <a:spcPct val="130000"/>
                </a:lnSpc>
              </a:pPr>
              <a:r>
                <a:rPr lang="zh-CN" altLang="en-US" sz="1200" b="0" dirty="0">
                  <a:latin typeface="微软雅黑" panose="020B0503020204020204" pitchFamily="34" charset="-122"/>
                </a:rPr>
                <a:t>单击此处添加文本</a:t>
              </a:r>
              <a:endParaRPr lang="en-US" altLang="zh-CN" sz="1200" b="0" dirty="0">
                <a:latin typeface="微软雅黑" panose="020B0503020204020204" pitchFamily="34" charset="-122"/>
              </a:endParaRPr>
            </a:p>
            <a:p>
              <a:pPr algn="ctr">
                <a:lnSpc>
                  <a:spcPct val="130000"/>
                </a:lnSpc>
              </a:pPr>
              <a:r>
                <a:rPr lang="zh-CN" altLang="en-US" sz="1200" b="0" dirty="0">
                  <a:latin typeface="微软雅黑" panose="020B0503020204020204" pitchFamily="34" charset="-122"/>
                </a:rPr>
                <a:t>单击此处添加文本</a:t>
              </a:r>
              <a:endParaRPr lang="en-US" altLang="zh-CN" sz="1200" b="0" dirty="0">
                <a:latin typeface="微软雅黑" panose="020B0503020204020204" pitchFamily="34" charset="-122"/>
              </a:endParaRPr>
            </a:p>
            <a:p>
              <a:pPr algn="ctr">
                <a:lnSpc>
                  <a:spcPct val="130000"/>
                </a:lnSpc>
              </a:pPr>
              <a:r>
                <a:rPr lang="zh-CN" altLang="en-US" sz="1200" b="0" dirty="0">
                  <a:latin typeface="微软雅黑" panose="020B0503020204020204" pitchFamily="34" charset="-122"/>
                </a:rPr>
                <a:t>单击此处添加文本</a:t>
              </a:r>
              <a:endParaRPr lang="en-US" altLang="zh-CN" sz="1200" b="0" dirty="0">
                <a:latin typeface="微软雅黑" panose="020B0503020204020204" pitchFamily="34" charset="-122"/>
              </a:endParaRPr>
            </a:p>
            <a:p>
              <a:pPr algn="ctr">
                <a:lnSpc>
                  <a:spcPct val="130000"/>
                </a:lnSpc>
              </a:pPr>
              <a:r>
                <a:rPr lang="zh-CN" altLang="en-US" sz="1200" b="0" dirty="0">
                  <a:latin typeface="微软雅黑" panose="020B0503020204020204" pitchFamily="34" charset="-122"/>
                </a:rPr>
                <a:t>单击此处添加文本</a:t>
              </a:r>
              <a:endParaRPr lang="en-US" altLang="zh-CN" sz="1200" b="0" dirty="0">
                <a:latin typeface="微软雅黑" panose="020B0503020204020204" pitchFamily="34" charset="-122"/>
              </a:endParaRPr>
            </a:p>
          </p:txBody>
        </p:sp>
      </p:grpSp>
      <p:grpSp>
        <p:nvGrpSpPr>
          <p:cNvPr id="51" name="组合 50"/>
          <p:cNvGrpSpPr/>
          <p:nvPr/>
        </p:nvGrpSpPr>
        <p:grpSpPr>
          <a:xfrm>
            <a:off x="6071064" y="2973718"/>
            <a:ext cx="1800200" cy="1300039"/>
            <a:chOff x="6391520" y="3692218"/>
            <a:chExt cx="1924896" cy="1733386"/>
          </a:xfrm>
        </p:grpSpPr>
        <p:sp>
          <p:nvSpPr>
            <p:cNvPr id="52" name="TextBox 51"/>
            <p:cNvSpPr txBox="1"/>
            <p:nvPr/>
          </p:nvSpPr>
          <p:spPr>
            <a:xfrm>
              <a:off x="6622623" y="3692218"/>
              <a:ext cx="1462691" cy="451406"/>
            </a:xfrm>
            <a:prstGeom prst="rect">
              <a:avLst/>
            </a:prstGeom>
            <a:noFill/>
          </p:spPr>
          <p:txBody>
            <a:bodyPr wrap="square" rtlCol="0">
              <a:spAutoFit/>
            </a:bodyPr>
            <a:lstStyle/>
            <a:p>
              <a:pPr algn="ctr"/>
              <a:r>
                <a:rPr lang="zh-CN" altLang="en-US" sz="1600" b="0" dirty="0">
                  <a:latin typeface="微软雅黑" panose="020B0503020204020204" pitchFamily="34" charset="-122"/>
                </a:rPr>
                <a:t>添加标题</a:t>
              </a:r>
            </a:p>
          </p:txBody>
        </p:sp>
        <p:sp>
          <p:nvSpPr>
            <p:cNvPr id="53" name="TextBox 52"/>
            <p:cNvSpPr txBox="1"/>
            <p:nvPr/>
          </p:nvSpPr>
          <p:spPr>
            <a:xfrm>
              <a:off x="6391520" y="4022142"/>
              <a:ext cx="1924896" cy="1403462"/>
            </a:xfrm>
            <a:prstGeom prst="rect">
              <a:avLst/>
            </a:prstGeom>
            <a:noFill/>
          </p:spPr>
          <p:txBody>
            <a:bodyPr wrap="square" rtlCol="0">
              <a:spAutoFit/>
            </a:bodyPr>
            <a:lstStyle/>
            <a:p>
              <a:pPr algn="ctr">
                <a:lnSpc>
                  <a:spcPct val="130000"/>
                </a:lnSpc>
              </a:pPr>
              <a:r>
                <a:rPr lang="zh-CN" altLang="en-US" sz="1200" b="0" dirty="0">
                  <a:latin typeface="微软雅黑" panose="020B0503020204020204" pitchFamily="34" charset="-122"/>
                </a:rPr>
                <a:t>单击此处添加文本</a:t>
              </a:r>
              <a:endParaRPr lang="en-US" altLang="zh-CN" sz="1200" b="0" dirty="0">
                <a:latin typeface="微软雅黑" panose="020B0503020204020204" pitchFamily="34" charset="-122"/>
              </a:endParaRPr>
            </a:p>
            <a:p>
              <a:pPr algn="ctr">
                <a:lnSpc>
                  <a:spcPct val="130000"/>
                </a:lnSpc>
              </a:pPr>
              <a:r>
                <a:rPr lang="zh-CN" altLang="en-US" sz="1200" b="0" dirty="0">
                  <a:latin typeface="微软雅黑" panose="020B0503020204020204" pitchFamily="34" charset="-122"/>
                </a:rPr>
                <a:t>单击此处添加文本</a:t>
              </a:r>
              <a:endParaRPr lang="en-US" altLang="zh-CN" sz="1200" b="0" dirty="0">
                <a:latin typeface="微软雅黑" panose="020B0503020204020204" pitchFamily="34" charset="-122"/>
              </a:endParaRPr>
            </a:p>
            <a:p>
              <a:pPr algn="ctr">
                <a:lnSpc>
                  <a:spcPct val="130000"/>
                </a:lnSpc>
              </a:pPr>
              <a:r>
                <a:rPr lang="zh-CN" altLang="en-US" sz="1200" b="0" dirty="0">
                  <a:latin typeface="微软雅黑" panose="020B0503020204020204" pitchFamily="34" charset="-122"/>
                </a:rPr>
                <a:t>单击此处添加文本</a:t>
              </a:r>
              <a:endParaRPr lang="en-US" altLang="zh-CN" sz="1200" b="0" dirty="0">
                <a:latin typeface="微软雅黑" panose="020B0503020204020204" pitchFamily="34" charset="-122"/>
              </a:endParaRPr>
            </a:p>
            <a:p>
              <a:pPr algn="ctr">
                <a:lnSpc>
                  <a:spcPct val="130000"/>
                </a:lnSpc>
              </a:pPr>
              <a:r>
                <a:rPr lang="zh-CN" altLang="en-US" sz="1200" b="0" dirty="0">
                  <a:latin typeface="微软雅黑" panose="020B0503020204020204" pitchFamily="34" charset="-122"/>
                </a:rPr>
                <a:t>单击此处添加文本</a:t>
              </a:r>
              <a:endParaRPr lang="en-US" altLang="zh-CN" sz="1200" b="0" dirty="0">
                <a:latin typeface="微软雅黑" panose="020B0503020204020204" pitchFamily="34" charset="-122"/>
              </a:endParaRPr>
            </a:p>
          </p:txBody>
        </p:sp>
      </p:grpSp>
      <p:grpSp>
        <p:nvGrpSpPr>
          <p:cNvPr id="54" name="组合 53"/>
          <p:cNvGrpSpPr/>
          <p:nvPr/>
        </p:nvGrpSpPr>
        <p:grpSpPr>
          <a:xfrm>
            <a:off x="1246528" y="1392128"/>
            <a:ext cx="1800200" cy="1269861"/>
            <a:chOff x="918912" y="1844824"/>
            <a:chExt cx="1924896" cy="1693146"/>
          </a:xfrm>
        </p:grpSpPr>
        <p:sp>
          <p:nvSpPr>
            <p:cNvPr id="55" name="TextBox 54"/>
            <p:cNvSpPr txBox="1"/>
            <p:nvPr/>
          </p:nvSpPr>
          <p:spPr>
            <a:xfrm>
              <a:off x="1150015" y="1844824"/>
              <a:ext cx="1462691" cy="451405"/>
            </a:xfrm>
            <a:prstGeom prst="rect">
              <a:avLst/>
            </a:prstGeom>
            <a:noFill/>
          </p:spPr>
          <p:txBody>
            <a:bodyPr wrap="square" rtlCol="0">
              <a:spAutoFit/>
            </a:bodyPr>
            <a:lstStyle/>
            <a:p>
              <a:pPr algn="ctr"/>
              <a:r>
                <a:rPr lang="zh-CN" altLang="en-US" sz="1600" b="0" dirty="0">
                  <a:latin typeface="微软雅黑" panose="020B0503020204020204" pitchFamily="34" charset="-122"/>
                </a:rPr>
                <a:t>添加标题</a:t>
              </a:r>
            </a:p>
          </p:txBody>
        </p:sp>
        <p:sp>
          <p:nvSpPr>
            <p:cNvPr id="56" name="TextBox 55"/>
            <p:cNvSpPr txBox="1"/>
            <p:nvPr/>
          </p:nvSpPr>
          <p:spPr>
            <a:xfrm>
              <a:off x="918912" y="2134510"/>
              <a:ext cx="1924896" cy="1403460"/>
            </a:xfrm>
            <a:prstGeom prst="rect">
              <a:avLst/>
            </a:prstGeom>
            <a:noFill/>
          </p:spPr>
          <p:txBody>
            <a:bodyPr wrap="square" rtlCol="0">
              <a:spAutoFit/>
            </a:bodyPr>
            <a:lstStyle/>
            <a:p>
              <a:pPr algn="ctr">
                <a:lnSpc>
                  <a:spcPct val="130000"/>
                </a:lnSpc>
              </a:pPr>
              <a:r>
                <a:rPr lang="zh-CN" altLang="en-US" sz="1200" b="0" dirty="0">
                  <a:latin typeface="微软雅黑" panose="020B0503020204020204" pitchFamily="34" charset="-122"/>
                </a:rPr>
                <a:t>单击此处添加文本</a:t>
              </a:r>
              <a:endParaRPr lang="en-US" altLang="zh-CN" sz="1200" b="0" dirty="0">
                <a:latin typeface="微软雅黑" panose="020B0503020204020204" pitchFamily="34" charset="-122"/>
              </a:endParaRPr>
            </a:p>
            <a:p>
              <a:pPr algn="ctr">
                <a:lnSpc>
                  <a:spcPct val="130000"/>
                </a:lnSpc>
              </a:pPr>
              <a:r>
                <a:rPr lang="zh-CN" altLang="en-US" sz="1200" b="0" dirty="0">
                  <a:latin typeface="微软雅黑" panose="020B0503020204020204" pitchFamily="34" charset="-122"/>
                </a:rPr>
                <a:t>单击此处添加文本</a:t>
              </a:r>
              <a:endParaRPr lang="en-US" altLang="zh-CN" sz="1200" b="0" dirty="0">
                <a:latin typeface="微软雅黑" panose="020B0503020204020204" pitchFamily="34" charset="-122"/>
              </a:endParaRPr>
            </a:p>
            <a:p>
              <a:pPr algn="ctr">
                <a:lnSpc>
                  <a:spcPct val="130000"/>
                </a:lnSpc>
              </a:pPr>
              <a:r>
                <a:rPr lang="zh-CN" altLang="en-US" sz="1200" b="0" dirty="0">
                  <a:latin typeface="微软雅黑" panose="020B0503020204020204" pitchFamily="34" charset="-122"/>
                </a:rPr>
                <a:t>单击此处添加文本</a:t>
              </a:r>
              <a:endParaRPr lang="en-US" altLang="zh-CN" sz="1200" b="0" dirty="0">
                <a:latin typeface="微软雅黑" panose="020B0503020204020204" pitchFamily="34" charset="-122"/>
              </a:endParaRPr>
            </a:p>
            <a:p>
              <a:pPr algn="ctr">
                <a:lnSpc>
                  <a:spcPct val="130000"/>
                </a:lnSpc>
              </a:pPr>
              <a:r>
                <a:rPr lang="zh-CN" altLang="en-US" sz="1200" b="0" dirty="0">
                  <a:latin typeface="微软雅黑" panose="020B0503020204020204" pitchFamily="34" charset="-122"/>
                </a:rPr>
                <a:t>单击此处添加文本</a:t>
              </a:r>
              <a:endParaRPr lang="en-US" altLang="zh-CN" sz="1200" b="0" dirty="0">
                <a:latin typeface="微软雅黑" panose="020B0503020204020204" pitchFamily="34" charset="-122"/>
              </a:endParaRPr>
            </a:p>
          </p:txBody>
        </p:sp>
      </p:grpSp>
      <p:grpSp>
        <p:nvGrpSpPr>
          <p:cNvPr id="57" name="组合 56"/>
          <p:cNvGrpSpPr/>
          <p:nvPr/>
        </p:nvGrpSpPr>
        <p:grpSpPr>
          <a:xfrm>
            <a:off x="1246528" y="3047032"/>
            <a:ext cx="1800200" cy="1308273"/>
            <a:chOff x="918912" y="3738518"/>
            <a:chExt cx="1924896" cy="1744364"/>
          </a:xfrm>
        </p:grpSpPr>
        <p:sp>
          <p:nvSpPr>
            <p:cNvPr id="58" name="TextBox 57"/>
            <p:cNvSpPr txBox="1"/>
            <p:nvPr/>
          </p:nvSpPr>
          <p:spPr>
            <a:xfrm>
              <a:off x="1150015" y="3738518"/>
              <a:ext cx="1462691" cy="451405"/>
            </a:xfrm>
            <a:prstGeom prst="rect">
              <a:avLst/>
            </a:prstGeom>
            <a:noFill/>
          </p:spPr>
          <p:txBody>
            <a:bodyPr wrap="square" rtlCol="0">
              <a:spAutoFit/>
            </a:bodyPr>
            <a:lstStyle/>
            <a:p>
              <a:pPr algn="ctr"/>
              <a:r>
                <a:rPr lang="zh-CN" altLang="en-US" sz="1600" b="0" dirty="0">
                  <a:latin typeface="微软雅黑" panose="020B0503020204020204" pitchFamily="34" charset="-122"/>
                </a:rPr>
                <a:t>添加标题</a:t>
              </a:r>
            </a:p>
          </p:txBody>
        </p:sp>
        <p:sp>
          <p:nvSpPr>
            <p:cNvPr id="59" name="TextBox 58"/>
            <p:cNvSpPr txBox="1"/>
            <p:nvPr/>
          </p:nvSpPr>
          <p:spPr>
            <a:xfrm>
              <a:off x="918912" y="4079421"/>
              <a:ext cx="1924896" cy="1403461"/>
            </a:xfrm>
            <a:prstGeom prst="rect">
              <a:avLst/>
            </a:prstGeom>
            <a:noFill/>
          </p:spPr>
          <p:txBody>
            <a:bodyPr wrap="square" rtlCol="0">
              <a:spAutoFit/>
            </a:bodyPr>
            <a:lstStyle/>
            <a:p>
              <a:pPr algn="ctr">
                <a:lnSpc>
                  <a:spcPct val="130000"/>
                </a:lnSpc>
              </a:pPr>
              <a:r>
                <a:rPr lang="zh-CN" altLang="en-US" sz="1200" b="0" dirty="0">
                  <a:latin typeface="微软雅黑" panose="020B0503020204020204" pitchFamily="34" charset="-122"/>
                </a:rPr>
                <a:t>单击此处添加文本</a:t>
              </a:r>
              <a:endParaRPr lang="en-US" altLang="zh-CN" sz="1200" b="0" dirty="0">
                <a:latin typeface="微软雅黑" panose="020B0503020204020204" pitchFamily="34" charset="-122"/>
              </a:endParaRPr>
            </a:p>
            <a:p>
              <a:pPr algn="ctr">
                <a:lnSpc>
                  <a:spcPct val="130000"/>
                </a:lnSpc>
              </a:pPr>
              <a:r>
                <a:rPr lang="zh-CN" altLang="en-US" sz="1200" b="0" dirty="0">
                  <a:latin typeface="微软雅黑" panose="020B0503020204020204" pitchFamily="34" charset="-122"/>
                </a:rPr>
                <a:t>单击此处添加文本</a:t>
              </a:r>
              <a:endParaRPr lang="en-US" altLang="zh-CN" sz="1200" b="0" dirty="0">
                <a:latin typeface="微软雅黑" panose="020B0503020204020204" pitchFamily="34" charset="-122"/>
              </a:endParaRPr>
            </a:p>
            <a:p>
              <a:pPr algn="ctr">
                <a:lnSpc>
                  <a:spcPct val="130000"/>
                </a:lnSpc>
              </a:pPr>
              <a:r>
                <a:rPr lang="zh-CN" altLang="en-US" sz="1200" b="0" dirty="0">
                  <a:latin typeface="微软雅黑" panose="020B0503020204020204" pitchFamily="34" charset="-122"/>
                </a:rPr>
                <a:t>单击此处添加文本</a:t>
              </a:r>
              <a:endParaRPr lang="en-US" altLang="zh-CN" sz="1200" b="0" dirty="0">
                <a:latin typeface="微软雅黑" panose="020B0503020204020204" pitchFamily="34" charset="-122"/>
              </a:endParaRPr>
            </a:p>
            <a:p>
              <a:pPr algn="ctr">
                <a:lnSpc>
                  <a:spcPct val="130000"/>
                </a:lnSpc>
              </a:pPr>
              <a:r>
                <a:rPr lang="zh-CN" altLang="en-US" sz="1200" b="0" dirty="0">
                  <a:latin typeface="微软雅黑" panose="020B0503020204020204" pitchFamily="34" charset="-122"/>
                </a:rPr>
                <a:t>单击此处添加文本</a:t>
              </a:r>
              <a:endParaRPr lang="en-US" altLang="zh-CN" sz="1200" b="0" dirty="0">
                <a:latin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100" advClick="0" advTm="11000">
        <p14:switch dir="r"/>
      </p:transition>
    </mc:Choice>
    <mc:Fallback xmlns="">
      <p:transition spd="slow" advClick="0" advTm="1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1000"/>
                                        <p:tgtEl>
                                          <p:spTgt spid="2"/>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down)">
                                      <p:cBhvr>
                                        <p:cTn id="11" dur="500"/>
                                        <p:tgtEl>
                                          <p:spTgt spid="22"/>
                                        </p:tgtEl>
                                      </p:cBhvr>
                                    </p:animEffect>
                                  </p:childTnLst>
                                </p:cTn>
                              </p:par>
                              <p:par>
                                <p:cTn id="12" presetID="22" presetClass="entr" presetSubtype="1" fill="hold" grpId="0" nodeType="withEffect">
                                  <p:stCondLst>
                                    <p:cond delay="200"/>
                                  </p:stCondLst>
                                  <p:childTnLst>
                                    <p:set>
                                      <p:cBhvr>
                                        <p:cTn id="13" dur="1" fill="hold">
                                          <p:stCondLst>
                                            <p:cond delay="0"/>
                                          </p:stCondLst>
                                        </p:cTn>
                                        <p:tgtEl>
                                          <p:spTgt spid="23"/>
                                        </p:tgtEl>
                                        <p:attrNameLst>
                                          <p:attrName>style.visibility</p:attrName>
                                        </p:attrNameLst>
                                      </p:cBhvr>
                                      <p:to>
                                        <p:strVal val="visible"/>
                                      </p:to>
                                    </p:set>
                                    <p:animEffect transition="in" filter="wipe(up)">
                                      <p:cBhvr>
                                        <p:cTn id="14" dur="500"/>
                                        <p:tgtEl>
                                          <p:spTgt spid="23"/>
                                        </p:tgtEl>
                                      </p:cBhvr>
                                    </p:animEffect>
                                  </p:childTnLst>
                                </p:cTn>
                              </p:par>
                              <p:par>
                                <p:cTn id="15" presetID="22" presetClass="entr" presetSubtype="2" fill="hold" grpId="0" nodeType="withEffect">
                                  <p:stCondLst>
                                    <p:cond delay="500"/>
                                  </p:stCondLst>
                                  <p:childTnLst>
                                    <p:set>
                                      <p:cBhvr>
                                        <p:cTn id="16" dur="1" fill="hold">
                                          <p:stCondLst>
                                            <p:cond delay="0"/>
                                          </p:stCondLst>
                                        </p:cTn>
                                        <p:tgtEl>
                                          <p:spTgt spid="44"/>
                                        </p:tgtEl>
                                        <p:attrNameLst>
                                          <p:attrName>style.visibility</p:attrName>
                                        </p:attrNameLst>
                                      </p:cBhvr>
                                      <p:to>
                                        <p:strVal val="visible"/>
                                      </p:to>
                                    </p:set>
                                    <p:animEffect transition="in" filter="wipe(right)">
                                      <p:cBhvr>
                                        <p:cTn id="17" dur="500"/>
                                        <p:tgtEl>
                                          <p:spTgt spid="44"/>
                                        </p:tgtEl>
                                      </p:cBhvr>
                                    </p:animEffect>
                                  </p:childTnLst>
                                </p:cTn>
                              </p:par>
                              <p:par>
                                <p:cTn id="18" presetID="22" presetClass="entr" presetSubtype="4" fill="hold" grpId="0" nodeType="withEffect">
                                  <p:stCondLst>
                                    <p:cond delay="800"/>
                                  </p:stCondLst>
                                  <p:childTnLst>
                                    <p:set>
                                      <p:cBhvr>
                                        <p:cTn id="19" dur="1" fill="hold">
                                          <p:stCondLst>
                                            <p:cond delay="0"/>
                                          </p:stCondLst>
                                        </p:cTn>
                                        <p:tgtEl>
                                          <p:spTgt spid="43"/>
                                        </p:tgtEl>
                                        <p:attrNameLst>
                                          <p:attrName>style.visibility</p:attrName>
                                        </p:attrNameLst>
                                      </p:cBhvr>
                                      <p:to>
                                        <p:strVal val="visible"/>
                                      </p:to>
                                    </p:set>
                                    <p:animEffect transition="in" filter="wipe(down)">
                                      <p:cBhvr>
                                        <p:cTn id="20" dur="500"/>
                                        <p:tgtEl>
                                          <p:spTgt spid="43"/>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p:cTn id="24" dur="500" fill="hold"/>
                                        <p:tgtEl>
                                          <p:spTgt spid="45"/>
                                        </p:tgtEl>
                                        <p:attrNameLst>
                                          <p:attrName>ppt_w</p:attrName>
                                        </p:attrNameLst>
                                      </p:cBhvr>
                                      <p:tavLst>
                                        <p:tav tm="0">
                                          <p:val>
                                            <p:fltVal val="0"/>
                                          </p:val>
                                        </p:tav>
                                        <p:tav tm="100000">
                                          <p:val>
                                            <p:strVal val="#ppt_w"/>
                                          </p:val>
                                        </p:tav>
                                      </p:tavLst>
                                    </p:anim>
                                    <p:anim calcmode="lin" valueType="num">
                                      <p:cBhvr>
                                        <p:cTn id="25" dur="500" fill="hold"/>
                                        <p:tgtEl>
                                          <p:spTgt spid="45"/>
                                        </p:tgtEl>
                                        <p:attrNameLst>
                                          <p:attrName>ppt_h</p:attrName>
                                        </p:attrNameLst>
                                      </p:cBhvr>
                                      <p:tavLst>
                                        <p:tav tm="0">
                                          <p:val>
                                            <p:fltVal val="0"/>
                                          </p:val>
                                        </p:tav>
                                        <p:tav tm="100000">
                                          <p:val>
                                            <p:strVal val="#ppt_h"/>
                                          </p:val>
                                        </p:tav>
                                      </p:tavLst>
                                    </p:anim>
                                    <p:animEffect transition="in" filter="fade">
                                      <p:cBhvr>
                                        <p:cTn id="26" dur="500"/>
                                        <p:tgtEl>
                                          <p:spTgt spid="45"/>
                                        </p:tgtEl>
                                      </p:cBhvr>
                                    </p:animEffect>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48"/>
                                        </p:tgtEl>
                                        <p:attrNameLst>
                                          <p:attrName>style.visibility</p:attrName>
                                        </p:attrNameLst>
                                      </p:cBhvr>
                                      <p:to>
                                        <p:strVal val="visible"/>
                                      </p:to>
                                    </p:set>
                                    <p:animEffect transition="in" filter="wipe(left)">
                                      <p:cBhvr>
                                        <p:cTn id="30" dur="500"/>
                                        <p:tgtEl>
                                          <p:spTgt spid="48"/>
                                        </p:tgtEl>
                                      </p:cBhvr>
                                    </p:animEffect>
                                  </p:childTnLst>
                                </p:cTn>
                              </p:par>
                              <p:par>
                                <p:cTn id="31" presetID="22" presetClass="entr" presetSubtype="8" fill="hold"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left)">
                                      <p:cBhvr>
                                        <p:cTn id="33" dur="500"/>
                                        <p:tgtEl>
                                          <p:spTgt spid="51"/>
                                        </p:tgtEl>
                                      </p:cBhvr>
                                    </p:animEffect>
                                  </p:childTnLst>
                                </p:cTn>
                              </p:par>
                              <p:par>
                                <p:cTn id="34" presetID="22" presetClass="entr" presetSubtype="2" fill="hold" nodeType="with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wipe(right)">
                                      <p:cBhvr>
                                        <p:cTn id="36" dur="500"/>
                                        <p:tgtEl>
                                          <p:spTgt spid="57"/>
                                        </p:tgtEl>
                                      </p:cBhvr>
                                    </p:animEffect>
                                  </p:childTnLst>
                                </p:cTn>
                              </p:par>
                              <p:par>
                                <p:cTn id="37" presetID="22" presetClass="entr" presetSubtype="2" fill="hold" nodeType="withEffect">
                                  <p:stCondLst>
                                    <p:cond delay="0"/>
                                  </p:stCondLst>
                                  <p:childTnLst>
                                    <p:set>
                                      <p:cBhvr>
                                        <p:cTn id="38" dur="1" fill="hold">
                                          <p:stCondLst>
                                            <p:cond delay="0"/>
                                          </p:stCondLst>
                                        </p:cTn>
                                        <p:tgtEl>
                                          <p:spTgt spid="54"/>
                                        </p:tgtEl>
                                        <p:attrNameLst>
                                          <p:attrName>style.visibility</p:attrName>
                                        </p:attrNameLst>
                                      </p:cBhvr>
                                      <p:to>
                                        <p:strVal val="visible"/>
                                      </p:to>
                                    </p:set>
                                    <p:animEffect transition="in" filter="wipe(right)">
                                      <p:cBhvr>
                                        <p:cTn id="3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2" grpId="0" animBg="1"/>
      <p:bldP spid="23" grpId="0" animBg="1"/>
      <p:bldP spid="43" grpId="0" animBg="1"/>
      <p:bldP spid="4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26" name="组合 25"/>
          <p:cNvGrpSpPr/>
          <p:nvPr/>
        </p:nvGrpSpPr>
        <p:grpSpPr>
          <a:xfrm>
            <a:off x="3995837" y="2737450"/>
            <a:ext cx="4464595" cy="652284"/>
            <a:chOff x="5519357" y="2845462"/>
            <a:chExt cx="4464595" cy="652284"/>
          </a:xfrm>
        </p:grpSpPr>
        <p:sp>
          <p:nvSpPr>
            <p:cNvPr id="27" name="Rectangle 14"/>
            <p:cNvSpPr/>
            <p:nvPr/>
          </p:nvSpPr>
          <p:spPr>
            <a:xfrm>
              <a:off x="6215443" y="2845462"/>
              <a:ext cx="3768509" cy="630942"/>
            </a:xfrm>
            <a:prstGeom prst="rect">
              <a:avLst/>
            </a:prstGeom>
          </p:spPr>
          <p:txBody>
            <a:bodyPr wrap="square">
              <a:spAutoFit/>
            </a:bodyPr>
            <a:lstStyle/>
            <a:p>
              <a:r>
                <a:rPr lang="zh-CN" altLang="en-US" sz="1400" b="1" dirty="0">
                  <a:solidFill>
                    <a:schemeClr val="accent6">
                      <a:lumMod val="50000"/>
                    </a:schemeClr>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单击此处添加文本内容，文字内容需概括精炼，建议与标题相关并符合整体语言风格，语言描述尽量简洁生动。</a:t>
              </a:r>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5519357" y="2866804"/>
              <a:ext cx="652843" cy="630942"/>
              <a:chOff x="5519357" y="2866804"/>
              <a:chExt cx="652843" cy="630942"/>
            </a:xfrm>
          </p:grpSpPr>
          <p:sp>
            <p:nvSpPr>
              <p:cNvPr id="29" name="Rounded Rectangle 23"/>
              <p:cNvSpPr/>
              <p:nvPr/>
            </p:nvSpPr>
            <p:spPr>
              <a:xfrm>
                <a:off x="5519357" y="2866804"/>
                <a:ext cx="652843" cy="630942"/>
              </a:xfrm>
              <a:prstGeom prst="roundRect">
                <a:avLst/>
              </a:prstGeom>
              <a:solidFill>
                <a:srgbClr val="0252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Freeform 11"/>
              <p:cNvSpPr>
                <a:spLocks noEditPoints="1"/>
              </p:cNvSpPr>
              <p:nvPr/>
            </p:nvSpPr>
            <p:spPr bwMode="auto">
              <a:xfrm>
                <a:off x="5659308" y="3016598"/>
                <a:ext cx="372940" cy="331354"/>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91440" tIns="45720" rIns="91440" bIns="45720" numCol="1" anchor="t" anchorCtr="0" compatLnSpc="1"/>
              <a:lstStyle/>
              <a:p>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31" name="组合 30"/>
          <p:cNvGrpSpPr/>
          <p:nvPr/>
        </p:nvGrpSpPr>
        <p:grpSpPr>
          <a:xfrm>
            <a:off x="3995837" y="1941934"/>
            <a:ext cx="4464595" cy="664458"/>
            <a:chOff x="5519357" y="2049946"/>
            <a:chExt cx="4464595" cy="664458"/>
          </a:xfrm>
        </p:grpSpPr>
        <p:sp>
          <p:nvSpPr>
            <p:cNvPr id="33" name="Rectangle 13"/>
            <p:cNvSpPr/>
            <p:nvPr/>
          </p:nvSpPr>
          <p:spPr>
            <a:xfrm>
              <a:off x="6215443" y="2083462"/>
              <a:ext cx="3768509" cy="630942"/>
            </a:xfrm>
            <a:prstGeom prst="rect">
              <a:avLst/>
            </a:prstGeom>
          </p:spPr>
          <p:txBody>
            <a:bodyPr wrap="square">
              <a:spAutoFit/>
            </a:bodyPr>
            <a:lstStyle/>
            <a:p>
              <a:r>
                <a:rPr lang="zh-CN" altLang="en-US" sz="1400" b="1" dirty="0">
                  <a:solidFill>
                    <a:schemeClr val="accent6">
                      <a:lumMod val="50000"/>
                    </a:schemeClr>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单击此处添加文本内容，文字内容需概括精炼，建议与标题相关并符合整体语言风格，语言描述尽量简洁生动。</a:t>
              </a:r>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5519357" y="2049946"/>
              <a:ext cx="652843" cy="630942"/>
              <a:chOff x="5519357" y="2049946"/>
              <a:chExt cx="652843" cy="630942"/>
            </a:xfrm>
          </p:grpSpPr>
          <p:sp>
            <p:nvSpPr>
              <p:cNvPr id="35" name="Rounded Rectangle 22"/>
              <p:cNvSpPr/>
              <p:nvPr/>
            </p:nvSpPr>
            <p:spPr>
              <a:xfrm>
                <a:off x="5519357" y="2049946"/>
                <a:ext cx="652843" cy="630942"/>
              </a:xfrm>
              <a:prstGeom prst="round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6" name="Freeform 10"/>
              <p:cNvSpPr>
                <a:spLocks noEditPoints="1"/>
              </p:cNvSpPr>
              <p:nvPr/>
            </p:nvSpPr>
            <p:spPr bwMode="auto">
              <a:xfrm>
                <a:off x="5658224" y="2180258"/>
                <a:ext cx="375107" cy="370318"/>
              </a:xfrm>
              <a:custGeom>
                <a:avLst/>
                <a:gdLst>
                  <a:gd name="T0" fmla="*/ 14 w 113"/>
                  <a:gd name="T1" fmla="*/ 13 h 112"/>
                  <a:gd name="T2" fmla="*/ 14 w 113"/>
                  <a:gd name="T3" fmla="*/ 62 h 112"/>
                  <a:gd name="T4" fmla="*/ 49 w 113"/>
                  <a:gd name="T5" fmla="*/ 71 h 112"/>
                  <a:gd name="T6" fmla="*/ 60 w 113"/>
                  <a:gd name="T7" fmla="*/ 82 h 112"/>
                  <a:gd name="T8" fmla="*/ 75 w 113"/>
                  <a:gd name="T9" fmla="*/ 79 h 112"/>
                  <a:gd name="T10" fmla="*/ 75 w 113"/>
                  <a:gd name="T11" fmla="*/ 93 h 112"/>
                  <a:gd name="T12" fmla="*/ 79 w 113"/>
                  <a:gd name="T13" fmla="*/ 97 h 112"/>
                  <a:gd name="T14" fmla="*/ 92 w 113"/>
                  <a:gd name="T15" fmla="*/ 97 h 112"/>
                  <a:gd name="T16" fmla="*/ 92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1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2"/>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9" y="97"/>
                    </a:cubicBezTo>
                    <a:cubicBezTo>
                      <a:pt x="81" y="96"/>
                      <a:pt x="88" y="92"/>
                      <a:pt x="92" y="97"/>
                    </a:cubicBezTo>
                    <a:cubicBezTo>
                      <a:pt x="97" y="102"/>
                      <a:pt x="92" y="112"/>
                      <a:pt x="92"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1" y="20"/>
                    </a:cubicBezTo>
                    <a:cubicBezTo>
                      <a:pt x="29" y="11"/>
                      <a:pt x="43" y="10"/>
                      <a:pt x="53" y="17"/>
                    </a:cubicBezTo>
                    <a:lnTo>
                      <a:pt x="17" y="53"/>
                    </a:lnTo>
                    <a:close/>
                  </a:path>
                </a:pathLst>
              </a:custGeom>
              <a:solidFill>
                <a:schemeClr val="bg1"/>
              </a:solidFill>
              <a:ln>
                <a:noFill/>
              </a:ln>
            </p:spPr>
            <p:txBody>
              <a:bodyPr vert="horz" wrap="square" lIns="91440" tIns="45720" rIns="91440" bIns="45720" numCol="1" anchor="t" anchorCtr="0" compatLnSpc="1"/>
              <a:lstStyle/>
              <a:p>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37" name="组合 36"/>
          <p:cNvGrpSpPr/>
          <p:nvPr/>
        </p:nvGrpSpPr>
        <p:grpSpPr>
          <a:xfrm>
            <a:off x="3995837" y="1103734"/>
            <a:ext cx="4464595" cy="630942"/>
            <a:chOff x="5519357" y="1211746"/>
            <a:chExt cx="4464595" cy="630942"/>
          </a:xfrm>
        </p:grpSpPr>
        <p:sp>
          <p:nvSpPr>
            <p:cNvPr id="38" name="Rectangle 12"/>
            <p:cNvSpPr/>
            <p:nvPr/>
          </p:nvSpPr>
          <p:spPr>
            <a:xfrm>
              <a:off x="6215443" y="1211746"/>
              <a:ext cx="3768509" cy="630942"/>
            </a:xfrm>
            <a:prstGeom prst="rect">
              <a:avLst/>
            </a:prstGeom>
          </p:spPr>
          <p:txBody>
            <a:bodyPr wrap="square">
              <a:spAutoFit/>
            </a:bodyPr>
            <a:lstStyle/>
            <a:p>
              <a:r>
                <a:rPr lang="zh-CN" altLang="en-US" sz="1400" b="1" dirty="0">
                  <a:solidFill>
                    <a:schemeClr val="accent6">
                      <a:lumMod val="50000"/>
                    </a:schemeClr>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单击此处添加文本内容，文字内容需概括精炼，建议与标题相关并符合整体语言风格，语言描述尽量简洁生动</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39" name="组合 38"/>
            <p:cNvGrpSpPr/>
            <p:nvPr/>
          </p:nvGrpSpPr>
          <p:grpSpPr>
            <a:xfrm>
              <a:off x="5519357" y="1211746"/>
              <a:ext cx="652843" cy="630942"/>
              <a:chOff x="5519357" y="1211746"/>
              <a:chExt cx="652843" cy="630942"/>
            </a:xfrm>
          </p:grpSpPr>
          <p:sp>
            <p:nvSpPr>
              <p:cNvPr id="40" name="Rounded Rectangle 2"/>
              <p:cNvSpPr/>
              <p:nvPr/>
            </p:nvSpPr>
            <p:spPr>
              <a:xfrm>
                <a:off x="5519357" y="1211746"/>
                <a:ext cx="652843" cy="630942"/>
              </a:xfrm>
              <a:prstGeom prst="roundRect">
                <a:avLst/>
              </a:prstGeom>
              <a:solidFill>
                <a:srgbClr val="0252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1" name="Freeform 33"/>
              <p:cNvSpPr>
                <a:spLocks noEditPoints="1"/>
              </p:cNvSpPr>
              <p:nvPr/>
            </p:nvSpPr>
            <p:spPr bwMode="auto">
              <a:xfrm>
                <a:off x="5607593" y="1365049"/>
                <a:ext cx="476369" cy="324336"/>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solidFill>
              <a:ln>
                <a:noFill/>
              </a:ln>
            </p:spPr>
            <p:txBody>
              <a:bodyPr vert="horz" wrap="square" lIns="91440" tIns="45720" rIns="91440" bIns="45720" numCol="1" anchor="t" anchorCtr="0" compatLnSpc="1"/>
              <a:lstStyle/>
              <a:p>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42" name="组合 41"/>
          <p:cNvGrpSpPr/>
          <p:nvPr/>
        </p:nvGrpSpPr>
        <p:grpSpPr>
          <a:xfrm>
            <a:off x="3995837" y="3575650"/>
            <a:ext cx="4464595" cy="652284"/>
            <a:chOff x="5519357" y="3683662"/>
            <a:chExt cx="4464595" cy="652284"/>
          </a:xfrm>
        </p:grpSpPr>
        <p:sp>
          <p:nvSpPr>
            <p:cNvPr id="43" name="Rectangle 15"/>
            <p:cNvSpPr/>
            <p:nvPr/>
          </p:nvSpPr>
          <p:spPr>
            <a:xfrm>
              <a:off x="6215443" y="3683662"/>
              <a:ext cx="3768509" cy="630942"/>
            </a:xfrm>
            <a:prstGeom prst="rect">
              <a:avLst/>
            </a:prstGeom>
          </p:spPr>
          <p:txBody>
            <a:bodyPr wrap="square">
              <a:spAutoFit/>
            </a:bodyPr>
            <a:lstStyle/>
            <a:p>
              <a:r>
                <a:rPr lang="zh-CN" altLang="en-US" sz="1400" b="1" dirty="0">
                  <a:solidFill>
                    <a:schemeClr val="accent6">
                      <a:lumMod val="50000"/>
                    </a:schemeClr>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单击此处添加文本内容，文字内容需概括精炼，建议与标题相关并符合整体语言风格，语言描述尽量简洁生动。</a:t>
              </a:r>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4" name="组合 43"/>
            <p:cNvGrpSpPr/>
            <p:nvPr/>
          </p:nvGrpSpPr>
          <p:grpSpPr>
            <a:xfrm>
              <a:off x="5519357" y="3705004"/>
              <a:ext cx="652843" cy="630942"/>
              <a:chOff x="5519357" y="3705004"/>
              <a:chExt cx="652843" cy="630942"/>
            </a:xfrm>
          </p:grpSpPr>
          <p:sp>
            <p:nvSpPr>
              <p:cNvPr id="45" name="Rounded Rectangle 24"/>
              <p:cNvSpPr/>
              <p:nvPr/>
            </p:nvSpPr>
            <p:spPr>
              <a:xfrm>
                <a:off x="5519357" y="3705004"/>
                <a:ext cx="652843" cy="630942"/>
              </a:xfrm>
              <a:prstGeom prst="round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6" name="Group 28"/>
              <p:cNvGrpSpPr/>
              <p:nvPr/>
            </p:nvGrpSpPr>
            <p:grpSpPr>
              <a:xfrm>
                <a:off x="5678148" y="3810936"/>
                <a:ext cx="335260" cy="419077"/>
                <a:chOff x="6751638" y="2265363"/>
                <a:chExt cx="158750" cy="198438"/>
              </a:xfrm>
              <a:solidFill>
                <a:schemeClr val="bg1"/>
              </a:solidFill>
            </p:grpSpPr>
            <p:sp>
              <p:nvSpPr>
                <p:cNvPr id="47" name="Freeform 18"/>
                <p:cNvSpPr/>
                <p:nvPr/>
              </p:nvSpPr>
              <p:spPr bwMode="auto">
                <a:xfrm>
                  <a:off x="6751638" y="2349501"/>
                  <a:ext cx="158750" cy="65088"/>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8" name="Freeform 19"/>
                <p:cNvSpPr/>
                <p:nvPr/>
              </p:nvSpPr>
              <p:spPr bwMode="auto">
                <a:xfrm>
                  <a:off x="6751638" y="2397126"/>
                  <a:ext cx="158750" cy="66675"/>
                </a:xfrm>
                <a:custGeom>
                  <a:avLst/>
                  <a:gdLst>
                    <a:gd name="T0" fmla="*/ 49 w 98"/>
                    <a:gd name="T1" fmla="*/ 16 h 41"/>
                    <a:gd name="T2" fmla="*/ 2 w 98"/>
                    <a:gd name="T3" fmla="*/ 0 h 41"/>
                    <a:gd name="T4" fmla="*/ 0 w 98"/>
                    <a:gd name="T5" fmla="*/ 5 h 41"/>
                    <a:gd name="T6" fmla="*/ 0 w 98"/>
                    <a:gd name="T7" fmla="*/ 20 h 41"/>
                    <a:gd name="T8" fmla="*/ 49 w 98"/>
                    <a:gd name="T9" fmla="*/ 41 h 41"/>
                    <a:gd name="T10" fmla="*/ 98 w 98"/>
                    <a:gd name="T11" fmla="*/ 20 h 41"/>
                    <a:gd name="T12" fmla="*/ 98 w 98"/>
                    <a:gd name="T13" fmla="*/ 5 h 41"/>
                    <a:gd name="T14" fmla="*/ 96 w 98"/>
                    <a:gd name="T15" fmla="*/ 0 h 41"/>
                    <a:gd name="T16" fmla="*/ 49 w 98"/>
                    <a:gd name="T17" fmla="*/ 1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49" y="16"/>
                      </a:moveTo>
                      <a:cubicBezTo>
                        <a:pt x="26" y="16"/>
                        <a:pt x="7"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9" name="Freeform 20"/>
                <p:cNvSpPr/>
                <p:nvPr/>
              </p:nvSpPr>
              <p:spPr bwMode="auto">
                <a:xfrm>
                  <a:off x="6751638" y="2300288"/>
                  <a:ext cx="158750" cy="65088"/>
                </a:xfrm>
                <a:custGeom>
                  <a:avLst/>
                  <a:gdLst>
                    <a:gd name="T0" fmla="*/ 96 w 98"/>
                    <a:gd name="T1" fmla="*/ 0 h 40"/>
                    <a:gd name="T2" fmla="*/ 49 w 98"/>
                    <a:gd name="T3" fmla="*/ 15 h 40"/>
                    <a:gd name="T4" fmla="*/ 2 w 98"/>
                    <a:gd name="T5" fmla="*/ 0 h 40"/>
                    <a:gd name="T6" fmla="*/ 0 w 98"/>
                    <a:gd name="T7" fmla="*/ 5 h 40"/>
                    <a:gd name="T8" fmla="*/ 0 w 98"/>
                    <a:gd name="T9" fmla="*/ 19 h 40"/>
                    <a:gd name="T10" fmla="*/ 49 w 98"/>
                    <a:gd name="T11" fmla="*/ 40 h 40"/>
                    <a:gd name="T12" fmla="*/ 98 w 98"/>
                    <a:gd name="T13" fmla="*/ 19 h 40"/>
                    <a:gd name="T14" fmla="*/ 98 w 98"/>
                    <a:gd name="T15" fmla="*/ 5 h 40"/>
                    <a:gd name="T16" fmla="*/ 96 w 98"/>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96" y="0"/>
                      </a:moveTo>
                      <a:cubicBezTo>
                        <a:pt x="95" y="8"/>
                        <a:pt x="75" y="15"/>
                        <a:pt x="49" y="15"/>
                      </a:cubicBezTo>
                      <a:cubicBezTo>
                        <a:pt x="23" y="15"/>
                        <a:pt x="3" y="8"/>
                        <a:pt x="2" y="0"/>
                      </a:cubicBezTo>
                      <a:cubicBezTo>
                        <a:pt x="1" y="1"/>
                        <a:pt x="0" y="3"/>
                        <a:pt x="0" y="5"/>
                      </a:cubicBezTo>
                      <a:cubicBezTo>
                        <a:pt x="0" y="19"/>
                        <a:pt x="0" y="19"/>
                        <a:pt x="0" y="19"/>
                      </a:cubicBezTo>
                      <a:cubicBezTo>
                        <a:pt x="0" y="31"/>
                        <a:pt x="22" y="40"/>
                        <a:pt x="49" y="40"/>
                      </a:cubicBezTo>
                      <a:cubicBezTo>
                        <a:pt x="76" y="40"/>
                        <a:pt x="98" y="31"/>
                        <a:pt x="98" y="19"/>
                      </a:cubicBezTo>
                      <a:cubicBezTo>
                        <a:pt x="98" y="5"/>
                        <a:pt x="98" y="5"/>
                        <a:pt x="98" y="5"/>
                      </a:cubicBezTo>
                      <a:cubicBezTo>
                        <a:pt x="98" y="3"/>
                        <a:pt x="97" y="1"/>
                        <a:pt x="9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0" name="Oval 21"/>
                <p:cNvSpPr>
                  <a:spLocks noChangeArrowheads="1"/>
                </p:cNvSpPr>
                <p:nvPr/>
              </p:nvSpPr>
              <p:spPr bwMode="auto">
                <a:xfrm>
                  <a:off x="6754813" y="2265363"/>
                  <a:ext cx="152400" cy="508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pic>
        <p:nvPicPr>
          <p:cNvPr id="51"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a:fillRect/>
          </a:stretch>
        </p:blipFill>
        <p:spPr bwMode="auto">
          <a:xfrm>
            <a:off x="971600" y="1139792"/>
            <a:ext cx="2628901" cy="3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200" advClick="0" advTm="6000">
        <p14:prism/>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heel(4)">
                                      <p:cBhvr>
                                        <p:cTn id="7" dur="1000"/>
                                        <p:tgtEl>
                                          <p:spTgt spid="32"/>
                                        </p:tgtEl>
                                      </p:cBhvr>
                                    </p:animEffect>
                                  </p:childTnLst>
                                </p:cTn>
                              </p:par>
                            </p:childTnLst>
                          </p:cTn>
                        </p:par>
                        <p:par>
                          <p:cTn id="8" fill="hold">
                            <p:stCondLst>
                              <p:cond delay="1000"/>
                            </p:stCondLst>
                            <p:childTnLst>
                              <p:par>
                                <p:cTn id="9" presetID="2" presetClass="entr" presetSubtype="4"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500" fill="hold"/>
                                        <p:tgtEl>
                                          <p:spTgt spid="51"/>
                                        </p:tgtEl>
                                        <p:attrNameLst>
                                          <p:attrName>ppt_x</p:attrName>
                                        </p:attrNameLst>
                                      </p:cBhvr>
                                      <p:tavLst>
                                        <p:tav tm="0">
                                          <p:val>
                                            <p:strVal val="#ppt_x"/>
                                          </p:val>
                                        </p:tav>
                                        <p:tav tm="100000">
                                          <p:val>
                                            <p:strVal val="#ppt_x"/>
                                          </p:val>
                                        </p:tav>
                                      </p:tavLst>
                                    </p:anim>
                                    <p:anim calcmode="lin" valueType="num">
                                      <p:cBhvr additive="base">
                                        <p:cTn id="12" dur="500" fill="hold"/>
                                        <p:tgtEl>
                                          <p:spTgt spid="51"/>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fill="hold"/>
                                        <p:tgtEl>
                                          <p:spTgt spid="37"/>
                                        </p:tgtEl>
                                        <p:attrNameLst>
                                          <p:attrName>ppt_x</p:attrName>
                                        </p:attrNameLst>
                                      </p:cBhvr>
                                      <p:tavLst>
                                        <p:tav tm="0">
                                          <p:val>
                                            <p:strVal val="1+#ppt_w/2"/>
                                          </p:val>
                                        </p:tav>
                                        <p:tav tm="100000">
                                          <p:val>
                                            <p:strVal val="#ppt_x"/>
                                          </p:val>
                                        </p:tav>
                                      </p:tavLst>
                                    </p:anim>
                                    <p:anim calcmode="lin" valueType="num">
                                      <p:cBhvr additive="base">
                                        <p:cTn id="17" dur="500" fill="hold"/>
                                        <p:tgtEl>
                                          <p:spTgt spid="37"/>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25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fill="hold"/>
                                        <p:tgtEl>
                                          <p:spTgt spid="31"/>
                                        </p:tgtEl>
                                        <p:attrNameLst>
                                          <p:attrName>ppt_x</p:attrName>
                                        </p:attrNameLst>
                                      </p:cBhvr>
                                      <p:tavLst>
                                        <p:tav tm="0">
                                          <p:val>
                                            <p:strVal val="1+#ppt_w/2"/>
                                          </p:val>
                                        </p:tav>
                                        <p:tav tm="100000">
                                          <p:val>
                                            <p:strVal val="#ppt_x"/>
                                          </p:val>
                                        </p:tav>
                                      </p:tavLst>
                                    </p:anim>
                                    <p:anim calcmode="lin" valueType="num">
                                      <p:cBhvr additive="base">
                                        <p:cTn id="21" dur="500" fill="hold"/>
                                        <p:tgtEl>
                                          <p:spTgt spid="31"/>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500"/>
                                  </p:stCondLst>
                                  <p:childTnLst>
                                    <p:set>
                                      <p:cBhvr>
                                        <p:cTn id="23" dur="1" fill="hold">
                                          <p:stCondLst>
                                            <p:cond delay="0"/>
                                          </p:stCondLst>
                                        </p:cTn>
                                        <p:tgtEl>
                                          <p:spTgt spid="26"/>
                                        </p:tgtEl>
                                        <p:attrNameLst>
                                          <p:attrName>style.visibility</p:attrName>
                                        </p:attrNameLst>
                                      </p:cBhvr>
                                      <p:to>
                                        <p:strVal val="visible"/>
                                      </p:to>
                                    </p:set>
                                    <p:anim calcmode="lin" valueType="num">
                                      <p:cBhvr additive="base">
                                        <p:cTn id="24" dur="500" fill="hold"/>
                                        <p:tgtEl>
                                          <p:spTgt spid="26"/>
                                        </p:tgtEl>
                                        <p:attrNameLst>
                                          <p:attrName>ppt_x</p:attrName>
                                        </p:attrNameLst>
                                      </p:cBhvr>
                                      <p:tavLst>
                                        <p:tav tm="0">
                                          <p:val>
                                            <p:strVal val="1+#ppt_w/2"/>
                                          </p:val>
                                        </p:tav>
                                        <p:tav tm="100000">
                                          <p:val>
                                            <p:strVal val="#ppt_x"/>
                                          </p:val>
                                        </p:tav>
                                      </p:tavLst>
                                    </p:anim>
                                    <p:anim calcmode="lin" valueType="num">
                                      <p:cBhvr additive="base">
                                        <p:cTn id="25" dur="500" fill="hold"/>
                                        <p:tgtEl>
                                          <p:spTgt spid="26"/>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75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fill="hold"/>
                                        <p:tgtEl>
                                          <p:spTgt spid="42"/>
                                        </p:tgtEl>
                                        <p:attrNameLst>
                                          <p:attrName>ppt_x</p:attrName>
                                        </p:attrNameLst>
                                      </p:cBhvr>
                                      <p:tavLst>
                                        <p:tav tm="0">
                                          <p:val>
                                            <p:strVal val="1+#ppt_w/2"/>
                                          </p:val>
                                        </p:tav>
                                        <p:tav tm="100000">
                                          <p:val>
                                            <p:strVal val="#ppt_x"/>
                                          </p:val>
                                        </p:tav>
                                      </p:tavLst>
                                    </p:anim>
                                    <p:anim calcmode="lin" valueType="num">
                                      <p:cBhvr additive="base">
                                        <p:cTn id="29"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6" name="Rectangle 3"/>
          <p:cNvSpPr txBox="1">
            <a:spLocks noChangeArrowheads="1"/>
          </p:cNvSpPr>
          <p:nvPr/>
        </p:nvSpPr>
        <p:spPr bwMode="auto">
          <a:xfrm>
            <a:off x="2980673" y="2685976"/>
            <a:ext cx="3175503"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zh-CN" altLang="en-US" sz="4400" b="0" i="1" dirty="0" smtClean="0">
                <a:latin typeface="方正正粗黑简体" panose="02000000000000000000" pitchFamily="2" charset="-122"/>
                <a:ea typeface="方正正粗黑简体" panose="02000000000000000000" pitchFamily="2" charset="-122"/>
              </a:rPr>
              <a:t>谢谢观赏</a:t>
            </a:r>
            <a:endParaRPr lang="zh-CN" altLang="en-US" sz="4400" b="0" i="1" dirty="0">
              <a:latin typeface="方正正粗黑简体" panose="02000000000000000000" pitchFamily="2" charset="-122"/>
              <a:ea typeface="方正正粗黑简体" panose="02000000000000000000" pitchFamily="2" charset="-122"/>
            </a:endParaRPr>
          </a:p>
        </p:txBody>
      </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10" y="4093442"/>
            <a:ext cx="9144000" cy="1057647"/>
          </a:xfrm>
          <a:prstGeom prst="rect">
            <a:avLst/>
          </a:prstGeom>
        </p:spPr>
      </p:pic>
      <p:pic>
        <p:nvPicPr>
          <p:cNvPr id="43" name="Picture 84" descr="图片1发光"/>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563888" y="377132"/>
            <a:ext cx="1978594" cy="1978594"/>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3275856" y="4247303"/>
            <a:ext cx="309880" cy="36576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200" advClick="0" advTm="6000">
        <p:dissolve/>
      </p:transition>
    </mc:Choice>
    <mc:Fallback xmlns="">
      <p:transition spd="slow" advClick="0" advTm="6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500"/>
                                        <p:tgtEl>
                                          <p:spTgt spid="4"/>
                                        </p:tgtEl>
                                      </p:cBhvr>
                                    </p:animEffect>
                                  </p:childTnLst>
                                </p:cTn>
                              </p:par>
                            </p:childTnLst>
                          </p:cTn>
                        </p:par>
                        <p:par>
                          <p:cTn id="8" fill="hold">
                            <p:stCondLst>
                              <p:cond delay="500"/>
                            </p:stCondLst>
                            <p:childTnLst>
                              <p:par>
                                <p:cTn id="9" presetID="49" presetClass="entr" presetSubtype="0" decel="10000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p:cTn id="11" dur="500" fill="hold"/>
                                        <p:tgtEl>
                                          <p:spTgt spid="43"/>
                                        </p:tgtEl>
                                        <p:attrNameLst>
                                          <p:attrName>ppt_w</p:attrName>
                                        </p:attrNameLst>
                                      </p:cBhvr>
                                      <p:tavLst>
                                        <p:tav tm="0">
                                          <p:val>
                                            <p:fltVal val="0"/>
                                          </p:val>
                                        </p:tav>
                                        <p:tav tm="100000">
                                          <p:val>
                                            <p:strVal val="#ppt_w"/>
                                          </p:val>
                                        </p:tav>
                                      </p:tavLst>
                                    </p:anim>
                                    <p:anim calcmode="lin" valueType="num">
                                      <p:cBhvr>
                                        <p:cTn id="12" dur="500" fill="hold"/>
                                        <p:tgtEl>
                                          <p:spTgt spid="43"/>
                                        </p:tgtEl>
                                        <p:attrNameLst>
                                          <p:attrName>ppt_h</p:attrName>
                                        </p:attrNameLst>
                                      </p:cBhvr>
                                      <p:tavLst>
                                        <p:tav tm="0">
                                          <p:val>
                                            <p:fltVal val="0"/>
                                          </p:val>
                                        </p:tav>
                                        <p:tav tm="100000">
                                          <p:val>
                                            <p:strVal val="#ppt_h"/>
                                          </p:val>
                                        </p:tav>
                                      </p:tavLst>
                                    </p:anim>
                                    <p:anim calcmode="lin" valueType="num">
                                      <p:cBhvr>
                                        <p:cTn id="13" dur="500" fill="hold"/>
                                        <p:tgtEl>
                                          <p:spTgt spid="43"/>
                                        </p:tgtEl>
                                        <p:attrNameLst>
                                          <p:attrName>style.rotation</p:attrName>
                                        </p:attrNameLst>
                                      </p:cBhvr>
                                      <p:tavLst>
                                        <p:tav tm="0">
                                          <p:val>
                                            <p:fltVal val="360"/>
                                          </p:val>
                                        </p:tav>
                                        <p:tav tm="100000">
                                          <p:val>
                                            <p:fltVal val="0"/>
                                          </p:val>
                                        </p:tav>
                                      </p:tavLst>
                                    </p:anim>
                                    <p:animEffect transition="in" filter="fade">
                                      <p:cBhvr>
                                        <p:cTn id="14" dur="500"/>
                                        <p:tgtEl>
                                          <p:spTgt spid="43"/>
                                        </p:tgtEl>
                                      </p:cBhvr>
                                    </p:animEffect>
                                  </p:childTnLst>
                                </p:cTn>
                              </p:par>
                            </p:childTnLst>
                          </p:cTn>
                        </p:par>
                        <p:par>
                          <p:cTn id="15" fill="hold">
                            <p:stCondLst>
                              <p:cond delay="1000"/>
                            </p:stCondLst>
                            <p:childTnLst>
                              <p:par>
                                <p:cTn id="16" presetID="2" presetClass="entr" presetSubtype="2" fill="hold" grpId="0" nodeType="afterEffect">
                                  <p:stCondLst>
                                    <p:cond delay="0"/>
                                  </p:stCondLst>
                                  <p:iterate type="lt">
                                    <p:tmPct val="10000"/>
                                  </p:iterate>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1+#ppt_w/2"/>
                                          </p:val>
                                        </p:tav>
                                        <p:tav tm="100000">
                                          <p:val>
                                            <p:strVal val="#ppt_x"/>
                                          </p:val>
                                        </p:tav>
                                      </p:tavLst>
                                    </p:anim>
                                    <p:anim calcmode="lin" valueType="num">
                                      <p:cBhvr additive="base">
                                        <p:cTn id="19"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b="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b="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可以在下列情况使用</a:t>
            </a:r>
            <a:endParaRPr lang="zh-CN" altLang="en-US" sz="1200" b="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不限次数的用于您个人</a:t>
            </a:r>
            <a:r>
              <a:rPr lang="en-US" altLang="zh-CN" sz="1200" b="0" kern="0" dirty="0" smtClean="0">
                <a:solidFill>
                  <a:prstClr val="white"/>
                </a:solidFill>
                <a:latin typeface="微软雅黑" pitchFamily="34" charset="-122"/>
                <a:ea typeface="微软雅黑" pitchFamily="34" charset="-122"/>
              </a:rPr>
              <a:t>/</a:t>
            </a:r>
            <a:r>
              <a:rPr lang="zh-CN" altLang="en-US" sz="1200" b="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不可以在以下情况使用</a:t>
            </a:r>
            <a:endParaRPr lang="zh-CN" altLang="en-US" sz="105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b="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52873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 name="Rectangle 12"/>
          <p:cNvSpPr>
            <a:spLocks noChangeArrowheads="1"/>
          </p:cNvSpPr>
          <p:nvPr/>
        </p:nvSpPr>
        <p:spPr bwMode="auto">
          <a:xfrm>
            <a:off x="8247686" y="1439746"/>
            <a:ext cx="900230" cy="2094131"/>
          </a:xfrm>
          <a:prstGeom prst="rect">
            <a:avLst/>
          </a:prstGeom>
          <a:solidFill>
            <a:srgbClr val="085047"/>
          </a:solidFill>
          <a:ln>
            <a:noFill/>
          </a:ln>
        </p:spPr>
        <p:txBody>
          <a:bodyPr vert="horz" wrap="square" lIns="81614" tIns="40807" rIns="81614" bIns="40807" numCol="1" anchor="t" anchorCtr="0" compatLnSpc="1"/>
          <a:lstStyle/>
          <a:p>
            <a:endParaRPr lang="zh-CN" altLang="en-US"/>
          </a:p>
        </p:txBody>
      </p:sp>
      <p:sp>
        <p:nvSpPr>
          <p:cNvPr id="30" name="Freeform 13"/>
          <p:cNvSpPr/>
          <p:nvPr/>
        </p:nvSpPr>
        <p:spPr bwMode="auto">
          <a:xfrm>
            <a:off x="0" y="1439747"/>
            <a:ext cx="1461752" cy="2094131"/>
          </a:xfrm>
          <a:custGeom>
            <a:avLst/>
            <a:gdLst>
              <a:gd name="T0" fmla="*/ 2055 w 2055"/>
              <a:gd name="T1" fmla="*/ 3548 h 3548"/>
              <a:gd name="T2" fmla="*/ 0 w 2055"/>
              <a:gd name="T3" fmla="*/ 3548 h 3548"/>
              <a:gd name="T4" fmla="*/ 0 w 2055"/>
              <a:gd name="T5" fmla="*/ 0 h 3548"/>
              <a:gd name="T6" fmla="*/ 2055 w 2055"/>
              <a:gd name="T7" fmla="*/ 0 h 3548"/>
              <a:gd name="T8" fmla="*/ 959 w 2055"/>
              <a:gd name="T9" fmla="*/ 1774 h 3548"/>
              <a:gd name="T10" fmla="*/ 2055 w 2055"/>
              <a:gd name="T11" fmla="*/ 3548 h 3548"/>
            </a:gdLst>
            <a:ahLst/>
            <a:cxnLst>
              <a:cxn ang="0">
                <a:pos x="T0" y="T1"/>
              </a:cxn>
              <a:cxn ang="0">
                <a:pos x="T2" y="T3"/>
              </a:cxn>
              <a:cxn ang="0">
                <a:pos x="T4" y="T5"/>
              </a:cxn>
              <a:cxn ang="0">
                <a:pos x="T6" y="T7"/>
              </a:cxn>
              <a:cxn ang="0">
                <a:pos x="T8" y="T9"/>
              </a:cxn>
              <a:cxn ang="0">
                <a:pos x="T10" y="T11"/>
              </a:cxn>
            </a:cxnLst>
            <a:rect l="0" t="0" r="r" b="b"/>
            <a:pathLst>
              <a:path w="2055" h="3548">
                <a:moveTo>
                  <a:pt x="2055" y="3548"/>
                </a:moveTo>
                <a:lnTo>
                  <a:pt x="0" y="3548"/>
                </a:lnTo>
                <a:lnTo>
                  <a:pt x="0" y="0"/>
                </a:lnTo>
                <a:lnTo>
                  <a:pt x="2055" y="0"/>
                </a:lnTo>
                <a:cubicBezTo>
                  <a:pt x="1407" y="317"/>
                  <a:pt x="959" y="992"/>
                  <a:pt x="959" y="1774"/>
                </a:cubicBezTo>
                <a:cubicBezTo>
                  <a:pt x="959" y="2555"/>
                  <a:pt x="1407" y="3231"/>
                  <a:pt x="2055" y="3548"/>
                </a:cubicBezTo>
                <a:close/>
              </a:path>
            </a:pathLst>
          </a:custGeom>
          <a:solidFill>
            <a:srgbClr val="085047"/>
          </a:solidFill>
          <a:ln>
            <a:noFill/>
          </a:ln>
        </p:spPr>
        <p:txBody>
          <a:bodyPr vert="horz" wrap="square" lIns="81614" tIns="40807" rIns="81614" bIns="40807" numCol="1" anchor="t" anchorCtr="0" compatLnSpc="1"/>
          <a:lstStyle/>
          <a:p>
            <a:endParaRPr lang="zh-CN" altLang="en-US"/>
          </a:p>
        </p:txBody>
      </p:sp>
      <p:sp>
        <p:nvSpPr>
          <p:cNvPr id="31" name="Freeform 19"/>
          <p:cNvSpPr/>
          <p:nvPr/>
        </p:nvSpPr>
        <p:spPr bwMode="auto">
          <a:xfrm>
            <a:off x="2195737" y="-318655"/>
            <a:ext cx="1372582" cy="5462155"/>
          </a:xfrm>
          <a:custGeom>
            <a:avLst/>
            <a:gdLst>
              <a:gd name="T0" fmla="*/ 0 w 1703"/>
              <a:gd name="T1" fmla="*/ 0 h 9079"/>
              <a:gd name="T2" fmla="*/ 1703 w 1703"/>
              <a:gd name="T3" fmla="*/ 4539 h 9079"/>
              <a:gd name="T4" fmla="*/ 0 w 1703"/>
              <a:gd name="T5" fmla="*/ 9079 h 9079"/>
            </a:gdLst>
            <a:ahLst/>
            <a:cxnLst>
              <a:cxn ang="0">
                <a:pos x="T0" y="T1"/>
              </a:cxn>
              <a:cxn ang="0">
                <a:pos x="T2" y="T3"/>
              </a:cxn>
              <a:cxn ang="0">
                <a:pos x="T4" y="T5"/>
              </a:cxn>
            </a:cxnLst>
            <a:rect l="0" t="0" r="r" b="b"/>
            <a:pathLst>
              <a:path w="1703" h="9079">
                <a:moveTo>
                  <a:pt x="0" y="0"/>
                </a:moveTo>
                <a:cubicBezTo>
                  <a:pt x="1060" y="1213"/>
                  <a:pt x="1703" y="2801"/>
                  <a:pt x="1703" y="4539"/>
                </a:cubicBezTo>
                <a:cubicBezTo>
                  <a:pt x="1703" y="6277"/>
                  <a:pt x="1060" y="7865"/>
                  <a:pt x="0" y="9079"/>
                </a:cubicBezTo>
              </a:path>
            </a:pathLst>
          </a:custGeom>
          <a:noFill/>
          <a:ln w="8" cap="flat">
            <a:solidFill>
              <a:srgbClr val="2E2C2C"/>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81614" tIns="40807" rIns="81614" bIns="40807" numCol="1" anchor="t" anchorCtr="0" compatLnSpc="1"/>
          <a:lstStyle/>
          <a:p>
            <a:endParaRPr lang="zh-CN" altLang="en-US"/>
          </a:p>
        </p:txBody>
      </p:sp>
      <p:sp>
        <p:nvSpPr>
          <p:cNvPr id="32" name="椭圆 31"/>
          <p:cNvSpPr>
            <a:spLocks noChangeAspect="1"/>
          </p:cNvSpPr>
          <p:nvPr/>
        </p:nvSpPr>
        <p:spPr bwMode="auto">
          <a:xfrm>
            <a:off x="3040848" y="920424"/>
            <a:ext cx="575900" cy="547156"/>
          </a:xfrm>
          <a:prstGeom prst="ellipse">
            <a:avLst/>
          </a:prstGeom>
          <a:solidFill>
            <a:srgbClr val="085047"/>
          </a:solidFill>
          <a:ln w="9525" cap="flat" cmpd="sng" algn="ctr">
            <a:noFill/>
            <a:prstDash val="solid"/>
            <a:round/>
            <a:headEnd type="none" w="med" len="med"/>
            <a:tailEnd type="none" w="med" len="med"/>
          </a:ln>
          <a:effectLst/>
        </p:spPr>
        <p:txBody>
          <a:bodyPr vert="horz" wrap="square" lIns="81614" tIns="40807" rIns="81614" bIns="40807" numCol="1" rtlCol="0" anchor="t" anchorCtr="0" compatLnSpc="1"/>
          <a:lstStyle/>
          <a:p>
            <a:pPr defTabSz="815975"/>
            <a:endParaRPr lang="zh-CN" altLang="en-US"/>
          </a:p>
        </p:txBody>
      </p:sp>
      <p:sp>
        <p:nvSpPr>
          <p:cNvPr id="33" name="椭圆 32"/>
          <p:cNvSpPr>
            <a:spLocks noChangeAspect="1"/>
          </p:cNvSpPr>
          <p:nvPr/>
        </p:nvSpPr>
        <p:spPr bwMode="auto">
          <a:xfrm>
            <a:off x="3259870" y="1822287"/>
            <a:ext cx="575900" cy="547156"/>
          </a:xfrm>
          <a:prstGeom prst="ellipse">
            <a:avLst/>
          </a:prstGeom>
          <a:solidFill>
            <a:srgbClr val="085047"/>
          </a:solidFill>
          <a:ln w="9525" cap="flat" cmpd="sng" algn="ctr">
            <a:noFill/>
            <a:prstDash val="solid"/>
            <a:round/>
            <a:headEnd type="none" w="med" len="med"/>
            <a:tailEnd type="none" w="med" len="med"/>
          </a:ln>
          <a:effectLst/>
        </p:spPr>
        <p:txBody>
          <a:bodyPr vert="horz" wrap="square" lIns="81614" tIns="40807" rIns="81614" bIns="40807" numCol="1" rtlCol="0" anchor="t" anchorCtr="0" compatLnSpc="1"/>
          <a:lstStyle/>
          <a:p>
            <a:pPr defTabSz="815975"/>
            <a:endParaRPr lang="zh-CN" altLang="en-US"/>
          </a:p>
        </p:txBody>
      </p:sp>
      <p:sp>
        <p:nvSpPr>
          <p:cNvPr id="34" name="椭圆 33"/>
          <p:cNvSpPr>
            <a:spLocks noChangeAspect="1"/>
          </p:cNvSpPr>
          <p:nvPr/>
        </p:nvSpPr>
        <p:spPr bwMode="auto">
          <a:xfrm>
            <a:off x="3252525" y="2686383"/>
            <a:ext cx="575900" cy="547156"/>
          </a:xfrm>
          <a:prstGeom prst="ellipse">
            <a:avLst/>
          </a:prstGeom>
          <a:solidFill>
            <a:srgbClr val="085047"/>
          </a:solidFill>
          <a:ln w="9525" cap="flat" cmpd="sng" algn="ctr">
            <a:noFill/>
            <a:prstDash val="solid"/>
            <a:round/>
            <a:headEnd type="none" w="med" len="med"/>
            <a:tailEnd type="none" w="med" len="med"/>
          </a:ln>
          <a:effectLst/>
        </p:spPr>
        <p:txBody>
          <a:bodyPr vert="horz" wrap="square" lIns="81614" tIns="40807" rIns="81614" bIns="40807" numCol="1" rtlCol="0" anchor="t" anchorCtr="0" compatLnSpc="1"/>
          <a:lstStyle/>
          <a:p>
            <a:pPr defTabSz="815975"/>
            <a:endParaRPr lang="zh-CN" altLang="en-US"/>
          </a:p>
        </p:txBody>
      </p:sp>
      <p:sp>
        <p:nvSpPr>
          <p:cNvPr id="62" name="椭圆 61"/>
          <p:cNvSpPr>
            <a:spLocks noChangeAspect="1"/>
          </p:cNvSpPr>
          <p:nvPr/>
        </p:nvSpPr>
        <p:spPr bwMode="auto">
          <a:xfrm>
            <a:off x="3024153" y="3536762"/>
            <a:ext cx="575900" cy="547156"/>
          </a:xfrm>
          <a:prstGeom prst="ellipse">
            <a:avLst/>
          </a:prstGeom>
          <a:solidFill>
            <a:srgbClr val="085047"/>
          </a:solidFill>
          <a:ln w="9525" cap="flat" cmpd="sng" algn="ctr">
            <a:noFill/>
            <a:prstDash val="solid"/>
            <a:round/>
            <a:headEnd type="none" w="med" len="med"/>
            <a:tailEnd type="none" w="med" len="med"/>
          </a:ln>
          <a:effectLst/>
        </p:spPr>
        <p:txBody>
          <a:bodyPr vert="horz" wrap="square" lIns="81614" tIns="40807" rIns="81614" bIns="40807" numCol="1" rtlCol="0" anchor="t" anchorCtr="0" compatLnSpc="1"/>
          <a:lstStyle/>
          <a:p>
            <a:pPr defTabSz="815975"/>
            <a:endParaRPr lang="zh-CN" altLang="en-US"/>
          </a:p>
        </p:txBody>
      </p:sp>
      <p:sp>
        <p:nvSpPr>
          <p:cNvPr id="63" name="圆角矩形 62"/>
          <p:cNvSpPr/>
          <p:nvPr/>
        </p:nvSpPr>
        <p:spPr bwMode="auto">
          <a:xfrm>
            <a:off x="3712034" y="978563"/>
            <a:ext cx="3236230" cy="456370"/>
          </a:xfrm>
          <a:prstGeom prst="roundRect">
            <a:avLst>
              <a:gd name="adj" fmla="val 50000"/>
            </a:avLst>
          </a:prstGeom>
          <a:noFill/>
          <a:ln w="9525" cap="flat" cmpd="sng" algn="ctr">
            <a:solidFill>
              <a:srgbClr val="085029"/>
            </a:solidFill>
            <a:prstDash val="solid"/>
            <a:round/>
            <a:headEnd type="none" w="med" len="med"/>
            <a:tailEnd type="none" w="med" len="med"/>
          </a:ln>
          <a:effectLst/>
        </p:spPr>
        <p:txBody>
          <a:bodyPr vert="horz" wrap="square" lIns="81614" tIns="40807" rIns="81614" bIns="40807" numCol="1" rtlCol="0" anchor="t" anchorCtr="0" compatLnSpc="1"/>
          <a:lstStyle/>
          <a:p>
            <a:pPr defTabSz="815975"/>
            <a:endParaRPr lang="zh-CN" altLang="en-US" b="0">
              <a:solidFill>
                <a:schemeClr val="bg2">
                  <a:lumMod val="25000"/>
                </a:schemeClr>
              </a:solidFill>
              <a:latin typeface="方正黑体简体" panose="03000509000000000000" pitchFamily="2" charset="-122"/>
              <a:ea typeface="方正黑体简体" panose="03000509000000000000" pitchFamily="2" charset="-122"/>
            </a:endParaRPr>
          </a:p>
        </p:txBody>
      </p:sp>
      <p:sp>
        <p:nvSpPr>
          <p:cNvPr id="64" name="圆角矩形 63"/>
          <p:cNvSpPr/>
          <p:nvPr/>
        </p:nvSpPr>
        <p:spPr bwMode="auto">
          <a:xfrm>
            <a:off x="3938169" y="1866918"/>
            <a:ext cx="3148403" cy="456370"/>
          </a:xfrm>
          <a:prstGeom prst="roundRect">
            <a:avLst>
              <a:gd name="adj" fmla="val 50000"/>
            </a:avLst>
          </a:prstGeom>
          <a:noFill/>
          <a:ln w="9525" cap="flat" cmpd="sng" algn="ctr">
            <a:solidFill>
              <a:srgbClr val="085029"/>
            </a:solidFill>
            <a:prstDash val="solid"/>
            <a:round/>
            <a:headEnd type="none" w="med" len="med"/>
            <a:tailEnd type="none" w="med" len="med"/>
          </a:ln>
          <a:effectLst/>
        </p:spPr>
        <p:txBody>
          <a:bodyPr vert="horz" wrap="square" lIns="81614" tIns="40807" rIns="81614" bIns="40807" numCol="1" rtlCol="0" anchor="t" anchorCtr="0" compatLnSpc="1"/>
          <a:lstStyle/>
          <a:p>
            <a:pPr defTabSz="815975"/>
            <a:endParaRPr lang="zh-CN" altLang="en-US" b="0">
              <a:latin typeface="方正黑体简体" panose="03000509000000000000" pitchFamily="2" charset="-122"/>
              <a:ea typeface="方正黑体简体" panose="03000509000000000000" pitchFamily="2" charset="-122"/>
            </a:endParaRPr>
          </a:p>
        </p:txBody>
      </p:sp>
      <p:sp>
        <p:nvSpPr>
          <p:cNvPr id="65" name="圆角矩形 64"/>
          <p:cNvSpPr/>
          <p:nvPr/>
        </p:nvSpPr>
        <p:spPr bwMode="auto">
          <a:xfrm>
            <a:off x="3941455" y="2730110"/>
            <a:ext cx="3145117" cy="456370"/>
          </a:xfrm>
          <a:prstGeom prst="roundRect">
            <a:avLst>
              <a:gd name="adj" fmla="val 50000"/>
            </a:avLst>
          </a:prstGeom>
          <a:noFill/>
          <a:ln w="9525" cap="flat" cmpd="sng" algn="ctr">
            <a:solidFill>
              <a:srgbClr val="085029"/>
            </a:solidFill>
            <a:prstDash val="solid"/>
            <a:round/>
            <a:headEnd type="none" w="med" len="med"/>
            <a:tailEnd type="none" w="med" len="med"/>
          </a:ln>
          <a:effectLst/>
        </p:spPr>
        <p:txBody>
          <a:bodyPr vert="horz" wrap="square" lIns="81614" tIns="40807" rIns="81614" bIns="40807" numCol="1" rtlCol="0" anchor="t" anchorCtr="0" compatLnSpc="1"/>
          <a:lstStyle/>
          <a:p>
            <a:pPr defTabSz="815975"/>
            <a:endParaRPr lang="zh-CN" altLang="en-US" b="0">
              <a:latin typeface="方正黑体简体" panose="03000509000000000000" pitchFamily="2" charset="-122"/>
              <a:ea typeface="方正黑体简体" panose="03000509000000000000" pitchFamily="2" charset="-122"/>
            </a:endParaRPr>
          </a:p>
        </p:txBody>
      </p:sp>
      <p:sp>
        <p:nvSpPr>
          <p:cNvPr id="66" name="圆角矩形 65"/>
          <p:cNvSpPr/>
          <p:nvPr/>
        </p:nvSpPr>
        <p:spPr bwMode="auto">
          <a:xfrm>
            <a:off x="3728782" y="3591751"/>
            <a:ext cx="3176049" cy="456370"/>
          </a:xfrm>
          <a:prstGeom prst="roundRect">
            <a:avLst>
              <a:gd name="adj" fmla="val 50000"/>
            </a:avLst>
          </a:prstGeom>
          <a:noFill/>
          <a:ln w="9525" cap="flat" cmpd="sng" algn="ctr">
            <a:solidFill>
              <a:srgbClr val="085029"/>
            </a:solidFill>
            <a:prstDash val="solid"/>
            <a:round/>
            <a:headEnd type="none" w="med" len="med"/>
            <a:tailEnd type="none" w="med" len="med"/>
          </a:ln>
          <a:effectLst/>
        </p:spPr>
        <p:txBody>
          <a:bodyPr vert="horz" wrap="square" lIns="81614" tIns="40807" rIns="81614" bIns="40807" numCol="1" rtlCol="0" anchor="t" anchorCtr="0" compatLnSpc="1"/>
          <a:lstStyle/>
          <a:p>
            <a:pPr defTabSz="815975"/>
            <a:endParaRPr lang="zh-CN" altLang="en-US" b="0">
              <a:latin typeface="方正黑体简体" panose="03000509000000000000" pitchFamily="2" charset="-122"/>
              <a:ea typeface="方正黑体简体" panose="03000509000000000000" pitchFamily="2" charset="-122"/>
            </a:endParaRPr>
          </a:p>
        </p:txBody>
      </p:sp>
      <p:sp>
        <p:nvSpPr>
          <p:cNvPr id="67" name="TextBox 66"/>
          <p:cNvSpPr txBox="1"/>
          <p:nvPr/>
        </p:nvSpPr>
        <p:spPr>
          <a:xfrm>
            <a:off x="4059147" y="1010887"/>
            <a:ext cx="2588562" cy="405576"/>
          </a:xfrm>
          <a:prstGeom prst="rect">
            <a:avLst/>
          </a:prstGeom>
          <a:noFill/>
        </p:spPr>
        <p:txBody>
          <a:bodyPr wrap="none" lIns="81614" tIns="40807" rIns="81614" bIns="40807" rtlCol="0">
            <a:spAutoFit/>
          </a:bodyPr>
          <a:lstStyle/>
          <a:p>
            <a:r>
              <a:rPr lang="zh-CN" altLang="en-US" sz="2100" b="0" dirty="0" smtClean="0">
                <a:latin typeface="方正黑体简体" panose="03000509000000000000" pitchFamily="2" charset="-122"/>
                <a:ea typeface="方正黑体简体" panose="03000509000000000000" pitchFamily="2" charset="-122"/>
              </a:rPr>
              <a:t>请输入第一部分标题</a:t>
            </a:r>
            <a:endParaRPr lang="zh-CN" altLang="en-US" sz="2100" b="0" dirty="0">
              <a:latin typeface="方正黑体简体" panose="03000509000000000000" pitchFamily="2" charset="-122"/>
              <a:ea typeface="方正黑体简体" panose="03000509000000000000" pitchFamily="2" charset="-122"/>
            </a:endParaRPr>
          </a:p>
        </p:txBody>
      </p:sp>
      <p:sp>
        <p:nvSpPr>
          <p:cNvPr id="68" name="TextBox 67"/>
          <p:cNvSpPr txBox="1"/>
          <p:nvPr/>
        </p:nvSpPr>
        <p:spPr>
          <a:xfrm>
            <a:off x="4193306" y="1896764"/>
            <a:ext cx="2588562" cy="405576"/>
          </a:xfrm>
          <a:prstGeom prst="rect">
            <a:avLst/>
          </a:prstGeom>
          <a:noFill/>
        </p:spPr>
        <p:txBody>
          <a:bodyPr wrap="none" lIns="81614" tIns="40807" rIns="81614" bIns="40807" rtlCol="0">
            <a:spAutoFit/>
          </a:bodyPr>
          <a:lstStyle/>
          <a:p>
            <a:r>
              <a:rPr lang="zh-CN" altLang="en-US" sz="2100" b="0" dirty="0">
                <a:latin typeface="方正黑体简体" panose="03000509000000000000" pitchFamily="2" charset="-122"/>
                <a:ea typeface="方正黑体简体" panose="03000509000000000000" pitchFamily="2" charset="-122"/>
              </a:rPr>
              <a:t>请输入</a:t>
            </a:r>
            <a:r>
              <a:rPr lang="zh-CN" altLang="en-US" sz="2100" b="0" dirty="0" smtClean="0">
                <a:latin typeface="方正黑体简体" panose="03000509000000000000" pitchFamily="2" charset="-122"/>
                <a:ea typeface="方正黑体简体" panose="03000509000000000000" pitchFamily="2" charset="-122"/>
              </a:rPr>
              <a:t>第二部分</a:t>
            </a:r>
            <a:r>
              <a:rPr lang="zh-CN" altLang="en-US" sz="2100" b="0" dirty="0">
                <a:latin typeface="方正黑体简体" panose="03000509000000000000" pitchFamily="2" charset="-122"/>
                <a:ea typeface="方正黑体简体" panose="03000509000000000000" pitchFamily="2" charset="-122"/>
              </a:rPr>
              <a:t>标题</a:t>
            </a:r>
          </a:p>
        </p:txBody>
      </p:sp>
      <p:sp>
        <p:nvSpPr>
          <p:cNvPr id="69" name="TextBox 68"/>
          <p:cNvSpPr txBox="1"/>
          <p:nvPr/>
        </p:nvSpPr>
        <p:spPr>
          <a:xfrm>
            <a:off x="4228482" y="2751981"/>
            <a:ext cx="2588562" cy="405576"/>
          </a:xfrm>
          <a:prstGeom prst="rect">
            <a:avLst/>
          </a:prstGeom>
          <a:noFill/>
        </p:spPr>
        <p:txBody>
          <a:bodyPr wrap="none" lIns="81614" tIns="40807" rIns="81614" bIns="40807" rtlCol="0">
            <a:spAutoFit/>
          </a:bodyPr>
          <a:lstStyle/>
          <a:p>
            <a:r>
              <a:rPr lang="zh-CN" altLang="en-US" sz="2100" b="0" dirty="0">
                <a:latin typeface="方正黑体简体" panose="03000509000000000000" pitchFamily="2" charset="-122"/>
                <a:ea typeface="方正黑体简体" panose="03000509000000000000" pitchFamily="2" charset="-122"/>
              </a:rPr>
              <a:t>请输入</a:t>
            </a:r>
            <a:r>
              <a:rPr lang="zh-CN" altLang="en-US" sz="2100" b="0" dirty="0" smtClean="0">
                <a:latin typeface="方正黑体简体" panose="03000509000000000000" pitchFamily="2" charset="-122"/>
                <a:ea typeface="方正黑体简体" panose="03000509000000000000" pitchFamily="2" charset="-122"/>
              </a:rPr>
              <a:t>第三部分</a:t>
            </a:r>
            <a:r>
              <a:rPr lang="zh-CN" altLang="en-US" sz="2100" b="0" dirty="0">
                <a:latin typeface="方正黑体简体" panose="03000509000000000000" pitchFamily="2" charset="-122"/>
                <a:ea typeface="方正黑体简体" panose="03000509000000000000" pitchFamily="2" charset="-122"/>
              </a:rPr>
              <a:t>标题</a:t>
            </a:r>
          </a:p>
        </p:txBody>
      </p:sp>
      <p:sp>
        <p:nvSpPr>
          <p:cNvPr id="70" name="TextBox 69"/>
          <p:cNvSpPr txBox="1"/>
          <p:nvPr/>
        </p:nvSpPr>
        <p:spPr>
          <a:xfrm>
            <a:off x="3986130" y="3622643"/>
            <a:ext cx="2588562" cy="405576"/>
          </a:xfrm>
          <a:prstGeom prst="rect">
            <a:avLst/>
          </a:prstGeom>
          <a:noFill/>
        </p:spPr>
        <p:txBody>
          <a:bodyPr wrap="none" lIns="81614" tIns="40807" rIns="81614" bIns="40807" rtlCol="0">
            <a:spAutoFit/>
          </a:bodyPr>
          <a:lstStyle/>
          <a:p>
            <a:r>
              <a:rPr lang="zh-CN" altLang="en-US" sz="2100" b="0" dirty="0">
                <a:latin typeface="方正黑体简体" panose="03000509000000000000" pitchFamily="2" charset="-122"/>
                <a:ea typeface="方正黑体简体" panose="03000509000000000000" pitchFamily="2" charset="-122"/>
              </a:rPr>
              <a:t>请输入</a:t>
            </a:r>
            <a:r>
              <a:rPr lang="zh-CN" altLang="en-US" sz="2100" b="0" dirty="0" smtClean="0">
                <a:latin typeface="方正黑体简体" panose="03000509000000000000" pitchFamily="2" charset="-122"/>
                <a:ea typeface="方正黑体简体" panose="03000509000000000000" pitchFamily="2" charset="-122"/>
              </a:rPr>
              <a:t>第四部分</a:t>
            </a:r>
            <a:r>
              <a:rPr lang="zh-CN" altLang="en-US" sz="2100" b="0" dirty="0">
                <a:latin typeface="方正黑体简体" panose="03000509000000000000" pitchFamily="2" charset="-122"/>
                <a:ea typeface="方正黑体简体" panose="03000509000000000000" pitchFamily="2" charset="-122"/>
              </a:rPr>
              <a:t>标题</a:t>
            </a:r>
          </a:p>
        </p:txBody>
      </p:sp>
      <p:sp>
        <p:nvSpPr>
          <p:cNvPr id="71" name="TextBox 70"/>
          <p:cNvSpPr txBox="1"/>
          <p:nvPr/>
        </p:nvSpPr>
        <p:spPr>
          <a:xfrm>
            <a:off x="3152532" y="944085"/>
            <a:ext cx="339550" cy="497909"/>
          </a:xfrm>
          <a:prstGeom prst="rect">
            <a:avLst/>
          </a:prstGeom>
          <a:noFill/>
        </p:spPr>
        <p:txBody>
          <a:bodyPr wrap="none" lIns="81614" tIns="40807" rIns="81614" bIns="40807" rtlCol="0">
            <a:spAutoFit/>
          </a:bodyPr>
          <a:lstStyle/>
          <a:p>
            <a:r>
              <a:rPr lang="en-US" altLang="zh-CN" sz="2700" b="1" dirty="0">
                <a:solidFill>
                  <a:srgbClr val="F8F8F8"/>
                </a:solidFill>
                <a:latin typeface="+mn-ea"/>
              </a:rPr>
              <a:t>1</a:t>
            </a:r>
            <a:endParaRPr lang="zh-CN" altLang="en-US" sz="2700" b="1" dirty="0">
              <a:solidFill>
                <a:srgbClr val="F8F8F8"/>
              </a:solidFill>
              <a:latin typeface="+mn-ea"/>
            </a:endParaRPr>
          </a:p>
        </p:txBody>
      </p:sp>
      <p:sp>
        <p:nvSpPr>
          <p:cNvPr id="72" name="TextBox 71"/>
          <p:cNvSpPr txBox="1"/>
          <p:nvPr/>
        </p:nvSpPr>
        <p:spPr>
          <a:xfrm>
            <a:off x="3368819" y="1841217"/>
            <a:ext cx="339550" cy="497909"/>
          </a:xfrm>
          <a:prstGeom prst="rect">
            <a:avLst/>
          </a:prstGeom>
          <a:noFill/>
        </p:spPr>
        <p:txBody>
          <a:bodyPr wrap="none" lIns="81614" tIns="40807" rIns="81614" bIns="40807" rtlCol="0">
            <a:spAutoFit/>
          </a:bodyPr>
          <a:lstStyle/>
          <a:p>
            <a:r>
              <a:rPr lang="en-US" altLang="zh-CN" sz="2700" b="1" dirty="0">
                <a:solidFill>
                  <a:srgbClr val="F8F8F8"/>
                </a:solidFill>
                <a:latin typeface="+mn-ea"/>
              </a:rPr>
              <a:t>2</a:t>
            </a:r>
            <a:endParaRPr lang="zh-CN" altLang="en-US" sz="2700" b="1" dirty="0">
              <a:solidFill>
                <a:srgbClr val="F8F8F8"/>
              </a:solidFill>
              <a:latin typeface="+mn-ea"/>
            </a:endParaRPr>
          </a:p>
        </p:txBody>
      </p:sp>
      <p:sp>
        <p:nvSpPr>
          <p:cNvPr id="73" name="TextBox 72"/>
          <p:cNvSpPr txBox="1"/>
          <p:nvPr/>
        </p:nvSpPr>
        <p:spPr>
          <a:xfrm>
            <a:off x="3368840" y="2704222"/>
            <a:ext cx="339550" cy="497909"/>
          </a:xfrm>
          <a:prstGeom prst="rect">
            <a:avLst/>
          </a:prstGeom>
          <a:noFill/>
        </p:spPr>
        <p:txBody>
          <a:bodyPr wrap="none" lIns="81614" tIns="40807" rIns="81614" bIns="40807" rtlCol="0">
            <a:spAutoFit/>
          </a:bodyPr>
          <a:lstStyle/>
          <a:p>
            <a:r>
              <a:rPr lang="en-US" altLang="zh-CN" sz="2700" b="1" dirty="0">
                <a:solidFill>
                  <a:srgbClr val="F8F8F8"/>
                </a:solidFill>
                <a:latin typeface="+mn-ea"/>
              </a:rPr>
              <a:t>3</a:t>
            </a:r>
            <a:endParaRPr lang="zh-CN" altLang="en-US" sz="2700" b="1" dirty="0">
              <a:solidFill>
                <a:srgbClr val="F8F8F8"/>
              </a:solidFill>
              <a:latin typeface="+mn-ea"/>
            </a:endParaRPr>
          </a:p>
        </p:txBody>
      </p:sp>
      <p:sp>
        <p:nvSpPr>
          <p:cNvPr id="74" name="TextBox 73"/>
          <p:cNvSpPr txBox="1"/>
          <p:nvPr/>
        </p:nvSpPr>
        <p:spPr>
          <a:xfrm>
            <a:off x="3140820" y="3544677"/>
            <a:ext cx="339550" cy="497909"/>
          </a:xfrm>
          <a:prstGeom prst="rect">
            <a:avLst/>
          </a:prstGeom>
          <a:noFill/>
        </p:spPr>
        <p:txBody>
          <a:bodyPr wrap="none" lIns="81614" tIns="40807" rIns="81614" bIns="40807" rtlCol="0">
            <a:spAutoFit/>
          </a:bodyPr>
          <a:lstStyle/>
          <a:p>
            <a:r>
              <a:rPr lang="en-US" altLang="zh-CN" sz="2700" b="1" dirty="0">
                <a:solidFill>
                  <a:srgbClr val="F8F8F8"/>
                </a:solidFill>
                <a:latin typeface="+mn-ea"/>
              </a:rPr>
              <a:t>4</a:t>
            </a:r>
            <a:endParaRPr lang="zh-CN" altLang="en-US" sz="2700" b="1" dirty="0">
              <a:solidFill>
                <a:srgbClr val="F8F8F8"/>
              </a:solidFill>
              <a:latin typeface="+mn-ea"/>
            </a:endParaRPr>
          </a:p>
        </p:txBody>
      </p:sp>
      <p:sp>
        <p:nvSpPr>
          <p:cNvPr id="75" name="Oval 14"/>
          <p:cNvSpPr>
            <a:spLocks noChangeArrowheads="1"/>
          </p:cNvSpPr>
          <p:nvPr/>
        </p:nvSpPr>
        <p:spPr bwMode="auto">
          <a:xfrm>
            <a:off x="943185" y="1578145"/>
            <a:ext cx="1853878" cy="1812622"/>
          </a:xfrm>
          <a:prstGeom prst="ellipse">
            <a:avLst/>
          </a:prstGeom>
          <a:solidFill>
            <a:srgbClr val="085047"/>
          </a:solidFill>
          <a:ln>
            <a:noFill/>
          </a:ln>
        </p:spPr>
        <p:txBody>
          <a:bodyPr vert="horz" wrap="square" lIns="81614" tIns="40807" rIns="81614" bIns="40807" numCol="1" anchor="t" anchorCtr="0" compatLnSpc="1"/>
          <a:lstStyle/>
          <a:p>
            <a:endParaRPr lang="zh-CN" altLang="en-US"/>
          </a:p>
        </p:txBody>
      </p:sp>
      <p:sp>
        <p:nvSpPr>
          <p:cNvPr id="76" name="Freeform 15"/>
          <p:cNvSpPr>
            <a:spLocks noEditPoints="1"/>
          </p:cNvSpPr>
          <p:nvPr/>
        </p:nvSpPr>
        <p:spPr bwMode="auto">
          <a:xfrm>
            <a:off x="1375799" y="1799669"/>
            <a:ext cx="976939" cy="872172"/>
          </a:xfrm>
          <a:custGeom>
            <a:avLst/>
            <a:gdLst>
              <a:gd name="T0" fmla="*/ 1051 w 1910"/>
              <a:gd name="T1" fmla="*/ 1550 h 1774"/>
              <a:gd name="T2" fmla="*/ 788 w 1910"/>
              <a:gd name="T3" fmla="*/ 1668 h 1774"/>
              <a:gd name="T4" fmla="*/ 535 w 1910"/>
              <a:gd name="T5" fmla="*/ 59 h 1774"/>
              <a:gd name="T6" fmla="*/ 591 w 1910"/>
              <a:gd name="T7" fmla="*/ 95 h 1774"/>
              <a:gd name="T8" fmla="*/ 963 w 1910"/>
              <a:gd name="T9" fmla="*/ 4 h 1774"/>
              <a:gd name="T10" fmla="*/ 477 w 1910"/>
              <a:gd name="T11" fmla="*/ 72 h 1774"/>
              <a:gd name="T12" fmla="*/ 582 w 1910"/>
              <a:gd name="T13" fmla="*/ 175 h 1774"/>
              <a:gd name="T14" fmla="*/ 560 w 1910"/>
              <a:gd name="T15" fmla="*/ 959 h 1774"/>
              <a:gd name="T16" fmla="*/ 454 w 1910"/>
              <a:gd name="T17" fmla="*/ 856 h 1774"/>
              <a:gd name="T18" fmla="*/ 477 w 1910"/>
              <a:gd name="T19" fmla="*/ 72 h 1774"/>
              <a:gd name="T20" fmla="*/ 869 w 1910"/>
              <a:gd name="T21" fmla="*/ 340 h 1774"/>
              <a:gd name="T22" fmla="*/ 1316 w 1910"/>
              <a:gd name="T23" fmla="*/ 289 h 1774"/>
              <a:gd name="T24" fmla="*/ 820 w 1910"/>
              <a:gd name="T25" fmla="*/ 308 h 1774"/>
              <a:gd name="T26" fmla="*/ 845 w 1910"/>
              <a:gd name="T27" fmla="*/ 375 h 1774"/>
              <a:gd name="T28" fmla="*/ 867 w 1910"/>
              <a:gd name="T29" fmla="*/ 1187 h 1774"/>
              <a:gd name="T30" fmla="*/ 762 w 1910"/>
              <a:gd name="T31" fmla="*/ 1155 h 1774"/>
              <a:gd name="T32" fmla="*/ 740 w 1910"/>
              <a:gd name="T33" fmla="*/ 343 h 1774"/>
              <a:gd name="T34" fmla="*/ 908 w 1910"/>
              <a:gd name="T35" fmla="*/ 408 h 1774"/>
              <a:gd name="T36" fmla="*/ 1440 w 1910"/>
              <a:gd name="T37" fmla="*/ 408 h 1774"/>
              <a:gd name="T38" fmla="*/ 1368 w 1910"/>
              <a:gd name="T39" fmla="*/ 1142 h 1774"/>
              <a:gd name="T40" fmla="*/ 908 w 1910"/>
              <a:gd name="T41" fmla="*/ 408 h 1774"/>
              <a:gd name="T42" fmla="*/ 1356 w 1910"/>
              <a:gd name="T43" fmla="*/ 469 h 1774"/>
              <a:gd name="T44" fmla="*/ 996 w 1910"/>
              <a:gd name="T45" fmla="*/ 677 h 1774"/>
              <a:gd name="T46" fmla="*/ 622 w 1910"/>
              <a:gd name="T47" fmla="*/ 158 h 1774"/>
              <a:gd name="T48" fmla="*/ 1155 w 1910"/>
              <a:gd name="T49" fmla="*/ 158 h 1774"/>
              <a:gd name="T50" fmla="*/ 719 w 1910"/>
              <a:gd name="T51" fmla="*/ 233 h 1774"/>
              <a:gd name="T52" fmla="*/ 677 w 1910"/>
              <a:gd name="T53" fmla="*/ 944 h 1774"/>
              <a:gd name="T54" fmla="*/ 622 w 1910"/>
              <a:gd name="T55" fmla="*/ 158 h 1774"/>
              <a:gd name="T56" fmla="*/ 378 w 1910"/>
              <a:gd name="T57" fmla="*/ 530 h 1774"/>
              <a:gd name="T58" fmla="*/ 293 w 1910"/>
              <a:gd name="T59" fmla="*/ 381 h 1774"/>
              <a:gd name="T60" fmla="*/ 152 w 1910"/>
              <a:gd name="T61" fmla="*/ 1314 h 1774"/>
              <a:gd name="T62" fmla="*/ 254 w 1910"/>
              <a:gd name="T63" fmla="*/ 1450 h 1774"/>
              <a:gd name="T64" fmla="*/ 0 w 1910"/>
              <a:gd name="T65" fmla="*/ 1774 h 1774"/>
              <a:gd name="T66" fmla="*/ 1910 w 1910"/>
              <a:gd name="T67" fmla="*/ 1651 h 1774"/>
              <a:gd name="T68" fmla="*/ 1748 w 1910"/>
              <a:gd name="T69" fmla="*/ 1314 h 1774"/>
              <a:gd name="T70" fmla="*/ 1607 w 1910"/>
              <a:gd name="T71" fmla="*/ 381 h 1774"/>
              <a:gd name="T72" fmla="*/ 1523 w 1910"/>
              <a:gd name="T73" fmla="*/ 530 h 1774"/>
              <a:gd name="T74" fmla="*/ 1614 w 1910"/>
              <a:gd name="T75" fmla="*/ 1336 h 1774"/>
              <a:gd name="T76" fmla="*/ 286 w 1910"/>
              <a:gd name="T77" fmla="*/ 530 h 1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10" h="1774">
                <a:moveTo>
                  <a:pt x="848" y="1550"/>
                </a:moveTo>
                <a:lnTo>
                  <a:pt x="1051" y="1550"/>
                </a:lnTo>
                <a:lnTo>
                  <a:pt x="1122" y="1668"/>
                </a:lnTo>
                <a:lnTo>
                  <a:pt x="788" y="1668"/>
                </a:lnTo>
                <a:lnTo>
                  <a:pt x="848" y="1550"/>
                </a:lnTo>
                <a:close/>
                <a:moveTo>
                  <a:pt x="535" y="59"/>
                </a:moveTo>
                <a:lnTo>
                  <a:pt x="584" y="90"/>
                </a:lnTo>
                <a:cubicBezTo>
                  <a:pt x="587" y="92"/>
                  <a:pt x="589" y="93"/>
                  <a:pt x="591" y="95"/>
                </a:cubicBezTo>
                <a:lnTo>
                  <a:pt x="1031" y="39"/>
                </a:lnTo>
                <a:cubicBezTo>
                  <a:pt x="1020" y="15"/>
                  <a:pt x="994" y="0"/>
                  <a:pt x="963" y="4"/>
                </a:cubicBezTo>
                <a:lnTo>
                  <a:pt x="535" y="59"/>
                </a:lnTo>
                <a:close/>
                <a:moveTo>
                  <a:pt x="477" y="72"/>
                </a:moveTo>
                <a:lnTo>
                  <a:pt x="560" y="125"/>
                </a:lnTo>
                <a:cubicBezTo>
                  <a:pt x="572" y="133"/>
                  <a:pt x="582" y="155"/>
                  <a:pt x="582" y="175"/>
                </a:cubicBezTo>
                <a:lnTo>
                  <a:pt x="582" y="937"/>
                </a:lnTo>
                <a:cubicBezTo>
                  <a:pt x="582" y="957"/>
                  <a:pt x="572" y="966"/>
                  <a:pt x="560" y="959"/>
                </a:cubicBezTo>
                <a:lnTo>
                  <a:pt x="477" y="906"/>
                </a:lnTo>
                <a:cubicBezTo>
                  <a:pt x="464" y="898"/>
                  <a:pt x="454" y="875"/>
                  <a:pt x="454" y="856"/>
                </a:cubicBezTo>
                <a:lnTo>
                  <a:pt x="454" y="93"/>
                </a:lnTo>
                <a:cubicBezTo>
                  <a:pt x="454" y="74"/>
                  <a:pt x="464" y="64"/>
                  <a:pt x="477" y="72"/>
                </a:cubicBezTo>
                <a:close/>
                <a:moveTo>
                  <a:pt x="820" y="308"/>
                </a:moveTo>
                <a:lnTo>
                  <a:pt x="869" y="340"/>
                </a:lnTo>
                <a:cubicBezTo>
                  <a:pt x="872" y="341"/>
                  <a:pt x="874" y="343"/>
                  <a:pt x="877" y="345"/>
                </a:cubicBezTo>
                <a:lnTo>
                  <a:pt x="1316" y="289"/>
                </a:lnTo>
                <a:cubicBezTo>
                  <a:pt x="1305" y="264"/>
                  <a:pt x="1279" y="250"/>
                  <a:pt x="1249" y="253"/>
                </a:cubicBezTo>
                <a:lnTo>
                  <a:pt x="820" y="308"/>
                </a:lnTo>
                <a:close/>
                <a:moveTo>
                  <a:pt x="762" y="322"/>
                </a:moveTo>
                <a:lnTo>
                  <a:pt x="845" y="375"/>
                </a:lnTo>
                <a:cubicBezTo>
                  <a:pt x="857" y="382"/>
                  <a:pt x="867" y="405"/>
                  <a:pt x="867" y="424"/>
                </a:cubicBezTo>
                <a:lnTo>
                  <a:pt x="867" y="1187"/>
                </a:lnTo>
                <a:cubicBezTo>
                  <a:pt x="867" y="1206"/>
                  <a:pt x="857" y="1216"/>
                  <a:pt x="845" y="1208"/>
                </a:cubicBezTo>
                <a:lnTo>
                  <a:pt x="762" y="1155"/>
                </a:lnTo>
                <a:cubicBezTo>
                  <a:pt x="750" y="1147"/>
                  <a:pt x="740" y="1125"/>
                  <a:pt x="740" y="1105"/>
                </a:cubicBezTo>
                <a:lnTo>
                  <a:pt x="740" y="343"/>
                </a:lnTo>
                <a:cubicBezTo>
                  <a:pt x="740" y="323"/>
                  <a:pt x="750" y="314"/>
                  <a:pt x="762" y="322"/>
                </a:cubicBezTo>
                <a:close/>
                <a:moveTo>
                  <a:pt x="908" y="408"/>
                </a:moveTo>
                <a:lnTo>
                  <a:pt x="1368" y="349"/>
                </a:lnTo>
                <a:cubicBezTo>
                  <a:pt x="1407" y="344"/>
                  <a:pt x="1440" y="370"/>
                  <a:pt x="1440" y="408"/>
                </a:cubicBezTo>
                <a:lnTo>
                  <a:pt x="1440" y="1064"/>
                </a:lnTo>
                <a:cubicBezTo>
                  <a:pt x="1440" y="1102"/>
                  <a:pt x="1407" y="1137"/>
                  <a:pt x="1368" y="1142"/>
                </a:cubicBezTo>
                <a:lnTo>
                  <a:pt x="908" y="1201"/>
                </a:lnTo>
                <a:lnTo>
                  <a:pt x="908" y="408"/>
                </a:lnTo>
                <a:close/>
                <a:moveTo>
                  <a:pt x="996" y="515"/>
                </a:moveTo>
                <a:lnTo>
                  <a:pt x="1356" y="469"/>
                </a:lnTo>
                <a:lnTo>
                  <a:pt x="1356" y="631"/>
                </a:lnTo>
                <a:lnTo>
                  <a:pt x="996" y="677"/>
                </a:lnTo>
                <a:lnTo>
                  <a:pt x="996" y="515"/>
                </a:lnTo>
                <a:close/>
                <a:moveTo>
                  <a:pt x="622" y="158"/>
                </a:moveTo>
                <a:lnTo>
                  <a:pt x="1082" y="99"/>
                </a:lnTo>
                <a:cubicBezTo>
                  <a:pt x="1122" y="94"/>
                  <a:pt x="1155" y="121"/>
                  <a:pt x="1155" y="158"/>
                </a:cubicBezTo>
                <a:lnTo>
                  <a:pt x="1155" y="177"/>
                </a:lnTo>
                <a:lnTo>
                  <a:pt x="719" y="233"/>
                </a:lnTo>
                <a:cubicBezTo>
                  <a:pt x="688" y="242"/>
                  <a:pt x="676" y="262"/>
                  <a:pt x="677" y="303"/>
                </a:cubicBezTo>
                <a:lnTo>
                  <a:pt x="677" y="944"/>
                </a:lnTo>
                <a:lnTo>
                  <a:pt x="622" y="951"/>
                </a:lnTo>
                <a:lnTo>
                  <a:pt x="622" y="158"/>
                </a:lnTo>
                <a:close/>
                <a:moveTo>
                  <a:pt x="286" y="530"/>
                </a:moveTo>
                <a:lnTo>
                  <a:pt x="378" y="530"/>
                </a:lnTo>
                <a:lnTo>
                  <a:pt x="378" y="381"/>
                </a:lnTo>
                <a:lnTo>
                  <a:pt x="293" y="381"/>
                </a:lnTo>
                <a:cubicBezTo>
                  <a:pt x="215" y="381"/>
                  <a:pt x="152" y="445"/>
                  <a:pt x="152" y="523"/>
                </a:cubicBezTo>
                <a:lnTo>
                  <a:pt x="152" y="1314"/>
                </a:lnTo>
                <a:cubicBezTo>
                  <a:pt x="152" y="1378"/>
                  <a:pt x="195" y="1433"/>
                  <a:pt x="254" y="1450"/>
                </a:cubicBezTo>
                <a:lnTo>
                  <a:pt x="254" y="1450"/>
                </a:lnTo>
                <a:lnTo>
                  <a:pt x="0" y="1651"/>
                </a:lnTo>
                <a:lnTo>
                  <a:pt x="0" y="1774"/>
                </a:lnTo>
                <a:lnTo>
                  <a:pt x="1910" y="1774"/>
                </a:lnTo>
                <a:lnTo>
                  <a:pt x="1910" y="1651"/>
                </a:lnTo>
                <a:lnTo>
                  <a:pt x="1638" y="1452"/>
                </a:lnTo>
                <a:cubicBezTo>
                  <a:pt x="1701" y="1438"/>
                  <a:pt x="1748" y="1381"/>
                  <a:pt x="1748" y="1314"/>
                </a:cubicBezTo>
                <a:lnTo>
                  <a:pt x="1748" y="523"/>
                </a:lnTo>
                <a:cubicBezTo>
                  <a:pt x="1748" y="445"/>
                  <a:pt x="1685" y="381"/>
                  <a:pt x="1607" y="381"/>
                </a:cubicBezTo>
                <a:lnTo>
                  <a:pt x="1523" y="381"/>
                </a:lnTo>
                <a:lnTo>
                  <a:pt x="1523" y="530"/>
                </a:lnTo>
                <a:lnTo>
                  <a:pt x="1614" y="530"/>
                </a:lnTo>
                <a:lnTo>
                  <a:pt x="1614" y="1336"/>
                </a:lnTo>
                <a:lnTo>
                  <a:pt x="286" y="1336"/>
                </a:lnTo>
                <a:lnTo>
                  <a:pt x="286" y="5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81614" tIns="40807" rIns="81614" bIns="40807" numCol="1" anchor="t" anchorCtr="0" compatLnSpc="1"/>
          <a:lstStyle/>
          <a:p>
            <a:endParaRPr lang="zh-CN" altLang="en-US"/>
          </a:p>
        </p:txBody>
      </p:sp>
      <p:sp>
        <p:nvSpPr>
          <p:cNvPr id="77" name="TextBox 76"/>
          <p:cNvSpPr txBox="1"/>
          <p:nvPr/>
        </p:nvSpPr>
        <p:spPr>
          <a:xfrm>
            <a:off x="1360465" y="2696817"/>
            <a:ext cx="913633" cy="405576"/>
          </a:xfrm>
          <a:prstGeom prst="rect">
            <a:avLst/>
          </a:prstGeom>
          <a:noFill/>
        </p:spPr>
        <p:txBody>
          <a:bodyPr wrap="square" lIns="81614" tIns="40807" rIns="81614" bIns="40807" rtlCol="0">
            <a:spAutoFit/>
          </a:bodyPr>
          <a:lstStyle/>
          <a:p>
            <a:pPr algn="dist"/>
            <a:r>
              <a:rPr lang="zh-CN" altLang="en-US" sz="2100" b="1" dirty="0" smtClean="0">
                <a:solidFill>
                  <a:srgbClr val="F8F8F8"/>
                </a:solidFill>
                <a:latin typeface="+mn-ea"/>
              </a:rPr>
              <a:t>目录</a:t>
            </a:r>
            <a:endParaRPr lang="zh-CN" altLang="en-US" sz="2100" b="1" dirty="0">
              <a:solidFill>
                <a:srgbClr val="F8F8F8"/>
              </a:solidFill>
              <a:latin typeface="+mn-ea"/>
            </a:endParaRPr>
          </a:p>
        </p:txBody>
      </p:sp>
      <p:sp>
        <p:nvSpPr>
          <p:cNvPr id="78" name="TextBox 77"/>
          <p:cNvSpPr txBox="1"/>
          <p:nvPr/>
        </p:nvSpPr>
        <p:spPr>
          <a:xfrm>
            <a:off x="1390087" y="2989883"/>
            <a:ext cx="882967" cy="297855"/>
          </a:xfrm>
          <a:prstGeom prst="rect">
            <a:avLst/>
          </a:prstGeom>
          <a:noFill/>
        </p:spPr>
        <p:txBody>
          <a:bodyPr wrap="none" lIns="81614" tIns="40807" rIns="81614" bIns="40807" rtlCol="0">
            <a:spAutoFit/>
          </a:bodyPr>
          <a:lstStyle/>
          <a:p>
            <a:r>
              <a:rPr lang="en-US" altLang="zh-CN" sz="1400" dirty="0">
                <a:solidFill>
                  <a:srgbClr val="F8F8F8"/>
                </a:solidFill>
                <a:latin typeface="+mn-ea"/>
              </a:rPr>
              <a:t>Contents</a:t>
            </a:r>
            <a:endParaRPr lang="zh-CN" altLang="en-US" sz="1400" dirty="0">
              <a:solidFill>
                <a:srgbClr val="F8F8F8"/>
              </a:solidFill>
              <a:latin typeface="+mn-ea"/>
            </a:endParaRPr>
          </a:p>
        </p:txBody>
      </p:sp>
      <p:sp>
        <p:nvSpPr>
          <p:cNvPr id="79" name="矩形 78"/>
          <p:cNvSpPr/>
          <p:nvPr/>
        </p:nvSpPr>
        <p:spPr bwMode="auto">
          <a:xfrm>
            <a:off x="0" y="4957539"/>
            <a:ext cx="9144000" cy="195486"/>
          </a:xfrm>
          <a:prstGeom prst="rect">
            <a:avLst/>
          </a:prstGeom>
          <a:solidFill>
            <a:srgbClr val="085047"/>
          </a:solidFill>
          <a:ln w="9525" cap="flat" cmpd="sng" algn="ctr">
            <a:noFill/>
            <a:prstDash val="solid"/>
            <a:round/>
            <a:headEnd type="none" w="med" len="med"/>
            <a:tailEnd type="none" w="med" len="med"/>
          </a:ln>
          <a:effectLst/>
        </p:spPr>
        <p:txBody>
          <a:bodyPr vert="horz" wrap="square" lIns="68562" tIns="34281" rIns="68562" bIns="34281" numCol="1" rtlCol="0" anchor="t" anchorCtr="0" compatLnSpc="1"/>
          <a:lstStyle/>
          <a:p>
            <a:pPr defTabSz="685165"/>
            <a:endParaRPr lang="zh-CN" altLang="en-US" sz="1100"/>
          </a:p>
        </p:txBody>
      </p:sp>
    </p:spTree>
  </p:cSld>
  <p:clrMapOvr>
    <a:masterClrMapping/>
  </p:clrMapOvr>
  <mc:AlternateContent xmlns:mc="http://schemas.openxmlformats.org/markup-compatibility/2006" xmlns:p14="http://schemas.microsoft.com/office/powerpoint/2010/main">
    <mc:Choice Requires="p14">
      <p:transition spd="slow" p14:dur="1100" advClick="0" advTm="8000">
        <p14:switch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wipe(down)">
                                      <p:cBhvr>
                                        <p:cTn id="7" dur="500"/>
                                        <p:tgtEl>
                                          <p:spTgt spid="7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left)">
                                      <p:cBhvr>
                                        <p:cTn id="15" dur="500"/>
                                        <p:tgtEl>
                                          <p:spTgt spid="29"/>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 calcmode="lin" valueType="num">
                                      <p:cBhvr>
                                        <p:cTn id="19" dur="500" fill="hold"/>
                                        <p:tgtEl>
                                          <p:spTgt spid="77"/>
                                        </p:tgtEl>
                                        <p:attrNameLst>
                                          <p:attrName>ppt_w</p:attrName>
                                        </p:attrNameLst>
                                      </p:cBhvr>
                                      <p:tavLst>
                                        <p:tav tm="0">
                                          <p:val>
                                            <p:fltVal val="0"/>
                                          </p:val>
                                        </p:tav>
                                        <p:tav tm="100000">
                                          <p:val>
                                            <p:strVal val="#ppt_w"/>
                                          </p:val>
                                        </p:tav>
                                      </p:tavLst>
                                    </p:anim>
                                    <p:anim calcmode="lin" valueType="num">
                                      <p:cBhvr>
                                        <p:cTn id="20" dur="500" fill="hold"/>
                                        <p:tgtEl>
                                          <p:spTgt spid="77"/>
                                        </p:tgtEl>
                                        <p:attrNameLst>
                                          <p:attrName>ppt_h</p:attrName>
                                        </p:attrNameLst>
                                      </p:cBhvr>
                                      <p:tavLst>
                                        <p:tav tm="0">
                                          <p:val>
                                            <p:fltVal val="0"/>
                                          </p:val>
                                        </p:tav>
                                        <p:tav tm="100000">
                                          <p:val>
                                            <p:strVal val="#ppt_h"/>
                                          </p:val>
                                        </p:tav>
                                      </p:tavLst>
                                    </p:anim>
                                    <p:anim calcmode="lin" valueType="num">
                                      <p:cBhvr>
                                        <p:cTn id="21" dur="500" fill="hold"/>
                                        <p:tgtEl>
                                          <p:spTgt spid="77"/>
                                        </p:tgtEl>
                                        <p:attrNameLst>
                                          <p:attrName>style.rotation</p:attrName>
                                        </p:attrNameLst>
                                      </p:cBhvr>
                                      <p:tavLst>
                                        <p:tav tm="0">
                                          <p:val>
                                            <p:fltVal val="90"/>
                                          </p:val>
                                        </p:tav>
                                        <p:tav tm="100000">
                                          <p:val>
                                            <p:fltVal val="0"/>
                                          </p:val>
                                        </p:tav>
                                      </p:tavLst>
                                    </p:anim>
                                    <p:animEffect transition="in" filter="fade">
                                      <p:cBhvr>
                                        <p:cTn id="22" dur="500"/>
                                        <p:tgtEl>
                                          <p:spTgt spid="77"/>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 calcmode="lin" valueType="num">
                                      <p:cBhvr>
                                        <p:cTn id="27" dur="500" fill="hold"/>
                                        <p:tgtEl>
                                          <p:spTgt spid="78"/>
                                        </p:tgtEl>
                                        <p:attrNameLst>
                                          <p:attrName>style.rotation</p:attrName>
                                        </p:attrNameLst>
                                      </p:cBhvr>
                                      <p:tavLst>
                                        <p:tav tm="0">
                                          <p:val>
                                            <p:fltVal val="90"/>
                                          </p:val>
                                        </p:tav>
                                        <p:tav tm="100000">
                                          <p:val>
                                            <p:fltVal val="0"/>
                                          </p:val>
                                        </p:tav>
                                      </p:tavLst>
                                    </p:anim>
                                    <p:animEffect transition="in" filter="fade">
                                      <p:cBhvr>
                                        <p:cTn id="28" dur="500"/>
                                        <p:tgtEl>
                                          <p:spTgt spid="78"/>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75"/>
                                        </p:tgtEl>
                                        <p:attrNameLst>
                                          <p:attrName>style.visibility</p:attrName>
                                        </p:attrNameLst>
                                      </p:cBhvr>
                                      <p:to>
                                        <p:strVal val="visible"/>
                                      </p:to>
                                    </p:set>
                                    <p:anim calcmode="lin" valueType="num">
                                      <p:cBhvr>
                                        <p:cTn id="31" dur="500" fill="hold"/>
                                        <p:tgtEl>
                                          <p:spTgt spid="75"/>
                                        </p:tgtEl>
                                        <p:attrNameLst>
                                          <p:attrName>ppt_w</p:attrName>
                                        </p:attrNameLst>
                                      </p:cBhvr>
                                      <p:tavLst>
                                        <p:tav tm="0">
                                          <p:val>
                                            <p:fltVal val="0"/>
                                          </p:val>
                                        </p:tav>
                                        <p:tav tm="100000">
                                          <p:val>
                                            <p:strVal val="#ppt_w"/>
                                          </p:val>
                                        </p:tav>
                                      </p:tavLst>
                                    </p:anim>
                                    <p:anim calcmode="lin" valueType="num">
                                      <p:cBhvr>
                                        <p:cTn id="32" dur="500" fill="hold"/>
                                        <p:tgtEl>
                                          <p:spTgt spid="75"/>
                                        </p:tgtEl>
                                        <p:attrNameLst>
                                          <p:attrName>ppt_h</p:attrName>
                                        </p:attrNameLst>
                                      </p:cBhvr>
                                      <p:tavLst>
                                        <p:tav tm="0">
                                          <p:val>
                                            <p:fltVal val="0"/>
                                          </p:val>
                                        </p:tav>
                                        <p:tav tm="100000">
                                          <p:val>
                                            <p:strVal val="#ppt_h"/>
                                          </p:val>
                                        </p:tav>
                                      </p:tavLst>
                                    </p:anim>
                                    <p:anim calcmode="lin" valueType="num">
                                      <p:cBhvr>
                                        <p:cTn id="33" dur="500" fill="hold"/>
                                        <p:tgtEl>
                                          <p:spTgt spid="75"/>
                                        </p:tgtEl>
                                        <p:attrNameLst>
                                          <p:attrName>style.rotation</p:attrName>
                                        </p:attrNameLst>
                                      </p:cBhvr>
                                      <p:tavLst>
                                        <p:tav tm="0">
                                          <p:val>
                                            <p:fltVal val="90"/>
                                          </p:val>
                                        </p:tav>
                                        <p:tav tm="100000">
                                          <p:val>
                                            <p:fltVal val="0"/>
                                          </p:val>
                                        </p:tav>
                                      </p:tavLst>
                                    </p:anim>
                                    <p:animEffect transition="in" filter="fade">
                                      <p:cBhvr>
                                        <p:cTn id="34" dur="500"/>
                                        <p:tgtEl>
                                          <p:spTgt spid="75"/>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76"/>
                                        </p:tgtEl>
                                        <p:attrNameLst>
                                          <p:attrName>style.visibility</p:attrName>
                                        </p:attrNameLst>
                                      </p:cBhvr>
                                      <p:to>
                                        <p:strVal val="visible"/>
                                      </p:to>
                                    </p:set>
                                    <p:anim calcmode="lin" valueType="num">
                                      <p:cBhvr>
                                        <p:cTn id="37" dur="500" fill="hold"/>
                                        <p:tgtEl>
                                          <p:spTgt spid="76"/>
                                        </p:tgtEl>
                                        <p:attrNameLst>
                                          <p:attrName>ppt_w</p:attrName>
                                        </p:attrNameLst>
                                      </p:cBhvr>
                                      <p:tavLst>
                                        <p:tav tm="0">
                                          <p:val>
                                            <p:fltVal val="0"/>
                                          </p:val>
                                        </p:tav>
                                        <p:tav tm="100000">
                                          <p:val>
                                            <p:strVal val="#ppt_w"/>
                                          </p:val>
                                        </p:tav>
                                      </p:tavLst>
                                    </p:anim>
                                    <p:anim calcmode="lin" valueType="num">
                                      <p:cBhvr>
                                        <p:cTn id="38" dur="500" fill="hold"/>
                                        <p:tgtEl>
                                          <p:spTgt spid="76"/>
                                        </p:tgtEl>
                                        <p:attrNameLst>
                                          <p:attrName>ppt_h</p:attrName>
                                        </p:attrNameLst>
                                      </p:cBhvr>
                                      <p:tavLst>
                                        <p:tav tm="0">
                                          <p:val>
                                            <p:fltVal val="0"/>
                                          </p:val>
                                        </p:tav>
                                        <p:tav tm="100000">
                                          <p:val>
                                            <p:strVal val="#ppt_h"/>
                                          </p:val>
                                        </p:tav>
                                      </p:tavLst>
                                    </p:anim>
                                    <p:anim calcmode="lin" valueType="num">
                                      <p:cBhvr>
                                        <p:cTn id="39" dur="500" fill="hold"/>
                                        <p:tgtEl>
                                          <p:spTgt spid="76"/>
                                        </p:tgtEl>
                                        <p:attrNameLst>
                                          <p:attrName>style.rotation</p:attrName>
                                        </p:attrNameLst>
                                      </p:cBhvr>
                                      <p:tavLst>
                                        <p:tav tm="0">
                                          <p:val>
                                            <p:fltVal val="90"/>
                                          </p:val>
                                        </p:tav>
                                        <p:tav tm="100000">
                                          <p:val>
                                            <p:fltVal val="0"/>
                                          </p:val>
                                        </p:tav>
                                      </p:tavLst>
                                    </p:anim>
                                    <p:animEffect transition="in" filter="fade">
                                      <p:cBhvr>
                                        <p:cTn id="40" dur="500"/>
                                        <p:tgtEl>
                                          <p:spTgt spid="76"/>
                                        </p:tgtEl>
                                      </p:cBhvr>
                                    </p:animEffect>
                                  </p:childTnLst>
                                </p:cTn>
                              </p:par>
                            </p:childTnLst>
                          </p:cTn>
                        </p:par>
                        <p:par>
                          <p:cTn id="41" fill="hold">
                            <p:stCondLst>
                              <p:cond delay="2000"/>
                            </p:stCondLst>
                            <p:childTnLst>
                              <p:par>
                                <p:cTn id="42" presetID="22" presetClass="entr" presetSubtype="1" fill="hold" grpId="0" nodeType="after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wipe(up)">
                                      <p:cBhvr>
                                        <p:cTn id="44" dur="1000"/>
                                        <p:tgtEl>
                                          <p:spTgt spid="31"/>
                                        </p:tgtEl>
                                      </p:cBhvr>
                                    </p:animEffect>
                                  </p:childTnLst>
                                </p:cTn>
                              </p:par>
                            </p:childTnLst>
                          </p:cTn>
                        </p:par>
                        <p:par>
                          <p:cTn id="45" fill="hold">
                            <p:stCondLst>
                              <p:cond delay="3000"/>
                            </p:stCondLst>
                            <p:childTnLst>
                              <p:par>
                                <p:cTn id="46" presetID="1" presetClass="entr" presetSubtype="0" fill="hold" grpId="1" nodeType="afterEffect">
                                  <p:stCondLst>
                                    <p:cond delay="0"/>
                                  </p:stCondLst>
                                  <p:childTnLst>
                                    <p:set>
                                      <p:cBhvr>
                                        <p:cTn id="47" dur="1" fill="hold">
                                          <p:stCondLst>
                                            <p:cond delay="0"/>
                                          </p:stCondLst>
                                        </p:cTn>
                                        <p:tgtEl>
                                          <p:spTgt spid="32"/>
                                        </p:tgtEl>
                                        <p:attrNameLst>
                                          <p:attrName>style.visibility</p:attrName>
                                        </p:attrNameLst>
                                      </p:cBhvr>
                                      <p:to>
                                        <p:strVal val="visible"/>
                                      </p:to>
                                    </p:set>
                                  </p:childTnLst>
                                </p:cTn>
                              </p:par>
                            </p:childTnLst>
                          </p:cTn>
                        </p:par>
                        <p:par>
                          <p:cTn id="48" fill="hold">
                            <p:stCondLst>
                              <p:cond delay="3000"/>
                            </p:stCondLst>
                            <p:childTnLst>
                              <p:par>
                                <p:cTn id="49" presetID="56" presetClass="path" presetSubtype="0" accel="50000" decel="50000" fill="hold" grpId="0" nodeType="afterEffect">
                                  <p:stCondLst>
                                    <p:cond delay="0"/>
                                  </p:stCondLst>
                                  <p:childTnLst>
                                    <p:animMotion origin="layout" path="M -0.15521 0.27562 L 1.11111E-6 -3.82716E-6 " pathEditMode="relative" rAng="0" ptsTypes="AA">
                                      <p:cBhvr>
                                        <p:cTn id="50" dur="500" fill="hold"/>
                                        <p:tgtEl>
                                          <p:spTgt spid="32"/>
                                        </p:tgtEl>
                                        <p:attrNameLst>
                                          <p:attrName>ppt_x</p:attrName>
                                          <p:attrName>ppt_y</p:attrName>
                                        </p:attrNameLst>
                                      </p:cBhvr>
                                      <p:rCtr x="7760" y="-13796"/>
                                    </p:animMotion>
                                  </p:childTnLst>
                                </p:cTn>
                              </p:par>
                              <p:par>
                                <p:cTn id="51" presetID="1" presetClass="entr" presetSubtype="0" fill="hold" grpId="1" nodeType="withEffect">
                                  <p:stCondLst>
                                    <p:cond delay="200"/>
                                  </p:stCondLst>
                                  <p:childTnLst>
                                    <p:set>
                                      <p:cBhvr>
                                        <p:cTn id="52" dur="1" fill="hold">
                                          <p:stCondLst>
                                            <p:cond delay="0"/>
                                          </p:stCondLst>
                                        </p:cTn>
                                        <p:tgtEl>
                                          <p:spTgt spid="33"/>
                                        </p:tgtEl>
                                        <p:attrNameLst>
                                          <p:attrName>style.visibility</p:attrName>
                                        </p:attrNameLst>
                                      </p:cBhvr>
                                      <p:to>
                                        <p:strVal val="visible"/>
                                      </p:to>
                                    </p:set>
                                  </p:childTnLst>
                                </p:cTn>
                              </p:par>
                              <p:par>
                                <p:cTn id="53" presetID="56" presetClass="path" presetSubtype="0" accel="50000" decel="50000" fill="hold" grpId="0" nodeType="withEffect">
                                  <p:stCondLst>
                                    <p:cond delay="200"/>
                                  </p:stCondLst>
                                  <p:childTnLst>
                                    <p:animMotion origin="layout" path="M -0.1552 0.12809 L -3.88889E-6 -2.46914E-6 " pathEditMode="relative" rAng="0" ptsTypes="AA">
                                      <p:cBhvr>
                                        <p:cTn id="54" dur="500" fill="hold"/>
                                        <p:tgtEl>
                                          <p:spTgt spid="33"/>
                                        </p:tgtEl>
                                        <p:attrNameLst>
                                          <p:attrName>ppt_x</p:attrName>
                                          <p:attrName>ppt_y</p:attrName>
                                        </p:attrNameLst>
                                      </p:cBhvr>
                                      <p:rCtr x="7760" y="-6420"/>
                                    </p:animMotion>
                                  </p:childTnLst>
                                </p:cTn>
                              </p:par>
                              <p:par>
                                <p:cTn id="55" presetID="1" presetClass="entr" presetSubtype="0" fill="hold" grpId="1" nodeType="withEffect">
                                  <p:stCondLst>
                                    <p:cond delay="400"/>
                                  </p:stCondLst>
                                  <p:childTnLst>
                                    <p:set>
                                      <p:cBhvr>
                                        <p:cTn id="56" dur="1" fill="hold">
                                          <p:stCondLst>
                                            <p:cond delay="0"/>
                                          </p:stCondLst>
                                        </p:cTn>
                                        <p:tgtEl>
                                          <p:spTgt spid="34"/>
                                        </p:tgtEl>
                                        <p:attrNameLst>
                                          <p:attrName>style.visibility</p:attrName>
                                        </p:attrNameLst>
                                      </p:cBhvr>
                                      <p:to>
                                        <p:strVal val="visible"/>
                                      </p:to>
                                    </p:set>
                                  </p:childTnLst>
                                </p:cTn>
                              </p:par>
                              <p:par>
                                <p:cTn id="57" presetID="56" presetClass="path" presetSubtype="0" accel="50000" decel="50000" fill="hold" grpId="0" nodeType="withEffect">
                                  <p:stCondLst>
                                    <p:cond delay="400"/>
                                  </p:stCondLst>
                                  <p:childTnLst>
                                    <p:animMotion origin="layout" path="M -0.16284 0.00185 L -2.77778E-6 -2.34568E-6 " pathEditMode="relative" rAng="0" ptsTypes="AA">
                                      <p:cBhvr>
                                        <p:cTn id="58" dur="500" fill="hold"/>
                                        <p:tgtEl>
                                          <p:spTgt spid="34"/>
                                        </p:tgtEl>
                                        <p:attrNameLst>
                                          <p:attrName>ppt_x</p:attrName>
                                          <p:attrName>ppt_y</p:attrName>
                                        </p:attrNameLst>
                                      </p:cBhvr>
                                      <p:rCtr x="8142" y="-93"/>
                                    </p:animMotion>
                                  </p:childTnLst>
                                </p:cTn>
                              </p:par>
                              <p:par>
                                <p:cTn id="59" presetID="1" presetClass="entr" presetSubtype="0" fill="hold" grpId="1" nodeType="withEffect">
                                  <p:stCondLst>
                                    <p:cond delay="600"/>
                                  </p:stCondLst>
                                  <p:childTnLst>
                                    <p:set>
                                      <p:cBhvr>
                                        <p:cTn id="60" dur="1" fill="hold">
                                          <p:stCondLst>
                                            <p:cond delay="0"/>
                                          </p:stCondLst>
                                        </p:cTn>
                                        <p:tgtEl>
                                          <p:spTgt spid="62"/>
                                        </p:tgtEl>
                                        <p:attrNameLst>
                                          <p:attrName>style.visibility</p:attrName>
                                        </p:attrNameLst>
                                      </p:cBhvr>
                                      <p:to>
                                        <p:strVal val="visible"/>
                                      </p:to>
                                    </p:set>
                                  </p:childTnLst>
                                </p:cTn>
                              </p:par>
                              <p:par>
                                <p:cTn id="61" presetID="56" presetClass="path" presetSubtype="0" accel="50000" decel="50000" fill="hold" grpId="0" nodeType="withEffect">
                                  <p:stCondLst>
                                    <p:cond delay="600"/>
                                  </p:stCondLst>
                                  <p:childTnLst>
                                    <p:animMotion origin="layout" path="M -0.14566 -0.13519 L -2.77778E-6 4.19753E-6 " pathEditMode="relative" rAng="0" ptsTypes="AA">
                                      <p:cBhvr>
                                        <p:cTn id="62" dur="500" fill="hold"/>
                                        <p:tgtEl>
                                          <p:spTgt spid="62"/>
                                        </p:tgtEl>
                                        <p:attrNameLst>
                                          <p:attrName>ppt_x</p:attrName>
                                          <p:attrName>ppt_y</p:attrName>
                                        </p:attrNameLst>
                                      </p:cBhvr>
                                      <p:rCtr x="7274" y="6759"/>
                                    </p:animMotion>
                                  </p:childTnLst>
                                </p:cTn>
                              </p:par>
                            </p:childTnLst>
                          </p:cTn>
                        </p:par>
                        <p:par>
                          <p:cTn id="63" fill="hold">
                            <p:stCondLst>
                              <p:cond delay="3500"/>
                            </p:stCondLst>
                            <p:childTnLst>
                              <p:par>
                                <p:cTn id="64" presetID="31" presetClass="entr" presetSubtype="0" fill="hold" grpId="0" nodeType="afterEffect">
                                  <p:stCondLst>
                                    <p:cond delay="0"/>
                                  </p:stCondLst>
                                  <p:childTnLst>
                                    <p:set>
                                      <p:cBhvr>
                                        <p:cTn id="65" dur="1" fill="hold">
                                          <p:stCondLst>
                                            <p:cond delay="0"/>
                                          </p:stCondLst>
                                        </p:cTn>
                                        <p:tgtEl>
                                          <p:spTgt spid="71"/>
                                        </p:tgtEl>
                                        <p:attrNameLst>
                                          <p:attrName>style.visibility</p:attrName>
                                        </p:attrNameLst>
                                      </p:cBhvr>
                                      <p:to>
                                        <p:strVal val="visible"/>
                                      </p:to>
                                    </p:set>
                                    <p:anim calcmode="lin" valueType="num">
                                      <p:cBhvr>
                                        <p:cTn id="66" dur="300" fill="hold"/>
                                        <p:tgtEl>
                                          <p:spTgt spid="71"/>
                                        </p:tgtEl>
                                        <p:attrNameLst>
                                          <p:attrName>ppt_w</p:attrName>
                                        </p:attrNameLst>
                                      </p:cBhvr>
                                      <p:tavLst>
                                        <p:tav tm="0">
                                          <p:val>
                                            <p:fltVal val="0"/>
                                          </p:val>
                                        </p:tav>
                                        <p:tav tm="100000">
                                          <p:val>
                                            <p:strVal val="#ppt_w"/>
                                          </p:val>
                                        </p:tav>
                                      </p:tavLst>
                                    </p:anim>
                                    <p:anim calcmode="lin" valueType="num">
                                      <p:cBhvr>
                                        <p:cTn id="67" dur="300" fill="hold"/>
                                        <p:tgtEl>
                                          <p:spTgt spid="71"/>
                                        </p:tgtEl>
                                        <p:attrNameLst>
                                          <p:attrName>ppt_h</p:attrName>
                                        </p:attrNameLst>
                                      </p:cBhvr>
                                      <p:tavLst>
                                        <p:tav tm="0">
                                          <p:val>
                                            <p:fltVal val="0"/>
                                          </p:val>
                                        </p:tav>
                                        <p:tav tm="100000">
                                          <p:val>
                                            <p:strVal val="#ppt_h"/>
                                          </p:val>
                                        </p:tav>
                                      </p:tavLst>
                                    </p:anim>
                                    <p:anim calcmode="lin" valueType="num">
                                      <p:cBhvr>
                                        <p:cTn id="68" dur="300" fill="hold"/>
                                        <p:tgtEl>
                                          <p:spTgt spid="71"/>
                                        </p:tgtEl>
                                        <p:attrNameLst>
                                          <p:attrName>style.rotation</p:attrName>
                                        </p:attrNameLst>
                                      </p:cBhvr>
                                      <p:tavLst>
                                        <p:tav tm="0">
                                          <p:val>
                                            <p:fltVal val="90"/>
                                          </p:val>
                                        </p:tav>
                                        <p:tav tm="100000">
                                          <p:val>
                                            <p:fltVal val="0"/>
                                          </p:val>
                                        </p:tav>
                                      </p:tavLst>
                                    </p:anim>
                                    <p:animEffect transition="in" filter="fade">
                                      <p:cBhvr>
                                        <p:cTn id="69" dur="300"/>
                                        <p:tgtEl>
                                          <p:spTgt spid="71"/>
                                        </p:tgtEl>
                                      </p:cBhvr>
                                    </p:animEffect>
                                  </p:childTnLst>
                                </p:cTn>
                              </p:par>
                            </p:childTnLst>
                          </p:cTn>
                        </p:par>
                        <p:par>
                          <p:cTn id="70" fill="hold">
                            <p:stCondLst>
                              <p:cond delay="4000"/>
                            </p:stCondLst>
                            <p:childTnLst>
                              <p:par>
                                <p:cTn id="71" presetID="22" presetClass="entr" presetSubtype="8" fill="hold" grpId="0" nodeType="afterEffect">
                                  <p:stCondLst>
                                    <p:cond delay="0"/>
                                  </p:stCondLst>
                                  <p:childTnLst>
                                    <p:set>
                                      <p:cBhvr>
                                        <p:cTn id="72" dur="1" fill="hold">
                                          <p:stCondLst>
                                            <p:cond delay="0"/>
                                          </p:stCondLst>
                                        </p:cTn>
                                        <p:tgtEl>
                                          <p:spTgt spid="63"/>
                                        </p:tgtEl>
                                        <p:attrNameLst>
                                          <p:attrName>style.visibility</p:attrName>
                                        </p:attrNameLst>
                                      </p:cBhvr>
                                      <p:to>
                                        <p:strVal val="visible"/>
                                      </p:to>
                                    </p:set>
                                    <p:animEffect transition="in" filter="wipe(left)">
                                      <p:cBhvr>
                                        <p:cTn id="73" dur="500"/>
                                        <p:tgtEl>
                                          <p:spTgt spid="63"/>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wipe(left)">
                                      <p:cBhvr>
                                        <p:cTn id="76" dur="500"/>
                                        <p:tgtEl>
                                          <p:spTgt spid="67"/>
                                        </p:tgtEl>
                                      </p:cBhvr>
                                    </p:animEffect>
                                  </p:childTnLst>
                                </p:cTn>
                              </p:par>
                            </p:childTnLst>
                          </p:cTn>
                        </p:par>
                        <p:par>
                          <p:cTn id="77" fill="hold">
                            <p:stCondLst>
                              <p:cond delay="4500"/>
                            </p:stCondLst>
                            <p:childTnLst>
                              <p:par>
                                <p:cTn id="78" presetID="31" presetClass="entr" presetSubtype="0" fill="hold" grpId="0" nodeType="after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300" fill="hold"/>
                                        <p:tgtEl>
                                          <p:spTgt spid="72"/>
                                        </p:tgtEl>
                                        <p:attrNameLst>
                                          <p:attrName>ppt_w</p:attrName>
                                        </p:attrNameLst>
                                      </p:cBhvr>
                                      <p:tavLst>
                                        <p:tav tm="0">
                                          <p:val>
                                            <p:fltVal val="0"/>
                                          </p:val>
                                        </p:tav>
                                        <p:tav tm="100000">
                                          <p:val>
                                            <p:strVal val="#ppt_w"/>
                                          </p:val>
                                        </p:tav>
                                      </p:tavLst>
                                    </p:anim>
                                    <p:anim calcmode="lin" valueType="num">
                                      <p:cBhvr>
                                        <p:cTn id="81" dur="300" fill="hold"/>
                                        <p:tgtEl>
                                          <p:spTgt spid="72"/>
                                        </p:tgtEl>
                                        <p:attrNameLst>
                                          <p:attrName>ppt_h</p:attrName>
                                        </p:attrNameLst>
                                      </p:cBhvr>
                                      <p:tavLst>
                                        <p:tav tm="0">
                                          <p:val>
                                            <p:fltVal val="0"/>
                                          </p:val>
                                        </p:tav>
                                        <p:tav tm="100000">
                                          <p:val>
                                            <p:strVal val="#ppt_h"/>
                                          </p:val>
                                        </p:tav>
                                      </p:tavLst>
                                    </p:anim>
                                    <p:anim calcmode="lin" valueType="num">
                                      <p:cBhvr>
                                        <p:cTn id="82" dur="300" fill="hold"/>
                                        <p:tgtEl>
                                          <p:spTgt spid="72"/>
                                        </p:tgtEl>
                                        <p:attrNameLst>
                                          <p:attrName>style.rotation</p:attrName>
                                        </p:attrNameLst>
                                      </p:cBhvr>
                                      <p:tavLst>
                                        <p:tav tm="0">
                                          <p:val>
                                            <p:fltVal val="90"/>
                                          </p:val>
                                        </p:tav>
                                        <p:tav tm="100000">
                                          <p:val>
                                            <p:fltVal val="0"/>
                                          </p:val>
                                        </p:tav>
                                      </p:tavLst>
                                    </p:anim>
                                    <p:animEffect transition="in" filter="fade">
                                      <p:cBhvr>
                                        <p:cTn id="83" dur="300"/>
                                        <p:tgtEl>
                                          <p:spTgt spid="72"/>
                                        </p:tgtEl>
                                      </p:cBhvr>
                                    </p:animEffect>
                                  </p:childTnLst>
                                </p:cTn>
                              </p:par>
                            </p:childTnLst>
                          </p:cTn>
                        </p:par>
                        <p:par>
                          <p:cTn id="84" fill="hold">
                            <p:stCondLst>
                              <p:cond delay="5000"/>
                            </p:stCondLst>
                            <p:childTnLst>
                              <p:par>
                                <p:cTn id="85" presetID="22" presetClass="entr" presetSubtype="8" fill="hold" grpId="0" nodeType="afterEffect">
                                  <p:stCondLst>
                                    <p:cond delay="0"/>
                                  </p:stCondLst>
                                  <p:childTnLst>
                                    <p:set>
                                      <p:cBhvr>
                                        <p:cTn id="86" dur="1" fill="hold">
                                          <p:stCondLst>
                                            <p:cond delay="0"/>
                                          </p:stCondLst>
                                        </p:cTn>
                                        <p:tgtEl>
                                          <p:spTgt spid="68"/>
                                        </p:tgtEl>
                                        <p:attrNameLst>
                                          <p:attrName>style.visibility</p:attrName>
                                        </p:attrNameLst>
                                      </p:cBhvr>
                                      <p:to>
                                        <p:strVal val="visible"/>
                                      </p:to>
                                    </p:set>
                                    <p:animEffect transition="in" filter="wipe(left)">
                                      <p:cBhvr>
                                        <p:cTn id="87" dur="500"/>
                                        <p:tgtEl>
                                          <p:spTgt spid="68"/>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4"/>
                                        </p:tgtEl>
                                        <p:attrNameLst>
                                          <p:attrName>style.visibility</p:attrName>
                                        </p:attrNameLst>
                                      </p:cBhvr>
                                      <p:to>
                                        <p:strVal val="visible"/>
                                      </p:to>
                                    </p:set>
                                    <p:animEffect transition="in" filter="wipe(left)">
                                      <p:cBhvr>
                                        <p:cTn id="90" dur="500"/>
                                        <p:tgtEl>
                                          <p:spTgt spid="64"/>
                                        </p:tgtEl>
                                      </p:cBhvr>
                                    </p:animEffect>
                                  </p:childTnLst>
                                </p:cTn>
                              </p:par>
                            </p:childTnLst>
                          </p:cTn>
                        </p:par>
                        <p:par>
                          <p:cTn id="91" fill="hold">
                            <p:stCondLst>
                              <p:cond delay="5500"/>
                            </p:stCondLst>
                            <p:childTnLst>
                              <p:par>
                                <p:cTn id="92" presetID="31" presetClass="entr" presetSubtype="0" fill="hold" grpId="0" nodeType="afterEffect">
                                  <p:stCondLst>
                                    <p:cond delay="0"/>
                                  </p:stCondLst>
                                  <p:childTnLst>
                                    <p:set>
                                      <p:cBhvr>
                                        <p:cTn id="93" dur="1" fill="hold">
                                          <p:stCondLst>
                                            <p:cond delay="0"/>
                                          </p:stCondLst>
                                        </p:cTn>
                                        <p:tgtEl>
                                          <p:spTgt spid="73"/>
                                        </p:tgtEl>
                                        <p:attrNameLst>
                                          <p:attrName>style.visibility</p:attrName>
                                        </p:attrNameLst>
                                      </p:cBhvr>
                                      <p:to>
                                        <p:strVal val="visible"/>
                                      </p:to>
                                    </p:set>
                                    <p:anim calcmode="lin" valueType="num">
                                      <p:cBhvr>
                                        <p:cTn id="94" dur="300" fill="hold"/>
                                        <p:tgtEl>
                                          <p:spTgt spid="73"/>
                                        </p:tgtEl>
                                        <p:attrNameLst>
                                          <p:attrName>ppt_w</p:attrName>
                                        </p:attrNameLst>
                                      </p:cBhvr>
                                      <p:tavLst>
                                        <p:tav tm="0">
                                          <p:val>
                                            <p:fltVal val="0"/>
                                          </p:val>
                                        </p:tav>
                                        <p:tav tm="100000">
                                          <p:val>
                                            <p:strVal val="#ppt_w"/>
                                          </p:val>
                                        </p:tav>
                                      </p:tavLst>
                                    </p:anim>
                                    <p:anim calcmode="lin" valueType="num">
                                      <p:cBhvr>
                                        <p:cTn id="95" dur="300" fill="hold"/>
                                        <p:tgtEl>
                                          <p:spTgt spid="73"/>
                                        </p:tgtEl>
                                        <p:attrNameLst>
                                          <p:attrName>ppt_h</p:attrName>
                                        </p:attrNameLst>
                                      </p:cBhvr>
                                      <p:tavLst>
                                        <p:tav tm="0">
                                          <p:val>
                                            <p:fltVal val="0"/>
                                          </p:val>
                                        </p:tav>
                                        <p:tav tm="100000">
                                          <p:val>
                                            <p:strVal val="#ppt_h"/>
                                          </p:val>
                                        </p:tav>
                                      </p:tavLst>
                                    </p:anim>
                                    <p:anim calcmode="lin" valueType="num">
                                      <p:cBhvr>
                                        <p:cTn id="96" dur="300" fill="hold"/>
                                        <p:tgtEl>
                                          <p:spTgt spid="73"/>
                                        </p:tgtEl>
                                        <p:attrNameLst>
                                          <p:attrName>style.rotation</p:attrName>
                                        </p:attrNameLst>
                                      </p:cBhvr>
                                      <p:tavLst>
                                        <p:tav tm="0">
                                          <p:val>
                                            <p:fltVal val="90"/>
                                          </p:val>
                                        </p:tav>
                                        <p:tav tm="100000">
                                          <p:val>
                                            <p:fltVal val="0"/>
                                          </p:val>
                                        </p:tav>
                                      </p:tavLst>
                                    </p:anim>
                                    <p:animEffect transition="in" filter="fade">
                                      <p:cBhvr>
                                        <p:cTn id="97" dur="300"/>
                                        <p:tgtEl>
                                          <p:spTgt spid="73"/>
                                        </p:tgtEl>
                                      </p:cBhvr>
                                    </p:animEffect>
                                  </p:childTnLst>
                                </p:cTn>
                              </p:par>
                            </p:childTnLst>
                          </p:cTn>
                        </p:par>
                        <p:par>
                          <p:cTn id="98" fill="hold">
                            <p:stCondLst>
                              <p:cond delay="6000"/>
                            </p:stCondLst>
                            <p:childTnLst>
                              <p:par>
                                <p:cTn id="99" presetID="22" presetClass="entr" presetSubtype="8" fill="hold" grpId="0" nodeType="afterEffect">
                                  <p:stCondLst>
                                    <p:cond delay="0"/>
                                  </p:stCondLst>
                                  <p:childTnLst>
                                    <p:set>
                                      <p:cBhvr>
                                        <p:cTn id="100" dur="1" fill="hold">
                                          <p:stCondLst>
                                            <p:cond delay="0"/>
                                          </p:stCondLst>
                                        </p:cTn>
                                        <p:tgtEl>
                                          <p:spTgt spid="69"/>
                                        </p:tgtEl>
                                        <p:attrNameLst>
                                          <p:attrName>style.visibility</p:attrName>
                                        </p:attrNameLst>
                                      </p:cBhvr>
                                      <p:to>
                                        <p:strVal val="visible"/>
                                      </p:to>
                                    </p:set>
                                    <p:animEffect transition="in" filter="wipe(left)">
                                      <p:cBhvr>
                                        <p:cTn id="101" dur="500"/>
                                        <p:tgtEl>
                                          <p:spTgt spid="69"/>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65"/>
                                        </p:tgtEl>
                                        <p:attrNameLst>
                                          <p:attrName>style.visibility</p:attrName>
                                        </p:attrNameLst>
                                      </p:cBhvr>
                                      <p:to>
                                        <p:strVal val="visible"/>
                                      </p:to>
                                    </p:set>
                                    <p:animEffect transition="in" filter="wipe(left)">
                                      <p:cBhvr>
                                        <p:cTn id="104" dur="500"/>
                                        <p:tgtEl>
                                          <p:spTgt spid="65"/>
                                        </p:tgtEl>
                                      </p:cBhvr>
                                    </p:animEffect>
                                  </p:childTnLst>
                                </p:cTn>
                              </p:par>
                            </p:childTnLst>
                          </p:cTn>
                        </p:par>
                        <p:par>
                          <p:cTn id="105" fill="hold">
                            <p:stCondLst>
                              <p:cond delay="6500"/>
                            </p:stCondLst>
                            <p:childTnLst>
                              <p:par>
                                <p:cTn id="106" presetID="31" presetClass="entr" presetSubtype="0" fill="hold" grpId="0" nodeType="afterEffect">
                                  <p:stCondLst>
                                    <p:cond delay="0"/>
                                  </p:stCondLst>
                                  <p:childTnLst>
                                    <p:set>
                                      <p:cBhvr>
                                        <p:cTn id="107" dur="1" fill="hold">
                                          <p:stCondLst>
                                            <p:cond delay="0"/>
                                          </p:stCondLst>
                                        </p:cTn>
                                        <p:tgtEl>
                                          <p:spTgt spid="74"/>
                                        </p:tgtEl>
                                        <p:attrNameLst>
                                          <p:attrName>style.visibility</p:attrName>
                                        </p:attrNameLst>
                                      </p:cBhvr>
                                      <p:to>
                                        <p:strVal val="visible"/>
                                      </p:to>
                                    </p:set>
                                    <p:anim calcmode="lin" valueType="num">
                                      <p:cBhvr>
                                        <p:cTn id="108" dur="300" fill="hold"/>
                                        <p:tgtEl>
                                          <p:spTgt spid="74"/>
                                        </p:tgtEl>
                                        <p:attrNameLst>
                                          <p:attrName>ppt_w</p:attrName>
                                        </p:attrNameLst>
                                      </p:cBhvr>
                                      <p:tavLst>
                                        <p:tav tm="0">
                                          <p:val>
                                            <p:fltVal val="0"/>
                                          </p:val>
                                        </p:tav>
                                        <p:tav tm="100000">
                                          <p:val>
                                            <p:strVal val="#ppt_w"/>
                                          </p:val>
                                        </p:tav>
                                      </p:tavLst>
                                    </p:anim>
                                    <p:anim calcmode="lin" valueType="num">
                                      <p:cBhvr>
                                        <p:cTn id="109" dur="300" fill="hold"/>
                                        <p:tgtEl>
                                          <p:spTgt spid="74"/>
                                        </p:tgtEl>
                                        <p:attrNameLst>
                                          <p:attrName>ppt_h</p:attrName>
                                        </p:attrNameLst>
                                      </p:cBhvr>
                                      <p:tavLst>
                                        <p:tav tm="0">
                                          <p:val>
                                            <p:fltVal val="0"/>
                                          </p:val>
                                        </p:tav>
                                        <p:tav tm="100000">
                                          <p:val>
                                            <p:strVal val="#ppt_h"/>
                                          </p:val>
                                        </p:tav>
                                      </p:tavLst>
                                    </p:anim>
                                    <p:anim calcmode="lin" valueType="num">
                                      <p:cBhvr>
                                        <p:cTn id="110" dur="300" fill="hold"/>
                                        <p:tgtEl>
                                          <p:spTgt spid="74"/>
                                        </p:tgtEl>
                                        <p:attrNameLst>
                                          <p:attrName>style.rotation</p:attrName>
                                        </p:attrNameLst>
                                      </p:cBhvr>
                                      <p:tavLst>
                                        <p:tav tm="0">
                                          <p:val>
                                            <p:fltVal val="90"/>
                                          </p:val>
                                        </p:tav>
                                        <p:tav tm="100000">
                                          <p:val>
                                            <p:fltVal val="0"/>
                                          </p:val>
                                        </p:tav>
                                      </p:tavLst>
                                    </p:anim>
                                    <p:animEffect transition="in" filter="fade">
                                      <p:cBhvr>
                                        <p:cTn id="111" dur="300"/>
                                        <p:tgtEl>
                                          <p:spTgt spid="74"/>
                                        </p:tgtEl>
                                      </p:cBhvr>
                                    </p:animEffect>
                                  </p:childTnLst>
                                </p:cTn>
                              </p:par>
                            </p:childTnLst>
                          </p:cTn>
                        </p:par>
                        <p:par>
                          <p:cTn id="112" fill="hold">
                            <p:stCondLst>
                              <p:cond delay="7000"/>
                            </p:stCondLst>
                            <p:childTnLst>
                              <p:par>
                                <p:cTn id="113" presetID="22" presetClass="entr" presetSubtype="8" fill="hold" grpId="0" nodeType="afterEffect">
                                  <p:stCondLst>
                                    <p:cond delay="0"/>
                                  </p:stCondLst>
                                  <p:childTnLst>
                                    <p:set>
                                      <p:cBhvr>
                                        <p:cTn id="114" dur="1" fill="hold">
                                          <p:stCondLst>
                                            <p:cond delay="0"/>
                                          </p:stCondLst>
                                        </p:cTn>
                                        <p:tgtEl>
                                          <p:spTgt spid="70"/>
                                        </p:tgtEl>
                                        <p:attrNameLst>
                                          <p:attrName>style.visibility</p:attrName>
                                        </p:attrNameLst>
                                      </p:cBhvr>
                                      <p:to>
                                        <p:strVal val="visible"/>
                                      </p:to>
                                    </p:set>
                                    <p:animEffect transition="in" filter="wipe(left)">
                                      <p:cBhvr>
                                        <p:cTn id="115" dur="500"/>
                                        <p:tgtEl>
                                          <p:spTgt spid="70"/>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66"/>
                                        </p:tgtEl>
                                        <p:attrNameLst>
                                          <p:attrName>style.visibility</p:attrName>
                                        </p:attrNameLst>
                                      </p:cBhvr>
                                      <p:to>
                                        <p:strVal val="visible"/>
                                      </p:to>
                                    </p:set>
                                    <p:animEffect transition="in" filter="wipe(left)">
                                      <p:cBhvr>
                                        <p:cTn id="118"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2" grpId="1" animBg="1"/>
      <p:bldP spid="33" grpId="0" animBg="1"/>
      <p:bldP spid="33" grpId="1" animBg="1"/>
      <p:bldP spid="34" grpId="0" animBg="1"/>
      <p:bldP spid="34" grpId="1" animBg="1"/>
      <p:bldP spid="62" grpId="0" animBg="1"/>
      <p:bldP spid="62" grpId="1" animBg="1"/>
      <p:bldP spid="63" grpId="0" animBg="1"/>
      <p:bldP spid="64" grpId="0" animBg="1"/>
      <p:bldP spid="65" grpId="0" animBg="1"/>
      <p:bldP spid="66" grpId="0" animBg="1"/>
      <p:bldP spid="67" grpId="0"/>
      <p:bldP spid="68" grpId="0"/>
      <p:bldP spid="69" grpId="0"/>
      <p:bldP spid="70" grpId="0"/>
      <p:bldP spid="71" grpId="0"/>
      <p:bldP spid="72" grpId="0"/>
      <p:bldP spid="73" grpId="0"/>
      <p:bldP spid="74" grpId="0"/>
      <p:bldP spid="75" grpId="0" animBg="1"/>
      <p:bldP spid="76" grpId="0" animBg="1"/>
      <p:bldP spid="77" grpId="0"/>
      <p:bldP spid="78" grpId="0"/>
      <p:bldP spid="79"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995686"/>
            <a:ext cx="9144000" cy="3174828"/>
          </a:xfrm>
          <a:prstGeom prst="rect">
            <a:avLst/>
          </a:prstGeom>
        </p:spPr>
      </p:pic>
      <p:grpSp>
        <p:nvGrpSpPr>
          <p:cNvPr id="15" name="组合 14"/>
          <p:cNvGrpSpPr/>
          <p:nvPr/>
        </p:nvGrpSpPr>
        <p:grpSpPr>
          <a:xfrm>
            <a:off x="3709134" y="996532"/>
            <a:ext cx="1725732" cy="1731170"/>
            <a:chOff x="6609209" y="790981"/>
            <a:chExt cx="2301875" cy="2308226"/>
          </a:xfrm>
        </p:grpSpPr>
        <p:sp>
          <p:nvSpPr>
            <p:cNvPr id="16"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accent6">
                <a:lumMod val="50000"/>
              </a:schemeClr>
            </a:solidFill>
            <a:ln>
              <a:noFill/>
            </a:ln>
          </p:spPr>
          <p:txBody>
            <a:bodyPr vert="horz" wrap="square" lIns="91440" tIns="45720" rIns="91440" bIns="45720" numCol="1" anchor="t" anchorCtr="0" compatLnSpc="1"/>
            <a:lstStyle/>
            <a:p>
              <a:endParaRPr lang="zh-CN" altLang="en-US"/>
            </a:p>
          </p:txBody>
        </p:sp>
      </p:grpSp>
      <p:sp>
        <p:nvSpPr>
          <p:cNvPr id="18" name="TextBox 17"/>
          <p:cNvSpPr txBox="1"/>
          <p:nvPr/>
        </p:nvSpPr>
        <p:spPr>
          <a:xfrm>
            <a:off x="2442201" y="2829230"/>
            <a:ext cx="4506063" cy="684785"/>
          </a:xfrm>
          <a:prstGeom prst="rect">
            <a:avLst/>
          </a:prstGeom>
          <a:noFill/>
        </p:spPr>
        <p:txBody>
          <a:bodyPr wrap="square" lIns="68562" tIns="34281" rIns="68562" bIns="34281" rtlCol="0">
            <a:spAutoFit/>
          </a:bodyPr>
          <a:lstStyle/>
          <a:p>
            <a:pPr algn="dist"/>
            <a:r>
              <a:rPr lang="zh-CN" altLang="en-US" sz="4000" b="0" dirty="0" smtClean="0">
                <a:solidFill>
                  <a:schemeClr val="bg1"/>
                </a:solidFill>
                <a:latin typeface="方正正粗黑简体" panose="02000000000000000000" pitchFamily="2" charset="-122"/>
                <a:ea typeface="方正正粗黑简体" panose="02000000000000000000" pitchFamily="2" charset="-122"/>
              </a:rPr>
              <a:t>输入第一部分标题</a:t>
            </a:r>
            <a:endParaRPr lang="zh-CN" altLang="en-US" sz="4000" b="0" dirty="0">
              <a:solidFill>
                <a:schemeClr val="bg1"/>
              </a:solidFill>
              <a:latin typeface="方正正粗黑简体" panose="02000000000000000000" pitchFamily="2" charset="-122"/>
              <a:ea typeface="方正正粗黑简体" panose="02000000000000000000" pitchFamily="2" charset="-122"/>
            </a:endParaRPr>
          </a:p>
        </p:txBody>
      </p:sp>
      <p:cxnSp>
        <p:nvCxnSpPr>
          <p:cNvPr id="19" name="直接连接符 18"/>
          <p:cNvCxnSpPr/>
          <p:nvPr/>
        </p:nvCxnSpPr>
        <p:spPr bwMode="auto">
          <a:xfrm>
            <a:off x="2362937" y="3447236"/>
            <a:ext cx="4711410"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9"/>
          <p:cNvSpPr txBox="1"/>
          <p:nvPr/>
        </p:nvSpPr>
        <p:spPr>
          <a:xfrm>
            <a:off x="4141472" y="1122065"/>
            <a:ext cx="924645" cy="1559739"/>
          </a:xfrm>
          <a:prstGeom prst="rect">
            <a:avLst/>
          </a:prstGeom>
          <a:noFill/>
        </p:spPr>
        <p:txBody>
          <a:bodyPr wrap="none" lIns="81614" tIns="40807" rIns="81614" bIns="40807" rtlCol="0">
            <a:spAutoFit/>
          </a:bodyPr>
          <a:lstStyle/>
          <a:p>
            <a:r>
              <a:rPr lang="en-US" altLang="zh-CN" sz="9600" b="1" dirty="0">
                <a:solidFill>
                  <a:schemeClr val="accent6">
                    <a:lumMod val="50000"/>
                  </a:schemeClr>
                </a:solidFill>
                <a:latin typeface="+mn-ea"/>
              </a:rPr>
              <a:t>1</a:t>
            </a:r>
            <a:endParaRPr lang="zh-CN" altLang="en-US" sz="9600" b="1" dirty="0">
              <a:solidFill>
                <a:schemeClr val="accent6">
                  <a:lumMod val="50000"/>
                </a:schemeClr>
              </a:solidFill>
              <a:latin typeface="+mn-ea"/>
            </a:endParaRPr>
          </a:p>
        </p:txBody>
      </p:sp>
      <p:sp>
        <p:nvSpPr>
          <p:cNvPr id="21" name="TextBox 20"/>
          <p:cNvSpPr txBox="1"/>
          <p:nvPr/>
        </p:nvSpPr>
        <p:spPr>
          <a:xfrm>
            <a:off x="2267744" y="3507854"/>
            <a:ext cx="4793334" cy="923330"/>
          </a:xfrm>
          <a:prstGeom prst="rect">
            <a:avLst/>
          </a:prstGeom>
          <a:noFill/>
        </p:spPr>
        <p:txBody>
          <a:bodyPr wrap="square" rtlCol="0">
            <a:spAutoFit/>
          </a:bodyPr>
          <a:lstStyle/>
          <a:p>
            <a:pPr>
              <a:lnSpc>
                <a:spcPct val="150000"/>
              </a:lnSpc>
            </a:pPr>
            <a:r>
              <a:rPr lang="zh-CN" altLang="en-US" b="0" dirty="0" smtClean="0">
                <a:solidFill>
                  <a:schemeClr val="bg1"/>
                </a:solidFill>
                <a:latin typeface="方正黑体简体" panose="03000509000000000000" pitchFamily="2" charset="-122"/>
                <a:ea typeface="方正黑体简体" panose="03000509000000000000" pitchFamily="2" charset="-122"/>
              </a:rPr>
              <a:t>点击添加</a:t>
            </a:r>
            <a:r>
              <a:rPr lang="zh-CN" altLang="en-US" b="0" dirty="0">
                <a:solidFill>
                  <a:schemeClr val="bg1"/>
                </a:solidFill>
                <a:latin typeface="方正黑体简体" panose="03000509000000000000" pitchFamily="2" charset="-122"/>
                <a:ea typeface="方正黑体简体" panose="03000509000000000000" pitchFamily="2" charset="-122"/>
              </a:rPr>
              <a:t>文字内容点击添加文字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endParaRPr lang="zh-CN" altLang="en-US" b="0" dirty="0">
              <a:solidFill>
                <a:schemeClr val="bg1"/>
              </a:solidFill>
              <a:latin typeface="方正黑体简体" panose="03000509000000000000" pitchFamily="2" charset="-122"/>
              <a:ea typeface="方正黑体简体" panose="03000509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100" advClick="0" advTm="8000">
        <p14:switch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500"/>
                                        <p:tgtEl>
                                          <p:spTgt spid="10"/>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1000"/>
                                        <p:tgtEl>
                                          <p:spTgt spid="15"/>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 calcmode="lin" valueType="num">
                                      <p:cBhvr>
                                        <p:cTn id="17" dur="500" fill="hold"/>
                                        <p:tgtEl>
                                          <p:spTgt spid="20"/>
                                        </p:tgtEl>
                                        <p:attrNameLst>
                                          <p:attrName>style.rotation</p:attrName>
                                        </p:attrNameLst>
                                      </p:cBhvr>
                                      <p:tavLst>
                                        <p:tav tm="0">
                                          <p:val>
                                            <p:fltVal val="360"/>
                                          </p:val>
                                        </p:tav>
                                        <p:tav tm="100000">
                                          <p:val>
                                            <p:fltVal val="0"/>
                                          </p:val>
                                        </p:tav>
                                      </p:tavLst>
                                    </p:anim>
                                    <p:animEffect transition="in" filter="fade">
                                      <p:cBhvr>
                                        <p:cTn id="18" dur="500"/>
                                        <p:tgtEl>
                                          <p:spTgt spid="20"/>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8"/>
                                        </p:tgtEl>
                                        <p:attrNameLst>
                                          <p:attrName>ppt_y</p:attrName>
                                        </p:attrNameLst>
                                      </p:cBhvr>
                                      <p:tavLst>
                                        <p:tav tm="0">
                                          <p:val>
                                            <p:strVal val="#ppt_y"/>
                                          </p:val>
                                        </p:tav>
                                        <p:tav tm="100000">
                                          <p:val>
                                            <p:strVal val="#ppt_y"/>
                                          </p:val>
                                        </p:tav>
                                      </p:tavLst>
                                    </p:anim>
                                    <p:anim calcmode="lin" valueType="num">
                                      <p:cBhvr>
                                        <p:cTn id="2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8"/>
                                        </p:tgtEl>
                                      </p:cBhvr>
                                    </p:animEffect>
                                  </p:childTnLst>
                                </p:cTn>
                              </p:par>
                            </p:childTnLst>
                          </p:cTn>
                        </p:par>
                        <p:par>
                          <p:cTn id="27" fill="hold">
                            <p:stCondLst>
                              <p:cond delay="2849"/>
                            </p:stCondLst>
                            <p:childTnLst>
                              <p:par>
                                <p:cTn id="28" presetID="16" presetClass="entr" presetSubtype="21"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arn(inVertical)">
                                      <p:cBhvr>
                                        <p:cTn id="30" dur="500"/>
                                        <p:tgtEl>
                                          <p:spTgt spid="19"/>
                                        </p:tgtEl>
                                      </p:cBhvr>
                                    </p:animEffect>
                                  </p:childTnLst>
                                </p:cTn>
                              </p:par>
                            </p:childTnLst>
                          </p:cTn>
                        </p:par>
                        <p:par>
                          <p:cTn id="31" fill="hold">
                            <p:stCondLst>
                              <p:cond delay="3349"/>
                            </p:stCondLst>
                            <p:childTnLst>
                              <p:par>
                                <p:cTn id="32" presetID="18" presetClass="entr" presetSubtype="6"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strips(downRight)">
                                      <p:cBhvr>
                                        <p:cTn id="3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 Box 55"/>
          <p:cNvSpPr txBox="1">
            <a:spLocks noChangeArrowheads="1"/>
          </p:cNvSpPr>
          <p:nvPr/>
        </p:nvSpPr>
        <p:spPr bwMode="auto">
          <a:xfrm>
            <a:off x="952842" y="139511"/>
            <a:ext cx="3741139"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5" name="TextBox 14"/>
          <p:cNvSpPr txBox="1"/>
          <p:nvPr/>
        </p:nvSpPr>
        <p:spPr>
          <a:xfrm>
            <a:off x="2461048" y="1025896"/>
            <a:ext cx="5567336" cy="1384995"/>
          </a:xfrm>
          <a:prstGeom prst="rect">
            <a:avLst/>
          </a:prstGeom>
          <a:noFill/>
        </p:spPr>
        <p:txBody>
          <a:bodyPr wrap="square" rtlCol="0">
            <a:spAutoFit/>
          </a:bodyPr>
          <a:lstStyle/>
          <a:p>
            <a:pPr>
              <a:lnSpc>
                <a:spcPct val="150000"/>
              </a:lnSpc>
            </a:pPr>
            <a:r>
              <a:rPr lang="zh-CN" altLang="en-US" sz="20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说明性文字</a:t>
            </a:r>
            <a:endParaRPr lang="en-US" altLang="zh-CN" sz="2000" b="0" dirty="0" smtClean="0">
              <a:solidFill>
                <a:schemeClr val="tx1">
                  <a:lumMod val="85000"/>
                  <a:lumOff val="15000"/>
                </a:schemeClr>
              </a:solidFill>
              <a:latin typeface="方正黑体简体" panose="03000509000000000000" pitchFamily="2" charset="-122"/>
              <a:ea typeface="方正黑体简体" panose="03000509000000000000" pitchFamily="2" charset="-122"/>
            </a:endParaRPr>
          </a:p>
          <a:p>
            <a:pPr>
              <a:lnSpc>
                <a:spcPct val="150000"/>
              </a:lnSpc>
            </a:pP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文字</a:t>
            </a:r>
            <a:r>
              <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rPr>
              <a:t>说明性</a:t>
            </a: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文字说明</a:t>
            </a:r>
            <a:r>
              <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rPr>
              <a:t>性</a:t>
            </a: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文字</a:t>
            </a:r>
            <a:r>
              <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rPr>
              <a:t>说明</a:t>
            </a: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性文字说明性文字说明性文字说明性文字说明性文字说明性文字说明性文字说明性文字说明性文字说明性文字说字说明性文字</a:t>
            </a:r>
          </a:p>
          <a:p>
            <a:pPr>
              <a:lnSpc>
                <a:spcPct val="150000"/>
              </a:lnSpc>
            </a:pPr>
            <a:endPar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endParaRPr>
          </a:p>
        </p:txBody>
      </p:sp>
      <p:grpSp>
        <p:nvGrpSpPr>
          <p:cNvPr id="16" name="组合 15"/>
          <p:cNvGrpSpPr/>
          <p:nvPr/>
        </p:nvGrpSpPr>
        <p:grpSpPr>
          <a:xfrm>
            <a:off x="1270483" y="1107811"/>
            <a:ext cx="1048470" cy="1048470"/>
            <a:chOff x="2280387" y="2060848"/>
            <a:chExt cx="1894500" cy="1894500"/>
          </a:xfrm>
          <a:solidFill>
            <a:srgbClr val="0070C0"/>
          </a:solidFill>
        </p:grpSpPr>
        <p:sp>
          <p:nvSpPr>
            <p:cNvPr id="17" name="椭圆 16"/>
            <p:cNvSpPr/>
            <p:nvPr/>
          </p:nvSpPr>
          <p:spPr>
            <a:xfrm>
              <a:off x="2446695" y="2227156"/>
              <a:ext cx="1561885" cy="1561885"/>
            </a:xfrm>
            <a:prstGeom prst="ellipse">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dirty="0" smtClean="0">
                  <a:latin typeface="微软雅黑" panose="020B0503020204020204" pitchFamily="34" charset="-122"/>
                  <a:ea typeface="微软雅黑" panose="020B0503020204020204" pitchFamily="34" charset="-122"/>
                </a:rPr>
                <a:t>文本</a:t>
              </a:r>
              <a:endParaRPr lang="zh-CN" altLang="en-US" b="1" dirty="0">
                <a:latin typeface="微软雅黑" panose="020B0503020204020204" pitchFamily="34" charset="-122"/>
                <a:ea typeface="微软雅黑" panose="020B0503020204020204" pitchFamily="34" charset="-122"/>
              </a:endParaRPr>
            </a:p>
          </p:txBody>
        </p:sp>
        <p:sp>
          <p:nvSpPr>
            <p:cNvPr id="18" name="椭圆 17"/>
            <p:cNvSpPr/>
            <p:nvPr/>
          </p:nvSpPr>
          <p:spPr>
            <a:xfrm>
              <a:off x="2280387" y="2060848"/>
              <a:ext cx="1894500" cy="1894500"/>
            </a:xfrm>
            <a:prstGeom prst="ellipse">
              <a:avLst/>
            </a:prstGeom>
            <a:noFill/>
            <a:ln>
              <a:solidFill>
                <a:srgbClr val="1E60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grpSp>
      <p:sp>
        <p:nvSpPr>
          <p:cNvPr id="19" name="TextBox 18"/>
          <p:cNvSpPr txBox="1"/>
          <p:nvPr/>
        </p:nvSpPr>
        <p:spPr>
          <a:xfrm>
            <a:off x="2461048" y="2211710"/>
            <a:ext cx="5567336" cy="1384995"/>
          </a:xfrm>
          <a:prstGeom prst="rect">
            <a:avLst/>
          </a:prstGeom>
          <a:noFill/>
        </p:spPr>
        <p:txBody>
          <a:bodyPr wrap="square" rtlCol="0">
            <a:spAutoFit/>
          </a:bodyPr>
          <a:lstStyle/>
          <a:p>
            <a:pPr>
              <a:lnSpc>
                <a:spcPct val="150000"/>
              </a:lnSpc>
            </a:pPr>
            <a:r>
              <a:rPr lang="zh-CN" altLang="en-US" sz="20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说明性文字</a:t>
            </a:r>
            <a:endParaRPr lang="en-US" altLang="zh-CN" sz="2000" b="0" dirty="0" smtClean="0">
              <a:solidFill>
                <a:schemeClr val="tx1">
                  <a:lumMod val="85000"/>
                  <a:lumOff val="15000"/>
                </a:schemeClr>
              </a:solidFill>
              <a:latin typeface="方正黑体简体" panose="03000509000000000000" pitchFamily="2" charset="-122"/>
              <a:ea typeface="方正黑体简体" panose="03000509000000000000" pitchFamily="2" charset="-122"/>
            </a:endParaRPr>
          </a:p>
          <a:p>
            <a:pPr>
              <a:lnSpc>
                <a:spcPct val="150000"/>
              </a:lnSpc>
            </a:pP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文字</a:t>
            </a:r>
            <a:r>
              <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rPr>
              <a:t>说明性</a:t>
            </a: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文字说明</a:t>
            </a:r>
            <a:r>
              <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rPr>
              <a:t>性</a:t>
            </a: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文字</a:t>
            </a:r>
            <a:r>
              <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rPr>
              <a:t>说明</a:t>
            </a: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性文字说明性文字说明性文字说明性文字说明性文字说明性文字说明性文字说明性文字说明性文字说明性文字说字说明性文字</a:t>
            </a:r>
          </a:p>
          <a:p>
            <a:pPr>
              <a:lnSpc>
                <a:spcPct val="150000"/>
              </a:lnSpc>
            </a:pPr>
            <a:endPar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endParaRPr>
          </a:p>
        </p:txBody>
      </p:sp>
      <p:grpSp>
        <p:nvGrpSpPr>
          <p:cNvPr id="20" name="组合 19"/>
          <p:cNvGrpSpPr/>
          <p:nvPr/>
        </p:nvGrpSpPr>
        <p:grpSpPr>
          <a:xfrm>
            <a:off x="1270483" y="2293625"/>
            <a:ext cx="1048470" cy="1048470"/>
            <a:chOff x="1331640" y="2365633"/>
            <a:chExt cx="1048470" cy="1048470"/>
          </a:xfrm>
        </p:grpSpPr>
        <p:sp>
          <p:nvSpPr>
            <p:cNvPr id="21" name="椭圆 20"/>
            <p:cNvSpPr/>
            <p:nvPr/>
          </p:nvSpPr>
          <p:spPr>
            <a:xfrm>
              <a:off x="1423680" y="2457673"/>
              <a:ext cx="864391" cy="864391"/>
            </a:xfrm>
            <a:prstGeom prst="ellipse">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dirty="0" smtClean="0">
                  <a:latin typeface="微软雅黑" panose="020B0503020204020204" pitchFamily="34" charset="-122"/>
                  <a:ea typeface="微软雅黑" panose="020B0503020204020204" pitchFamily="34" charset="-122"/>
                </a:rPr>
                <a:t>文本</a:t>
              </a:r>
              <a:endParaRPr lang="zh-CN" altLang="en-US" b="1" dirty="0">
                <a:latin typeface="微软雅黑" panose="020B0503020204020204" pitchFamily="34" charset="-122"/>
                <a:ea typeface="微软雅黑" panose="020B0503020204020204" pitchFamily="34" charset="-122"/>
              </a:endParaRPr>
            </a:p>
          </p:txBody>
        </p:sp>
        <p:sp>
          <p:nvSpPr>
            <p:cNvPr id="22" name="椭圆 21"/>
            <p:cNvSpPr/>
            <p:nvPr/>
          </p:nvSpPr>
          <p:spPr>
            <a:xfrm>
              <a:off x="1331640" y="2365633"/>
              <a:ext cx="1048470" cy="1048470"/>
            </a:xfrm>
            <a:prstGeom prst="ellipse">
              <a:avLst/>
            </a:prstGeom>
            <a:noFill/>
            <a:ln>
              <a:solidFill>
                <a:srgbClr val="1E60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grpSp>
      <p:sp>
        <p:nvSpPr>
          <p:cNvPr id="23" name="TextBox 22"/>
          <p:cNvSpPr txBox="1"/>
          <p:nvPr/>
        </p:nvSpPr>
        <p:spPr>
          <a:xfrm>
            <a:off x="2461048" y="3419003"/>
            <a:ext cx="5567336" cy="1384995"/>
          </a:xfrm>
          <a:prstGeom prst="rect">
            <a:avLst/>
          </a:prstGeom>
          <a:noFill/>
        </p:spPr>
        <p:txBody>
          <a:bodyPr wrap="square" rtlCol="0">
            <a:spAutoFit/>
          </a:bodyPr>
          <a:lstStyle/>
          <a:p>
            <a:pPr>
              <a:lnSpc>
                <a:spcPct val="150000"/>
              </a:lnSpc>
            </a:pPr>
            <a:r>
              <a:rPr lang="zh-CN" altLang="en-US" sz="20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说明性文字</a:t>
            </a:r>
            <a:endParaRPr lang="en-US" altLang="zh-CN" sz="2000" b="0" dirty="0" smtClean="0">
              <a:solidFill>
                <a:schemeClr val="tx1">
                  <a:lumMod val="85000"/>
                  <a:lumOff val="15000"/>
                </a:schemeClr>
              </a:solidFill>
              <a:latin typeface="方正黑体简体" panose="03000509000000000000" pitchFamily="2" charset="-122"/>
              <a:ea typeface="方正黑体简体" panose="03000509000000000000" pitchFamily="2" charset="-122"/>
            </a:endParaRPr>
          </a:p>
          <a:p>
            <a:pPr>
              <a:lnSpc>
                <a:spcPct val="150000"/>
              </a:lnSpc>
            </a:pP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文字</a:t>
            </a:r>
            <a:r>
              <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rPr>
              <a:t>说明性</a:t>
            </a: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文字说明</a:t>
            </a:r>
            <a:r>
              <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rPr>
              <a:t>性</a:t>
            </a: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文字</a:t>
            </a:r>
            <a:r>
              <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rPr>
              <a:t>说明</a:t>
            </a:r>
            <a:r>
              <a:rPr lang="zh-CN" altLang="en-US" sz="1200" b="0" dirty="0" smtClean="0">
                <a:solidFill>
                  <a:schemeClr val="tx1">
                    <a:lumMod val="85000"/>
                    <a:lumOff val="15000"/>
                  </a:schemeClr>
                </a:solidFill>
                <a:latin typeface="方正黑体简体" panose="03000509000000000000" pitchFamily="2" charset="-122"/>
                <a:ea typeface="方正黑体简体" panose="03000509000000000000" pitchFamily="2" charset="-122"/>
              </a:rPr>
              <a:t>性文字说明性文字说明性文字说明性文字说明性文字说明性文字说明性文字说明性文字说明性文字说明性文字说字说明性文字</a:t>
            </a:r>
          </a:p>
          <a:p>
            <a:pPr>
              <a:lnSpc>
                <a:spcPct val="150000"/>
              </a:lnSpc>
            </a:pPr>
            <a:endParaRPr lang="zh-CN" altLang="en-US" sz="1200" b="0" dirty="0">
              <a:solidFill>
                <a:schemeClr val="tx1">
                  <a:lumMod val="85000"/>
                  <a:lumOff val="15000"/>
                </a:schemeClr>
              </a:solidFill>
              <a:latin typeface="方正黑体简体" panose="03000509000000000000" pitchFamily="2" charset="-122"/>
              <a:ea typeface="方正黑体简体" panose="03000509000000000000" pitchFamily="2" charset="-122"/>
            </a:endParaRPr>
          </a:p>
        </p:txBody>
      </p:sp>
      <p:grpSp>
        <p:nvGrpSpPr>
          <p:cNvPr id="24" name="组合 23"/>
          <p:cNvGrpSpPr/>
          <p:nvPr/>
        </p:nvGrpSpPr>
        <p:grpSpPr>
          <a:xfrm>
            <a:off x="1270483" y="3500918"/>
            <a:ext cx="1048470" cy="1048470"/>
            <a:chOff x="2280387" y="2060848"/>
            <a:chExt cx="1894500" cy="1894500"/>
          </a:xfrm>
        </p:grpSpPr>
        <p:sp>
          <p:nvSpPr>
            <p:cNvPr id="25" name="椭圆 24"/>
            <p:cNvSpPr/>
            <p:nvPr/>
          </p:nvSpPr>
          <p:spPr>
            <a:xfrm>
              <a:off x="2446695" y="2227156"/>
              <a:ext cx="1561885" cy="1561885"/>
            </a:xfrm>
            <a:prstGeom prst="ellipse">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dirty="0" smtClean="0">
                  <a:latin typeface="微软雅黑" panose="020B0503020204020204" pitchFamily="34" charset="-122"/>
                  <a:ea typeface="微软雅黑" panose="020B0503020204020204" pitchFamily="34" charset="-122"/>
                </a:rPr>
                <a:t>文本</a:t>
              </a:r>
              <a:endParaRPr lang="zh-CN" altLang="en-US" b="1" dirty="0">
                <a:latin typeface="微软雅黑" panose="020B0503020204020204" pitchFamily="34" charset="-122"/>
                <a:ea typeface="微软雅黑" panose="020B0503020204020204" pitchFamily="34" charset="-122"/>
              </a:endParaRPr>
            </a:p>
          </p:txBody>
        </p:sp>
        <p:sp>
          <p:nvSpPr>
            <p:cNvPr id="26" name="椭圆 25"/>
            <p:cNvSpPr/>
            <p:nvPr/>
          </p:nvSpPr>
          <p:spPr>
            <a:xfrm>
              <a:off x="2280387" y="2060848"/>
              <a:ext cx="1894500" cy="1894500"/>
            </a:xfrm>
            <a:prstGeom prst="ellipse">
              <a:avLst/>
            </a:prstGeom>
            <a:noFill/>
            <a:ln>
              <a:solidFill>
                <a:srgbClr val="1E60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600" advClick="0" advTm="6000">
        <p:blinds dir="vert"/>
      </p:transition>
    </mc:Choice>
    <mc:Fallback xmlns="">
      <p:transition spd="slow" advClick="0"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heel(4)">
                                      <p:cBhvr>
                                        <p:cTn id="7" dur="1000"/>
                                        <p:tgtEl>
                                          <p:spTgt spid="36"/>
                                        </p:tgtEl>
                                      </p:cBhvr>
                                    </p:animEffect>
                                  </p:childTnLst>
                                </p:cTn>
                              </p:par>
                            </p:childTnLst>
                          </p:cTn>
                        </p:par>
                        <p:par>
                          <p:cTn id="8" fill="hold">
                            <p:stCondLst>
                              <p:cond delay="1000"/>
                            </p:stCondLst>
                            <p:childTnLst>
                              <p:par>
                                <p:cTn id="9" presetID="21" presetClass="entr" presetSubtype="1"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heel(1)">
                                      <p:cBhvr>
                                        <p:cTn id="11" dur="500"/>
                                        <p:tgtEl>
                                          <p:spTgt spid="16"/>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2000"/>
                            </p:stCondLst>
                            <p:childTnLst>
                              <p:par>
                                <p:cTn id="17" presetID="21" presetClass="entr" presetSubtype="1"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heel(1)">
                                      <p:cBhvr>
                                        <p:cTn id="19" dur="500"/>
                                        <p:tgtEl>
                                          <p:spTgt spid="20"/>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par>
                          <p:cTn id="24" fill="hold">
                            <p:stCondLst>
                              <p:cond delay="3000"/>
                            </p:stCondLst>
                            <p:childTnLst>
                              <p:par>
                                <p:cTn id="25" presetID="21" presetClass="entr" presetSubtype="1"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heel(1)">
                                      <p:cBhvr>
                                        <p:cTn id="27" dur="500"/>
                                        <p:tgtEl>
                                          <p:spTgt spid="24"/>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5" grpId="0"/>
      <p:bldP spid="19"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28" name="组合 27"/>
          <p:cNvGrpSpPr/>
          <p:nvPr/>
        </p:nvGrpSpPr>
        <p:grpSpPr bwMode="auto">
          <a:xfrm>
            <a:off x="3977208" y="1347614"/>
            <a:ext cx="3305175" cy="846534"/>
            <a:chOff x="5233607" y="1431798"/>
            <a:chExt cx="4406900" cy="1128713"/>
          </a:xfrm>
          <a:solidFill>
            <a:srgbClr val="339966"/>
          </a:solidFill>
        </p:grpSpPr>
        <p:sp>
          <p:nvSpPr>
            <p:cNvPr id="29" name="圆角矩形 28"/>
            <p:cNvSpPr/>
            <p:nvPr/>
          </p:nvSpPr>
          <p:spPr>
            <a:xfrm>
              <a:off x="5233607" y="1431798"/>
              <a:ext cx="4406900" cy="112871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30" name="矩形 35"/>
            <p:cNvSpPr>
              <a:spLocks noChangeArrowheads="1"/>
            </p:cNvSpPr>
            <p:nvPr/>
          </p:nvSpPr>
          <p:spPr bwMode="auto">
            <a:xfrm>
              <a:off x="5776532" y="1677740"/>
              <a:ext cx="3740579" cy="67710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900" dirty="0">
                  <a:solidFill>
                    <a:srgbClr val="FFFFFF"/>
                  </a:solidFill>
                  <a:latin typeface="微软雅黑" panose="020B0503020204020204" pitchFamily="34" charset="-122"/>
                  <a:ea typeface="微软雅黑" panose="020B0503020204020204" pitchFamily="34" charset="-122"/>
                </a:rPr>
                <a:t>我们工作室致力于专业</a:t>
              </a:r>
              <a:r>
                <a:rPr lang="en-US" altLang="zh-CN" sz="900" dirty="0">
                  <a:solidFill>
                    <a:srgbClr val="FFFFFF"/>
                  </a:solidFill>
                  <a:latin typeface="微软雅黑" panose="020B0503020204020204" pitchFamily="34" charset="-122"/>
                  <a:ea typeface="微软雅黑" panose="020B0503020204020204" pitchFamily="34" charset="-122"/>
                </a:rPr>
                <a:t>PPT</a:t>
              </a:r>
              <a:r>
                <a:rPr lang="zh-CN" altLang="en-US" sz="900" dirty="0">
                  <a:solidFill>
                    <a:srgbClr val="FFFFFF"/>
                  </a:solidFill>
                  <a:latin typeface="微软雅黑" panose="020B0503020204020204" pitchFamily="34" charset="-122"/>
                  <a:ea typeface="微软雅黑" panose="020B0503020204020204" pitchFamily="34" charset="-122"/>
                </a:rPr>
                <a:t>模板的发布，课件及汇报</a:t>
              </a:r>
              <a:r>
                <a:rPr lang="en-US" altLang="zh-CN" sz="900" dirty="0">
                  <a:solidFill>
                    <a:srgbClr val="FFFFFF"/>
                  </a:solidFill>
                  <a:latin typeface="微软雅黑" panose="020B0503020204020204" pitchFamily="34" charset="-122"/>
                  <a:ea typeface="微软雅黑" panose="020B0503020204020204" pitchFamily="34" charset="-122"/>
                </a:rPr>
                <a:t>PPT</a:t>
              </a:r>
              <a:r>
                <a:rPr lang="zh-CN" altLang="en-US" sz="900" dirty="0">
                  <a:solidFill>
                    <a:srgbClr val="FFFFFF"/>
                  </a:solidFill>
                  <a:latin typeface="微软雅黑" panose="020B0503020204020204" pitchFamily="34" charset="-122"/>
                  <a:ea typeface="微软雅黑" panose="020B0503020204020204" pitchFamily="34" charset="-122"/>
                </a:rPr>
                <a:t>的美化，并为您提供专业的</a:t>
              </a:r>
              <a:r>
                <a:rPr lang="en-US" altLang="zh-CN" sz="900" dirty="0">
                  <a:solidFill>
                    <a:srgbClr val="FFFFFF"/>
                  </a:solidFill>
                  <a:latin typeface="微软雅黑" panose="020B0503020204020204" pitchFamily="34" charset="-122"/>
                  <a:ea typeface="微软雅黑" panose="020B0503020204020204" pitchFamily="34" charset="-122"/>
                </a:rPr>
                <a:t>PPT</a:t>
              </a:r>
              <a:r>
                <a:rPr lang="zh-CN" altLang="en-US" sz="900" dirty="0">
                  <a:solidFill>
                    <a:srgbClr val="FFFFFF"/>
                  </a:solidFill>
                  <a:latin typeface="微软雅黑" panose="020B0503020204020204" pitchFamily="34" charset="-122"/>
                  <a:ea typeface="微软雅黑" panose="020B0503020204020204" pitchFamily="34" charset="-122"/>
                </a:rPr>
                <a:t>个性定制服务。</a:t>
              </a:r>
              <a:endParaRPr lang="zh-CN" altLang="en-US" sz="900" dirty="0">
                <a:solidFill>
                  <a:srgbClr val="FFFFFF"/>
                </a:solidFill>
              </a:endParaRPr>
            </a:p>
          </p:txBody>
        </p:sp>
      </p:grpSp>
      <p:grpSp>
        <p:nvGrpSpPr>
          <p:cNvPr id="31" name="组合 30"/>
          <p:cNvGrpSpPr/>
          <p:nvPr/>
        </p:nvGrpSpPr>
        <p:grpSpPr bwMode="auto">
          <a:xfrm>
            <a:off x="3977208" y="2429892"/>
            <a:ext cx="3305175" cy="846535"/>
            <a:chOff x="5233607" y="2874455"/>
            <a:chExt cx="4406900" cy="1128713"/>
          </a:xfrm>
          <a:solidFill>
            <a:srgbClr val="339966"/>
          </a:solidFill>
        </p:grpSpPr>
        <p:sp>
          <p:nvSpPr>
            <p:cNvPr id="32" name="圆角矩形 31"/>
            <p:cNvSpPr/>
            <p:nvPr/>
          </p:nvSpPr>
          <p:spPr>
            <a:xfrm>
              <a:off x="5233607" y="2874455"/>
              <a:ext cx="4406900" cy="112871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33" name="矩形 35"/>
            <p:cNvSpPr>
              <a:spLocks noChangeArrowheads="1"/>
            </p:cNvSpPr>
            <p:nvPr/>
          </p:nvSpPr>
          <p:spPr bwMode="auto">
            <a:xfrm>
              <a:off x="5786058" y="3077150"/>
              <a:ext cx="3740579" cy="6771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900">
                  <a:solidFill>
                    <a:srgbClr val="FFFFFF"/>
                  </a:solidFill>
                  <a:latin typeface="微软雅黑" panose="020B0503020204020204" pitchFamily="34" charset="-122"/>
                  <a:ea typeface="微软雅黑" panose="020B0503020204020204" pitchFamily="34" charset="-122"/>
                </a:rPr>
                <a:t>我们工作室致力于专业</a:t>
              </a:r>
              <a:r>
                <a:rPr lang="en-US" altLang="zh-CN" sz="900">
                  <a:solidFill>
                    <a:srgbClr val="FFFFFF"/>
                  </a:solidFill>
                  <a:latin typeface="微软雅黑" panose="020B0503020204020204" pitchFamily="34" charset="-122"/>
                  <a:ea typeface="微软雅黑" panose="020B0503020204020204" pitchFamily="34" charset="-122"/>
                </a:rPr>
                <a:t>PPT</a:t>
              </a:r>
              <a:r>
                <a:rPr lang="zh-CN" altLang="en-US" sz="900">
                  <a:solidFill>
                    <a:srgbClr val="FFFFFF"/>
                  </a:solidFill>
                  <a:latin typeface="微软雅黑" panose="020B0503020204020204" pitchFamily="34" charset="-122"/>
                  <a:ea typeface="微软雅黑" panose="020B0503020204020204" pitchFamily="34" charset="-122"/>
                </a:rPr>
                <a:t>模板的发布，课件及汇报</a:t>
              </a:r>
              <a:r>
                <a:rPr lang="en-US" altLang="zh-CN" sz="900">
                  <a:solidFill>
                    <a:srgbClr val="FFFFFF"/>
                  </a:solidFill>
                  <a:latin typeface="微软雅黑" panose="020B0503020204020204" pitchFamily="34" charset="-122"/>
                  <a:ea typeface="微软雅黑" panose="020B0503020204020204" pitchFamily="34" charset="-122"/>
                </a:rPr>
                <a:t>PPT</a:t>
              </a:r>
              <a:r>
                <a:rPr lang="zh-CN" altLang="en-US" sz="900">
                  <a:solidFill>
                    <a:srgbClr val="FFFFFF"/>
                  </a:solidFill>
                  <a:latin typeface="微软雅黑" panose="020B0503020204020204" pitchFamily="34" charset="-122"/>
                  <a:ea typeface="微软雅黑" panose="020B0503020204020204" pitchFamily="34" charset="-122"/>
                </a:rPr>
                <a:t>的美化，并为您提供专业的</a:t>
              </a:r>
              <a:r>
                <a:rPr lang="en-US" altLang="zh-CN" sz="900">
                  <a:solidFill>
                    <a:srgbClr val="FFFFFF"/>
                  </a:solidFill>
                  <a:latin typeface="微软雅黑" panose="020B0503020204020204" pitchFamily="34" charset="-122"/>
                  <a:ea typeface="微软雅黑" panose="020B0503020204020204" pitchFamily="34" charset="-122"/>
                </a:rPr>
                <a:t>PPT</a:t>
              </a:r>
              <a:r>
                <a:rPr lang="zh-CN" altLang="en-US" sz="900">
                  <a:solidFill>
                    <a:srgbClr val="FFFFFF"/>
                  </a:solidFill>
                  <a:latin typeface="微软雅黑" panose="020B0503020204020204" pitchFamily="34" charset="-122"/>
                  <a:ea typeface="微软雅黑" panose="020B0503020204020204" pitchFamily="34" charset="-122"/>
                </a:rPr>
                <a:t>个性定制服务。</a:t>
              </a:r>
              <a:endParaRPr lang="zh-CN" altLang="en-US" sz="900">
                <a:solidFill>
                  <a:srgbClr val="FFFFFF"/>
                </a:solidFill>
              </a:endParaRPr>
            </a:p>
          </p:txBody>
        </p:sp>
      </p:grpSp>
      <p:grpSp>
        <p:nvGrpSpPr>
          <p:cNvPr id="34" name="组合 33"/>
          <p:cNvGrpSpPr/>
          <p:nvPr/>
        </p:nvGrpSpPr>
        <p:grpSpPr bwMode="auto">
          <a:xfrm>
            <a:off x="3977208" y="3512170"/>
            <a:ext cx="3305175" cy="846534"/>
            <a:chOff x="5233607" y="4317112"/>
            <a:chExt cx="4406900" cy="1128713"/>
          </a:xfrm>
          <a:solidFill>
            <a:srgbClr val="339966"/>
          </a:solidFill>
        </p:grpSpPr>
        <p:sp>
          <p:nvSpPr>
            <p:cNvPr id="35" name="圆角矩形 34"/>
            <p:cNvSpPr/>
            <p:nvPr/>
          </p:nvSpPr>
          <p:spPr>
            <a:xfrm>
              <a:off x="5233607" y="4317112"/>
              <a:ext cx="4406900" cy="112871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36" name="矩形 35"/>
            <p:cNvSpPr>
              <a:spLocks noChangeArrowheads="1"/>
            </p:cNvSpPr>
            <p:nvPr/>
          </p:nvSpPr>
          <p:spPr bwMode="auto">
            <a:xfrm>
              <a:off x="5786058" y="4498848"/>
              <a:ext cx="3740579" cy="67710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900">
                  <a:solidFill>
                    <a:srgbClr val="FFFFFF"/>
                  </a:solidFill>
                  <a:latin typeface="微软雅黑" panose="020B0503020204020204" pitchFamily="34" charset="-122"/>
                  <a:ea typeface="微软雅黑" panose="020B0503020204020204" pitchFamily="34" charset="-122"/>
                </a:rPr>
                <a:t>我们工作室致力于专业</a:t>
              </a:r>
              <a:r>
                <a:rPr lang="en-US" altLang="zh-CN" sz="900">
                  <a:solidFill>
                    <a:srgbClr val="FFFFFF"/>
                  </a:solidFill>
                  <a:latin typeface="微软雅黑" panose="020B0503020204020204" pitchFamily="34" charset="-122"/>
                  <a:ea typeface="微软雅黑" panose="020B0503020204020204" pitchFamily="34" charset="-122"/>
                </a:rPr>
                <a:t>PPT</a:t>
              </a:r>
              <a:r>
                <a:rPr lang="zh-CN" altLang="en-US" sz="900">
                  <a:solidFill>
                    <a:srgbClr val="FFFFFF"/>
                  </a:solidFill>
                  <a:latin typeface="微软雅黑" panose="020B0503020204020204" pitchFamily="34" charset="-122"/>
                  <a:ea typeface="微软雅黑" panose="020B0503020204020204" pitchFamily="34" charset="-122"/>
                </a:rPr>
                <a:t>模板的发布，课件及汇报</a:t>
              </a:r>
              <a:r>
                <a:rPr lang="en-US" altLang="zh-CN" sz="900">
                  <a:solidFill>
                    <a:srgbClr val="FFFFFF"/>
                  </a:solidFill>
                  <a:latin typeface="微软雅黑" panose="020B0503020204020204" pitchFamily="34" charset="-122"/>
                  <a:ea typeface="微软雅黑" panose="020B0503020204020204" pitchFamily="34" charset="-122"/>
                </a:rPr>
                <a:t>PPT</a:t>
              </a:r>
              <a:r>
                <a:rPr lang="zh-CN" altLang="en-US" sz="900">
                  <a:solidFill>
                    <a:srgbClr val="FFFFFF"/>
                  </a:solidFill>
                  <a:latin typeface="微软雅黑" panose="020B0503020204020204" pitchFamily="34" charset="-122"/>
                  <a:ea typeface="微软雅黑" panose="020B0503020204020204" pitchFamily="34" charset="-122"/>
                </a:rPr>
                <a:t>的美化，并为您提供专业的</a:t>
              </a:r>
              <a:r>
                <a:rPr lang="en-US" altLang="zh-CN" sz="900">
                  <a:solidFill>
                    <a:srgbClr val="FFFFFF"/>
                  </a:solidFill>
                  <a:latin typeface="微软雅黑" panose="020B0503020204020204" pitchFamily="34" charset="-122"/>
                  <a:ea typeface="微软雅黑" panose="020B0503020204020204" pitchFamily="34" charset="-122"/>
                </a:rPr>
                <a:t>PPT</a:t>
              </a:r>
              <a:r>
                <a:rPr lang="zh-CN" altLang="en-US" sz="900">
                  <a:solidFill>
                    <a:srgbClr val="FFFFFF"/>
                  </a:solidFill>
                  <a:latin typeface="微软雅黑" panose="020B0503020204020204" pitchFamily="34" charset="-122"/>
                  <a:ea typeface="微软雅黑" panose="020B0503020204020204" pitchFamily="34" charset="-122"/>
                </a:rPr>
                <a:t>个性定制服务。</a:t>
              </a:r>
              <a:endParaRPr lang="zh-CN" altLang="en-US" sz="900">
                <a:solidFill>
                  <a:srgbClr val="FFFFFF"/>
                </a:solidFill>
              </a:endParaRPr>
            </a:p>
          </p:txBody>
        </p:sp>
      </p:grpSp>
      <p:sp>
        <p:nvSpPr>
          <p:cNvPr id="37" name="五边形 36"/>
          <p:cNvSpPr/>
          <p:nvPr/>
        </p:nvSpPr>
        <p:spPr>
          <a:xfrm>
            <a:off x="3000896" y="1557164"/>
            <a:ext cx="1390650" cy="427434"/>
          </a:xfrm>
          <a:prstGeom prst="homePlate">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a:solidFill>
                  <a:srgbClr val="F8F8F8"/>
                </a:solidFill>
                <a:latin typeface="Arial" panose="020B0604020202020204" pitchFamily="34" charset="0"/>
                <a:ea typeface="微软雅黑" panose="020B0503020204020204" pitchFamily="34" charset="-122"/>
              </a:rPr>
              <a:t>分标题一</a:t>
            </a:r>
          </a:p>
        </p:txBody>
      </p:sp>
      <p:sp>
        <p:nvSpPr>
          <p:cNvPr id="38" name="五边形 37"/>
          <p:cNvSpPr/>
          <p:nvPr/>
        </p:nvSpPr>
        <p:spPr>
          <a:xfrm>
            <a:off x="3000896" y="2585864"/>
            <a:ext cx="1390650" cy="426244"/>
          </a:xfrm>
          <a:prstGeom prst="homePlate">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a:solidFill>
                  <a:srgbClr val="F8F8F8"/>
                </a:solidFill>
                <a:latin typeface="Arial" panose="020B0604020202020204" pitchFamily="34" charset="0"/>
                <a:ea typeface="微软雅黑" panose="020B0503020204020204" pitchFamily="34" charset="-122"/>
              </a:rPr>
              <a:t>分标题二</a:t>
            </a:r>
          </a:p>
        </p:txBody>
      </p:sp>
      <p:sp>
        <p:nvSpPr>
          <p:cNvPr id="39" name="五边形 38"/>
          <p:cNvSpPr/>
          <p:nvPr/>
        </p:nvSpPr>
        <p:spPr>
          <a:xfrm>
            <a:off x="2993752" y="3657426"/>
            <a:ext cx="1390650" cy="426244"/>
          </a:xfrm>
          <a:prstGeom prst="homePlate">
            <a:avLst/>
          </a:prstGeom>
          <a:solidFill>
            <a:srgbClr val="1E605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a:solidFill>
                  <a:srgbClr val="F8F8F8"/>
                </a:solidFill>
                <a:latin typeface="Arial" panose="020B0604020202020204" pitchFamily="34" charset="0"/>
                <a:ea typeface="微软雅黑" panose="020B0503020204020204" pitchFamily="34" charset="-122"/>
              </a:rPr>
              <a:t>分标题三</a:t>
            </a:r>
          </a:p>
        </p:txBody>
      </p:sp>
      <p:sp>
        <p:nvSpPr>
          <p:cNvPr id="40" name="任意多边形 58"/>
          <p:cNvSpPr/>
          <p:nvPr/>
        </p:nvSpPr>
        <p:spPr bwMode="auto">
          <a:xfrm>
            <a:off x="2230562" y="1844104"/>
            <a:ext cx="756047" cy="959644"/>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00000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eaLnBrk="1" hangingPunct="1">
              <a:buFont typeface="Arial" panose="020B0604020202020204" pitchFamily="34" charset="0"/>
              <a:buNone/>
              <a:defRPr/>
            </a:pPr>
            <a:endParaRPr lang="zh-CN" altLang="en-US" kern="0">
              <a:solidFill>
                <a:srgbClr val="B62822"/>
              </a:solidFill>
              <a:latin typeface="Arial" panose="020B0604020202020204" pitchFamily="34" charset="0"/>
              <a:ea typeface="+mn-ea"/>
            </a:endParaRPr>
          </a:p>
        </p:txBody>
      </p:sp>
      <p:sp>
        <p:nvSpPr>
          <p:cNvPr id="41" name="任意多边形 59"/>
          <p:cNvSpPr/>
          <p:nvPr/>
        </p:nvSpPr>
        <p:spPr bwMode="auto">
          <a:xfrm>
            <a:off x="2144837" y="2806129"/>
            <a:ext cx="841772" cy="38100"/>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00000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eaLnBrk="1" hangingPunct="1">
              <a:buFont typeface="Arial" panose="020B0604020202020204" pitchFamily="34" charset="0"/>
              <a:buNone/>
              <a:defRPr/>
            </a:pPr>
            <a:endParaRPr lang="zh-CN" altLang="en-US" kern="0">
              <a:solidFill>
                <a:srgbClr val="B62822"/>
              </a:solidFill>
              <a:latin typeface="Arial" panose="020B0604020202020204" pitchFamily="34" charset="0"/>
              <a:ea typeface="+mn-ea"/>
            </a:endParaRPr>
          </a:p>
        </p:txBody>
      </p:sp>
      <p:sp>
        <p:nvSpPr>
          <p:cNvPr id="42" name="任意多边形 60"/>
          <p:cNvSpPr/>
          <p:nvPr/>
        </p:nvSpPr>
        <p:spPr bwMode="auto">
          <a:xfrm flipV="1">
            <a:off x="2230562" y="2807320"/>
            <a:ext cx="756047" cy="1047750"/>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00000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eaLnBrk="1" hangingPunct="1">
              <a:buFont typeface="Arial" panose="020B0604020202020204" pitchFamily="34" charset="0"/>
              <a:buNone/>
              <a:defRPr/>
            </a:pPr>
            <a:endParaRPr lang="zh-CN" altLang="en-US" kern="0">
              <a:solidFill>
                <a:srgbClr val="B62822"/>
              </a:solidFill>
              <a:latin typeface="Arial" panose="020B0604020202020204" pitchFamily="34" charset="0"/>
              <a:ea typeface="+mn-ea"/>
            </a:endParaRPr>
          </a:p>
        </p:txBody>
      </p:sp>
      <p:sp>
        <p:nvSpPr>
          <p:cNvPr id="43" name="椭圆 61"/>
          <p:cNvSpPr>
            <a:spLocks noChangeArrowheads="1"/>
          </p:cNvSpPr>
          <p:nvPr/>
        </p:nvSpPr>
        <p:spPr bwMode="auto">
          <a:xfrm>
            <a:off x="1331640" y="2329879"/>
            <a:ext cx="1041797" cy="1039416"/>
          </a:xfrm>
          <a:prstGeom prst="ellipse">
            <a:avLst/>
          </a:prstGeom>
          <a:solidFill>
            <a:srgbClr val="1E605A"/>
          </a:solidFill>
          <a:ln>
            <a:noFill/>
          </a:ln>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zh-CN" altLang="en-US" b="1" kern="0" dirty="0">
                <a:solidFill>
                  <a:srgbClr val="F8F8F8"/>
                </a:solidFill>
                <a:ea typeface="微软雅黑" panose="020B0503020204020204" pitchFamily="34" charset="-122"/>
              </a:rPr>
              <a:t>添加</a:t>
            </a:r>
            <a:endParaRPr lang="en-US" altLang="zh-CN" b="1" kern="0" dirty="0">
              <a:solidFill>
                <a:srgbClr val="F8F8F8"/>
              </a:solidFill>
              <a:ea typeface="微软雅黑" panose="020B0503020204020204" pitchFamily="34" charset="-122"/>
            </a:endParaRPr>
          </a:p>
          <a:p>
            <a:pPr algn="ctr" eaLnBrk="1" hangingPunct="1">
              <a:buFont typeface="Arial" panose="020B0604020202020204" pitchFamily="34" charset="0"/>
              <a:buNone/>
              <a:defRPr/>
            </a:pPr>
            <a:r>
              <a:rPr lang="zh-CN" altLang="en-US" b="1" kern="0" dirty="0">
                <a:solidFill>
                  <a:srgbClr val="F8F8F8"/>
                </a:solidFill>
                <a:ea typeface="微软雅黑" panose="020B0503020204020204" pitchFamily="34" charset="-122"/>
              </a:rPr>
              <a:t>标题</a:t>
            </a:r>
          </a:p>
        </p:txBody>
      </p:sp>
    </p:spTree>
  </p:cSld>
  <p:clrMapOvr>
    <a:masterClrMapping/>
  </p:clrMapOvr>
  <mc:AlternateContent xmlns:mc="http://schemas.openxmlformats.org/markup-compatibility/2006" xmlns:p14="http://schemas.microsoft.com/office/powerpoint/2010/main">
    <mc:Choice Requires="p14">
      <p:transition spd="slow" p14:dur="1750" advClick="0" advTm="6000">
        <p14:gallery dir="l"/>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heel(1)">
                                      <p:cBhvr>
                                        <p:cTn id="11" dur="500"/>
                                        <p:tgtEl>
                                          <p:spTgt spid="43"/>
                                        </p:tgtEl>
                                      </p:cBhvr>
                                    </p:animEffect>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down)">
                                      <p:cBhvr>
                                        <p:cTn id="15" dur="500"/>
                                        <p:tgtEl>
                                          <p:spTgt spid="40"/>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childTnLst>
                          </p:cTn>
                        </p:par>
                        <p:par>
                          <p:cTn id="24" fill="hold">
                            <p:stCondLst>
                              <p:cond delay="3000"/>
                            </p:stCondLst>
                            <p:childTnLst>
                              <p:par>
                                <p:cTn id="25" presetID="22" presetClass="entr" presetSubtype="8"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left)">
                                      <p:cBhvr>
                                        <p:cTn id="27" dur="500"/>
                                        <p:tgtEl>
                                          <p:spTgt spid="41"/>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left)">
                                      <p:cBhvr>
                                        <p:cTn id="31" dur="500"/>
                                        <p:tgtEl>
                                          <p:spTgt spid="38"/>
                                        </p:tgtEl>
                                      </p:cBhvr>
                                    </p:animEffect>
                                  </p:childTnLst>
                                </p:cTn>
                              </p:par>
                            </p:childTnLst>
                          </p:cTn>
                        </p:par>
                        <p:par>
                          <p:cTn id="32" fill="hold">
                            <p:stCondLst>
                              <p:cond delay="4000"/>
                            </p:stCondLst>
                            <p:childTnLst>
                              <p:par>
                                <p:cTn id="33" presetID="22" presetClass="entr" presetSubtype="8"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childTnLst>
                          </p:cTn>
                        </p:par>
                        <p:par>
                          <p:cTn id="36" fill="hold">
                            <p:stCondLst>
                              <p:cond delay="4500"/>
                            </p:stCondLst>
                            <p:childTnLst>
                              <p:par>
                                <p:cTn id="37" presetID="22" presetClass="entr" presetSubtype="8" fill="hold"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wipe(left)">
                                      <p:cBhvr>
                                        <p:cTn id="39" dur="500"/>
                                        <p:tgtEl>
                                          <p:spTgt spid="42"/>
                                        </p:tgtEl>
                                      </p:cBhvr>
                                    </p:animEffect>
                                  </p:childTnLst>
                                </p:cTn>
                              </p:par>
                            </p:childTnLst>
                          </p:cTn>
                        </p:par>
                        <p:par>
                          <p:cTn id="40" fill="hold">
                            <p:stCondLst>
                              <p:cond delay="5000"/>
                            </p:stCondLst>
                            <p:childTnLst>
                              <p:par>
                                <p:cTn id="41" presetID="22" presetClass="entr" presetSubtype="8"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500"/>
                                        <p:tgtEl>
                                          <p:spTgt spid="39"/>
                                        </p:tgtEl>
                                      </p:cBhvr>
                                    </p:animEffect>
                                  </p:childTnLst>
                                </p:cTn>
                              </p:par>
                            </p:childTnLst>
                          </p:cTn>
                        </p:par>
                        <p:par>
                          <p:cTn id="44" fill="hold">
                            <p:stCondLst>
                              <p:cond delay="5500"/>
                            </p:stCondLst>
                            <p:childTnLst>
                              <p:par>
                                <p:cTn id="45" presetID="22" presetClass="entr" presetSubtype="8"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wipe(left)">
                                      <p:cBhvr>
                                        <p:cTn id="4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7" grpId="0" animBg="1"/>
      <p:bldP spid="38" grpId="0" animBg="1"/>
      <p:bldP spid="39" grpId="0" animBg="1"/>
      <p:bldP spid="43"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45" name="TextBox 44"/>
          <p:cNvSpPr txBox="1"/>
          <p:nvPr/>
        </p:nvSpPr>
        <p:spPr>
          <a:xfrm>
            <a:off x="6813984" y="3466609"/>
            <a:ext cx="1662111" cy="705018"/>
          </a:xfrm>
          <a:prstGeom prst="rect">
            <a:avLst/>
          </a:prstGeom>
          <a:noFill/>
        </p:spPr>
        <p:txBody>
          <a:bodyPr wrap="square" lIns="80979" tIns="40490" rIns="80979" bIns="40490" rtlCol="0">
            <a:spAutoFit/>
          </a:bodyPr>
          <a:lstStyle/>
          <a:p>
            <a:pPr algn="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Freeform 11"/>
          <p:cNvSpPr/>
          <p:nvPr/>
        </p:nvSpPr>
        <p:spPr bwMode="auto">
          <a:xfrm>
            <a:off x="4562653" y="1378591"/>
            <a:ext cx="1373897" cy="1372730"/>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accent6">
              <a:lumMod val="50000"/>
            </a:schemeClr>
          </a:soli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47" name="Freeform 12"/>
          <p:cNvSpPr/>
          <p:nvPr/>
        </p:nvSpPr>
        <p:spPr bwMode="auto">
          <a:xfrm>
            <a:off x="4661684" y="1474717"/>
            <a:ext cx="1168256" cy="11688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48" name="Oval 13"/>
          <p:cNvSpPr>
            <a:spLocks noChangeArrowheads="1"/>
          </p:cNvSpPr>
          <p:nvPr/>
        </p:nvSpPr>
        <p:spPr bwMode="auto">
          <a:xfrm>
            <a:off x="4809735" y="1622641"/>
            <a:ext cx="872154" cy="871952"/>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49" name="Freeform 108"/>
          <p:cNvSpPr/>
          <p:nvPr/>
        </p:nvSpPr>
        <p:spPr bwMode="auto">
          <a:xfrm rot="16200000">
            <a:off x="2711301" y="958916"/>
            <a:ext cx="1791645" cy="1793168"/>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025250"/>
          </a:soli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50" name="Freeform 109"/>
          <p:cNvSpPr/>
          <p:nvPr/>
        </p:nvSpPr>
        <p:spPr bwMode="auto">
          <a:xfrm rot="16200000">
            <a:off x="2837809" y="1097003"/>
            <a:ext cx="1523476" cy="1526879"/>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51" name="Oval 110"/>
          <p:cNvSpPr>
            <a:spLocks noChangeArrowheads="1"/>
          </p:cNvSpPr>
          <p:nvPr/>
        </p:nvSpPr>
        <p:spPr bwMode="auto">
          <a:xfrm rot="16200000">
            <a:off x="3030173" y="1290936"/>
            <a:ext cx="1137342" cy="1139011"/>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52" name="Freeform 120"/>
          <p:cNvSpPr/>
          <p:nvPr/>
        </p:nvSpPr>
        <p:spPr bwMode="auto">
          <a:xfrm flipV="1">
            <a:off x="4562654" y="2811769"/>
            <a:ext cx="2065992" cy="2064237"/>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025250"/>
          </a:soli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53" name="Freeform 121"/>
          <p:cNvSpPr/>
          <p:nvPr/>
        </p:nvSpPr>
        <p:spPr bwMode="auto">
          <a:xfrm flipV="1">
            <a:off x="4711571" y="2973763"/>
            <a:ext cx="1756759" cy="1757694"/>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54" name="Oval 122"/>
          <p:cNvSpPr>
            <a:spLocks noChangeArrowheads="1"/>
          </p:cNvSpPr>
          <p:nvPr/>
        </p:nvSpPr>
        <p:spPr bwMode="auto">
          <a:xfrm flipV="1">
            <a:off x="4934202" y="3197822"/>
            <a:ext cx="1311498" cy="1311193"/>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55" name="Freeform 124"/>
          <p:cNvSpPr/>
          <p:nvPr/>
        </p:nvSpPr>
        <p:spPr bwMode="auto">
          <a:xfrm rot="5400000" flipV="1">
            <a:off x="2969328" y="2811118"/>
            <a:ext cx="1533728" cy="1535032"/>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accent6">
              <a:lumMod val="50000"/>
            </a:schemeClr>
          </a:soli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56" name="Freeform 125"/>
          <p:cNvSpPr/>
          <p:nvPr/>
        </p:nvSpPr>
        <p:spPr bwMode="auto">
          <a:xfrm rot="5400000" flipV="1">
            <a:off x="3077624" y="2920864"/>
            <a:ext cx="1304163" cy="13070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57" name="Oval 126"/>
          <p:cNvSpPr>
            <a:spLocks noChangeArrowheads="1"/>
          </p:cNvSpPr>
          <p:nvPr/>
        </p:nvSpPr>
        <p:spPr bwMode="auto">
          <a:xfrm rot="5400000" flipV="1">
            <a:off x="3242296" y="3086882"/>
            <a:ext cx="973615" cy="975044"/>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cxnSp>
        <p:nvCxnSpPr>
          <p:cNvPr id="58" name="Straight Connector 19"/>
          <p:cNvCxnSpPr/>
          <p:nvPr/>
        </p:nvCxnSpPr>
        <p:spPr>
          <a:xfrm flipH="1" flipV="1">
            <a:off x="2404195" y="1433042"/>
            <a:ext cx="441167" cy="279887"/>
          </a:xfrm>
          <a:prstGeom prst="line">
            <a:avLst/>
          </a:prstGeom>
          <a:ln>
            <a:solidFill>
              <a:srgbClr val="085029"/>
            </a:solidFill>
          </a:ln>
        </p:spPr>
        <p:style>
          <a:lnRef idx="1">
            <a:schemeClr val="accent1"/>
          </a:lnRef>
          <a:fillRef idx="0">
            <a:schemeClr val="accent1"/>
          </a:fillRef>
          <a:effectRef idx="0">
            <a:schemeClr val="accent1"/>
          </a:effectRef>
          <a:fontRef idx="minor">
            <a:schemeClr val="tx1"/>
          </a:fontRef>
        </p:style>
      </p:cxnSp>
      <p:cxnSp>
        <p:nvCxnSpPr>
          <p:cNvPr id="59" name="Straight Connector 21"/>
          <p:cNvCxnSpPr/>
          <p:nvPr/>
        </p:nvCxnSpPr>
        <p:spPr>
          <a:xfrm flipH="1">
            <a:off x="797797" y="1433042"/>
            <a:ext cx="1606399" cy="0"/>
          </a:xfrm>
          <a:prstGeom prst="line">
            <a:avLst/>
          </a:prstGeom>
          <a:ln>
            <a:solidFill>
              <a:srgbClr val="085029"/>
            </a:solidFill>
            <a:tailEnd type="oval"/>
          </a:ln>
        </p:spPr>
        <p:style>
          <a:lnRef idx="1">
            <a:schemeClr val="accent1"/>
          </a:lnRef>
          <a:fillRef idx="0">
            <a:schemeClr val="accent1"/>
          </a:fillRef>
          <a:effectRef idx="0">
            <a:schemeClr val="accent1"/>
          </a:effectRef>
          <a:fontRef idx="minor">
            <a:schemeClr val="tx1"/>
          </a:fontRef>
        </p:style>
      </p:cxnSp>
      <p:cxnSp>
        <p:nvCxnSpPr>
          <p:cNvPr id="60" name="Straight Connector 127"/>
          <p:cNvCxnSpPr/>
          <p:nvPr/>
        </p:nvCxnSpPr>
        <p:spPr>
          <a:xfrm flipH="1">
            <a:off x="2527508" y="3466608"/>
            <a:ext cx="441167" cy="279887"/>
          </a:xfrm>
          <a:prstGeom prst="line">
            <a:avLst/>
          </a:prstGeom>
          <a:ln>
            <a:solidFill>
              <a:srgbClr val="085029"/>
            </a:solidFill>
          </a:ln>
        </p:spPr>
        <p:style>
          <a:lnRef idx="1">
            <a:schemeClr val="accent1"/>
          </a:lnRef>
          <a:fillRef idx="0">
            <a:schemeClr val="accent1"/>
          </a:fillRef>
          <a:effectRef idx="0">
            <a:schemeClr val="accent1"/>
          </a:effectRef>
          <a:fontRef idx="minor">
            <a:schemeClr val="tx1"/>
          </a:fontRef>
        </p:style>
      </p:cxnSp>
      <p:cxnSp>
        <p:nvCxnSpPr>
          <p:cNvPr id="61" name="Straight Connector 128"/>
          <p:cNvCxnSpPr/>
          <p:nvPr/>
        </p:nvCxnSpPr>
        <p:spPr>
          <a:xfrm flipH="1">
            <a:off x="1096424" y="3746495"/>
            <a:ext cx="1431085" cy="0"/>
          </a:xfrm>
          <a:prstGeom prst="line">
            <a:avLst/>
          </a:prstGeom>
          <a:ln>
            <a:solidFill>
              <a:srgbClr val="085029"/>
            </a:solidFill>
            <a:tailEnd type="oval"/>
          </a:ln>
        </p:spPr>
        <p:style>
          <a:lnRef idx="1">
            <a:schemeClr val="accent1"/>
          </a:lnRef>
          <a:fillRef idx="0">
            <a:schemeClr val="accent1"/>
          </a:fillRef>
          <a:effectRef idx="0">
            <a:schemeClr val="accent1"/>
          </a:effectRef>
          <a:fontRef idx="minor">
            <a:schemeClr val="tx1"/>
          </a:fontRef>
        </p:style>
      </p:cxnSp>
      <p:cxnSp>
        <p:nvCxnSpPr>
          <p:cNvPr id="62" name="Straight Connector 134"/>
          <p:cNvCxnSpPr/>
          <p:nvPr/>
        </p:nvCxnSpPr>
        <p:spPr>
          <a:xfrm flipV="1">
            <a:off x="5829939" y="1418274"/>
            <a:ext cx="441167" cy="279887"/>
          </a:xfrm>
          <a:prstGeom prst="line">
            <a:avLst/>
          </a:prstGeom>
          <a:ln>
            <a:solidFill>
              <a:srgbClr val="085029"/>
            </a:solidFill>
          </a:ln>
        </p:spPr>
        <p:style>
          <a:lnRef idx="1">
            <a:schemeClr val="accent1"/>
          </a:lnRef>
          <a:fillRef idx="0">
            <a:schemeClr val="accent1"/>
          </a:fillRef>
          <a:effectRef idx="0">
            <a:schemeClr val="accent1"/>
          </a:effectRef>
          <a:fontRef idx="minor">
            <a:schemeClr val="tx1"/>
          </a:fontRef>
        </p:style>
      </p:cxnSp>
      <p:cxnSp>
        <p:nvCxnSpPr>
          <p:cNvPr id="63" name="Straight Connector 135"/>
          <p:cNvCxnSpPr/>
          <p:nvPr/>
        </p:nvCxnSpPr>
        <p:spPr>
          <a:xfrm>
            <a:off x="6271107" y="1418274"/>
            <a:ext cx="1385582" cy="0"/>
          </a:xfrm>
          <a:prstGeom prst="line">
            <a:avLst/>
          </a:prstGeom>
          <a:ln>
            <a:solidFill>
              <a:srgbClr val="085029"/>
            </a:solidFill>
            <a:tailEnd type="ova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755576" y="1038257"/>
            <a:ext cx="1086869" cy="358770"/>
          </a:xfrm>
          <a:prstGeom prst="rect">
            <a:avLst/>
          </a:prstGeom>
          <a:noFill/>
        </p:spPr>
        <p:txBody>
          <a:bodyPr wrap="none" lIns="80979" tIns="40490" rIns="80979" bIns="40490" rtlCol="0">
            <a:spAutoFit/>
          </a:bodyPr>
          <a:lstStyle/>
          <a:p>
            <a:r>
              <a:rPr lang="zh-CN" altLang="en-US" sz="1800" b="1" dirty="0">
                <a:solidFill>
                  <a:schemeClr val="accent6">
                    <a:lumMod val="50000"/>
                  </a:schemeClr>
                </a:solidFill>
                <a:latin typeface="微软雅黑" panose="020B0503020204020204" pitchFamily="34" charset="-122"/>
                <a:ea typeface="微软雅黑" panose="020B0503020204020204" pitchFamily="34" charset="-122"/>
              </a:rPr>
              <a:t>添加标题</a:t>
            </a:r>
            <a:endParaRPr lang="id-ID" sz="1800" b="1" dirty="0">
              <a:solidFill>
                <a:schemeClr val="accent6">
                  <a:lumMod val="50000"/>
                </a:schemeClr>
              </a:solidFill>
              <a:latin typeface="微软雅黑" panose="020B0503020204020204" pitchFamily="34" charset="-122"/>
              <a:ea typeface="微软雅黑" panose="020B0503020204020204" pitchFamily="34" charset="-122"/>
            </a:endParaRPr>
          </a:p>
        </p:txBody>
      </p:sp>
      <p:sp>
        <p:nvSpPr>
          <p:cNvPr id="65" name="TextBox 64"/>
          <p:cNvSpPr txBox="1"/>
          <p:nvPr/>
        </p:nvSpPr>
        <p:spPr>
          <a:xfrm>
            <a:off x="755576" y="1478926"/>
            <a:ext cx="1662111" cy="705018"/>
          </a:xfrm>
          <a:prstGeom prst="rect">
            <a:avLst/>
          </a:prstGeom>
          <a:noFill/>
        </p:spPr>
        <p:txBody>
          <a:bodyPr wrap="square" lIns="80979" tIns="40490" rIns="80979" bIns="40490" rtlCol="0">
            <a:spAutoFit/>
          </a:bodyPr>
          <a:lstStyle/>
          <a:p>
            <a:pPr>
              <a:lnSpc>
                <a:spcPct val="150000"/>
              </a:lnSpc>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1037479" y="3361293"/>
            <a:ext cx="1086869" cy="358770"/>
          </a:xfrm>
          <a:prstGeom prst="rect">
            <a:avLst/>
          </a:prstGeom>
          <a:noFill/>
        </p:spPr>
        <p:txBody>
          <a:bodyPr wrap="none" lIns="80979" tIns="40490" rIns="80979" bIns="40490" rtlCol="0">
            <a:spAutoFit/>
          </a:bodyPr>
          <a:lstStyle/>
          <a:p>
            <a:r>
              <a:rPr lang="zh-CN" altLang="en-US" sz="1800" b="1" dirty="0">
                <a:solidFill>
                  <a:schemeClr val="accent6">
                    <a:lumMod val="50000"/>
                  </a:schemeClr>
                </a:solidFill>
                <a:latin typeface="微软雅黑" panose="020B0503020204020204" pitchFamily="34" charset="-122"/>
                <a:ea typeface="微软雅黑" panose="020B0503020204020204" pitchFamily="34" charset="-122"/>
              </a:rPr>
              <a:t>添加标题</a:t>
            </a:r>
            <a:endParaRPr lang="id-ID" sz="1800" b="1" dirty="0">
              <a:solidFill>
                <a:schemeClr val="accent6">
                  <a:lumMod val="50000"/>
                </a:schemeClr>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6615267" y="1033381"/>
            <a:ext cx="1086869" cy="358770"/>
          </a:xfrm>
          <a:prstGeom prst="rect">
            <a:avLst/>
          </a:prstGeom>
          <a:noFill/>
        </p:spPr>
        <p:txBody>
          <a:bodyPr wrap="none" lIns="80979" tIns="40490" rIns="80979" bIns="40490" rtlCol="0">
            <a:spAutoFit/>
          </a:bodyPr>
          <a:lstStyle/>
          <a:p>
            <a:pPr algn="r"/>
            <a:r>
              <a:rPr lang="zh-CN" altLang="en-US" sz="1800" b="1" dirty="0">
                <a:solidFill>
                  <a:schemeClr val="accent6">
                    <a:lumMod val="50000"/>
                  </a:schemeClr>
                </a:solidFill>
                <a:latin typeface="微软雅黑" panose="020B0503020204020204" pitchFamily="34" charset="-122"/>
                <a:ea typeface="微软雅黑" panose="020B0503020204020204" pitchFamily="34" charset="-122"/>
              </a:rPr>
              <a:t>添加标题</a:t>
            </a:r>
            <a:endParaRPr lang="id-ID" sz="1800" b="1" dirty="0">
              <a:solidFill>
                <a:schemeClr val="accent6">
                  <a:lumMod val="50000"/>
                </a:schemeClr>
              </a:solidFill>
              <a:latin typeface="微软雅黑" panose="020B0503020204020204" pitchFamily="34" charset="-122"/>
              <a:ea typeface="微软雅黑" panose="020B0503020204020204" pitchFamily="34" charset="-122"/>
            </a:endParaRPr>
          </a:p>
        </p:txBody>
      </p:sp>
      <p:sp>
        <p:nvSpPr>
          <p:cNvPr id="68" name="TextBox 67"/>
          <p:cNvSpPr txBox="1"/>
          <p:nvPr/>
        </p:nvSpPr>
        <p:spPr>
          <a:xfrm>
            <a:off x="7383304" y="3062301"/>
            <a:ext cx="1086869" cy="358770"/>
          </a:xfrm>
          <a:prstGeom prst="rect">
            <a:avLst/>
          </a:prstGeom>
          <a:noFill/>
        </p:spPr>
        <p:txBody>
          <a:bodyPr wrap="none" lIns="80979" tIns="40490" rIns="80979" bIns="40490" rtlCol="0">
            <a:spAutoFit/>
          </a:bodyPr>
          <a:lstStyle/>
          <a:p>
            <a:pPr algn="r"/>
            <a:r>
              <a:rPr lang="zh-CN" altLang="en-US" sz="1800" b="1" dirty="0">
                <a:solidFill>
                  <a:schemeClr val="accent6">
                    <a:lumMod val="50000"/>
                  </a:schemeClr>
                </a:solidFill>
                <a:latin typeface="微软雅黑" panose="020B0503020204020204" pitchFamily="34" charset="-122"/>
                <a:ea typeface="微软雅黑" panose="020B0503020204020204" pitchFamily="34" charset="-122"/>
              </a:rPr>
              <a:t>添加标题</a:t>
            </a:r>
            <a:endParaRPr lang="id-ID" sz="1800" b="1" dirty="0">
              <a:solidFill>
                <a:schemeClr val="accent6">
                  <a:lumMod val="50000"/>
                </a:schemeClr>
              </a:solidFill>
              <a:latin typeface="微软雅黑" panose="020B0503020204020204" pitchFamily="34" charset="-122"/>
              <a:ea typeface="微软雅黑" panose="020B0503020204020204" pitchFamily="34" charset="-122"/>
            </a:endParaRPr>
          </a:p>
        </p:txBody>
      </p:sp>
      <p:sp>
        <p:nvSpPr>
          <p:cNvPr id="69" name="TextBox 68"/>
          <p:cNvSpPr txBox="1"/>
          <p:nvPr/>
        </p:nvSpPr>
        <p:spPr>
          <a:xfrm>
            <a:off x="1059015" y="3774721"/>
            <a:ext cx="1662111" cy="705018"/>
          </a:xfrm>
          <a:prstGeom prst="rect">
            <a:avLst/>
          </a:prstGeom>
          <a:noFill/>
        </p:spPr>
        <p:txBody>
          <a:bodyPr wrap="square" lIns="80979" tIns="40490" rIns="80979" bIns="40490" rtlCol="0">
            <a:spAutoFit/>
          </a:bodyPr>
          <a:lstStyle/>
          <a:p>
            <a:pP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6045909" y="1445200"/>
            <a:ext cx="1662111" cy="705018"/>
          </a:xfrm>
          <a:prstGeom prst="rect">
            <a:avLst/>
          </a:prstGeom>
          <a:noFill/>
        </p:spPr>
        <p:txBody>
          <a:bodyPr wrap="square" lIns="80979" tIns="40490" rIns="80979" bIns="40490" rtlCol="0">
            <a:spAutoFit/>
          </a:bodyPr>
          <a:lstStyle/>
          <a:p>
            <a:pPr algn="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1" name="Straight Connector 47"/>
          <p:cNvCxnSpPr/>
          <p:nvPr/>
        </p:nvCxnSpPr>
        <p:spPr>
          <a:xfrm>
            <a:off x="6359062" y="3245668"/>
            <a:ext cx="462583" cy="179723"/>
          </a:xfrm>
          <a:prstGeom prst="line">
            <a:avLst/>
          </a:prstGeom>
          <a:ln>
            <a:solidFill>
              <a:srgbClr val="085029"/>
            </a:solidFill>
          </a:ln>
        </p:spPr>
        <p:style>
          <a:lnRef idx="1">
            <a:schemeClr val="accent1"/>
          </a:lnRef>
          <a:fillRef idx="0">
            <a:schemeClr val="accent1"/>
          </a:fillRef>
          <a:effectRef idx="0">
            <a:schemeClr val="accent1"/>
          </a:effectRef>
          <a:fontRef idx="minor">
            <a:schemeClr val="tx1"/>
          </a:fontRef>
        </p:style>
      </p:cxnSp>
      <p:cxnSp>
        <p:nvCxnSpPr>
          <p:cNvPr id="72" name="Straight Connector 48"/>
          <p:cNvCxnSpPr/>
          <p:nvPr/>
        </p:nvCxnSpPr>
        <p:spPr>
          <a:xfrm>
            <a:off x="6821645" y="3425391"/>
            <a:ext cx="1654450" cy="0"/>
          </a:xfrm>
          <a:prstGeom prst="line">
            <a:avLst/>
          </a:prstGeom>
          <a:ln>
            <a:solidFill>
              <a:srgbClr val="085029"/>
            </a:solidFill>
            <a:tailEnd type="oval"/>
          </a:ln>
        </p:spPr>
        <p:style>
          <a:lnRef idx="1">
            <a:schemeClr val="accent1"/>
          </a:lnRef>
          <a:fillRef idx="0">
            <a:schemeClr val="accent1"/>
          </a:fillRef>
          <a:effectRef idx="0">
            <a:schemeClr val="accent1"/>
          </a:effectRef>
          <a:fontRef idx="minor">
            <a:schemeClr val="tx1"/>
          </a:fontRef>
        </p:style>
      </p:cxnSp>
      <p:grpSp>
        <p:nvGrpSpPr>
          <p:cNvPr id="73" name="Group 20"/>
          <p:cNvGrpSpPr/>
          <p:nvPr/>
        </p:nvGrpSpPr>
        <p:grpSpPr>
          <a:xfrm>
            <a:off x="3397410" y="1698160"/>
            <a:ext cx="354400" cy="377732"/>
            <a:chOff x="7938" y="-1587"/>
            <a:chExt cx="1450975" cy="1547812"/>
          </a:xfrm>
          <a:solidFill>
            <a:schemeClr val="accent1"/>
          </a:solidFill>
        </p:grpSpPr>
        <p:sp>
          <p:nvSpPr>
            <p:cNvPr id="74" name="Freeform 5"/>
            <p:cNvSpPr>
              <a:spLocks noEditPoints="1"/>
            </p:cNvSpPr>
            <p:nvPr/>
          </p:nvSpPr>
          <p:spPr bwMode="auto">
            <a:xfrm>
              <a:off x="7938" y="-1587"/>
              <a:ext cx="1450975" cy="1547812"/>
            </a:xfrm>
            <a:custGeom>
              <a:avLst/>
              <a:gdLst>
                <a:gd name="T0" fmla="*/ 358 w 384"/>
                <a:gd name="T1" fmla="*/ 0 h 410"/>
                <a:gd name="T2" fmla="*/ 26 w 384"/>
                <a:gd name="T3" fmla="*/ 0 h 410"/>
                <a:gd name="T4" fmla="*/ 0 w 384"/>
                <a:gd name="T5" fmla="*/ 26 h 410"/>
                <a:gd name="T6" fmla="*/ 0 w 384"/>
                <a:gd name="T7" fmla="*/ 358 h 410"/>
                <a:gd name="T8" fmla="*/ 26 w 384"/>
                <a:gd name="T9" fmla="*/ 384 h 410"/>
                <a:gd name="T10" fmla="*/ 51 w 384"/>
                <a:gd name="T11" fmla="*/ 384 h 410"/>
                <a:gd name="T12" fmla="*/ 77 w 384"/>
                <a:gd name="T13" fmla="*/ 410 h 410"/>
                <a:gd name="T14" fmla="*/ 102 w 384"/>
                <a:gd name="T15" fmla="*/ 384 h 410"/>
                <a:gd name="T16" fmla="*/ 282 w 384"/>
                <a:gd name="T17" fmla="*/ 384 h 410"/>
                <a:gd name="T18" fmla="*/ 307 w 384"/>
                <a:gd name="T19" fmla="*/ 410 h 410"/>
                <a:gd name="T20" fmla="*/ 333 w 384"/>
                <a:gd name="T21" fmla="*/ 384 h 410"/>
                <a:gd name="T22" fmla="*/ 358 w 384"/>
                <a:gd name="T23" fmla="*/ 384 h 410"/>
                <a:gd name="T24" fmla="*/ 384 w 384"/>
                <a:gd name="T25" fmla="*/ 358 h 410"/>
                <a:gd name="T26" fmla="*/ 384 w 384"/>
                <a:gd name="T27" fmla="*/ 26 h 410"/>
                <a:gd name="T28" fmla="*/ 358 w 384"/>
                <a:gd name="T29" fmla="*/ 0 h 410"/>
                <a:gd name="T30" fmla="*/ 333 w 384"/>
                <a:gd name="T31" fmla="*/ 333 h 410"/>
                <a:gd name="T32" fmla="*/ 51 w 384"/>
                <a:gd name="T33" fmla="*/ 333 h 410"/>
                <a:gd name="T34" fmla="*/ 51 w 384"/>
                <a:gd name="T35" fmla="*/ 205 h 410"/>
                <a:gd name="T36" fmla="*/ 333 w 384"/>
                <a:gd name="T37" fmla="*/ 205 h 410"/>
                <a:gd name="T38" fmla="*/ 333 w 384"/>
                <a:gd name="T39" fmla="*/ 333 h 410"/>
                <a:gd name="T40" fmla="*/ 333 w 384"/>
                <a:gd name="T41" fmla="*/ 179 h 410"/>
                <a:gd name="T42" fmla="*/ 51 w 384"/>
                <a:gd name="T43" fmla="*/ 179 h 410"/>
                <a:gd name="T44" fmla="*/ 51 w 384"/>
                <a:gd name="T45" fmla="*/ 51 h 410"/>
                <a:gd name="T46" fmla="*/ 333 w 384"/>
                <a:gd name="T47" fmla="*/ 51 h 410"/>
                <a:gd name="T48" fmla="*/ 333 w 384"/>
                <a:gd name="T49" fmla="*/ 179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4" h="410">
                  <a:moveTo>
                    <a:pt x="358" y="0"/>
                  </a:moveTo>
                  <a:cubicBezTo>
                    <a:pt x="26" y="0"/>
                    <a:pt x="26" y="0"/>
                    <a:pt x="26" y="0"/>
                  </a:cubicBezTo>
                  <a:cubicBezTo>
                    <a:pt x="12" y="0"/>
                    <a:pt x="0" y="12"/>
                    <a:pt x="0" y="26"/>
                  </a:cubicBezTo>
                  <a:cubicBezTo>
                    <a:pt x="0" y="358"/>
                    <a:pt x="0" y="358"/>
                    <a:pt x="0" y="358"/>
                  </a:cubicBezTo>
                  <a:cubicBezTo>
                    <a:pt x="0" y="372"/>
                    <a:pt x="12" y="384"/>
                    <a:pt x="26" y="384"/>
                  </a:cubicBezTo>
                  <a:cubicBezTo>
                    <a:pt x="51" y="384"/>
                    <a:pt x="51" y="384"/>
                    <a:pt x="51" y="384"/>
                  </a:cubicBezTo>
                  <a:cubicBezTo>
                    <a:pt x="51" y="398"/>
                    <a:pt x="63" y="410"/>
                    <a:pt x="77" y="410"/>
                  </a:cubicBezTo>
                  <a:cubicBezTo>
                    <a:pt x="91" y="410"/>
                    <a:pt x="102" y="398"/>
                    <a:pt x="102" y="384"/>
                  </a:cubicBezTo>
                  <a:cubicBezTo>
                    <a:pt x="282" y="384"/>
                    <a:pt x="282" y="384"/>
                    <a:pt x="282" y="384"/>
                  </a:cubicBezTo>
                  <a:cubicBezTo>
                    <a:pt x="282" y="398"/>
                    <a:pt x="293" y="410"/>
                    <a:pt x="307" y="410"/>
                  </a:cubicBezTo>
                  <a:cubicBezTo>
                    <a:pt x="321" y="410"/>
                    <a:pt x="333" y="398"/>
                    <a:pt x="333" y="384"/>
                  </a:cubicBezTo>
                  <a:cubicBezTo>
                    <a:pt x="358" y="384"/>
                    <a:pt x="358" y="384"/>
                    <a:pt x="358" y="384"/>
                  </a:cubicBezTo>
                  <a:cubicBezTo>
                    <a:pt x="372" y="384"/>
                    <a:pt x="384" y="372"/>
                    <a:pt x="384" y="358"/>
                  </a:cubicBezTo>
                  <a:cubicBezTo>
                    <a:pt x="384" y="26"/>
                    <a:pt x="384" y="26"/>
                    <a:pt x="384" y="26"/>
                  </a:cubicBezTo>
                  <a:cubicBezTo>
                    <a:pt x="384" y="12"/>
                    <a:pt x="372" y="0"/>
                    <a:pt x="358" y="0"/>
                  </a:cubicBezTo>
                  <a:close/>
                  <a:moveTo>
                    <a:pt x="333" y="333"/>
                  </a:moveTo>
                  <a:cubicBezTo>
                    <a:pt x="51" y="333"/>
                    <a:pt x="51" y="333"/>
                    <a:pt x="51" y="333"/>
                  </a:cubicBezTo>
                  <a:cubicBezTo>
                    <a:pt x="51" y="205"/>
                    <a:pt x="51" y="205"/>
                    <a:pt x="51" y="205"/>
                  </a:cubicBezTo>
                  <a:cubicBezTo>
                    <a:pt x="333" y="205"/>
                    <a:pt x="333" y="205"/>
                    <a:pt x="333" y="205"/>
                  </a:cubicBezTo>
                  <a:lnTo>
                    <a:pt x="333" y="333"/>
                  </a:lnTo>
                  <a:close/>
                  <a:moveTo>
                    <a:pt x="333" y="179"/>
                  </a:moveTo>
                  <a:cubicBezTo>
                    <a:pt x="51" y="179"/>
                    <a:pt x="51" y="179"/>
                    <a:pt x="51" y="179"/>
                  </a:cubicBezTo>
                  <a:cubicBezTo>
                    <a:pt x="51" y="51"/>
                    <a:pt x="51" y="51"/>
                    <a:pt x="51" y="51"/>
                  </a:cubicBezTo>
                  <a:cubicBezTo>
                    <a:pt x="333" y="51"/>
                    <a:pt x="333" y="51"/>
                    <a:pt x="333" y="51"/>
                  </a:cubicBezTo>
                  <a:lnTo>
                    <a:pt x="333" y="1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75" name="Freeform 6"/>
            <p:cNvSpPr>
              <a:spLocks noEditPoints="1"/>
            </p:cNvSpPr>
            <p:nvPr/>
          </p:nvSpPr>
          <p:spPr bwMode="auto">
            <a:xfrm>
              <a:off x="300038" y="86677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4 h 183"/>
                <a:gd name="T12" fmla="*/ 183 w 547"/>
                <a:gd name="T13" fmla="*/ 124 h 183"/>
                <a:gd name="T14" fmla="*/ 183 w 547"/>
                <a:gd name="T15" fmla="*/ 62 h 183"/>
                <a:gd name="T16" fmla="*/ 364 w 547"/>
                <a:gd name="T17" fmla="*/ 62 h 183"/>
                <a:gd name="T18" fmla="*/ 364 w 547"/>
                <a:gd name="T19" fmla="*/ 124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4"/>
                  </a:moveTo>
                  <a:lnTo>
                    <a:pt x="183" y="124"/>
                  </a:lnTo>
                  <a:lnTo>
                    <a:pt x="183" y="62"/>
                  </a:lnTo>
                  <a:lnTo>
                    <a:pt x="364" y="62"/>
                  </a:lnTo>
                  <a:lnTo>
                    <a:pt x="364" y="1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76" name="Freeform 7"/>
            <p:cNvSpPr>
              <a:spLocks noEditPoints="1"/>
            </p:cNvSpPr>
            <p:nvPr/>
          </p:nvSpPr>
          <p:spPr bwMode="auto">
            <a:xfrm>
              <a:off x="300038" y="28892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1 h 183"/>
                <a:gd name="T12" fmla="*/ 183 w 547"/>
                <a:gd name="T13" fmla="*/ 121 h 183"/>
                <a:gd name="T14" fmla="*/ 183 w 547"/>
                <a:gd name="T15" fmla="*/ 59 h 183"/>
                <a:gd name="T16" fmla="*/ 364 w 547"/>
                <a:gd name="T17" fmla="*/ 59 h 183"/>
                <a:gd name="T18" fmla="*/ 364 w 547"/>
                <a:gd name="T19" fmla="*/ 12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1"/>
                  </a:moveTo>
                  <a:lnTo>
                    <a:pt x="183" y="121"/>
                  </a:lnTo>
                  <a:lnTo>
                    <a:pt x="183" y="59"/>
                  </a:lnTo>
                  <a:lnTo>
                    <a:pt x="364" y="59"/>
                  </a:lnTo>
                  <a:lnTo>
                    <a:pt x="364" y="1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grpSp>
      <p:sp>
        <p:nvSpPr>
          <p:cNvPr id="77" name="Freeform 11"/>
          <p:cNvSpPr>
            <a:spLocks noEditPoints="1"/>
          </p:cNvSpPr>
          <p:nvPr/>
        </p:nvSpPr>
        <p:spPr bwMode="auto">
          <a:xfrm>
            <a:off x="5088995" y="1898101"/>
            <a:ext cx="313633" cy="356863"/>
          </a:xfrm>
          <a:custGeom>
            <a:avLst/>
            <a:gdLst>
              <a:gd name="T0" fmla="*/ 240 w 280"/>
              <a:gd name="T1" fmla="*/ 0 h 320"/>
              <a:gd name="T2" fmla="*/ 40 w 280"/>
              <a:gd name="T3" fmla="*/ 0 h 320"/>
              <a:gd name="T4" fmla="*/ 0 w 280"/>
              <a:gd name="T5" fmla="*/ 40 h 320"/>
              <a:gd name="T6" fmla="*/ 0 w 280"/>
              <a:gd name="T7" fmla="*/ 200 h 320"/>
              <a:gd name="T8" fmla="*/ 0 w 280"/>
              <a:gd name="T9" fmla="*/ 210 h 320"/>
              <a:gd name="T10" fmla="*/ 10 w 280"/>
              <a:gd name="T11" fmla="*/ 220 h 320"/>
              <a:gd name="T12" fmla="*/ 20 w 280"/>
              <a:gd name="T13" fmla="*/ 220 h 320"/>
              <a:gd name="T14" fmla="*/ 20 w 280"/>
              <a:gd name="T15" fmla="*/ 270 h 320"/>
              <a:gd name="T16" fmla="*/ 30 w 280"/>
              <a:gd name="T17" fmla="*/ 280 h 320"/>
              <a:gd name="T18" fmla="*/ 40 w 280"/>
              <a:gd name="T19" fmla="*/ 280 h 320"/>
              <a:gd name="T20" fmla="*/ 40 w 280"/>
              <a:gd name="T21" fmla="*/ 300 h 320"/>
              <a:gd name="T22" fmla="*/ 60 w 280"/>
              <a:gd name="T23" fmla="*/ 320 h 320"/>
              <a:gd name="T24" fmla="*/ 80 w 280"/>
              <a:gd name="T25" fmla="*/ 320 h 320"/>
              <a:gd name="T26" fmla="*/ 100 w 280"/>
              <a:gd name="T27" fmla="*/ 300 h 320"/>
              <a:gd name="T28" fmla="*/ 100 w 280"/>
              <a:gd name="T29" fmla="*/ 280 h 320"/>
              <a:gd name="T30" fmla="*/ 180 w 280"/>
              <a:gd name="T31" fmla="*/ 280 h 320"/>
              <a:gd name="T32" fmla="*/ 180 w 280"/>
              <a:gd name="T33" fmla="*/ 300 h 320"/>
              <a:gd name="T34" fmla="*/ 200 w 280"/>
              <a:gd name="T35" fmla="*/ 320 h 320"/>
              <a:gd name="T36" fmla="*/ 220 w 280"/>
              <a:gd name="T37" fmla="*/ 320 h 320"/>
              <a:gd name="T38" fmla="*/ 240 w 280"/>
              <a:gd name="T39" fmla="*/ 300 h 320"/>
              <a:gd name="T40" fmla="*/ 240 w 280"/>
              <a:gd name="T41" fmla="*/ 280 h 320"/>
              <a:gd name="T42" fmla="*/ 250 w 280"/>
              <a:gd name="T43" fmla="*/ 280 h 320"/>
              <a:gd name="T44" fmla="*/ 260 w 280"/>
              <a:gd name="T45" fmla="*/ 270 h 320"/>
              <a:gd name="T46" fmla="*/ 260 w 280"/>
              <a:gd name="T47" fmla="*/ 220 h 320"/>
              <a:gd name="T48" fmla="*/ 270 w 280"/>
              <a:gd name="T49" fmla="*/ 220 h 320"/>
              <a:gd name="T50" fmla="*/ 280 w 280"/>
              <a:gd name="T51" fmla="*/ 210 h 320"/>
              <a:gd name="T52" fmla="*/ 280 w 280"/>
              <a:gd name="T53" fmla="*/ 200 h 320"/>
              <a:gd name="T54" fmla="*/ 280 w 280"/>
              <a:gd name="T55" fmla="*/ 40 h 320"/>
              <a:gd name="T56" fmla="*/ 240 w 280"/>
              <a:gd name="T57" fmla="*/ 0 h 320"/>
              <a:gd name="T58" fmla="*/ 200 w 280"/>
              <a:gd name="T59" fmla="*/ 80 h 320"/>
              <a:gd name="T60" fmla="*/ 220 w 280"/>
              <a:gd name="T61" fmla="*/ 100 h 320"/>
              <a:gd name="T62" fmla="*/ 220 w 280"/>
              <a:gd name="T63" fmla="*/ 140 h 320"/>
              <a:gd name="T64" fmla="*/ 60 w 280"/>
              <a:gd name="T65" fmla="*/ 140 h 320"/>
              <a:gd name="T66" fmla="*/ 60 w 280"/>
              <a:gd name="T67" fmla="*/ 100 h 320"/>
              <a:gd name="T68" fmla="*/ 80 w 280"/>
              <a:gd name="T69" fmla="*/ 80 h 320"/>
              <a:gd name="T70" fmla="*/ 200 w 280"/>
              <a:gd name="T71" fmla="*/ 80 h 320"/>
              <a:gd name="T72" fmla="*/ 80 w 280"/>
              <a:gd name="T73" fmla="*/ 240 h 320"/>
              <a:gd name="T74" fmla="*/ 60 w 280"/>
              <a:gd name="T75" fmla="*/ 240 h 320"/>
              <a:gd name="T76" fmla="*/ 40 w 280"/>
              <a:gd name="T77" fmla="*/ 220 h 320"/>
              <a:gd name="T78" fmla="*/ 60 w 280"/>
              <a:gd name="T79" fmla="*/ 200 h 320"/>
              <a:gd name="T80" fmla="*/ 80 w 280"/>
              <a:gd name="T81" fmla="*/ 200 h 320"/>
              <a:gd name="T82" fmla="*/ 100 w 280"/>
              <a:gd name="T83" fmla="*/ 220 h 320"/>
              <a:gd name="T84" fmla="*/ 80 w 280"/>
              <a:gd name="T85" fmla="*/ 240 h 320"/>
              <a:gd name="T86" fmla="*/ 220 w 280"/>
              <a:gd name="T87" fmla="*/ 240 h 320"/>
              <a:gd name="T88" fmla="*/ 200 w 280"/>
              <a:gd name="T89" fmla="*/ 240 h 320"/>
              <a:gd name="T90" fmla="*/ 180 w 280"/>
              <a:gd name="T91" fmla="*/ 220 h 320"/>
              <a:gd name="T92" fmla="*/ 200 w 280"/>
              <a:gd name="T93" fmla="*/ 200 h 320"/>
              <a:gd name="T94" fmla="*/ 220 w 280"/>
              <a:gd name="T95" fmla="*/ 200 h 320"/>
              <a:gd name="T96" fmla="*/ 240 w 280"/>
              <a:gd name="T97" fmla="*/ 220 h 320"/>
              <a:gd name="T98" fmla="*/ 220 w 280"/>
              <a:gd name="T99" fmla="*/ 2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0" h="320">
                <a:moveTo>
                  <a:pt x="240" y="0"/>
                </a:moveTo>
                <a:cubicBezTo>
                  <a:pt x="40" y="0"/>
                  <a:pt x="40" y="0"/>
                  <a:pt x="40" y="0"/>
                </a:cubicBezTo>
                <a:cubicBezTo>
                  <a:pt x="18" y="0"/>
                  <a:pt x="0" y="18"/>
                  <a:pt x="0" y="40"/>
                </a:cubicBezTo>
                <a:cubicBezTo>
                  <a:pt x="0" y="200"/>
                  <a:pt x="0" y="200"/>
                  <a:pt x="0" y="200"/>
                </a:cubicBezTo>
                <a:cubicBezTo>
                  <a:pt x="0" y="210"/>
                  <a:pt x="0" y="210"/>
                  <a:pt x="0" y="210"/>
                </a:cubicBezTo>
                <a:cubicBezTo>
                  <a:pt x="0" y="216"/>
                  <a:pt x="4" y="220"/>
                  <a:pt x="10" y="220"/>
                </a:cubicBezTo>
                <a:cubicBezTo>
                  <a:pt x="20" y="220"/>
                  <a:pt x="20" y="220"/>
                  <a:pt x="20" y="220"/>
                </a:cubicBezTo>
                <a:cubicBezTo>
                  <a:pt x="20" y="270"/>
                  <a:pt x="20" y="270"/>
                  <a:pt x="20" y="270"/>
                </a:cubicBezTo>
                <a:cubicBezTo>
                  <a:pt x="20" y="276"/>
                  <a:pt x="24" y="280"/>
                  <a:pt x="30" y="280"/>
                </a:cubicBezTo>
                <a:cubicBezTo>
                  <a:pt x="40" y="280"/>
                  <a:pt x="40" y="280"/>
                  <a:pt x="40" y="280"/>
                </a:cubicBezTo>
                <a:cubicBezTo>
                  <a:pt x="40" y="300"/>
                  <a:pt x="40" y="300"/>
                  <a:pt x="40" y="300"/>
                </a:cubicBezTo>
                <a:cubicBezTo>
                  <a:pt x="40" y="311"/>
                  <a:pt x="49" y="320"/>
                  <a:pt x="60" y="320"/>
                </a:cubicBezTo>
                <a:cubicBezTo>
                  <a:pt x="80" y="320"/>
                  <a:pt x="80" y="320"/>
                  <a:pt x="80" y="320"/>
                </a:cubicBezTo>
                <a:cubicBezTo>
                  <a:pt x="91" y="320"/>
                  <a:pt x="100" y="311"/>
                  <a:pt x="100" y="300"/>
                </a:cubicBezTo>
                <a:cubicBezTo>
                  <a:pt x="100" y="280"/>
                  <a:pt x="100" y="280"/>
                  <a:pt x="100" y="280"/>
                </a:cubicBezTo>
                <a:cubicBezTo>
                  <a:pt x="180" y="280"/>
                  <a:pt x="180" y="280"/>
                  <a:pt x="180" y="280"/>
                </a:cubicBezTo>
                <a:cubicBezTo>
                  <a:pt x="180" y="300"/>
                  <a:pt x="180" y="300"/>
                  <a:pt x="180" y="300"/>
                </a:cubicBezTo>
                <a:cubicBezTo>
                  <a:pt x="180" y="311"/>
                  <a:pt x="189" y="320"/>
                  <a:pt x="200" y="320"/>
                </a:cubicBezTo>
                <a:cubicBezTo>
                  <a:pt x="220" y="320"/>
                  <a:pt x="220" y="320"/>
                  <a:pt x="220" y="320"/>
                </a:cubicBezTo>
                <a:cubicBezTo>
                  <a:pt x="231" y="320"/>
                  <a:pt x="240" y="311"/>
                  <a:pt x="240" y="300"/>
                </a:cubicBezTo>
                <a:cubicBezTo>
                  <a:pt x="240" y="280"/>
                  <a:pt x="240" y="280"/>
                  <a:pt x="240" y="280"/>
                </a:cubicBezTo>
                <a:cubicBezTo>
                  <a:pt x="250" y="280"/>
                  <a:pt x="250" y="280"/>
                  <a:pt x="250" y="280"/>
                </a:cubicBezTo>
                <a:cubicBezTo>
                  <a:pt x="256" y="280"/>
                  <a:pt x="260" y="276"/>
                  <a:pt x="260" y="270"/>
                </a:cubicBezTo>
                <a:cubicBezTo>
                  <a:pt x="260" y="220"/>
                  <a:pt x="260" y="220"/>
                  <a:pt x="260" y="220"/>
                </a:cubicBezTo>
                <a:cubicBezTo>
                  <a:pt x="270" y="220"/>
                  <a:pt x="270" y="220"/>
                  <a:pt x="270" y="220"/>
                </a:cubicBezTo>
                <a:cubicBezTo>
                  <a:pt x="276" y="220"/>
                  <a:pt x="280" y="216"/>
                  <a:pt x="280" y="210"/>
                </a:cubicBezTo>
                <a:cubicBezTo>
                  <a:pt x="280" y="200"/>
                  <a:pt x="280" y="200"/>
                  <a:pt x="280" y="200"/>
                </a:cubicBezTo>
                <a:cubicBezTo>
                  <a:pt x="280" y="40"/>
                  <a:pt x="280" y="40"/>
                  <a:pt x="280" y="40"/>
                </a:cubicBezTo>
                <a:cubicBezTo>
                  <a:pt x="280" y="18"/>
                  <a:pt x="262" y="0"/>
                  <a:pt x="240" y="0"/>
                </a:cubicBezTo>
                <a:close/>
                <a:moveTo>
                  <a:pt x="200" y="80"/>
                </a:moveTo>
                <a:cubicBezTo>
                  <a:pt x="211" y="80"/>
                  <a:pt x="220" y="89"/>
                  <a:pt x="220" y="100"/>
                </a:cubicBezTo>
                <a:cubicBezTo>
                  <a:pt x="220" y="140"/>
                  <a:pt x="220" y="140"/>
                  <a:pt x="220" y="140"/>
                </a:cubicBezTo>
                <a:cubicBezTo>
                  <a:pt x="60" y="140"/>
                  <a:pt x="60" y="140"/>
                  <a:pt x="60" y="140"/>
                </a:cubicBezTo>
                <a:cubicBezTo>
                  <a:pt x="60" y="100"/>
                  <a:pt x="60" y="100"/>
                  <a:pt x="60" y="100"/>
                </a:cubicBezTo>
                <a:cubicBezTo>
                  <a:pt x="60" y="89"/>
                  <a:pt x="69" y="80"/>
                  <a:pt x="80" y="80"/>
                </a:cubicBezTo>
                <a:lnTo>
                  <a:pt x="200" y="80"/>
                </a:lnTo>
                <a:close/>
                <a:moveTo>
                  <a:pt x="80" y="240"/>
                </a:moveTo>
                <a:cubicBezTo>
                  <a:pt x="60" y="240"/>
                  <a:pt x="60" y="240"/>
                  <a:pt x="60" y="240"/>
                </a:cubicBezTo>
                <a:cubicBezTo>
                  <a:pt x="49" y="240"/>
                  <a:pt x="40" y="231"/>
                  <a:pt x="40" y="220"/>
                </a:cubicBezTo>
                <a:cubicBezTo>
                  <a:pt x="40" y="209"/>
                  <a:pt x="49" y="200"/>
                  <a:pt x="60" y="200"/>
                </a:cubicBezTo>
                <a:cubicBezTo>
                  <a:pt x="80" y="200"/>
                  <a:pt x="80" y="200"/>
                  <a:pt x="80" y="200"/>
                </a:cubicBezTo>
                <a:cubicBezTo>
                  <a:pt x="91" y="200"/>
                  <a:pt x="100" y="209"/>
                  <a:pt x="100" y="220"/>
                </a:cubicBezTo>
                <a:cubicBezTo>
                  <a:pt x="100" y="231"/>
                  <a:pt x="91" y="240"/>
                  <a:pt x="80" y="240"/>
                </a:cubicBezTo>
                <a:close/>
                <a:moveTo>
                  <a:pt x="220" y="240"/>
                </a:moveTo>
                <a:cubicBezTo>
                  <a:pt x="200" y="240"/>
                  <a:pt x="200" y="240"/>
                  <a:pt x="200" y="240"/>
                </a:cubicBezTo>
                <a:cubicBezTo>
                  <a:pt x="189" y="240"/>
                  <a:pt x="180" y="231"/>
                  <a:pt x="180" y="220"/>
                </a:cubicBezTo>
                <a:cubicBezTo>
                  <a:pt x="180" y="209"/>
                  <a:pt x="189" y="200"/>
                  <a:pt x="200" y="200"/>
                </a:cubicBezTo>
                <a:cubicBezTo>
                  <a:pt x="220" y="200"/>
                  <a:pt x="220" y="200"/>
                  <a:pt x="220" y="200"/>
                </a:cubicBezTo>
                <a:cubicBezTo>
                  <a:pt x="231" y="200"/>
                  <a:pt x="240" y="209"/>
                  <a:pt x="240" y="220"/>
                </a:cubicBezTo>
                <a:cubicBezTo>
                  <a:pt x="240" y="231"/>
                  <a:pt x="231" y="240"/>
                  <a:pt x="220" y="240"/>
                </a:cubicBezTo>
                <a:close/>
              </a:path>
            </a:pathLst>
          </a:custGeom>
          <a:solidFill>
            <a:schemeClr val="accent2"/>
          </a:solidFill>
          <a:ln>
            <a:noFill/>
          </a:ln>
        </p:spPr>
        <p:txBody>
          <a:bodyPr vert="horz" wrap="square" lIns="80979" tIns="40490" rIns="80979" bIns="40490" numCol="1" anchor="t" anchorCtr="0" compatLnSpc="1"/>
          <a:lstStyle/>
          <a:p>
            <a:endParaRPr lang="id-ID">
              <a:latin typeface="微软雅黑" panose="020B0503020204020204" pitchFamily="34" charset="-122"/>
              <a:ea typeface="微软雅黑" panose="020B0503020204020204" pitchFamily="34" charset="-122"/>
            </a:endParaRPr>
          </a:p>
        </p:txBody>
      </p:sp>
      <p:grpSp>
        <p:nvGrpSpPr>
          <p:cNvPr id="78" name="Group 59"/>
          <p:cNvGrpSpPr/>
          <p:nvPr/>
        </p:nvGrpSpPr>
        <p:grpSpPr>
          <a:xfrm>
            <a:off x="5361697" y="3679442"/>
            <a:ext cx="456508" cy="475633"/>
            <a:chOff x="-251803" y="2267153"/>
            <a:chExt cx="2078037" cy="2166938"/>
          </a:xfrm>
          <a:solidFill>
            <a:schemeClr val="accent3"/>
          </a:solidFill>
        </p:grpSpPr>
        <p:sp>
          <p:nvSpPr>
            <p:cNvPr id="79" name="Freeform 22"/>
            <p:cNvSpPr/>
            <p:nvPr/>
          </p:nvSpPr>
          <p:spPr bwMode="auto">
            <a:xfrm>
              <a:off x="57759" y="2267153"/>
              <a:ext cx="1768475" cy="1522413"/>
            </a:xfrm>
            <a:custGeom>
              <a:avLst/>
              <a:gdLst>
                <a:gd name="T0" fmla="*/ 432 w 469"/>
                <a:gd name="T1" fmla="*/ 0 h 404"/>
                <a:gd name="T2" fmla="*/ 0 w 469"/>
                <a:gd name="T3" fmla="*/ 0 h 404"/>
                <a:gd name="T4" fmla="*/ 147 w 469"/>
                <a:gd name="T5" fmla="*/ 73 h 404"/>
                <a:gd name="T6" fmla="*/ 395 w 469"/>
                <a:gd name="T7" fmla="*/ 73 h 404"/>
                <a:gd name="T8" fmla="*/ 395 w 469"/>
                <a:gd name="T9" fmla="*/ 110 h 404"/>
                <a:gd name="T10" fmla="*/ 220 w 469"/>
                <a:gd name="T11" fmla="*/ 110 h 404"/>
                <a:gd name="T12" fmla="*/ 269 w 469"/>
                <a:gd name="T13" fmla="*/ 134 h 404"/>
                <a:gd name="T14" fmla="*/ 314 w 469"/>
                <a:gd name="T15" fmla="*/ 184 h 404"/>
                <a:gd name="T16" fmla="*/ 395 w 469"/>
                <a:gd name="T17" fmla="*/ 184 h 404"/>
                <a:gd name="T18" fmla="*/ 395 w 469"/>
                <a:gd name="T19" fmla="*/ 220 h 404"/>
                <a:gd name="T20" fmla="*/ 322 w 469"/>
                <a:gd name="T21" fmla="*/ 220 h 404"/>
                <a:gd name="T22" fmla="*/ 322 w 469"/>
                <a:gd name="T23" fmla="*/ 404 h 404"/>
                <a:gd name="T24" fmla="*/ 432 w 469"/>
                <a:gd name="T25" fmla="*/ 404 h 404"/>
                <a:gd name="T26" fmla="*/ 469 w 469"/>
                <a:gd name="T27" fmla="*/ 367 h 404"/>
                <a:gd name="T28" fmla="*/ 469 w 469"/>
                <a:gd name="T29" fmla="*/ 37 h 404"/>
                <a:gd name="T30" fmla="*/ 432 w 469"/>
                <a:gd name="T31"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404">
                  <a:moveTo>
                    <a:pt x="432" y="0"/>
                  </a:moveTo>
                  <a:cubicBezTo>
                    <a:pt x="0" y="0"/>
                    <a:pt x="0" y="0"/>
                    <a:pt x="0" y="0"/>
                  </a:cubicBezTo>
                  <a:cubicBezTo>
                    <a:pt x="147" y="73"/>
                    <a:pt x="147" y="73"/>
                    <a:pt x="147" y="73"/>
                  </a:cubicBezTo>
                  <a:cubicBezTo>
                    <a:pt x="395" y="73"/>
                    <a:pt x="395" y="73"/>
                    <a:pt x="395" y="73"/>
                  </a:cubicBezTo>
                  <a:cubicBezTo>
                    <a:pt x="395" y="110"/>
                    <a:pt x="395" y="110"/>
                    <a:pt x="395" y="110"/>
                  </a:cubicBezTo>
                  <a:cubicBezTo>
                    <a:pt x="220" y="110"/>
                    <a:pt x="220" y="110"/>
                    <a:pt x="220" y="110"/>
                  </a:cubicBezTo>
                  <a:cubicBezTo>
                    <a:pt x="269" y="134"/>
                    <a:pt x="269" y="134"/>
                    <a:pt x="269" y="134"/>
                  </a:cubicBezTo>
                  <a:cubicBezTo>
                    <a:pt x="288" y="144"/>
                    <a:pt x="304" y="163"/>
                    <a:pt x="314" y="184"/>
                  </a:cubicBezTo>
                  <a:cubicBezTo>
                    <a:pt x="395" y="184"/>
                    <a:pt x="395" y="184"/>
                    <a:pt x="395" y="184"/>
                  </a:cubicBezTo>
                  <a:cubicBezTo>
                    <a:pt x="395" y="220"/>
                    <a:pt x="395" y="220"/>
                    <a:pt x="395" y="220"/>
                  </a:cubicBezTo>
                  <a:cubicBezTo>
                    <a:pt x="322" y="220"/>
                    <a:pt x="322" y="220"/>
                    <a:pt x="322" y="220"/>
                  </a:cubicBezTo>
                  <a:cubicBezTo>
                    <a:pt x="322" y="404"/>
                    <a:pt x="322" y="404"/>
                    <a:pt x="322" y="404"/>
                  </a:cubicBezTo>
                  <a:cubicBezTo>
                    <a:pt x="432" y="404"/>
                    <a:pt x="432" y="404"/>
                    <a:pt x="432" y="404"/>
                  </a:cubicBezTo>
                  <a:cubicBezTo>
                    <a:pt x="452" y="404"/>
                    <a:pt x="469" y="387"/>
                    <a:pt x="469" y="367"/>
                  </a:cubicBezTo>
                  <a:cubicBezTo>
                    <a:pt x="469" y="37"/>
                    <a:pt x="469" y="37"/>
                    <a:pt x="469" y="37"/>
                  </a:cubicBezTo>
                  <a:cubicBezTo>
                    <a:pt x="469" y="17"/>
                    <a:pt x="452" y="0"/>
                    <a:pt x="43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80" name="Freeform 23"/>
            <p:cNvSpPr>
              <a:spLocks noEditPoints="1"/>
            </p:cNvSpPr>
            <p:nvPr/>
          </p:nvSpPr>
          <p:spPr bwMode="auto">
            <a:xfrm>
              <a:off x="-251803" y="2314778"/>
              <a:ext cx="1384300" cy="2119313"/>
            </a:xfrm>
            <a:custGeom>
              <a:avLst/>
              <a:gdLst>
                <a:gd name="T0" fmla="*/ 334 w 367"/>
                <a:gd name="T1" fmla="*/ 154 h 562"/>
                <a:gd name="T2" fmla="*/ 33 w 367"/>
                <a:gd name="T3" fmla="*/ 3 h 562"/>
                <a:gd name="T4" fmla="*/ 20 w 367"/>
                <a:gd name="T5" fmla="*/ 0 h 562"/>
                <a:gd name="T6" fmla="*/ 0 w 367"/>
                <a:gd name="T7" fmla="*/ 24 h 562"/>
                <a:gd name="T8" fmla="*/ 0 w 367"/>
                <a:gd name="T9" fmla="*/ 354 h 562"/>
                <a:gd name="T10" fmla="*/ 33 w 367"/>
                <a:gd name="T11" fmla="*/ 407 h 562"/>
                <a:gd name="T12" fmla="*/ 334 w 367"/>
                <a:gd name="T13" fmla="*/ 558 h 562"/>
                <a:gd name="T14" fmla="*/ 348 w 367"/>
                <a:gd name="T15" fmla="*/ 562 h 562"/>
                <a:gd name="T16" fmla="*/ 367 w 367"/>
                <a:gd name="T17" fmla="*/ 538 h 562"/>
                <a:gd name="T18" fmla="*/ 367 w 367"/>
                <a:gd name="T19" fmla="*/ 207 h 562"/>
                <a:gd name="T20" fmla="*/ 334 w 367"/>
                <a:gd name="T21" fmla="*/ 154 h 562"/>
                <a:gd name="T22" fmla="*/ 257 w 367"/>
                <a:gd name="T23" fmla="*/ 391 h 562"/>
                <a:gd name="T24" fmla="*/ 220 w 367"/>
                <a:gd name="T25" fmla="*/ 336 h 562"/>
                <a:gd name="T26" fmla="*/ 257 w 367"/>
                <a:gd name="T27" fmla="*/ 281 h 562"/>
                <a:gd name="T28" fmla="*/ 294 w 367"/>
                <a:gd name="T29" fmla="*/ 336 h 562"/>
                <a:gd name="T30" fmla="*/ 257 w 367"/>
                <a:gd name="T31" fmla="*/ 391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7" h="562">
                  <a:moveTo>
                    <a:pt x="334" y="154"/>
                  </a:moveTo>
                  <a:cubicBezTo>
                    <a:pt x="33" y="3"/>
                    <a:pt x="33" y="3"/>
                    <a:pt x="33" y="3"/>
                  </a:cubicBezTo>
                  <a:cubicBezTo>
                    <a:pt x="28" y="1"/>
                    <a:pt x="24" y="0"/>
                    <a:pt x="20" y="0"/>
                  </a:cubicBezTo>
                  <a:cubicBezTo>
                    <a:pt x="8" y="0"/>
                    <a:pt x="0" y="9"/>
                    <a:pt x="0" y="24"/>
                  </a:cubicBezTo>
                  <a:cubicBezTo>
                    <a:pt x="0" y="354"/>
                    <a:pt x="0" y="354"/>
                    <a:pt x="0" y="354"/>
                  </a:cubicBezTo>
                  <a:cubicBezTo>
                    <a:pt x="0" y="374"/>
                    <a:pt x="15" y="398"/>
                    <a:pt x="33" y="407"/>
                  </a:cubicBezTo>
                  <a:cubicBezTo>
                    <a:pt x="334" y="558"/>
                    <a:pt x="334" y="558"/>
                    <a:pt x="334" y="558"/>
                  </a:cubicBezTo>
                  <a:cubicBezTo>
                    <a:pt x="339" y="560"/>
                    <a:pt x="344" y="562"/>
                    <a:pt x="348" y="562"/>
                  </a:cubicBezTo>
                  <a:cubicBezTo>
                    <a:pt x="359" y="562"/>
                    <a:pt x="367" y="553"/>
                    <a:pt x="367" y="538"/>
                  </a:cubicBezTo>
                  <a:cubicBezTo>
                    <a:pt x="367" y="207"/>
                    <a:pt x="367" y="207"/>
                    <a:pt x="367" y="207"/>
                  </a:cubicBezTo>
                  <a:cubicBezTo>
                    <a:pt x="367" y="187"/>
                    <a:pt x="352" y="163"/>
                    <a:pt x="334" y="154"/>
                  </a:cubicBezTo>
                  <a:close/>
                  <a:moveTo>
                    <a:pt x="257" y="391"/>
                  </a:moveTo>
                  <a:cubicBezTo>
                    <a:pt x="237" y="391"/>
                    <a:pt x="220" y="366"/>
                    <a:pt x="220" y="336"/>
                  </a:cubicBezTo>
                  <a:cubicBezTo>
                    <a:pt x="220" y="305"/>
                    <a:pt x="237" y="281"/>
                    <a:pt x="257" y="281"/>
                  </a:cubicBezTo>
                  <a:cubicBezTo>
                    <a:pt x="277" y="281"/>
                    <a:pt x="294" y="305"/>
                    <a:pt x="294" y="336"/>
                  </a:cubicBezTo>
                  <a:cubicBezTo>
                    <a:pt x="294" y="366"/>
                    <a:pt x="277" y="391"/>
                    <a:pt x="257" y="3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grpSp>
      <p:grpSp>
        <p:nvGrpSpPr>
          <p:cNvPr id="81" name="Group 97"/>
          <p:cNvGrpSpPr/>
          <p:nvPr/>
        </p:nvGrpSpPr>
        <p:grpSpPr>
          <a:xfrm>
            <a:off x="3551949" y="3470577"/>
            <a:ext cx="368484" cy="259595"/>
            <a:chOff x="3175" y="1588"/>
            <a:chExt cx="1184276" cy="835025"/>
          </a:xfrm>
          <a:solidFill>
            <a:srgbClr val="C00000"/>
          </a:solidFill>
        </p:grpSpPr>
        <p:sp>
          <p:nvSpPr>
            <p:cNvPr id="82" name="Freeform 27"/>
            <p:cNvSpPr/>
            <p:nvPr/>
          </p:nvSpPr>
          <p:spPr bwMode="auto">
            <a:xfrm>
              <a:off x="3175" y="1588"/>
              <a:ext cx="833438" cy="835025"/>
            </a:xfrm>
            <a:custGeom>
              <a:avLst/>
              <a:gdLst>
                <a:gd name="T0" fmla="*/ 200 w 220"/>
                <a:gd name="T1" fmla="*/ 0 h 220"/>
                <a:gd name="T2" fmla="*/ 20 w 220"/>
                <a:gd name="T3" fmla="*/ 0 h 220"/>
                <a:gd name="T4" fmla="*/ 0 w 220"/>
                <a:gd name="T5" fmla="*/ 20 h 220"/>
                <a:gd name="T6" fmla="*/ 0 w 220"/>
                <a:gd name="T7" fmla="*/ 200 h 220"/>
                <a:gd name="T8" fmla="*/ 20 w 220"/>
                <a:gd name="T9" fmla="*/ 220 h 220"/>
                <a:gd name="T10" fmla="*/ 200 w 220"/>
                <a:gd name="T11" fmla="*/ 220 h 220"/>
                <a:gd name="T12" fmla="*/ 220 w 220"/>
                <a:gd name="T13" fmla="*/ 200 h 220"/>
                <a:gd name="T14" fmla="*/ 220 w 220"/>
                <a:gd name="T15" fmla="*/ 20 h 220"/>
                <a:gd name="T16" fmla="*/ 200 w 220"/>
                <a:gd name="T17"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220">
                  <a:moveTo>
                    <a:pt x="200" y="0"/>
                  </a:moveTo>
                  <a:cubicBezTo>
                    <a:pt x="20" y="0"/>
                    <a:pt x="20" y="0"/>
                    <a:pt x="20" y="0"/>
                  </a:cubicBezTo>
                  <a:cubicBezTo>
                    <a:pt x="9" y="0"/>
                    <a:pt x="0" y="9"/>
                    <a:pt x="0" y="20"/>
                  </a:cubicBezTo>
                  <a:cubicBezTo>
                    <a:pt x="0" y="200"/>
                    <a:pt x="0" y="200"/>
                    <a:pt x="0" y="200"/>
                  </a:cubicBezTo>
                  <a:cubicBezTo>
                    <a:pt x="0" y="211"/>
                    <a:pt x="9" y="220"/>
                    <a:pt x="20" y="220"/>
                  </a:cubicBezTo>
                  <a:cubicBezTo>
                    <a:pt x="200" y="220"/>
                    <a:pt x="200" y="220"/>
                    <a:pt x="200" y="220"/>
                  </a:cubicBezTo>
                  <a:cubicBezTo>
                    <a:pt x="211" y="220"/>
                    <a:pt x="220" y="211"/>
                    <a:pt x="220" y="200"/>
                  </a:cubicBezTo>
                  <a:cubicBezTo>
                    <a:pt x="220" y="20"/>
                    <a:pt x="220" y="20"/>
                    <a:pt x="220" y="20"/>
                  </a:cubicBezTo>
                  <a:cubicBezTo>
                    <a:pt x="220" y="9"/>
                    <a:pt x="211" y="0"/>
                    <a:pt x="20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83" name="Freeform 28"/>
            <p:cNvSpPr/>
            <p:nvPr/>
          </p:nvSpPr>
          <p:spPr bwMode="auto">
            <a:xfrm>
              <a:off x="884238" y="111126"/>
              <a:ext cx="303213" cy="612775"/>
            </a:xfrm>
            <a:custGeom>
              <a:avLst/>
              <a:gdLst>
                <a:gd name="T0" fmla="*/ 63 w 80"/>
                <a:gd name="T1" fmla="*/ 5 h 161"/>
                <a:gd name="T2" fmla="*/ 26 w 80"/>
                <a:gd name="T3" fmla="*/ 28 h 161"/>
                <a:gd name="T4" fmla="*/ 0 w 80"/>
                <a:gd name="T5" fmla="*/ 43 h 161"/>
                <a:gd name="T6" fmla="*/ 0 w 80"/>
                <a:gd name="T7" fmla="*/ 118 h 161"/>
                <a:gd name="T8" fmla="*/ 26 w 80"/>
                <a:gd name="T9" fmla="*/ 134 h 161"/>
                <a:gd name="T10" fmla="*/ 63 w 80"/>
                <a:gd name="T11" fmla="*/ 156 h 161"/>
                <a:gd name="T12" fmla="*/ 80 w 80"/>
                <a:gd name="T13" fmla="*/ 146 h 161"/>
                <a:gd name="T14" fmla="*/ 80 w 80"/>
                <a:gd name="T15" fmla="*/ 15 h 161"/>
                <a:gd name="T16" fmla="*/ 63 w 80"/>
                <a:gd name="T17" fmla="*/ 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1">
                  <a:moveTo>
                    <a:pt x="63" y="5"/>
                  </a:moveTo>
                  <a:cubicBezTo>
                    <a:pt x="26" y="28"/>
                    <a:pt x="26" y="28"/>
                    <a:pt x="26" y="28"/>
                  </a:cubicBezTo>
                  <a:cubicBezTo>
                    <a:pt x="18" y="32"/>
                    <a:pt x="8" y="38"/>
                    <a:pt x="0" y="43"/>
                  </a:cubicBezTo>
                  <a:cubicBezTo>
                    <a:pt x="0" y="118"/>
                    <a:pt x="0" y="118"/>
                    <a:pt x="0" y="118"/>
                  </a:cubicBezTo>
                  <a:cubicBezTo>
                    <a:pt x="8" y="123"/>
                    <a:pt x="18" y="129"/>
                    <a:pt x="26" y="134"/>
                  </a:cubicBezTo>
                  <a:cubicBezTo>
                    <a:pt x="63" y="156"/>
                    <a:pt x="63" y="156"/>
                    <a:pt x="63" y="156"/>
                  </a:cubicBezTo>
                  <a:cubicBezTo>
                    <a:pt x="72" y="161"/>
                    <a:pt x="80" y="157"/>
                    <a:pt x="80" y="146"/>
                  </a:cubicBezTo>
                  <a:cubicBezTo>
                    <a:pt x="80" y="15"/>
                    <a:pt x="80" y="15"/>
                    <a:pt x="80" y="15"/>
                  </a:cubicBezTo>
                  <a:cubicBezTo>
                    <a:pt x="80" y="4"/>
                    <a:pt x="72" y="0"/>
                    <a:pt x="6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100" advClick="0" advTm="10000">
        <p14:switch dir="r"/>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heel(4)">
                                      <p:cBhvr>
                                        <p:cTn id="7" dur="1000"/>
                                        <p:tgtEl>
                                          <p:spTgt spid="44"/>
                                        </p:tgtEl>
                                      </p:cBhvr>
                                    </p:animEffect>
                                  </p:childTnLst>
                                </p:cTn>
                              </p:par>
                            </p:childTnLst>
                          </p:cTn>
                        </p:par>
                        <p:par>
                          <p:cTn id="8" fill="hold">
                            <p:stCondLst>
                              <p:cond delay="1000"/>
                            </p:stCondLst>
                            <p:childTnLst>
                              <p:par>
                                <p:cTn id="9" presetID="2" presetClass="entr" presetSubtype="9"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fill="hold"/>
                                        <p:tgtEl>
                                          <p:spTgt spid="49"/>
                                        </p:tgtEl>
                                        <p:attrNameLst>
                                          <p:attrName>ppt_x</p:attrName>
                                        </p:attrNameLst>
                                      </p:cBhvr>
                                      <p:tavLst>
                                        <p:tav tm="0">
                                          <p:val>
                                            <p:strVal val="0-#ppt_w/2"/>
                                          </p:val>
                                        </p:tav>
                                        <p:tav tm="100000">
                                          <p:val>
                                            <p:strVal val="#ppt_x"/>
                                          </p:val>
                                        </p:tav>
                                      </p:tavLst>
                                    </p:anim>
                                    <p:anim calcmode="lin" valueType="num">
                                      <p:cBhvr additive="base">
                                        <p:cTn id="12" dur="5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1+#ppt_w/2"/>
                                          </p:val>
                                        </p:tav>
                                        <p:tav tm="100000">
                                          <p:val>
                                            <p:strVal val="#ppt_x"/>
                                          </p:val>
                                        </p:tav>
                                      </p:tavLst>
                                    </p:anim>
                                    <p:anim calcmode="lin" valueType="num">
                                      <p:cBhvr additive="base">
                                        <p:cTn id="16" dur="5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500" fill="hold"/>
                                        <p:tgtEl>
                                          <p:spTgt spid="52"/>
                                        </p:tgtEl>
                                        <p:attrNameLst>
                                          <p:attrName>ppt_x</p:attrName>
                                        </p:attrNameLst>
                                      </p:cBhvr>
                                      <p:tavLst>
                                        <p:tav tm="0">
                                          <p:val>
                                            <p:strVal val="1+#ppt_w/2"/>
                                          </p:val>
                                        </p:tav>
                                        <p:tav tm="100000">
                                          <p:val>
                                            <p:strVal val="#ppt_x"/>
                                          </p:val>
                                        </p:tav>
                                      </p:tavLst>
                                    </p:anim>
                                    <p:anim calcmode="lin" valueType="num">
                                      <p:cBhvr additive="base">
                                        <p:cTn id="20" dur="500" fill="hold"/>
                                        <p:tgtEl>
                                          <p:spTgt spid="52"/>
                                        </p:tgtEl>
                                        <p:attrNameLst>
                                          <p:attrName>ppt_y</p:attrName>
                                        </p:attrNameLst>
                                      </p:cBhvr>
                                      <p:tavLst>
                                        <p:tav tm="0">
                                          <p:val>
                                            <p:strVal val="1+#ppt_h/2"/>
                                          </p:val>
                                        </p:tav>
                                        <p:tav tm="100000">
                                          <p:val>
                                            <p:strVal val="#ppt_y"/>
                                          </p:val>
                                        </p:tav>
                                      </p:tavLst>
                                    </p:anim>
                                  </p:childTnLst>
                                </p:cTn>
                              </p:par>
                              <p:par>
                                <p:cTn id="21" presetID="2" presetClass="entr" presetSubtype="12" fill="hold" grpId="0" nodeType="withEffect">
                                  <p:stCondLst>
                                    <p:cond delay="0"/>
                                  </p:stCondLst>
                                  <p:childTnLst>
                                    <p:set>
                                      <p:cBhvr>
                                        <p:cTn id="22" dur="1" fill="hold">
                                          <p:stCondLst>
                                            <p:cond delay="0"/>
                                          </p:stCondLst>
                                        </p:cTn>
                                        <p:tgtEl>
                                          <p:spTgt spid="55"/>
                                        </p:tgtEl>
                                        <p:attrNameLst>
                                          <p:attrName>style.visibility</p:attrName>
                                        </p:attrNameLst>
                                      </p:cBhvr>
                                      <p:to>
                                        <p:strVal val="visible"/>
                                      </p:to>
                                    </p:set>
                                    <p:anim calcmode="lin" valueType="num">
                                      <p:cBhvr additive="base">
                                        <p:cTn id="23" dur="500" fill="hold"/>
                                        <p:tgtEl>
                                          <p:spTgt spid="55"/>
                                        </p:tgtEl>
                                        <p:attrNameLst>
                                          <p:attrName>ppt_x</p:attrName>
                                        </p:attrNameLst>
                                      </p:cBhvr>
                                      <p:tavLst>
                                        <p:tav tm="0">
                                          <p:val>
                                            <p:strVal val="0-#ppt_w/2"/>
                                          </p:val>
                                        </p:tav>
                                        <p:tav tm="100000">
                                          <p:val>
                                            <p:strVal val="#ppt_x"/>
                                          </p:val>
                                        </p:tav>
                                      </p:tavLst>
                                    </p:anim>
                                    <p:anim calcmode="lin" valueType="num">
                                      <p:cBhvr additive="base">
                                        <p:cTn id="24" dur="500" fill="hold"/>
                                        <p:tgtEl>
                                          <p:spTgt spid="55"/>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fade">
                                      <p:cBhvr>
                                        <p:cTn id="28" dur="500"/>
                                        <p:tgtEl>
                                          <p:spTgt spid="5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500"/>
                                        <p:tgtEl>
                                          <p:spTgt spid="4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fade">
                                      <p:cBhvr>
                                        <p:cTn id="34" dur="500"/>
                                        <p:tgtEl>
                                          <p:spTgt spid="5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fade">
                                      <p:cBhvr>
                                        <p:cTn id="37" dur="500"/>
                                        <p:tgtEl>
                                          <p:spTgt spid="5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fade">
                                      <p:cBhvr>
                                        <p:cTn id="40" dur="500"/>
                                        <p:tgtEl>
                                          <p:spTgt spid="5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500"/>
                                        <p:tgtEl>
                                          <p:spTgt spid="4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4"/>
                                        </p:tgtEl>
                                        <p:attrNameLst>
                                          <p:attrName>style.visibility</p:attrName>
                                        </p:attrNameLst>
                                      </p:cBhvr>
                                      <p:to>
                                        <p:strVal val="visible"/>
                                      </p:to>
                                    </p:set>
                                    <p:animEffect transition="in" filter="fade">
                                      <p:cBhvr>
                                        <p:cTn id="46" dur="500"/>
                                        <p:tgtEl>
                                          <p:spTgt spid="5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fade">
                                      <p:cBhvr>
                                        <p:cTn id="49" dur="500"/>
                                        <p:tgtEl>
                                          <p:spTgt spid="57"/>
                                        </p:tgtEl>
                                      </p:cBhvr>
                                    </p:animEffect>
                                  </p:childTnLst>
                                </p:cTn>
                              </p:par>
                            </p:childTnLst>
                          </p:cTn>
                        </p:par>
                        <p:par>
                          <p:cTn id="50" fill="hold">
                            <p:stCondLst>
                              <p:cond delay="2000"/>
                            </p:stCondLst>
                            <p:childTnLst>
                              <p:par>
                                <p:cTn id="51" presetID="53" presetClass="entr" presetSubtype="16" fill="hold" nodeType="afterEffect">
                                  <p:stCondLst>
                                    <p:cond delay="0"/>
                                  </p:stCondLst>
                                  <p:childTnLst>
                                    <p:set>
                                      <p:cBhvr>
                                        <p:cTn id="52" dur="1" fill="hold">
                                          <p:stCondLst>
                                            <p:cond delay="0"/>
                                          </p:stCondLst>
                                        </p:cTn>
                                        <p:tgtEl>
                                          <p:spTgt spid="73"/>
                                        </p:tgtEl>
                                        <p:attrNameLst>
                                          <p:attrName>style.visibility</p:attrName>
                                        </p:attrNameLst>
                                      </p:cBhvr>
                                      <p:to>
                                        <p:strVal val="visible"/>
                                      </p:to>
                                    </p:set>
                                    <p:anim calcmode="lin" valueType="num">
                                      <p:cBhvr>
                                        <p:cTn id="53" dur="500" fill="hold"/>
                                        <p:tgtEl>
                                          <p:spTgt spid="73"/>
                                        </p:tgtEl>
                                        <p:attrNameLst>
                                          <p:attrName>ppt_w</p:attrName>
                                        </p:attrNameLst>
                                      </p:cBhvr>
                                      <p:tavLst>
                                        <p:tav tm="0">
                                          <p:val>
                                            <p:fltVal val="0"/>
                                          </p:val>
                                        </p:tav>
                                        <p:tav tm="100000">
                                          <p:val>
                                            <p:strVal val="#ppt_w"/>
                                          </p:val>
                                        </p:tav>
                                      </p:tavLst>
                                    </p:anim>
                                    <p:anim calcmode="lin" valueType="num">
                                      <p:cBhvr>
                                        <p:cTn id="54" dur="500" fill="hold"/>
                                        <p:tgtEl>
                                          <p:spTgt spid="73"/>
                                        </p:tgtEl>
                                        <p:attrNameLst>
                                          <p:attrName>ppt_h</p:attrName>
                                        </p:attrNameLst>
                                      </p:cBhvr>
                                      <p:tavLst>
                                        <p:tav tm="0">
                                          <p:val>
                                            <p:fltVal val="0"/>
                                          </p:val>
                                        </p:tav>
                                        <p:tav tm="100000">
                                          <p:val>
                                            <p:strVal val="#ppt_h"/>
                                          </p:val>
                                        </p:tav>
                                      </p:tavLst>
                                    </p:anim>
                                    <p:animEffect transition="in" filter="fade">
                                      <p:cBhvr>
                                        <p:cTn id="55" dur="500"/>
                                        <p:tgtEl>
                                          <p:spTgt spid="73"/>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7"/>
                                        </p:tgtEl>
                                        <p:attrNameLst>
                                          <p:attrName>style.visibility</p:attrName>
                                        </p:attrNameLst>
                                      </p:cBhvr>
                                      <p:to>
                                        <p:strVal val="visible"/>
                                      </p:to>
                                    </p:set>
                                    <p:anim calcmode="lin" valueType="num">
                                      <p:cBhvr>
                                        <p:cTn id="58" dur="500" fill="hold"/>
                                        <p:tgtEl>
                                          <p:spTgt spid="77"/>
                                        </p:tgtEl>
                                        <p:attrNameLst>
                                          <p:attrName>ppt_w</p:attrName>
                                        </p:attrNameLst>
                                      </p:cBhvr>
                                      <p:tavLst>
                                        <p:tav tm="0">
                                          <p:val>
                                            <p:fltVal val="0"/>
                                          </p:val>
                                        </p:tav>
                                        <p:tav tm="100000">
                                          <p:val>
                                            <p:strVal val="#ppt_w"/>
                                          </p:val>
                                        </p:tav>
                                      </p:tavLst>
                                    </p:anim>
                                    <p:anim calcmode="lin" valueType="num">
                                      <p:cBhvr>
                                        <p:cTn id="59" dur="500" fill="hold"/>
                                        <p:tgtEl>
                                          <p:spTgt spid="77"/>
                                        </p:tgtEl>
                                        <p:attrNameLst>
                                          <p:attrName>ppt_h</p:attrName>
                                        </p:attrNameLst>
                                      </p:cBhvr>
                                      <p:tavLst>
                                        <p:tav tm="0">
                                          <p:val>
                                            <p:fltVal val="0"/>
                                          </p:val>
                                        </p:tav>
                                        <p:tav tm="100000">
                                          <p:val>
                                            <p:strVal val="#ppt_h"/>
                                          </p:val>
                                        </p:tav>
                                      </p:tavLst>
                                    </p:anim>
                                    <p:animEffect transition="in" filter="fade">
                                      <p:cBhvr>
                                        <p:cTn id="60" dur="500"/>
                                        <p:tgtEl>
                                          <p:spTgt spid="77"/>
                                        </p:tgtEl>
                                      </p:cBhvr>
                                    </p:animEffect>
                                  </p:childTnLst>
                                </p:cTn>
                              </p:par>
                              <p:par>
                                <p:cTn id="61" presetID="53" presetClass="entr" presetSubtype="16" fill="hold" nodeType="withEffect">
                                  <p:stCondLst>
                                    <p:cond delay="0"/>
                                  </p:stCondLst>
                                  <p:childTnLst>
                                    <p:set>
                                      <p:cBhvr>
                                        <p:cTn id="62" dur="1" fill="hold">
                                          <p:stCondLst>
                                            <p:cond delay="0"/>
                                          </p:stCondLst>
                                        </p:cTn>
                                        <p:tgtEl>
                                          <p:spTgt spid="81"/>
                                        </p:tgtEl>
                                        <p:attrNameLst>
                                          <p:attrName>style.visibility</p:attrName>
                                        </p:attrNameLst>
                                      </p:cBhvr>
                                      <p:to>
                                        <p:strVal val="visible"/>
                                      </p:to>
                                    </p:set>
                                    <p:anim calcmode="lin" valueType="num">
                                      <p:cBhvr>
                                        <p:cTn id="63" dur="500" fill="hold"/>
                                        <p:tgtEl>
                                          <p:spTgt spid="81"/>
                                        </p:tgtEl>
                                        <p:attrNameLst>
                                          <p:attrName>ppt_w</p:attrName>
                                        </p:attrNameLst>
                                      </p:cBhvr>
                                      <p:tavLst>
                                        <p:tav tm="0">
                                          <p:val>
                                            <p:fltVal val="0"/>
                                          </p:val>
                                        </p:tav>
                                        <p:tav tm="100000">
                                          <p:val>
                                            <p:strVal val="#ppt_w"/>
                                          </p:val>
                                        </p:tav>
                                      </p:tavLst>
                                    </p:anim>
                                    <p:anim calcmode="lin" valueType="num">
                                      <p:cBhvr>
                                        <p:cTn id="64" dur="500" fill="hold"/>
                                        <p:tgtEl>
                                          <p:spTgt spid="81"/>
                                        </p:tgtEl>
                                        <p:attrNameLst>
                                          <p:attrName>ppt_h</p:attrName>
                                        </p:attrNameLst>
                                      </p:cBhvr>
                                      <p:tavLst>
                                        <p:tav tm="0">
                                          <p:val>
                                            <p:fltVal val="0"/>
                                          </p:val>
                                        </p:tav>
                                        <p:tav tm="100000">
                                          <p:val>
                                            <p:strVal val="#ppt_h"/>
                                          </p:val>
                                        </p:tav>
                                      </p:tavLst>
                                    </p:anim>
                                    <p:animEffect transition="in" filter="fade">
                                      <p:cBhvr>
                                        <p:cTn id="65" dur="500"/>
                                        <p:tgtEl>
                                          <p:spTgt spid="81"/>
                                        </p:tgtEl>
                                      </p:cBhvr>
                                    </p:animEffect>
                                  </p:childTnLst>
                                </p:cTn>
                              </p:par>
                              <p:par>
                                <p:cTn id="66" presetID="53" presetClass="entr" presetSubtype="16" fill="hold" nodeType="withEffect">
                                  <p:stCondLst>
                                    <p:cond delay="0"/>
                                  </p:stCondLst>
                                  <p:childTnLst>
                                    <p:set>
                                      <p:cBhvr>
                                        <p:cTn id="67" dur="1" fill="hold">
                                          <p:stCondLst>
                                            <p:cond delay="0"/>
                                          </p:stCondLst>
                                        </p:cTn>
                                        <p:tgtEl>
                                          <p:spTgt spid="78"/>
                                        </p:tgtEl>
                                        <p:attrNameLst>
                                          <p:attrName>style.visibility</p:attrName>
                                        </p:attrNameLst>
                                      </p:cBhvr>
                                      <p:to>
                                        <p:strVal val="visible"/>
                                      </p:to>
                                    </p:set>
                                    <p:anim calcmode="lin" valueType="num">
                                      <p:cBhvr>
                                        <p:cTn id="68" dur="500" fill="hold"/>
                                        <p:tgtEl>
                                          <p:spTgt spid="78"/>
                                        </p:tgtEl>
                                        <p:attrNameLst>
                                          <p:attrName>ppt_w</p:attrName>
                                        </p:attrNameLst>
                                      </p:cBhvr>
                                      <p:tavLst>
                                        <p:tav tm="0">
                                          <p:val>
                                            <p:fltVal val="0"/>
                                          </p:val>
                                        </p:tav>
                                        <p:tav tm="100000">
                                          <p:val>
                                            <p:strVal val="#ppt_w"/>
                                          </p:val>
                                        </p:tav>
                                      </p:tavLst>
                                    </p:anim>
                                    <p:anim calcmode="lin" valueType="num">
                                      <p:cBhvr>
                                        <p:cTn id="69" dur="500" fill="hold"/>
                                        <p:tgtEl>
                                          <p:spTgt spid="78"/>
                                        </p:tgtEl>
                                        <p:attrNameLst>
                                          <p:attrName>ppt_h</p:attrName>
                                        </p:attrNameLst>
                                      </p:cBhvr>
                                      <p:tavLst>
                                        <p:tav tm="0">
                                          <p:val>
                                            <p:fltVal val="0"/>
                                          </p:val>
                                        </p:tav>
                                        <p:tav tm="100000">
                                          <p:val>
                                            <p:strVal val="#ppt_h"/>
                                          </p:val>
                                        </p:tav>
                                      </p:tavLst>
                                    </p:anim>
                                    <p:animEffect transition="in" filter="fade">
                                      <p:cBhvr>
                                        <p:cTn id="70" dur="500"/>
                                        <p:tgtEl>
                                          <p:spTgt spid="78"/>
                                        </p:tgtEl>
                                      </p:cBhvr>
                                    </p:animEffect>
                                  </p:childTnLst>
                                </p:cTn>
                              </p:par>
                            </p:childTnLst>
                          </p:cTn>
                        </p:par>
                        <p:par>
                          <p:cTn id="71" fill="hold">
                            <p:stCondLst>
                              <p:cond delay="2500"/>
                            </p:stCondLst>
                            <p:childTnLst>
                              <p:par>
                                <p:cTn id="72" presetID="8" presetClass="emph" presetSubtype="0" fill="hold" grpId="1" nodeType="afterEffect">
                                  <p:stCondLst>
                                    <p:cond delay="0"/>
                                  </p:stCondLst>
                                  <p:childTnLst>
                                    <p:animRot by="21600000">
                                      <p:cBhvr>
                                        <p:cTn id="73" dur="2000" fill="hold"/>
                                        <p:tgtEl>
                                          <p:spTgt spid="50"/>
                                        </p:tgtEl>
                                        <p:attrNameLst>
                                          <p:attrName>r</p:attrName>
                                        </p:attrNameLst>
                                      </p:cBhvr>
                                    </p:animRot>
                                  </p:childTnLst>
                                </p:cTn>
                              </p:par>
                              <p:par>
                                <p:cTn id="74" presetID="8" presetClass="emph" presetSubtype="0" fill="hold" grpId="1" nodeType="withEffect">
                                  <p:stCondLst>
                                    <p:cond delay="0"/>
                                  </p:stCondLst>
                                  <p:childTnLst>
                                    <p:animRot by="21600000">
                                      <p:cBhvr>
                                        <p:cTn id="75" dur="2000" fill="hold"/>
                                        <p:tgtEl>
                                          <p:spTgt spid="47"/>
                                        </p:tgtEl>
                                        <p:attrNameLst>
                                          <p:attrName>r</p:attrName>
                                        </p:attrNameLst>
                                      </p:cBhvr>
                                    </p:animRot>
                                  </p:childTnLst>
                                </p:cTn>
                              </p:par>
                              <p:par>
                                <p:cTn id="76" presetID="8" presetClass="emph" presetSubtype="0" fill="hold" grpId="1" nodeType="withEffect">
                                  <p:stCondLst>
                                    <p:cond delay="0"/>
                                  </p:stCondLst>
                                  <p:childTnLst>
                                    <p:animRot by="21600000">
                                      <p:cBhvr>
                                        <p:cTn id="77" dur="2000" fill="hold"/>
                                        <p:tgtEl>
                                          <p:spTgt spid="53"/>
                                        </p:tgtEl>
                                        <p:attrNameLst>
                                          <p:attrName>r</p:attrName>
                                        </p:attrNameLst>
                                      </p:cBhvr>
                                    </p:animRot>
                                  </p:childTnLst>
                                </p:cTn>
                              </p:par>
                              <p:par>
                                <p:cTn id="78" presetID="8" presetClass="emph" presetSubtype="0" fill="hold" grpId="1" nodeType="withEffect">
                                  <p:stCondLst>
                                    <p:cond delay="0"/>
                                  </p:stCondLst>
                                  <p:childTnLst>
                                    <p:animRot by="21600000">
                                      <p:cBhvr>
                                        <p:cTn id="79" dur="2000" fill="hold"/>
                                        <p:tgtEl>
                                          <p:spTgt spid="56"/>
                                        </p:tgtEl>
                                        <p:attrNameLst>
                                          <p:attrName>r</p:attrName>
                                        </p:attrNameLst>
                                      </p:cBhvr>
                                    </p:animRot>
                                  </p:childTnLst>
                                </p:cTn>
                              </p:par>
                            </p:childTnLst>
                          </p:cTn>
                        </p:par>
                        <p:par>
                          <p:cTn id="80" fill="hold">
                            <p:stCondLst>
                              <p:cond delay="4500"/>
                            </p:stCondLst>
                            <p:childTnLst>
                              <p:par>
                                <p:cTn id="81" presetID="22" presetClass="entr" presetSubtype="2" fill="hold" nodeType="afterEffect">
                                  <p:stCondLst>
                                    <p:cond delay="0"/>
                                  </p:stCondLst>
                                  <p:childTnLst>
                                    <p:set>
                                      <p:cBhvr>
                                        <p:cTn id="82" dur="1" fill="hold">
                                          <p:stCondLst>
                                            <p:cond delay="0"/>
                                          </p:stCondLst>
                                        </p:cTn>
                                        <p:tgtEl>
                                          <p:spTgt spid="58"/>
                                        </p:tgtEl>
                                        <p:attrNameLst>
                                          <p:attrName>style.visibility</p:attrName>
                                        </p:attrNameLst>
                                      </p:cBhvr>
                                      <p:to>
                                        <p:strVal val="visible"/>
                                      </p:to>
                                    </p:set>
                                    <p:animEffect transition="in" filter="wipe(right)">
                                      <p:cBhvr>
                                        <p:cTn id="83" dur="500"/>
                                        <p:tgtEl>
                                          <p:spTgt spid="58"/>
                                        </p:tgtEl>
                                      </p:cBhvr>
                                    </p:animEffect>
                                  </p:childTnLst>
                                </p:cTn>
                              </p:par>
                            </p:childTnLst>
                          </p:cTn>
                        </p:par>
                        <p:par>
                          <p:cTn id="84" fill="hold">
                            <p:stCondLst>
                              <p:cond delay="5000"/>
                            </p:stCondLst>
                            <p:childTnLst>
                              <p:par>
                                <p:cTn id="85" presetID="22" presetClass="entr" presetSubtype="2" fill="hold" nodeType="afterEffect">
                                  <p:stCondLst>
                                    <p:cond delay="0"/>
                                  </p:stCondLst>
                                  <p:childTnLst>
                                    <p:set>
                                      <p:cBhvr>
                                        <p:cTn id="86" dur="1" fill="hold">
                                          <p:stCondLst>
                                            <p:cond delay="0"/>
                                          </p:stCondLst>
                                        </p:cTn>
                                        <p:tgtEl>
                                          <p:spTgt spid="59"/>
                                        </p:tgtEl>
                                        <p:attrNameLst>
                                          <p:attrName>style.visibility</p:attrName>
                                        </p:attrNameLst>
                                      </p:cBhvr>
                                      <p:to>
                                        <p:strVal val="visible"/>
                                      </p:to>
                                    </p:set>
                                    <p:animEffect transition="in" filter="wipe(right)">
                                      <p:cBhvr>
                                        <p:cTn id="87" dur="500"/>
                                        <p:tgtEl>
                                          <p:spTgt spid="59"/>
                                        </p:tgtEl>
                                      </p:cBhvr>
                                    </p:animEffect>
                                  </p:childTnLst>
                                </p:cTn>
                              </p:par>
                            </p:childTnLst>
                          </p:cTn>
                        </p:par>
                        <p:par>
                          <p:cTn id="88" fill="hold">
                            <p:stCondLst>
                              <p:cond delay="5500"/>
                            </p:stCondLst>
                            <p:childTnLst>
                              <p:par>
                                <p:cTn id="89" presetID="10" presetClass="entr" presetSubtype="0" fill="hold" grpId="0" nodeType="afterEffect">
                                  <p:stCondLst>
                                    <p:cond delay="0"/>
                                  </p:stCondLst>
                                  <p:childTnLst>
                                    <p:set>
                                      <p:cBhvr>
                                        <p:cTn id="90" dur="1" fill="hold">
                                          <p:stCondLst>
                                            <p:cond delay="0"/>
                                          </p:stCondLst>
                                        </p:cTn>
                                        <p:tgtEl>
                                          <p:spTgt spid="64"/>
                                        </p:tgtEl>
                                        <p:attrNameLst>
                                          <p:attrName>style.visibility</p:attrName>
                                        </p:attrNameLst>
                                      </p:cBhvr>
                                      <p:to>
                                        <p:strVal val="visible"/>
                                      </p:to>
                                    </p:set>
                                    <p:animEffect transition="in" filter="fade">
                                      <p:cBhvr>
                                        <p:cTn id="91" dur="500"/>
                                        <p:tgtEl>
                                          <p:spTgt spid="64"/>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65"/>
                                        </p:tgtEl>
                                        <p:attrNameLst>
                                          <p:attrName>style.visibility</p:attrName>
                                        </p:attrNameLst>
                                      </p:cBhvr>
                                      <p:to>
                                        <p:strVal val="visible"/>
                                      </p:to>
                                    </p:set>
                                    <p:animEffect transition="in" filter="fade">
                                      <p:cBhvr>
                                        <p:cTn id="94" dur="500"/>
                                        <p:tgtEl>
                                          <p:spTgt spid="65"/>
                                        </p:tgtEl>
                                      </p:cBhvr>
                                    </p:animEffect>
                                  </p:childTnLst>
                                </p:cTn>
                              </p:par>
                            </p:childTnLst>
                          </p:cTn>
                        </p:par>
                        <p:par>
                          <p:cTn id="95" fill="hold">
                            <p:stCondLst>
                              <p:cond delay="6000"/>
                            </p:stCondLst>
                            <p:childTnLst>
                              <p:par>
                                <p:cTn id="96" presetID="22" presetClass="entr" presetSubtype="8" fill="hold" nodeType="afterEffect">
                                  <p:stCondLst>
                                    <p:cond delay="0"/>
                                  </p:stCondLst>
                                  <p:childTnLst>
                                    <p:set>
                                      <p:cBhvr>
                                        <p:cTn id="97" dur="1" fill="hold">
                                          <p:stCondLst>
                                            <p:cond delay="0"/>
                                          </p:stCondLst>
                                        </p:cTn>
                                        <p:tgtEl>
                                          <p:spTgt spid="62"/>
                                        </p:tgtEl>
                                        <p:attrNameLst>
                                          <p:attrName>style.visibility</p:attrName>
                                        </p:attrNameLst>
                                      </p:cBhvr>
                                      <p:to>
                                        <p:strVal val="visible"/>
                                      </p:to>
                                    </p:set>
                                    <p:animEffect transition="in" filter="wipe(left)">
                                      <p:cBhvr>
                                        <p:cTn id="98" dur="500"/>
                                        <p:tgtEl>
                                          <p:spTgt spid="62"/>
                                        </p:tgtEl>
                                      </p:cBhvr>
                                    </p:animEffect>
                                  </p:childTnLst>
                                </p:cTn>
                              </p:par>
                            </p:childTnLst>
                          </p:cTn>
                        </p:par>
                        <p:par>
                          <p:cTn id="99" fill="hold">
                            <p:stCondLst>
                              <p:cond delay="6500"/>
                            </p:stCondLst>
                            <p:childTnLst>
                              <p:par>
                                <p:cTn id="100" presetID="22" presetClass="entr" presetSubtype="8" fill="hold" nodeType="afterEffect">
                                  <p:stCondLst>
                                    <p:cond delay="0"/>
                                  </p:stCondLst>
                                  <p:childTnLst>
                                    <p:set>
                                      <p:cBhvr>
                                        <p:cTn id="101" dur="1" fill="hold">
                                          <p:stCondLst>
                                            <p:cond delay="0"/>
                                          </p:stCondLst>
                                        </p:cTn>
                                        <p:tgtEl>
                                          <p:spTgt spid="63"/>
                                        </p:tgtEl>
                                        <p:attrNameLst>
                                          <p:attrName>style.visibility</p:attrName>
                                        </p:attrNameLst>
                                      </p:cBhvr>
                                      <p:to>
                                        <p:strVal val="visible"/>
                                      </p:to>
                                    </p:set>
                                    <p:animEffect transition="in" filter="wipe(left)">
                                      <p:cBhvr>
                                        <p:cTn id="102" dur="500"/>
                                        <p:tgtEl>
                                          <p:spTgt spid="63"/>
                                        </p:tgtEl>
                                      </p:cBhvr>
                                    </p:animEffect>
                                  </p:childTnLst>
                                </p:cTn>
                              </p:par>
                            </p:childTnLst>
                          </p:cTn>
                        </p:par>
                        <p:par>
                          <p:cTn id="103" fill="hold">
                            <p:stCondLst>
                              <p:cond delay="7000"/>
                            </p:stCondLst>
                            <p:childTnLst>
                              <p:par>
                                <p:cTn id="104" presetID="10" presetClass="entr" presetSubtype="0" fill="hold" grpId="0" nodeType="afterEffect">
                                  <p:stCondLst>
                                    <p:cond delay="0"/>
                                  </p:stCondLst>
                                  <p:childTnLst>
                                    <p:set>
                                      <p:cBhvr>
                                        <p:cTn id="105" dur="1" fill="hold">
                                          <p:stCondLst>
                                            <p:cond delay="0"/>
                                          </p:stCondLst>
                                        </p:cTn>
                                        <p:tgtEl>
                                          <p:spTgt spid="67"/>
                                        </p:tgtEl>
                                        <p:attrNameLst>
                                          <p:attrName>style.visibility</p:attrName>
                                        </p:attrNameLst>
                                      </p:cBhvr>
                                      <p:to>
                                        <p:strVal val="visible"/>
                                      </p:to>
                                    </p:set>
                                    <p:animEffect transition="in" filter="fade">
                                      <p:cBhvr>
                                        <p:cTn id="106" dur="500"/>
                                        <p:tgtEl>
                                          <p:spTgt spid="67"/>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70"/>
                                        </p:tgtEl>
                                        <p:attrNameLst>
                                          <p:attrName>style.visibility</p:attrName>
                                        </p:attrNameLst>
                                      </p:cBhvr>
                                      <p:to>
                                        <p:strVal val="visible"/>
                                      </p:to>
                                    </p:set>
                                    <p:animEffect transition="in" filter="fade">
                                      <p:cBhvr>
                                        <p:cTn id="109" dur="500"/>
                                        <p:tgtEl>
                                          <p:spTgt spid="70"/>
                                        </p:tgtEl>
                                      </p:cBhvr>
                                    </p:animEffect>
                                  </p:childTnLst>
                                </p:cTn>
                              </p:par>
                            </p:childTnLst>
                          </p:cTn>
                        </p:par>
                        <p:par>
                          <p:cTn id="110" fill="hold">
                            <p:stCondLst>
                              <p:cond delay="7500"/>
                            </p:stCondLst>
                            <p:childTnLst>
                              <p:par>
                                <p:cTn id="111" presetID="22" presetClass="entr" presetSubtype="2" fill="hold" nodeType="afterEffect">
                                  <p:stCondLst>
                                    <p:cond delay="0"/>
                                  </p:stCondLst>
                                  <p:childTnLst>
                                    <p:set>
                                      <p:cBhvr>
                                        <p:cTn id="112" dur="1" fill="hold">
                                          <p:stCondLst>
                                            <p:cond delay="0"/>
                                          </p:stCondLst>
                                        </p:cTn>
                                        <p:tgtEl>
                                          <p:spTgt spid="60"/>
                                        </p:tgtEl>
                                        <p:attrNameLst>
                                          <p:attrName>style.visibility</p:attrName>
                                        </p:attrNameLst>
                                      </p:cBhvr>
                                      <p:to>
                                        <p:strVal val="visible"/>
                                      </p:to>
                                    </p:set>
                                    <p:animEffect transition="in" filter="wipe(right)">
                                      <p:cBhvr>
                                        <p:cTn id="113" dur="500"/>
                                        <p:tgtEl>
                                          <p:spTgt spid="60"/>
                                        </p:tgtEl>
                                      </p:cBhvr>
                                    </p:animEffect>
                                  </p:childTnLst>
                                </p:cTn>
                              </p:par>
                            </p:childTnLst>
                          </p:cTn>
                        </p:par>
                        <p:par>
                          <p:cTn id="114" fill="hold">
                            <p:stCondLst>
                              <p:cond delay="8000"/>
                            </p:stCondLst>
                            <p:childTnLst>
                              <p:par>
                                <p:cTn id="115" presetID="22" presetClass="entr" presetSubtype="2" fill="hold" nodeType="afterEffect">
                                  <p:stCondLst>
                                    <p:cond delay="0"/>
                                  </p:stCondLst>
                                  <p:childTnLst>
                                    <p:set>
                                      <p:cBhvr>
                                        <p:cTn id="116" dur="1" fill="hold">
                                          <p:stCondLst>
                                            <p:cond delay="0"/>
                                          </p:stCondLst>
                                        </p:cTn>
                                        <p:tgtEl>
                                          <p:spTgt spid="61"/>
                                        </p:tgtEl>
                                        <p:attrNameLst>
                                          <p:attrName>style.visibility</p:attrName>
                                        </p:attrNameLst>
                                      </p:cBhvr>
                                      <p:to>
                                        <p:strVal val="visible"/>
                                      </p:to>
                                    </p:set>
                                    <p:animEffect transition="in" filter="wipe(right)">
                                      <p:cBhvr>
                                        <p:cTn id="117" dur="500"/>
                                        <p:tgtEl>
                                          <p:spTgt spid="61"/>
                                        </p:tgtEl>
                                      </p:cBhvr>
                                    </p:animEffect>
                                  </p:childTnLst>
                                </p:cTn>
                              </p:par>
                            </p:childTnLst>
                          </p:cTn>
                        </p:par>
                        <p:par>
                          <p:cTn id="118" fill="hold">
                            <p:stCondLst>
                              <p:cond delay="8500"/>
                            </p:stCondLst>
                            <p:childTnLst>
                              <p:par>
                                <p:cTn id="119" presetID="10" presetClass="entr" presetSubtype="0" fill="hold" grpId="0" nodeType="afterEffect">
                                  <p:stCondLst>
                                    <p:cond delay="0"/>
                                  </p:stCondLst>
                                  <p:childTnLst>
                                    <p:set>
                                      <p:cBhvr>
                                        <p:cTn id="120" dur="1" fill="hold">
                                          <p:stCondLst>
                                            <p:cond delay="0"/>
                                          </p:stCondLst>
                                        </p:cTn>
                                        <p:tgtEl>
                                          <p:spTgt spid="66"/>
                                        </p:tgtEl>
                                        <p:attrNameLst>
                                          <p:attrName>style.visibility</p:attrName>
                                        </p:attrNameLst>
                                      </p:cBhvr>
                                      <p:to>
                                        <p:strVal val="visible"/>
                                      </p:to>
                                    </p:set>
                                    <p:animEffect transition="in" filter="fade">
                                      <p:cBhvr>
                                        <p:cTn id="121" dur="500"/>
                                        <p:tgtEl>
                                          <p:spTgt spid="66"/>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69"/>
                                        </p:tgtEl>
                                        <p:attrNameLst>
                                          <p:attrName>style.visibility</p:attrName>
                                        </p:attrNameLst>
                                      </p:cBhvr>
                                      <p:to>
                                        <p:strVal val="visible"/>
                                      </p:to>
                                    </p:set>
                                    <p:animEffect transition="in" filter="fade">
                                      <p:cBhvr>
                                        <p:cTn id="124" dur="500"/>
                                        <p:tgtEl>
                                          <p:spTgt spid="69"/>
                                        </p:tgtEl>
                                      </p:cBhvr>
                                    </p:animEffect>
                                  </p:childTnLst>
                                </p:cTn>
                              </p:par>
                            </p:childTnLst>
                          </p:cTn>
                        </p:par>
                        <p:par>
                          <p:cTn id="125" fill="hold">
                            <p:stCondLst>
                              <p:cond delay="9000"/>
                            </p:stCondLst>
                            <p:childTnLst>
                              <p:par>
                                <p:cTn id="126" presetID="22" presetClass="entr" presetSubtype="8" fill="hold" nodeType="afterEffect">
                                  <p:stCondLst>
                                    <p:cond delay="0"/>
                                  </p:stCondLst>
                                  <p:childTnLst>
                                    <p:set>
                                      <p:cBhvr>
                                        <p:cTn id="127" dur="1" fill="hold">
                                          <p:stCondLst>
                                            <p:cond delay="0"/>
                                          </p:stCondLst>
                                        </p:cTn>
                                        <p:tgtEl>
                                          <p:spTgt spid="71"/>
                                        </p:tgtEl>
                                        <p:attrNameLst>
                                          <p:attrName>style.visibility</p:attrName>
                                        </p:attrNameLst>
                                      </p:cBhvr>
                                      <p:to>
                                        <p:strVal val="visible"/>
                                      </p:to>
                                    </p:set>
                                    <p:animEffect transition="in" filter="wipe(left)">
                                      <p:cBhvr>
                                        <p:cTn id="128" dur="500"/>
                                        <p:tgtEl>
                                          <p:spTgt spid="71"/>
                                        </p:tgtEl>
                                      </p:cBhvr>
                                    </p:animEffect>
                                  </p:childTnLst>
                                </p:cTn>
                              </p:par>
                            </p:childTnLst>
                          </p:cTn>
                        </p:par>
                        <p:par>
                          <p:cTn id="129" fill="hold">
                            <p:stCondLst>
                              <p:cond delay="9500"/>
                            </p:stCondLst>
                            <p:childTnLst>
                              <p:par>
                                <p:cTn id="130" presetID="22" presetClass="entr" presetSubtype="8" fill="hold" nodeType="afterEffect">
                                  <p:stCondLst>
                                    <p:cond delay="0"/>
                                  </p:stCondLst>
                                  <p:childTnLst>
                                    <p:set>
                                      <p:cBhvr>
                                        <p:cTn id="131" dur="1" fill="hold">
                                          <p:stCondLst>
                                            <p:cond delay="0"/>
                                          </p:stCondLst>
                                        </p:cTn>
                                        <p:tgtEl>
                                          <p:spTgt spid="72"/>
                                        </p:tgtEl>
                                        <p:attrNameLst>
                                          <p:attrName>style.visibility</p:attrName>
                                        </p:attrNameLst>
                                      </p:cBhvr>
                                      <p:to>
                                        <p:strVal val="visible"/>
                                      </p:to>
                                    </p:set>
                                    <p:animEffect transition="in" filter="wipe(left)">
                                      <p:cBhvr>
                                        <p:cTn id="132" dur="500"/>
                                        <p:tgtEl>
                                          <p:spTgt spid="72"/>
                                        </p:tgtEl>
                                      </p:cBhvr>
                                    </p:animEffect>
                                  </p:childTnLst>
                                </p:cTn>
                              </p:par>
                            </p:childTnLst>
                          </p:cTn>
                        </p:par>
                        <p:par>
                          <p:cTn id="133" fill="hold">
                            <p:stCondLst>
                              <p:cond delay="10000"/>
                            </p:stCondLst>
                            <p:childTnLst>
                              <p:par>
                                <p:cTn id="134" presetID="10" presetClass="entr" presetSubtype="0" fill="hold" grpId="0" nodeType="afterEffect">
                                  <p:stCondLst>
                                    <p:cond delay="0"/>
                                  </p:stCondLst>
                                  <p:childTnLst>
                                    <p:set>
                                      <p:cBhvr>
                                        <p:cTn id="135" dur="1" fill="hold">
                                          <p:stCondLst>
                                            <p:cond delay="0"/>
                                          </p:stCondLst>
                                        </p:cTn>
                                        <p:tgtEl>
                                          <p:spTgt spid="68"/>
                                        </p:tgtEl>
                                        <p:attrNameLst>
                                          <p:attrName>style.visibility</p:attrName>
                                        </p:attrNameLst>
                                      </p:cBhvr>
                                      <p:to>
                                        <p:strVal val="visible"/>
                                      </p:to>
                                    </p:set>
                                    <p:animEffect transition="in" filter="fade">
                                      <p:cBhvr>
                                        <p:cTn id="136" dur="500"/>
                                        <p:tgtEl>
                                          <p:spTgt spid="68"/>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45"/>
                                        </p:tgtEl>
                                        <p:attrNameLst>
                                          <p:attrName>style.visibility</p:attrName>
                                        </p:attrNameLst>
                                      </p:cBhvr>
                                      <p:to>
                                        <p:strVal val="visible"/>
                                      </p:to>
                                    </p:set>
                                    <p:animEffect transition="in" filter="fade">
                                      <p:cBhvr>
                                        <p:cTn id="13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animBg="1"/>
      <p:bldP spid="47" grpId="0" animBg="1"/>
      <p:bldP spid="47" grpId="1" animBg="1"/>
      <p:bldP spid="48" grpId="0" animBg="1"/>
      <p:bldP spid="49" grpId="0" animBg="1"/>
      <p:bldP spid="50" grpId="0" animBg="1"/>
      <p:bldP spid="50" grpId="1" animBg="1"/>
      <p:bldP spid="51" grpId="0" animBg="1"/>
      <p:bldP spid="52" grpId="0" animBg="1"/>
      <p:bldP spid="53" grpId="0" animBg="1"/>
      <p:bldP spid="53" grpId="1" animBg="1"/>
      <p:bldP spid="54" grpId="0" animBg="1"/>
      <p:bldP spid="55" grpId="0" animBg="1"/>
      <p:bldP spid="56" grpId="0" animBg="1"/>
      <p:bldP spid="56" grpId="1" animBg="1"/>
      <p:bldP spid="57" grpId="0" animBg="1"/>
      <p:bldP spid="64" grpId="0"/>
      <p:bldP spid="65" grpId="0"/>
      <p:bldP spid="66" grpId="0"/>
      <p:bldP spid="67" grpId="0"/>
      <p:bldP spid="68" grpId="0"/>
      <p:bldP spid="69" grpId="0"/>
      <p:bldP spid="70" grpId="0"/>
      <p:bldP spid="7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3" name="Oval 2"/>
          <p:cNvSpPr>
            <a:spLocks noChangeArrowheads="1"/>
          </p:cNvSpPr>
          <p:nvPr/>
        </p:nvSpPr>
        <p:spPr bwMode="auto">
          <a:xfrm>
            <a:off x="2829817" y="4336132"/>
            <a:ext cx="3352800" cy="323850"/>
          </a:xfrm>
          <a:prstGeom prst="ellipse">
            <a:avLst/>
          </a:prstGeom>
          <a:gradFill rotWithShape="1">
            <a:gsLst>
              <a:gs pos="0">
                <a:srgbClr val="000000">
                  <a:alpha val="50000"/>
                </a:srgbClr>
              </a:gs>
              <a:gs pos="100000">
                <a:srgbClr val="445E7A">
                  <a:alpha val="0"/>
                </a:srgbClr>
              </a:gs>
            </a:gsLst>
            <a:path path="shape">
              <a:fillToRect l="50000" t="50000" r="50000" b="50000"/>
            </a:path>
          </a:gradFill>
          <a:ln>
            <a:noFill/>
          </a:ln>
          <a:effectLst/>
          <a:extLst>
            <a:ext uri="{91240B29-F687-4F45-9708-019B960494DF}">
              <a14:hiddenLine xmlns:a14="http://schemas.microsoft.com/office/drawing/2010/main" w="9525">
                <a:solidFill>
                  <a:srgbClr val="FFFFFF"/>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ea typeface="微软雅黑" panose="020B0503020204020204" pitchFamily="34" charset="-122"/>
            </a:endParaRPr>
          </a:p>
        </p:txBody>
      </p:sp>
      <p:sp>
        <p:nvSpPr>
          <p:cNvPr id="14" name="Freeform 4"/>
          <p:cNvSpPr>
            <a:spLocks noEditPoints="1"/>
          </p:cNvSpPr>
          <p:nvPr/>
        </p:nvSpPr>
        <p:spPr bwMode="auto">
          <a:xfrm>
            <a:off x="3333055" y="2178719"/>
            <a:ext cx="2311400" cy="2138363"/>
          </a:xfrm>
          <a:custGeom>
            <a:avLst/>
            <a:gdLst>
              <a:gd name="T0" fmla="*/ 1505 w 369"/>
              <a:gd name="T1" fmla="*/ 762 h 395"/>
              <a:gd name="T2" fmla="*/ 1346 w 369"/>
              <a:gd name="T3" fmla="*/ 648 h 395"/>
              <a:gd name="T4" fmla="*/ 1472 w 369"/>
              <a:gd name="T5" fmla="*/ 477 h 395"/>
              <a:gd name="T6" fmla="*/ 1285 w 369"/>
              <a:gd name="T7" fmla="*/ 428 h 395"/>
              <a:gd name="T8" fmla="*/ 1350 w 369"/>
              <a:gd name="T9" fmla="*/ 236 h 395"/>
              <a:gd name="T10" fmla="*/ 1158 w 369"/>
              <a:gd name="T11" fmla="*/ 261 h 395"/>
              <a:gd name="T12" fmla="*/ 1154 w 369"/>
              <a:gd name="T13" fmla="*/ 73 h 395"/>
              <a:gd name="T14" fmla="*/ 983 w 369"/>
              <a:gd name="T15" fmla="*/ 159 h 395"/>
              <a:gd name="T16" fmla="*/ 918 w 369"/>
              <a:gd name="T17" fmla="*/ 0 h 395"/>
              <a:gd name="T18" fmla="*/ 779 w 369"/>
              <a:gd name="T19" fmla="*/ 135 h 395"/>
              <a:gd name="T20" fmla="*/ 669 w 369"/>
              <a:gd name="T21" fmla="*/ 16 h 395"/>
              <a:gd name="T22" fmla="*/ 579 w 369"/>
              <a:gd name="T23" fmla="*/ 183 h 395"/>
              <a:gd name="T24" fmla="*/ 436 w 369"/>
              <a:gd name="T25" fmla="*/ 118 h 395"/>
              <a:gd name="T26" fmla="*/ 396 w 369"/>
              <a:gd name="T27" fmla="*/ 293 h 395"/>
              <a:gd name="T28" fmla="*/ 237 w 369"/>
              <a:gd name="T29" fmla="*/ 289 h 395"/>
              <a:gd name="T30" fmla="*/ 253 w 369"/>
              <a:gd name="T31" fmla="*/ 457 h 395"/>
              <a:gd name="T32" fmla="*/ 90 w 369"/>
              <a:gd name="T33" fmla="*/ 514 h 395"/>
              <a:gd name="T34" fmla="*/ 159 w 369"/>
              <a:gd name="T35" fmla="*/ 656 h 395"/>
              <a:gd name="T36" fmla="*/ 8 w 369"/>
              <a:gd name="T37" fmla="*/ 766 h 395"/>
              <a:gd name="T38" fmla="*/ 126 w 369"/>
              <a:gd name="T39" fmla="*/ 872 h 395"/>
              <a:gd name="T40" fmla="*/ 8 w 369"/>
              <a:gd name="T41" fmla="*/ 1031 h 395"/>
              <a:gd name="T42" fmla="*/ 159 w 369"/>
              <a:gd name="T43" fmla="*/ 1084 h 395"/>
              <a:gd name="T44" fmla="*/ 94 w 369"/>
              <a:gd name="T45" fmla="*/ 1272 h 395"/>
              <a:gd name="T46" fmla="*/ 261 w 369"/>
              <a:gd name="T47" fmla="*/ 1264 h 395"/>
              <a:gd name="T48" fmla="*/ 253 w 369"/>
              <a:gd name="T49" fmla="*/ 1467 h 395"/>
              <a:gd name="T50" fmla="*/ 424 w 369"/>
              <a:gd name="T51" fmla="*/ 1390 h 395"/>
              <a:gd name="T52" fmla="*/ 481 w 369"/>
              <a:gd name="T53" fmla="*/ 1586 h 395"/>
              <a:gd name="T54" fmla="*/ 628 w 369"/>
              <a:gd name="T55" fmla="*/ 1447 h 395"/>
              <a:gd name="T56" fmla="*/ 750 w 369"/>
              <a:gd name="T57" fmla="*/ 1606 h 395"/>
              <a:gd name="T58" fmla="*/ 852 w 369"/>
              <a:gd name="T59" fmla="*/ 1418 h 395"/>
              <a:gd name="T60" fmla="*/ 1024 w 369"/>
              <a:gd name="T61" fmla="*/ 1516 h 395"/>
              <a:gd name="T62" fmla="*/ 1060 w 369"/>
              <a:gd name="T63" fmla="*/ 1300 h 395"/>
              <a:gd name="T64" fmla="*/ 1264 w 369"/>
              <a:gd name="T65" fmla="*/ 1325 h 395"/>
              <a:gd name="T66" fmla="*/ 1228 w 369"/>
              <a:gd name="T67" fmla="*/ 1117 h 395"/>
              <a:gd name="T68" fmla="*/ 1432 w 369"/>
              <a:gd name="T69" fmla="*/ 1060 h 395"/>
              <a:gd name="T70" fmla="*/ 1330 w 369"/>
              <a:gd name="T71" fmla="*/ 889 h 395"/>
              <a:gd name="T72" fmla="*/ 865 w 369"/>
              <a:gd name="T73" fmla="*/ 868 h 395"/>
              <a:gd name="T74" fmla="*/ 587 w 369"/>
              <a:gd name="T75" fmla="*/ 697 h 395"/>
              <a:gd name="T76" fmla="*/ 865 w 369"/>
              <a:gd name="T77" fmla="*/ 868 h 39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69" h="395">
                <a:moveTo>
                  <a:pt x="365" y="216"/>
                </a:moveTo>
                <a:cubicBezTo>
                  <a:pt x="369" y="187"/>
                  <a:pt x="369" y="187"/>
                  <a:pt x="369" y="187"/>
                </a:cubicBezTo>
                <a:cubicBezTo>
                  <a:pt x="331" y="180"/>
                  <a:pt x="331" y="180"/>
                  <a:pt x="331" y="180"/>
                </a:cubicBezTo>
                <a:cubicBezTo>
                  <a:pt x="330" y="159"/>
                  <a:pt x="330" y="159"/>
                  <a:pt x="330" y="159"/>
                </a:cubicBezTo>
                <a:cubicBezTo>
                  <a:pt x="367" y="143"/>
                  <a:pt x="367" y="143"/>
                  <a:pt x="367" y="143"/>
                </a:cubicBezTo>
                <a:cubicBezTo>
                  <a:pt x="361" y="117"/>
                  <a:pt x="361" y="117"/>
                  <a:pt x="361" y="117"/>
                </a:cubicBezTo>
                <a:cubicBezTo>
                  <a:pt x="323" y="124"/>
                  <a:pt x="323" y="124"/>
                  <a:pt x="323" y="124"/>
                </a:cubicBezTo>
                <a:cubicBezTo>
                  <a:pt x="315" y="105"/>
                  <a:pt x="315" y="105"/>
                  <a:pt x="315" y="105"/>
                </a:cubicBezTo>
                <a:cubicBezTo>
                  <a:pt x="345" y="79"/>
                  <a:pt x="345" y="79"/>
                  <a:pt x="345" y="79"/>
                </a:cubicBezTo>
                <a:cubicBezTo>
                  <a:pt x="331" y="58"/>
                  <a:pt x="331" y="58"/>
                  <a:pt x="331" y="58"/>
                </a:cubicBezTo>
                <a:cubicBezTo>
                  <a:pt x="297" y="77"/>
                  <a:pt x="297" y="77"/>
                  <a:pt x="297" y="77"/>
                </a:cubicBezTo>
                <a:cubicBezTo>
                  <a:pt x="284" y="64"/>
                  <a:pt x="284" y="64"/>
                  <a:pt x="284" y="64"/>
                </a:cubicBezTo>
                <a:cubicBezTo>
                  <a:pt x="303" y="31"/>
                  <a:pt x="303" y="31"/>
                  <a:pt x="303" y="31"/>
                </a:cubicBezTo>
                <a:cubicBezTo>
                  <a:pt x="283" y="18"/>
                  <a:pt x="283" y="18"/>
                  <a:pt x="283" y="18"/>
                </a:cubicBezTo>
                <a:cubicBezTo>
                  <a:pt x="257" y="46"/>
                  <a:pt x="257" y="46"/>
                  <a:pt x="257" y="46"/>
                </a:cubicBezTo>
                <a:cubicBezTo>
                  <a:pt x="241" y="39"/>
                  <a:pt x="241" y="39"/>
                  <a:pt x="241" y="39"/>
                </a:cubicBezTo>
                <a:cubicBezTo>
                  <a:pt x="248" y="4"/>
                  <a:pt x="248" y="4"/>
                  <a:pt x="248" y="4"/>
                </a:cubicBezTo>
                <a:cubicBezTo>
                  <a:pt x="225" y="0"/>
                  <a:pt x="225" y="0"/>
                  <a:pt x="225" y="0"/>
                </a:cubicBezTo>
                <a:cubicBezTo>
                  <a:pt x="210" y="33"/>
                  <a:pt x="210" y="33"/>
                  <a:pt x="210" y="33"/>
                </a:cubicBezTo>
                <a:cubicBezTo>
                  <a:pt x="191" y="33"/>
                  <a:pt x="191" y="33"/>
                  <a:pt x="191" y="33"/>
                </a:cubicBezTo>
                <a:cubicBezTo>
                  <a:pt x="188" y="0"/>
                  <a:pt x="188" y="0"/>
                  <a:pt x="188" y="0"/>
                </a:cubicBezTo>
                <a:cubicBezTo>
                  <a:pt x="164" y="4"/>
                  <a:pt x="164" y="4"/>
                  <a:pt x="164" y="4"/>
                </a:cubicBezTo>
                <a:cubicBezTo>
                  <a:pt x="160" y="38"/>
                  <a:pt x="160" y="38"/>
                  <a:pt x="160" y="38"/>
                </a:cubicBezTo>
                <a:cubicBezTo>
                  <a:pt x="142" y="45"/>
                  <a:pt x="142" y="45"/>
                  <a:pt x="142" y="45"/>
                </a:cubicBezTo>
                <a:cubicBezTo>
                  <a:pt x="128" y="17"/>
                  <a:pt x="128" y="17"/>
                  <a:pt x="128" y="17"/>
                </a:cubicBezTo>
                <a:cubicBezTo>
                  <a:pt x="107" y="29"/>
                  <a:pt x="107" y="29"/>
                  <a:pt x="107" y="29"/>
                </a:cubicBezTo>
                <a:cubicBezTo>
                  <a:pt x="113" y="60"/>
                  <a:pt x="113" y="60"/>
                  <a:pt x="113" y="60"/>
                </a:cubicBezTo>
                <a:cubicBezTo>
                  <a:pt x="97" y="72"/>
                  <a:pt x="97" y="72"/>
                  <a:pt x="97" y="72"/>
                </a:cubicBezTo>
                <a:cubicBezTo>
                  <a:pt x="75" y="53"/>
                  <a:pt x="75" y="53"/>
                  <a:pt x="75" y="53"/>
                </a:cubicBezTo>
                <a:cubicBezTo>
                  <a:pt x="58" y="71"/>
                  <a:pt x="58" y="71"/>
                  <a:pt x="58" y="71"/>
                </a:cubicBezTo>
                <a:cubicBezTo>
                  <a:pt x="73" y="96"/>
                  <a:pt x="73" y="96"/>
                  <a:pt x="73" y="96"/>
                </a:cubicBezTo>
                <a:cubicBezTo>
                  <a:pt x="62" y="112"/>
                  <a:pt x="62" y="112"/>
                  <a:pt x="62" y="112"/>
                </a:cubicBezTo>
                <a:cubicBezTo>
                  <a:pt x="34" y="103"/>
                  <a:pt x="34" y="103"/>
                  <a:pt x="34" y="103"/>
                </a:cubicBezTo>
                <a:cubicBezTo>
                  <a:pt x="22" y="126"/>
                  <a:pt x="22" y="126"/>
                  <a:pt x="22" y="126"/>
                </a:cubicBezTo>
                <a:cubicBezTo>
                  <a:pt x="45" y="143"/>
                  <a:pt x="45" y="143"/>
                  <a:pt x="45" y="143"/>
                </a:cubicBezTo>
                <a:cubicBezTo>
                  <a:pt x="39" y="161"/>
                  <a:pt x="39" y="161"/>
                  <a:pt x="39" y="161"/>
                </a:cubicBezTo>
                <a:cubicBezTo>
                  <a:pt x="8" y="164"/>
                  <a:pt x="8" y="164"/>
                  <a:pt x="8" y="164"/>
                </a:cubicBezTo>
                <a:cubicBezTo>
                  <a:pt x="2" y="188"/>
                  <a:pt x="2" y="188"/>
                  <a:pt x="2" y="188"/>
                </a:cubicBezTo>
                <a:cubicBezTo>
                  <a:pt x="32" y="195"/>
                  <a:pt x="32" y="195"/>
                  <a:pt x="32" y="195"/>
                </a:cubicBezTo>
                <a:cubicBezTo>
                  <a:pt x="31" y="214"/>
                  <a:pt x="31" y="214"/>
                  <a:pt x="31" y="214"/>
                </a:cubicBezTo>
                <a:cubicBezTo>
                  <a:pt x="0" y="228"/>
                  <a:pt x="0" y="228"/>
                  <a:pt x="0" y="228"/>
                </a:cubicBezTo>
                <a:cubicBezTo>
                  <a:pt x="2" y="253"/>
                  <a:pt x="2" y="253"/>
                  <a:pt x="2" y="253"/>
                </a:cubicBezTo>
                <a:cubicBezTo>
                  <a:pt x="34" y="248"/>
                  <a:pt x="34" y="248"/>
                  <a:pt x="34" y="248"/>
                </a:cubicBezTo>
                <a:cubicBezTo>
                  <a:pt x="39" y="266"/>
                  <a:pt x="39" y="266"/>
                  <a:pt x="39" y="266"/>
                </a:cubicBezTo>
                <a:cubicBezTo>
                  <a:pt x="12" y="290"/>
                  <a:pt x="12" y="290"/>
                  <a:pt x="12" y="290"/>
                </a:cubicBezTo>
                <a:cubicBezTo>
                  <a:pt x="23" y="312"/>
                  <a:pt x="23" y="312"/>
                  <a:pt x="23" y="312"/>
                </a:cubicBezTo>
                <a:cubicBezTo>
                  <a:pt x="53" y="295"/>
                  <a:pt x="53" y="295"/>
                  <a:pt x="53" y="295"/>
                </a:cubicBezTo>
                <a:cubicBezTo>
                  <a:pt x="64" y="310"/>
                  <a:pt x="64" y="310"/>
                  <a:pt x="64" y="310"/>
                </a:cubicBezTo>
                <a:cubicBezTo>
                  <a:pt x="45" y="344"/>
                  <a:pt x="45" y="344"/>
                  <a:pt x="45" y="344"/>
                </a:cubicBezTo>
                <a:cubicBezTo>
                  <a:pt x="62" y="360"/>
                  <a:pt x="62" y="360"/>
                  <a:pt x="62" y="360"/>
                </a:cubicBezTo>
                <a:cubicBezTo>
                  <a:pt x="88" y="332"/>
                  <a:pt x="88" y="332"/>
                  <a:pt x="88" y="332"/>
                </a:cubicBezTo>
                <a:cubicBezTo>
                  <a:pt x="104" y="341"/>
                  <a:pt x="104" y="341"/>
                  <a:pt x="104" y="341"/>
                </a:cubicBezTo>
                <a:cubicBezTo>
                  <a:pt x="95" y="381"/>
                  <a:pt x="95" y="381"/>
                  <a:pt x="95" y="381"/>
                </a:cubicBezTo>
                <a:cubicBezTo>
                  <a:pt x="118" y="389"/>
                  <a:pt x="118" y="389"/>
                  <a:pt x="118" y="389"/>
                </a:cubicBezTo>
                <a:cubicBezTo>
                  <a:pt x="135" y="352"/>
                  <a:pt x="135" y="352"/>
                  <a:pt x="135" y="352"/>
                </a:cubicBezTo>
                <a:cubicBezTo>
                  <a:pt x="154" y="355"/>
                  <a:pt x="154" y="355"/>
                  <a:pt x="154" y="355"/>
                </a:cubicBezTo>
                <a:cubicBezTo>
                  <a:pt x="158" y="395"/>
                  <a:pt x="158" y="395"/>
                  <a:pt x="158" y="395"/>
                </a:cubicBezTo>
                <a:cubicBezTo>
                  <a:pt x="184" y="394"/>
                  <a:pt x="184" y="394"/>
                  <a:pt x="184" y="394"/>
                </a:cubicBezTo>
                <a:cubicBezTo>
                  <a:pt x="189" y="353"/>
                  <a:pt x="189" y="353"/>
                  <a:pt x="189" y="353"/>
                </a:cubicBezTo>
                <a:cubicBezTo>
                  <a:pt x="209" y="348"/>
                  <a:pt x="209" y="348"/>
                  <a:pt x="209" y="348"/>
                </a:cubicBezTo>
                <a:cubicBezTo>
                  <a:pt x="226" y="383"/>
                  <a:pt x="226" y="383"/>
                  <a:pt x="226" y="383"/>
                </a:cubicBezTo>
                <a:cubicBezTo>
                  <a:pt x="251" y="372"/>
                  <a:pt x="251" y="372"/>
                  <a:pt x="251" y="372"/>
                </a:cubicBezTo>
                <a:cubicBezTo>
                  <a:pt x="242" y="332"/>
                  <a:pt x="242" y="332"/>
                  <a:pt x="242" y="332"/>
                </a:cubicBezTo>
                <a:cubicBezTo>
                  <a:pt x="260" y="319"/>
                  <a:pt x="260" y="319"/>
                  <a:pt x="260" y="319"/>
                </a:cubicBezTo>
                <a:cubicBezTo>
                  <a:pt x="289" y="346"/>
                  <a:pt x="289" y="346"/>
                  <a:pt x="289" y="346"/>
                </a:cubicBezTo>
                <a:cubicBezTo>
                  <a:pt x="310" y="325"/>
                  <a:pt x="310" y="325"/>
                  <a:pt x="310" y="325"/>
                </a:cubicBezTo>
                <a:cubicBezTo>
                  <a:pt x="288" y="292"/>
                  <a:pt x="288" y="292"/>
                  <a:pt x="288" y="292"/>
                </a:cubicBezTo>
                <a:cubicBezTo>
                  <a:pt x="301" y="274"/>
                  <a:pt x="301" y="274"/>
                  <a:pt x="301" y="274"/>
                </a:cubicBezTo>
                <a:cubicBezTo>
                  <a:pt x="338" y="287"/>
                  <a:pt x="338" y="287"/>
                  <a:pt x="338" y="287"/>
                </a:cubicBezTo>
                <a:cubicBezTo>
                  <a:pt x="351" y="260"/>
                  <a:pt x="351" y="260"/>
                  <a:pt x="351" y="260"/>
                </a:cubicBezTo>
                <a:cubicBezTo>
                  <a:pt x="319" y="239"/>
                  <a:pt x="319" y="239"/>
                  <a:pt x="319" y="239"/>
                </a:cubicBezTo>
                <a:cubicBezTo>
                  <a:pt x="326" y="218"/>
                  <a:pt x="326" y="218"/>
                  <a:pt x="326" y="218"/>
                </a:cubicBezTo>
                <a:lnTo>
                  <a:pt x="365" y="216"/>
                </a:lnTo>
                <a:close/>
                <a:moveTo>
                  <a:pt x="212" y="213"/>
                </a:moveTo>
                <a:cubicBezTo>
                  <a:pt x="199" y="234"/>
                  <a:pt x="173" y="243"/>
                  <a:pt x="154" y="231"/>
                </a:cubicBezTo>
                <a:cubicBezTo>
                  <a:pt x="135" y="220"/>
                  <a:pt x="131" y="193"/>
                  <a:pt x="144" y="171"/>
                </a:cubicBezTo>
                <a:cubicBezTo>
                  <a:pt x="157" y="149"/>
                  <a:pt x="183" y="141"/>
                  <a:pt x="202" y="153"/>
                </a:cubicBezTo>
                <a:cubicBezTo>
                  <a:pt x="221" y="164"/>
                  <a:pt x="225" y="191"/>
                  <a:pt x="212" y="213"/>
                </a:cubicBezTo>
                <a:close/>
              </a:path>
            </a:pathLst>
          </a:custGeom>
          <a:solidFill>
            <a:srgbClr val="1E605A"/>
          </a:solidFill>
          <a:ln w="9525">
            <a:noFill/>
            <a:round/>
          </a:ln>
          <a:effectLst/>
          <a:scene3d>
            <a:camera prst="legacyObliqueBottomRight"/>
            <a:lightRig rig="legacyFlat3" dir="t"/>
          </a:scene3d>
          <a:sp3d extrusionH="227000" prstMaterial="legacyMatte">
            <a:bevelT w="13500" h="13500" prst="angle"/>
            <a:bevelB w="13500" h="13500" prst="angle"/>
            <a:extrusionClr>
              <a:srgbClr val="1E605A"/>
            </a:extrusionClr>
          </a:sp3d>
        </p:spPr>
        <p:txBody>
          <a:bodyPr>
            <a:flatTx/>
          </a:bodyPr>
          <a:lstStyle/>
          <a:p>
            <a:endParaRPr lang="zh-CN" altLang="en-US"/>
          </a:p>
        </p:txBody>
      </p:sp>
      <p:sp>
        <p:nvSpPr>
          <p:cNvPr id="15" name="Freeform 5"/>
          <p:cNvSpPr>
            <a:spLocks noEditPoints="1"/>
          </p:cNvSpPr>
          <p:nvPr/>
        </p:nvSpPr>
        <p:spPr bwMode="auto">
          <a:xfrm>
            <a:off x="2525017" y="1915194"/>
            <a:ext cx="1068388" cy="1003300"/>
          </a:xfrm>
          <a:custGeom>
            <a:avLst/>
            <a:gdLst>
              <a:gd name="T0" fmla="*/ 595 w 171"/>
              <a:gd name="T1" fmla="*/ 338 h 185"/>
              <a:gd name="T2" fmla="*/ 697 w 171"/>
              <a:gd name="T3" fmla="*/ 285 h 185"/>
              <a:gd name="T4" fmla="*/ 685 w 171"/>
              <a:gd name="T5" fmla="*/ 196 h 185"/>
              <a:gd name="T6" fmla="*/ 579 w 171"/>
              <a:gd name="T7" fmla="*/ 220 h 185"/>
              <a:gd name="T8" fmla="*/ 550 w 171"/>
              <a:gd name="T9" fmla="*/ 171 h 185"/>
              <a:gd name="T10" fmla="*/ 607 w 171"/>
              <a:gd name="T11" fmla="*/ 69 h 185"/>
              <a:gd name="T12" fmla="*/ 542 w 171"/>
              <a:gd name="T13" fmla="*/ 24 h 185"/>
              <a:gd name="T14" fmla="*/ 465 w 171"/>
              <a:gd name="T15" fmla="*/ 110 h 185"/>
              <a:gd name="T16" fmla="*/ 408 w 171"/>
              <a:gd name="T17" fmla="*/ 102 h 185"/>
              <a:gd name="T18" fmla="*/ 399 w 171"/>
              <a:gd name="T19" fmla="*/ 0 h 185"/>
              <a:gd name="T20" fmla="*/ 314 w 171"/>
              <a:gd name="T21" fmla="*/ 20 h 185"/>
              <a:gd name="T22" fmla="*/ 293 w 171"/>
              <a:gd name="T23" fmla="*/ 122 h 185"/>
              <a:gd name="T24" fmla="*/ 236 w 171"/>
              <a:gd name="T25" fmla="*/ 159 h 185"/>
              <a:gd name="T26" fmla="*/ 171 w 171"/>
              <a:gd name="T27" fmla="*/ 102 h 185"/>
              <a:gd name="T28" fmla="*/ 106 w 171"/>
              <a:gd name="T29" fmla="*/ 171 h 185"/>
              <a:gd name="T30" fmla="*/ 147 w 171"/>
              <a:gd name="T31" fmla="*/ 249 h 185"/>
              <a:gd name="T32" fmla="*/ 114 w 171"/>
              <a:gd name="T33" fmla="*/ 310 h 185"/>
              <a:gd name="T34" fmla="*/ 20 w 171"/>
              <a:gd name="T35" fmla="*/ 326 h 185"/>
              <a:gd name="T36" fmla="*/ 0 w 171"/>
              <a:gd name="T37" fmla="*/ 416 h 185"/>
              <a:gd name="T38" fmla="*/ 86 w 171"/>
              <a:gd name="T39" fmla="*/ 432 h 185"/>
              <a:gd name="T40" fmla="*/ 94 w 171"/>
              <a:gd name="T41" fmla="*/ 493 h 185"/>
              <a:gd name="T42" fmla="*/ 12 w 171"/>
              <a:gd name="T43" fmla="*/ 571 h 185"/>
              <a:gd name="T44" fmla="*/ 45 w 171"/>
              <a:gd name="T45" fmla="*/ 644 h 185"/>
              <a:gd name="T46" fmla="*/ 143 w 171"/>
              <a:gd name="T47" fmla="*/ 587 h 185"/>
              <a:gd name="T48" fmla="*/ 183 w 171"/>
              <a:gd name="T49" fmla="*/ 624 h 185"/>
              <a:gd name="T50" fmla="*/ 155 w 171"/>
              <a:gd name="T51" fmla="*/ 738 h 185"/>
              <a:gd name="T52" fmla="*/ 236 w 171"/>
              <a:gd name="T53" fmla="*/ 754 h 185"/>
              <a:gd name="T54" fmla="*/ 289 w 171"/>
              <a:gd name="T55" fmla="*/ 648 h 185"/>
              <a:gd name="T56" fmla="*/ 351 w 171"/>
              <a:gd name="T57" fmla="*/ 640 h 185"/>
              <a:gd name="T58" fmla="*/ 395 w 171"/>
              <a:gd name="T59" fmla="*/ 730 h 185"/>
              <a:gd name="T60" fmla="*/ 481 w 171"/>
              <a:gd name="T61" fmla="*/ 685 h 185"/>
              <a:gd name="T62" fmla="*/ 465 w 171"/>
              <a:gd name="T63" fmla="*/ 579 h 185"/>
              <a:gd name="T64" fmla="*/ 518 w 171"/>
              <a:gd name="T65" fmla="*/ 526 h 185"/>
              <a:gd name="T66" fmla="*/ 611 w 171"/>
              <a:gd name="T67" fmla="*/ 550 h 185"/>
              <a:gd name="T68" fmla="*/ 660 w 171"/>
              <a:gd name="T69" fmla="*/ 461 h 185"/>
              <a:gd name="T70" fmla="*/ 579 w 171"/>
              <a:gd name="T71" fmla="*/ 408 h 185"/>
              <a:gd name="T72" fmla="*/ 595 w 171"/>
              <a:gd name="T73" fmla="*/ 338 h 185"/>
              <a:gd name="T74" fmla="*/ 391 w 171"/>
              <a:gd name="T75" fmla="*/ 408 h 185"/>
              <a:gd name="T76" fmla="*/ 281 w 171"/>
              <a:gd name="T77" fmla="*/ 440 h 185"/>
              <a:gd name="T78" fmla="*/ 261 w 171"/>
              <a:gd name="T79" fmla="*/ 326 h 185"/>
              <a:gd name="T80" fmla="*/ 375 w 171"/>
              <a:gd name="T81" fmla="*/ 289 h 185"/>
              <a:gd name="T82" fmla="*/ 391 w 171"/>
              <a:gd name="T83" fmla="*/ 408 h 18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71" h="185">
                <a:moveTo>
                  <a:pt x="146" y="83"/>
                </a:moveTo>
                <a:cubicBezTo>
                  <a:pt x="171" y="70"/>
                  <a:pt x="171" y="70"/>
                  <a:pt x="171" y="70"/>
                </a:cubicBezTo>
                <a:cubicBezTo>
                  <a:pt x="168" y="48"/>
                  <a:pt x="168" y="48"/>
                  <a:pt x="168" y="48"/>
                </a:cubicBezTo>
                <a:cubicBezTo>
                  <a:pt x="142" y="54"/>
                  <a:pt x="142" y="54"/>
                  <a:pt x="142" y="54"/>
                </a:cubicBezTo>
                <a:cubicBezTo>
                  <a:pt x="135" y="42"/>
                  <a:pt x="135" y="42"/>
                  <a:pt x="135" y="42"/>
                </a:cubicBezTo>
                <a:cubicBezTo>
                  <a:pt x="149" y="17"/>
                  <a:pt x="149" y="17"/>
                  <a:pt x="149" y="17"/>
                </a:cubicBezTo>
                <a:cubicBezTo>
                  <a:pt x="133" y="6"/>
                  <a:pt x="133" y="6"/>
                  <a:pt x="133" y="6"/>
                </a:cubicBezTo>
                <a:cubicBezTo>
                  <a:pt x="114" y="27"/>
                  <a:pt x="114" y="27"/>
                  <a:pt x="114" y="27"/>
                </a:cubicBezTo>
                <a:cubicBezTo>
                  <a:pt x="100" y="25"/>
                  <a:pt x="100" y="25"/>
                  <a:pt x="100" y="25"/>
                </a:cubicBezTo>
                <a:cubicBezTo>
                  <a:pt x="98" y="0"/>
                  <a:pt x="98" y="0"/>
                  <a:pt x="98" y="0"/>
                </a:cubicBezTo>
                <a:cubicBezTo>
                  <a:pt x="77" y="5"/>
                  <a:pt x="77" y="5"/>
                  <a:pt x="77" y="5"/>
                </a:cubicBezTo>
                <a:cubicBezTo>
                  <a:pt x="72" y="30"/>
                  <a:pt x="72" y="30"/>
                  <a:pt x="72" y="30"/>
                </a:cubicBezTo>
                <a:cubicBezTo>
                  <a:pt x="58" y="39"/>
                  <a:pt x="58" y="39"/>
                  <a:pt x="58" y="39"/>
                </a:cubicBezTo>
                <a:cubicBezTo>
                  <a:pt x="42" y="25"/>
                  <a:pt x="42" y="25"/>
                  <a:pt x="42" y="25"/>
                </a:cubicBezTo>
                <a:cubicBezTo>
                  <a:pt x="26" y="42"/>
                  <a:pt x="26" y="42"/>
                  <a:pt x="26" y="42"/>
                </a:cubicBezTo>
                <a:cubicBezTo>
                  <a:pt x="36" y="61"/>
                  <a:pt x="36" y="61"/>
                  <a:pt x="36" y="61"/>
                </a:cubicBezTo>
                <a:cubicBezTo>
                  <a:pt x="28" y="76"/>
                  <a:pt x="28" y="76"/>
                  <a:pt x="28" y="76"/>
                </a:cubicBezTo>
                <a:cubicBezTo>
                  <a:pt x="5" y="80"/>
                  <a:pt x="5" y="80"/>
                  <a:pt x="5" y="80"/>
                </a:cubicBezTo>
                <a:cubicBezTo>
                  <a:pt x="0" y="102"/>
                  <a:pt x="0" y="102"/>
                  <a:pt x="0" y="102"/>
                </a:cubicBezTo>
                <a:cubicBezTo>
                  <a:pt x="21" y="106"/>
                  <a:pt x="21" y="106"/>
                  <a:pt x="21" y="106"/>
                </a:cubicBezTo>
                <a:cubicBezTo>
                  <a:pt x="23" y="121"/>
                  <a:pt x="23" y="121"/>
                  <a:pt x="23" y="121"/>
                </a:cubicBezTo>
                <a:cubicBezTo>
                  <a:pt x="3" y="140"/>
                  <a:pt x="3" y="140"/>
                  <a:pt x="3" y="140"/>
                </a:cubicBezTo>
                <a:cubicBezTo>
                  <a:pt x="11" y="158"/>
                  <a:pt x="11" y="158"/>
                  <a:pt x="11" y="158"/>
                </a:cubicBezTo>
                <a:cubicBezTo>
                  <a:pt x="35" y="144"/>
                  <a:pt x="35" y="144"/>
                  <a:pt x="35" y="144"/>
                </a:cubicBezTo>
                <a:cubicBezTo>
                  <a:pt x="45" y="153"/>
                  <a:pt x="45" y="153"/>
                  <a:pt x="45" y="153"/>
                </a:cubicBezTo>
                <a:cubicBezTo>
                  <a:pt x="38" y="181"/>
                  <a:pt x="38" y="181"/>
                  <a:pt x="38" y="181"/>
                </a:cubicBezTo>
                <a:cubicBezTo>
                  <a:pt x="58" y="185"/>
                  <a:pt x="58" y="185"/>
                  <a:pt x="58" y="185"/>
                </a:cubicBezTo>
                <a:cubicBezTo>
                  <a:pt x="71" y="159"/>
                  <a:pt x="71" y="159"/>
                  <a:pt x="71" y="159"/>
                </a:cubicBezTo>
                <a:cubicBezTo>
                  <a:pt x="86" y="157"/>
                  <a:pt x="86" y="157"/>
                  <a:pt x="86" y="157"/>
                </a:cubicBezTo>
                <a:cubicBezTo>
                  <a:pt x="97" y="179"/>
                  <a:pt x="97" y="179"/>
                  <a:pt x="97" y="179"/>
                </a:cubicBezTo>
                <a:cubicBezTo>
                  <a:pt x="118" y="168"/>
                  <a:pt x="118" y="168"/>
                  <a:pt x="118" y="168"/>
                </a:cubicBezTo>
                <a:cubicBezTo>
                  <a:pt x="114" y="142"/>
                  <a:pt x="114" y="142"/>
                  <a:pt x="114" y="142"/>
                </a:cubicBezTo>
                <a:cubicBezTo>
                  <a:pt x="127" y="129"/>
                  <a:pt x="127" y="129"/>
                  <a:pt x="127" y="129"/>
                </a:cubicBezTo>
                <a:cubicBezTo>
                  <a:pt x="150" y="135"/>
                  <a:pt x="150" y="135"/>
                  <a:pt x="150" y="135"/>
                </a:cubicBezTo>
                <a:cubicBezTo>
                  <a:pt x="162" y="113"/>
                  <a:pt x="162" y="113"/>
                  <a:pt x="162" y="113"/>
                </a:cubicBezTo>
                <a:cubicBezTo>
                  <a:pt x="142" y="100"/>
                  <a:pt x="142" y="100"/>
                  <a:pt x="142" y="100"/>
                </a:cubicBezTo>
                <a:lnTo>
                  <a:pt x="146" y="83"/>
                </a:lnTo>
                <a:close/>
                <a:moveTo>
                  <a:pt x="96" y="100"/>
                </a:moveTo>
                <a:cubicBezTo>
                  <a:pt x="90" y="110"/>
                  <a:pt x="78" y="114"/>
                  <a:pt x="69" y="108"/>
                </a:cubicBezTo>
                <a:cubicBezTo>
                  <a:pt x="60" y="103"/>
                  <a:pt x="58" y="90"/>
                  <a:pt x="64" y="80"/>
                </a:cubicBezTo>
                <a:cubicBezTo>
                  <a:pt x="70" y="70"/>
                  <a:pt x="83" y="66"/>
                  <a:pt x="92" y="71"/>
                </a:cubicBezTo>
                <a:cubicBezTo>
                  <a:pt x="101" y="77"/>
                  <a:pt x="103" y="89"/>
                  <a:pt x="96" y="100"/>
                </a:cubicBezTo>
                <a:close/>
              </a:path>
            </a:pathLst>
          </a:custGeom>
          <a:gradFill rotWithShape="1">
            <a:gsLst>
              <a:gs pos="0">
                <a:srgbClr val="808080"/>
              </a:gs>
              <a:gs pos="100000">
                <a:srgbClr val="C0C0C0"/>
              </a:gs>
            </a:gsLst>
            <a:lin ang="18900000" scaled="1"/>
          </a:gradFill>
          <a:ln w="9525">
            <a:round/>
          </a:ln>
          <a:effectLst/>
          <a:scene3d>
            <a:camera prst="legacyObliqueBottomRight"/>
            <a:lightRig rig="legacyFlat4" dir="b"/>
          </a:scene3d>
          <a:sp3d extrusionH="201600" prstMaterial="legacyMatte">
            <a:bevelT w="13500" h="13500" prst="angle"/>
            <a:bevelB w="13500" h="13500" prst="angle"/>
            <a:extrusionClr>
              <a:schemeClr val="bg2"/>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endParaRPr lang="zh-CN" altLang="en-US"/>
          </a:p>
        </p:txBody>
      </p:sp>
      <p:sp>
        <p:nvSpPr>
          <p:cNvPr id="16" name="Freeform 6"/>
          <p:cNvSpPr>
            <a:spLocks noEditPoints="1"/>
          </p:cNvSpPr>
          <p:nvPr/>
        </p:nvSpPr>
        <p:spPr bwMode="auto">
          <a:xfrm>
            <a:off x="5344417" y="1115094"/>
            <a:ext cx="1676400" cy="1544638"/>
          </a:xfrm>
          <a:custGeom>
            <a:avLst/>
            <a:gdLst>
              <a:gd name="T0" fmla="*/ 1217 w 304"/>
              <a:gd name="T1" fmla="*/ 673 h 285"/>
              <a:gd name="T2" fmla="*/ 1241 w 304"/>
              <a:gd name="T3" fmla="*/ 550 h 285"/>
              <a:gd name="T4" fmla="*/ 1094 w 304"/>
              <a:gd name="T5" fmla="*/ 522 h 285"/>
              <a:gd name="T6" fmla="*/ 1082 w 304"/>
              <a:gd name="T7" fmla="*/ 432 h 285"/>
              <a:gd name="T8" fmla="*/ 1217 w 304"/>
              <a:gd name="T9" fmla="*/ 359 h 285"/>
              <a:gd name="T10" fmla="*/ 1172 w 304"/>
              <a:gd name="T11" fmla="*/ 253 h 285"/>
              <a:gd name="T12" fmla="*/ 1025 w 304"/>
              <a:gd name="T13" fmla="*/ 298 h 285"/>
              <a:gd name="T14" fmla="*/ 967 w 304"/>
              <a:gd name="T15" fmla="*/ 232 h 285"/>
              <a:gd name="T16" fmla="*/ 1045 w 304"/>
              <a:gd name="T17" fmla="*/ 114 h 285"/>
              <a:gd name="T18" fmla="*/ 951 w 304"/>
              <a:gd name="T19" fmla="*/ 53 h 285"/>
              <a:gd name="T20" fmla="*/ 845 w 304"/>
              <a:gd name="T21" fmla="*/ 151 h 285"/>
              <a:gd name="T22" fmla="*/ 759 w 304"/>
              <a:gd name="T23" fmla="*/ 126 h 285"/>
              <a:gd name="T24" fmla="*/ 767 w 304"/>
              <a:gd name="T25" fmla="*/ 0 h 285"/>
              <a:gd name="T26" fmla="*/ 649 w 304"/>
              <a:gd name="T27" fmla="*/ 0 h 285"/>
              <a:gd name="T28" fmla="*/ 604 w 304"/>
              <a:gd name="T29" fmla="*/ 122 h 285"/>
              <a:gd name="T30" fmla="*/ 514 w 304"/>
              <a:gd name="T31" fmla="*/ 139 h 285"/>
              <a:gd name="T32" fmla="*/ 457 w 304"/>
              <a:gd name="T33" fmla="*/ 41 h 285"/>
              <a:gd name="T34" fmla="*/ 347 w 304"/>
              <a:gd name="T35" fmla="*/ 90 h 285"/>
              <a:gd name="T36" fmla="*/ 367 w 304"/>
              <a:gd name="T37" fmla="*/ 204 h 285"/>
              <a:gd name="T38" fmla="*/ 298 w 304"/>
              <a:gd name="T39" fmla="*/ 261 h 285"/>
              <a:gd name="T40" fmla="*/ 192 w 304"/>
              <a:gd name="T41" fmla="*/ 208 h 285"/>
              <a:gd name="T42" fmla="*/ 114 w 304"/>
              <a:gd name="T43" fmla="*/ 298 h 285"/>
              <a:gd name="T44" fmla="*/ 196 w 304"/>
              <a:gd name="T45" fmla="*/ 379 h 285"/>
              <a:gd name="T46" fmla="*/ 155 w 304"/>
              <a:gd name="T47" fmla="*/ 457 h 285"/>
              <a:gd name="T48" fmla="*/ 29 w 304"/>
              <a:gd name="T49" fmla="*/ 465 h 285"/>
              <a:gd name="T50" fmla="*/ 0 w 304"/>
              <a:gd name="T51" fmla="*/ 571 h 285"/>
              <a:gd name="T52" fmla="*/ 122 w 304"/>
              <a:gd name="T53" fmla="*/ 599 h 285"/>
              <a:gd name="T54" fmla="*/ 122 w 304"/>
              <a:gd name="T55" fmla="*/ 681 h 285"/>
              <a:gd name="T56" fmla="*/ 4 w 304"/>
              <a:gd name="T57" fmla="*/ 750 h 285"/>
              <a:gd name="T58" fmla="*/ 37 w 304"/>
              <a:gd name="T59" fmla="*/ 852 h 285"/>
              <a:gd name="T60" fmla="*/ 167 w 304"/>
              <a:gd name="T61" fmla="*/ 815 h 285"/>
              <a:gd name="T62" fmla="*/ 216 w 304"/>
              <a:gd name="T63" fmla="*/ 885 h 285"/>
              <a:gd name="T64" fmla="*/ 139 w 304"/>
              <a:gd name="T65" fmla="*/ 1003 h 285"/>
              <a:gd name="T66" fmla="*/ 225 w 304"/>
              <a:gd name="T67" fmla="*/ 1072 h 285"/>
              <a:gd name="T68" fmla="*/ 331 w 304"/>
              <a:gd name="T69" fmla="*/ 974 h 285"/>
              <a:gd name="T70" fmla="*/ 412 w 304"/>
              <a:gd name="T71" fmla="*/ 1011 h 285"/>
              <a:gd name="T72" fmla="*/ 400 w 304"/>
              <a:gd name="T73" fmla="*/ 1150 h 285"/>
              <a:gd name="T74" fmla="*/ 523 w 304"/>
              <a:gd name="T75" fmla="*/ 1162 h 285"/>
              <a:gd name="T76" fmla="*/ 572 w 304"/>
              <a:gd name="T77" fmla="*/ 1027 h 285"/>
              <a:gd name="T78" fmla="*/ 665 w 304"/>
              <a:gd name="T79" fmla="*/ 1015 h 285"/>
              <a:gd name="T80" fmla="*/ 735 w 304"/>
              <a:gd name="T81" fmla="*/ 1138 h 285"/>
              <a:gd name="T82" fmla="*/ 857 w 304"/>
              <a:gd name="T83" fmla="*/ 1089 h 285"/>
              <a:gd name="T84" fmla="*/ 825 w 304"/>
              <a:gd name="T85" fmla="*/ 954 h 285"/>
              <a:gd name="T86" fmla="*/ 906 w 304"/>
              <a:gd name="T87" fmla="*/ 897 h 285"/>
              <a:gd name="T88" fmla="*/ 1037 w 304"/>
              <a:gd name="T89" fmla="*/ 962 h 285"/>
              <a:gd name="T90" fmla="*/ 1123 w 304"/>
              <a:gd name="T91" fmla="*/ 864 h 285"/>
              <a:gd name="T92" fmla="*/ 1021 w 304"/>
              <a:gd name="T93" fmla="*/ 767 h 285"/>
              <a:gd name="T94" fmla="*/ 1061 w 304"/>
              <a:gd name="T95" fmla="*/ 681 h 285"/>
              <a:gd name="T96" fmla="*/ 1217 w 304"/>
              <a:gd name="T97" fmla="*/ 673 h 285"/>
              <a:gd name="T98" fmla="*/ 714 w 304"/>
              <a:gd name="T99" fmla="*/ 762 h 285"/>
              <a:gd name="T100" fmla="*/ 376 w 304"/>
              <a:gd name="T101" fmla="*/ 701 h 285"/>
              <a:gd name="T102" fmla="*/ 486 w 304"/>
              <a:gd name="T103" fmla="*/ 375 h 285"/>
              <a:gd name="T104" fmla="*/ 821 w 304"/>
              <a:gd name="T105" fmla="*/ 436 h 285"/>
              <a:gd name="T106" fmla="*/ 714 w 304"/>
              <a:gd name="T107" fmla="*/ 762 h 28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04" h="285">
                <a:moveTo>
                  <a:pt x="298" y="165"/>
                </a:moveTo>
                <a:cubicBezTo>
                  <a:pt x="304" y="135"/>
                  <a:pt x="304" y="135"/>
                  <a:pt x="304" y="135"/>
                </a:cubicBezTo>
                <a:cubicBezTo>
                  <a:pt x="268" y="128"/>
                  <a:pt x="268" y="128"/>
                  <a:pt x="268" y="128"/>
                </a:cubicBezTo>
                <a:cubicBezTo>
                  <a:pt x="265" y="106"/>
                  <a:pt x="265" y="106"/>
                  <a:pt x="265" y="106"/>
                </a:cubicBezTo>
                <a:cubicBezTo>
                  <a:pt x="298" y="88"/>
                  <a:pt x="298" y="88"/>
                  <a:pt x="298" y="88"/>
                </a:cubicBezTo>
                <a:cubicBezTo>
                  <a:pt x="287" y="62"/>
                  <a:pt x="287" y="62"/>
                  <a:pt x="287" y="62"/>
                </a:cubicBezTo>
                <a:cubicBezTo>
                  <a:pt x="251" y="73"/>
                  <a:pt x="251" y="73"/>
                  <a:pt x="251" y="73"/>
                </a:cubicBezTo>
                <a:cubicBezTo>
                  <a:pt x="237" y="57"/>
                  <a:pt x="237" y="57"/>
                  <a:pt x="237" y="57"/>
                </a:cubicBezTo>
                <a:cubicBezTo>
                  <a:pt x="256" y="28"/>
                  <a:pt x="256" y="28"/>
                  <a:pt x="256" y="28"/>
                </a:cubicBezTo>
                <a:cubicBezTo>
                  <a:pt x="233" y="13"/>
                  <a:pt x="233" y="13"/>
                  <a:pt x="233" y="13"/>
                </a:cubicBezTo>
                <a:cubicBezTo>
                  <a:pt x="207" y="37"/>
                  <a:pt x="207" y="37"/>
                  <a:pt x="207" y="37"/>
                </a:cubicBezTo>
                <a:cubicBezTo>
                  <a:pt x="186" y="31"/>
                  <a:pt x="186" y="31"/>
                  <a:pt x="186" y="31"/>
                </a:cubicBezTo>
                <a:cubicBezTo>
                  <a:pt x="188" y="0"/>
                  <a:pt x="188" y="0"/>
                  <a:pt x="188" y="0"/>
                </a:cubicBezTo>
                <a:cubicBezTo>
                  <a:pt x="159" y="0"/>
                  <a:pt x="159" y="0"/>
                  <a:pt x="159" y="0"/>
                </a:cubicBezTo>
                <a:cubicBezTo>
                  <a:pt x="148" y="30"/>
                  <a:pt x="148" y="30"/>
                  <a:pt x="148" y="30"/>
                </a:cubicBezTo>
                <a:cubicBezTo>
                  <a:pt x="126" y="34"/>
                  <a:pt x="126" y="34"/>
                  <a:pt x="126" y="34"/>
                </a:cubicBezTo>
                <a:cubicBezTo>
                  <a:pt x="112" y="10"/>
                  <a:pt x="112" y="10"/>
                  <a:pt x="112" y="10"/>
                </a:cubicBezTo>
                <a:cubicBezTo>
                  <a:pt x="85" y="22"/>
                  <a:pt x="85" y="22"/>
                  <a:pt x="85" y="22"/>
                </a:cubicBezTo>
                <a:cubicBezTo>
                  <a:pt x="90" y="50"/>
                  <a:pt x="90" y="50"/>
                  <a:pt x="90" y="50"/>
                </a:cubicBezTo>
                <a:cubicBezTo>
                  <a:pt x="73" y="64"/>
                  <a:pt x="73" y="64"/>
                  <a:pt x="73" y="64"/>
                </a:cubicBezTo>
                <a:cubicBezTo>
                  <a:pt x="47" y="51"/>
                  <a:pt x="47" y="51"/>
                  <a:pt x="47" y="51"/>
                </a:cubicBezTo>
                <a:cubicBezTo>
                  <a:pt x="28" y="73"/>
                  <a:pt x="28" y="73"/>
                  <a:pt x="28" y="73"/>
                </a:cubicBezTo>
                <a:cubicBezTo>
                  <a:pt x="48" y="93"/>
                  <a:pt x="48" y="93"/>
                  <a:pt x="48" y="93"/>
                </a:cubicBezTo>
                <a:cubicBezTo>
                  <a:pt x="38" y="112"/>
                  <a:pt x="38" y="112"/>
                  <a:pt x="38" y="112"/>
                </a:cubicBezTo>
                <a:cubicBezTo>
                  <a:pt x="7" y="114"/>
                  <a:pt x="7" y="114"/>
                  <a:pt x="7" y="114"/>
                </a:cubicBezTo>
                <a:cubicBezTo>
                  <a:pt x="0" y="140"/>
                  <a:pt x="0" y="140"/>
                  <a:pt x="0" y="140"/>
                </a:cubicBezTo>
                <a:cubicBezTo>
                  <a:pt x="30" y="147"/>
                  <a:pt x="30" y="147"/>
                  <a:pt x="30" y="147"/>
                </a:cubicBezTo>
                <a:cubicBezTo>
                  <a:pt x="30" y="167"/>
                  <a:pt x="30" y="167"/>
                  <a:pt x="30" y="167"/>
                </a:cubicBezTo>
                <a:cubicBezTo>
                  <a:pt x="1" y="184"/>
                  <a:pt x="1" y="184"/>
                  <a:pt x="1" y="184"/>
                </a:cubicBezTo>
                <a:cubicBezTo>
                  <a:pt x="9" y="209"/>
                  <a:pt x="9" y="209"/>
                  <a:pt x="9" y="209"/>
                </a:cubicBezTo>
                <a:cubicBezTo>
                  <a:pt x="41" y="200"/>
                  <a:pt x="41" y="200"/>
                  <a:pt x="41" y="200"/>
                </a:cubicBezTo>
                <a:cubicBezTo>
                  <a:pt x="53" y="217"/>
                  <a:pt x="53" y="217"/>
                  <a:pt x="53" y="217"/>
                </a:cubicBezTo>
                <a:cubicBezTo>
                  <a:pt x="34" y="246"/>
                  <a:pt x="34" y="246"/>
                  <a:pt x="34" y="246"/>
                </a:cubicBezTo>
                <a:cubicBezTo>
                  <a:pt x="55" y="263"/>
                  <a:pt x="55" y="263"/>
                  <a:pt x="55" y="263"/>
                </a:cubicBezTo>
                <a:cubicBezTo>
                  <a:pt x="81" y="239"/>
                  <a:pt x="81" y="239"/>
                  <a:pt x="81" y="239"/>
                </a:cubicBezTo>
                <a:cubicBezTo>
                  <a:pt x="101" y="248"/>
                  <a:pt x="101" y="248"/>
                  <a:pt x="101" y="248"/>
                </a:cubicBezTo>
                <a:cubicBezTo>
                  <a:pt x="98" y="282"/>
                  <a:pt x="98" y="282"/>
                  <a:pt x="98" y="282"/>
                </a:cubicBezTo>
                <a:cubicBezTo>
                  <a:pt x="128" y="285"/>
                  <a:pt x="128" y="285"/>
                  <a:pt x="128" y="285"/>
                </a:cubicBezTo>
                <a:cubicBezTo>
                  <a:pt x="140" y="252"/>
                  <a:pt x="140" y="252"/>
                  <a:pt x="140" y="252"/>
                </a:cubicBezTo>
                <a:cubicBezTo>
                  <a:pt x="163" y="249"/>
                  <a:pt x="163" y="249"/>
                  <a:pt x="163" y="249"/>
                </a:cubicBezTo>
                <a:cubicBezTo>
                  <a:pt x="180" y="279"/>
                  <a:pt x="180" y="279"/>
                  <a:pt x="180" y="279"/>
                </a:cubicBezTo>
                <a:cubicBezTo>
                  <a:pt x="210" y="267"/>
                  <a:pt x="210" y="267"/>
                  <a:pt x="210" y="267"/>
                </a:cubicBezTo>
                <a:cubicBezTo>
                  <a:pt x="202" y="234"/>
                  <a:pt x="202" y="234"/>
                  <a:pt x="202" y="234"/>
                </a:cubicBezTo>
                <a:cubicBezTo>
                  <a:pt x="222" y="220"/>
                  <a:pt x="222" y="220"/>
                  <a:pt x="222" y="220"/>
                </a:cubicBezTo>
                <a:cubicBezTo>
                  <a:pt x="254" y="236"/>
                  <a:pt x="254" y="236"/>
                  <a:pt x="254" y="236"/>
                </a:cubicBezTo>
                <a:cubicBezTo>
                  <a:pt x="275" y="212"/>
                  <a:pt x="275" y="212"/>
                  <a:pt x="275" y="212"/>
                </a:cubicBezTo>
                <a:cubicBezTo>
                  <a:pt x="250" y="188"/>
                  <a:pt x="250" y="188"/>
                  <a:pt x="250" y="188"/>
                </a:cubicBezTo>
                <a:cubicBezTo>
                  <a:pt x="260" y="167"/>
                  <a:pt x="260" y="167"/>
                  <a:pt x="260" y="167"/>
                </a:cubicBezTo>
                <a:lnTo>
                  <a:pt x="298" y="165"/>
                </a:lnTo>
                <a:close/>
                <a:moveTo>
                  <a:pt x="175" y="187"/>
                </a:moveTo>
                <a:cubicBezTo>
                  <a:pt x="145" y="205"/>
                  <a:pt x="108" y="198"/>
                  <a:pt x="92" y="172"/>
                </a:cubicBezTo>
                <a:cubicBezTo>
                  <a:pt x="77" y="145"/>
                  <a:pt x="89" y="110"/>
                  <a:pt x="119" y="92"/>
                </a:cubicBezTo>
                <a:cubicBezTo>
                  <a:pt x="149" y="75"/>
                  <a:pt x="185" y="81"/>
                  <a:pt x="201" y="107"/>
                </a:cubicBezTo>
                <a:cubicBezTo>
                  <a:pt x="216" y="134"/>
                  <a:pt x="205" y="169"/>
                  <a:pt x="175" y="187"/>
                </a:cubicBezTo>
                <a:close/>
              </a:path>
            </a:pathLst>
          </a:custGeom>
          <a:gradFill rotWithShape="1">
            <a:gsLst>
              <a:gs pos="0">
                <a:srgbClr val="C0C0C0"/>
              </a:gs>
              <a:gs pos="100000">
                <a:srgbClr val="FFFFFF"/>
              </a:gs>
            </a:gsLst>
            <a:lin ang="18900000" scaled="1"/>
          </a:gradFill>
          <a:ln w="9525">
            <a:round/>
          </a:ln>
          <a:effectLst/>
          <a:scene3d>
            <a:camera prst="legacyObliqueBottomRight"/>
            <a:lightRig rig="legacyFlat4" dir="b"/>
          </a:scene3d>
          <a:sp3d extrusionH="252400" prstMaterial="legacyMatte">
            <a:bevelT w="13500" h="13500" prst="angle"/>
            <a:bevelB w="13500" h="13500" prst="angle"/>
            <a:extrusionClr>
              <a:srgbClr val="FFFFFF"/>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endParaRPr lang="zh-CN" altLang="en-US"/>
          </a:p>
        </p:txBody>
      </p:sp>
      <p:sp>
        <p:nvSpPr>
          <p:cNvPr id="17" name="Rectangle 7"/>
          <p:cNvSpPr>
            <a:spLocks noChangeArrowheads="1"/>
          </p:cNvSpPr>
          <p:nvPr/>
        </p:nvSpPr>
        <p:spPr bwMode="auto">
          <a:xfrm>
            <a:off x="688280" y="3669382"/>
            <a:ext cx="2446337" cy="757130"/>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auto">
              <a:lnSpc>
                <a:spcPct val="120000"/>
              </a:lnSpc>
              <a:spcBef>
                <a:spcPts val="0"/>
              </a:spcBef>
              <a:spcAft>
                <a:spcPts val="0"/>
              </a:spcAft>
              <a:defRPr/>
            </a:pPr>
            <a:r>
              <a:rPr lang="zh-CN" altLang="en-US" sz="1200">
                <a:solidFill>
                  <a:srgbClr val="067C0C"/>
                </a:solidFill>
                <a:latin typeface="+mn-ea"/>
                <a:ea typeface="+mn-ea"/>
              </a:rPr>
              <a:t>单击此处添加段落文字内容</a:t>
            </a:r>
          </a:p>
          <a:p>
            <a:pPr fontAlgn="auto">
              <a:lnSpc>
                <a:spcPct val="120000"/>
              </a:lnSpc>
              <a:spcBef>
                <a:spcPts val="0"/>
              </a:spcBef>
              <a:spcAft>
                <a:spcPts val="0"/>
              </a:spcAft>
              <a:defRPr/>
            </a:pPr>
            <a:r>
              <a:rPr lang="zh-CN" altLang="en-US" sz="1200">
                <a:solidFill>
                  <a:srgbClr val="067C0C"/>
                </a:solidFill>
                <a:latin typeface="+mn-ea"/>
                <a:ea typeface="+mn-ea"/>
              </a:rPr>
              <a:t>单击此处添加段落文字内容</a:t>
            </a:r>
          </a:p>
          <a:p>
            <a:pPr fontAlgn="auto">
              <a:lnSpc>
                <a:spcPct val="120000"/>
              </a:lnSpc>
              <a:spcBef>
                <a:spcPts val="0"/>
              </a:spcBef>
              <a:spcAft>
                <a:spcPts val="0"/>
              </a:spcAft>
              <a:defRPr/>
            </a:pPr>
            <a:r>
              <a:rPr lang="zh-CN" altLang="en-US" sz="1200">
                <a:solidFill>
                  <a:srgbClr val="067C0C"/>
                </a:solidFill>
                <a:latin typeface="+mn-ea"/>
                <a:ea typeface="+mn-ea"/>
              </a:rPr>
              <a:t>单击此处添加段落文字内容</a:t>
            </a:r>
          </a:p>
        </p:txBody>
      </p:sp>
      <p:sp>
        <p:nvSpPr>
          <p:cNvPr id="19" name="Rectangle 8"/>
          <p:cNvSpPr>
            <a:spLocks noChangeArrowheads="1"/>
          </p:cNvSpPr>
          <p:nvPr/>
        </p:nvSpPr>
        <p:spPr bwMode="auto">
          <a:xfrm>
            <a:off x="688280" y="3326482"/>
            <a:ext cx="2492990" cy="369332"/>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auto">
              <a:spcBef>
                <a:spcPts val="0"/>
              </a:spcBef>
              <a:spcAft>
                <a:spcPts val="0"/>
              </a:spcAft>
              <a:defRPr/>
            </a:pPr>
            <a:r>
              <a:rPr lang="zh-CN" altLang="en-US" b="1" dirty="0">
                <a:solidFill>
                  <a:srgbClr val="067C0C"/>
                </a:solidFill>
                <a:latin typeface="+mn-ea"/>
                <a:ea typeface="+mn-ea"/>
              </a:rPr>
              <a:t>单击此处添加标题文字</a:t>
            </a:r>
          </a:p>
        </p:txBody>
      </p:sp>
      <p:sp>
        <p:nvSpPr>
          <p:cNvPr id="20" name="Rectangle 9"/>
          <p:cNvSpPr>
            <a:spLocks noChangeArrowheads="1"/>
          </p:cNvSpPr>
          <p:nvPr/>
        </p:nvSpPr>
        <p:spPr bwMode="auto">
          <a:xfrm>
            <a:off x="610492" y="1832644"/>
            <a:ext cx="2447925" cy="530225"/>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lang="zh-CN" altLang="en-US" sz="1200">
                <a:solidFill>
                  <a:srgbClr val="000000"/>
                </a:solidFill>
                <a:latin typeface="微软雅黑" panose="020B0503020204020204" pitchFamily="34" charset="-122"/>
                <a:ea typeface="微软雅黑" panose="020B0503020204020204" pitchFamily="34" charset="-122"/>
              </a:rPr>
              <a:t>单击此处添加段落文字内容</a:t>
            </a:r>
          </a:p>
          <a:p>
            <a:pPr eaLnBrk="1" hangingPunct="1">
              <a:lnSpc>
                <a:spcPct val="120000"/>
              </a:lnSpc>
            </a:pPr>
            <a:r>
              <a:rPr lang="zh-CN" altLang="en-US" sz="1200">
                <a:solidFill>
                  <a:srgbClr val="000000"/>
                </a:solidFill>
                <a:latin typeface="微软雅黑" panose="020B0503020204020204" pitchFamily="34" charset="-122"/>
                <a:ea typeface="微软雅黑" panose="020B0503020204020204" pitchFamily="34" charset="-122"/>
              </a:rPr>
              <a:t>单击此处添加段落文字内容</a:t>
            </a:r>
          </a:p>
        </p:txBody>
      </p:sp>
      <p:sp>
        <p:nvSpPr>
          <p:cNvPr id="21" name="Rectangle 10"/>
          <p:cNvSpPr>
            <a:spLocks noChangeArrowheads="1"/>
          </p:cNvSpPr>
          <p:nvPr/>
        </p:nvSpPr>
        <p:spPr bwMode="auto">
          <a:xfrm>
            <a:off x="610492" y="1497682"/>
            <a:ext cx="2216150" cy="336550"/>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rgbClr val="000000"/>
                </a:solidFill>
                <a:latin typeface="微软雅黑" panose="020B0503020204020204" pitchFamily="34" charset="-122"/>
                <a:ea typeface="微软雅黑" panose="020B0503020204020204" pitchFamily="34" charset="-122"/>
              </a:rPr>
              <a:t>单击此处添加标题文字</a:t>
            </a:r>
          </a:p>
        </p:txBody>
      </p:sp>
      <p:sp>
        <p:nvSpPr>
          <p:cNvPr id="22" name="Rectangle 11"/>
          <p:cNvSpPr>
            <a:spLocks noChangeArrowheads="1"/>
          </p:cNvSpPr>
          <p:nvPr/>
        </p:nvSpPr>
        <p:spPr bwMode="auto">
          <a:xfrm>
            <a:off x="6444555" y="3243932"/>
            <a:ext cx="2447925" cy="749300"/>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lang="zh-CN" altLang="en-US" sz="1200">
                <a:solidFill>
                  <a:srgbClr val="000000"/>
                </a:solidFill>
                <a:latin typeface="微软雅黑" panose="020B0503020204020204" pitchFamily="34" charset="-122"/>
                <a:ea typeface="微软雅黑" panose="020B0503020204020204" pitchFamily="34" charset="-122"/>
              </a:rPr>
              <a:t>单击此处添加段落文字内容</a:t>
            </a:r>
          </a:p>
          <a:p>
            <a:pPr eaLnBrk="1" hangingPunct="1">
              <a:lnSpc>
                <a:spcPct val="120000"/>
              </a:lnSpc>
            </a:pPr>
            <a:r>
              <a:rPr lang="zh-CN" altLang="en-US" sz="1200">
                <a:solidFill>
                  <a:srgbClr val="000000"/>
                </a:solidFill>
                <a:latin typeface="微软雅黑" panose="020B0503020204020204" pitchFamily="34" charset="-122"/>
                <a:ea typeface="微软雅黑" panose="020B0503020204020204" pitchFamily="34" charset="-122"/>
              </a:rPr>
              <a:t>单击此处添加段落文字内容</a:t>
            </a:r>
          </a:p>
          <a:p>
            <a:pPr eaLnBrk="1" hangingPunct="1">
              <a:lnSpc>
                <a:spcPct val="120000"/>
              </a:lnSpc>
            </a:pPr>
            <a:r>
              <a:rPr lang="zh-CN" altLang="en-US" sz="1200">
                <a:solidFill>
                  <a:srgbClr val="000000"/>
                </a:solidFill>
                <a:latin typeface="微软雅黑" panose="020B0503020204020204" pitchFamily="34" charset="-122"/>
                <a:ea typeface="微软雅黑" panose="020B0503020204020204" pitchFamily="34" charset="-122"/>
              </a:rPr>
              <a:t>单击此处添加段落文字内容</a:t>
            </a:r>
          </a:p>
        </p:txBody>
      </p:sp>
      <p:sp>
        <p:nvSpPr>
          <p:cNvPr id="23" name="Rectangle 12"/>
          <p:cNvSpPr>
            <a:spLocks noChangeArrowheads="1"/>
          </p:cNvSpPr>
          <p:nvPr/>
        </p:nvSpPr>
        <p:spPr bwMode="auto">
          <a:xfrm>
            <a:off x="6411217" y="2888332"/>
            <a:ext cx="2216150" cy="336550"/>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rgbClr val="000000"/>
                </a:solidFill>
                <a:latin typeface="微软雅黑" panose="020B0503020204020204" pitchFamily="34" charset="-122"/>
                <a:ea typeface="微软雅黑" panose="020B0503020204020204" pitchFamily="34" charset="-122"/>
              </a:rPr>
              <a:t>单击此处添加标题文字</a:t>
            </a:r>
          </a:p>
        </p:txBody>
      </p:sp>
    </p:spTree>
  </p:cSld>
  <p:clrMapOvr>
    <a:masterClrMapping/>
  </p:clrMapOvr>
  <mc:AlternateContent xmlns:mc="http://schemas.openxmlformats.org/markup-compatibility/2006" xmlns:p14="http://schemas.microsoft.com/office/powerpoint/2010/main">
    <mc:Choice Requires="p14">
      <p:transition spd="slow" p14:dur="1750" advClick="0" advTm="6000">
        <p14:gallery dir="l"/>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4)">
                                      <p:cBhvr>
                                        <p:cTn id="7" dur="1000"/>
                                        <p:tgtEl>
                                          <p:spTgt spid="18"/>
                                        </p:tgtEl>
                                      </p:cBhvr>
                                    </p:animEffect>
                                  </p:childTnLst>
                                </p:cTn>
                              </p:par>
                            </p:childTnLst>
                          </p:cTn>
                        </p:par>
                        <p:par>
                          <p:cTn id="8" fill="hold">
                            <p:stCondLst>
                              <p:cond delay="1000"/>
                            </p:stCondLst>
                            <p:childTnLst>
                              <p:par>
                                <p:cTn id="9" presetID="49" presetClass="entr" presetSubtype="0" decel="10000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 calcmode="lin" valueType="num">
                                      <p:cBhvr>
                                        <p:cTn id="13" dur="500" fill="hold"/>
                                        <p:tgtEl>
                                          <p:spTgt spid="15"/>
                                        </p:tgtEl>
                                        <p:attrNameLst>
                                          <p:attrName>style.rotation</p:attrName>
                                        </p:attrNameLst>
                                      </p:cBhvr>
                                      <p:tavLst>
                                        <p:tav tm="0">
                                          <p:val>
                                            <p:fltVal val="360"/>
                                          </p:val>
                                        </p:tav>
                                        <p:tav tm="100000">
                                          <p:val>
                                            <p:fltVal val="0"/>
                                          </p:val>
                                        </p:tav>
                                      </p:tavLst>
                                    </p:anim>
                                    <p:animEffect transition="in" filter="fade">
                                      <p:cBhvr>
                                        <p:cTn id="14" dur="500"/>
                                        <p:tgtEl>
                                          <p:spTgt spid="15"/>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 calcmode="lin" valueType="num">
                                      <p:cBhvr>
                                        <p:cTn id="19" dur="500" fill="hold"/>
                                        <p:tgtEl>
                                          <p:spTgt spid="14"/>
                                        </p:tgtEl>
                                        <p:attrNameLst>
                                          <p:attrName>style.rotation</p:attrName>
                                        </p:attrNameLst>
                                      </p:cBhvr>
                                      <p:tavLst>
                                        <p:tav tm="0">
                                          <p:val>
                                            <p:fltVal val="360"/>
                                          </p:val>
                                        </p:tav>
                                        <p:tav tm="100000">
                                          <p:val>
                                            <p:fltVal val="0"/>
                                          </p:val>
                                        </p:tav>
                                      </p:tavLst>
                                    </p:anim>
                                    <p:animEffect transition="in" filter="fade">
                                      <p:cBhvr>
                                        <p:cTn id="20" dur="500"/>
                                        <p:tgtEl>
                                          <p:spTgt spid="14"/>
                                        </p:tgtEl>
                                      </p:cBhvr>
                                    </p:animEffect>
                                  </p:childTnLst>
                                </p:cTn>
                              </p:par>
                              <p:par>
                                <p:cTn id="21" presetID="49" presetClass="entr" presetSubtype="0" decel="10000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 calcmode="lin" valueType="num">
                                      <p:cBhvr>
                                        <p:cTn id="25" dur="500" fill="hold"/>
                                        <p:tgtEl>
                                          <p:spTgt spid="16"/>
                                        </p:tgtEl>
                                        <p:attrNameLst>
                                          <p:attrName>style.rotation</p:attrName>
                                        </p:attrNameLst>
                                      </p:cBhvr>
                                      <p:tavLst>
                                        <p:tav tm="0">
                                          <p:val>
                                            <p:fltVal val="360"/>
                                          </p:val>
                                        </p:tav>
                                        <p:tav tm="100000">
                                          <p:val>
                                            <p:fltVal val="0"/>
                                          </p:val>
                                        </p:tav>
                                      </p:tavLst>
                                    </p:anim>
                                    <p:animEffect transition="in" filter="fade">
                                      <p:cBhvr>
                                        <p:cTn id="26" dur="500"/>
                                        <p:tgtEl>
                                          <p:spTgt spid="16"/>
                                        </p:tgtEl>
                                      </p:cBhvr>
                                    </p:animEffect>
                                  </p:childTnLst>
                                </p:cTn>
                              </p:par>
                              <p:par>
                                <p:cTn id="27" presetID="47"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2" presetClass="entr" presetSubtype="2"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1+#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1+#ppt_w/2"/>
                                          </p:val>
                                        </p:tav>
                                        <p:tav tm="100000">
                                          <p:val>
                                            <p:strVal val="#ppt_x"/>
                                          </p:val>
                                        </p:tav>
                                      </p:tavLst>
                                    </p:anim>
                                    <p:anim calcmode="lin" valueType="num">
                                      <p:cBhvr additive="base">
                                        <p:cTn id="40" dur="5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1+#ppt_w/2"/>
                                          </p:val>
                                        </p:tav>
                                        <p:tav tm="100000">
                                          <p:val>
                                            <p:strVal val="#ppt_x"/>
                                          </p:val>
                                        </p:tav>
                                      </p:tavLst>
                                    </p:anim>
                                    <p:anim calcmode="lin" valueType="num">
                                      <p:cBhvr additive="base">
                                        <p:cTn id="44" dur="5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1+#ppt_w/2"/>
                                          </p:val>
                                        </p:tav>
                                        <p:tav tm="100000">
                                          <p:val>
                                            <p:strVal val="#ppt_x"/>
                                          </p:val>
                                        </p:tav>
                                      </p:tavLst>
                                    </p:anim>
                                    <p:anim calcmode="lin" valueType="num">
                                      <p:cBhvr additive="base">
                                        <p:cTn id="48" dur="5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0-#ppt_w/2"/>
                                          </p:val>
                                        </p:tav>
                                        <p:tav tm="100000">
                                          <p:val>
                                            <p:strVal val="#ppt_x"/>
                                          </p:val>
                                        </p:tav>
                                      </p:tavLst>
                                    </p:anim>
                                    <p:anim calcmode="lin" valueType="num">
                                      <p:cBhvr additive="base">
                                        <p:cTn id="52" dur="5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0-#ppt_w/2"/>
                                          </p:val>
                                        </p:tav>
                                        <p:tav tm="100000">
                                          <p:val>
                                            <p:strVal val="#ppt_x"/>
                                          </p:val>
                                        </p:tav>
                                      </p:tavLst>
                                    </p:anim>
                                    <p:anim calcmode="lin" valueType="num">
                                      <p:cBhvr additive="base">
                                        <p:cTn id="56"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3" grpId="0" animBg="1"/>
      <p:bldP spid="14" grpId="0" animBg="1"/>
      <p:bldP spid="15" grpId="0" animBg="1"/>
      <p:bldP spid="16" grpId="0" animBg="1"/>
      <p:bldP spid="17" grpId="0"/>
      <p:bldP spid="19" grpId="0"/>
      <p:bldP spid="20" grpId="0"/>
      <p:bldP spid="21" grpId="0"/>
      <p:bldP spid="22"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995686"/>
            <a:ext cx="9144000" cy="3174828"/>
          </a:xfrm>
          <a:prstGeom prst="rect">
            <a:avLst/>
          </a:prstGeom>
        </p:spPr>
      </p:pic>
      <p:grpSp>
        <p:nvGrpSpPr>
          <p:cNvPr id="11" name="组合 10"/>
          <p:cNvGrpSpPr/>
          <p:nvPr/>
        </p:nvGrpSpPr>
        <p:grpSpPr>
          <a:xfrm>
            <a:off x="3709134" y="996532"/>
            <a:ext cx="1725732" cy="1731170"/>
            <a:chOff x="6609209" y="790981"/>
            <a:chExt cx="2301875" cy="2308226"/>
          </a:xfrm>
        </p:grpSpPr>
        <p:sp>
          <p:nvSpPr>
            <p:cNvPr id="12"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accent6">
                <a:lumMod val="50000"/>
              </a:schemeClr>
            </a:solidFill>
            <a:ln>
              <a:noFill/>
            </a:ln>
          </p:spPr>
          <p:txBody>
            <a:bodyPr vert="horz" wrap="square" lIns="91440" tIns="45720" rIns="91440" bIns="45720" numCol="1" anchor="t" anchorCtr="0" compatLnSpc="1"/>
            <a:lstStyle/>
            <a:p>
              <a:endParaRPr lang="zh-CN" altLang="en-US"/>
            </a:p>
          </p:txBody>
        </p:sp>
      </p:grpSp>
      <p:sp>
        <p:nvSpPr>
          <p:cNvPr id="22" name="TextBox 21"/>
          <p:cNvSpPr txBox="1"/>
          <p:nvPr/>
        </p:nvSpPr>
        <p:spPr>
          <a:xfrm>
            <a:off x="2442201" y="2829230"/>
            <a:ext cx="4506063" cy="684785"/>
          </a:xfrm>
          <a:prstGeom prst="rect">
            <a:avLst/>
          </a:prstGeom>
          <a:noFill/>
        </p:spPr>
        <p:txBody>
          <a:bodyPr wrap="square" lIns="68562" tIns="34281" rIns="68562" bIns="34281" rtlCol="0">
            <a:spAutoFit/>
          </a:bodyPr>
          <a:lstStyle/>
          <a:p>
            <a:pPr algn="dist"/>
            <a:r>
              <a:rPr lang="zh-CN" altLang="en-US" sz="4000" b="0" dirty="0" smtClean="0">
                <a:solidFill>
                  <a:schemeClr val="bg1"/>
                </a:solidFill>
                <a:latin typeface="方正正粗黑简体" panose="02000000000000000000" pitchFamily="2" charset="-122"/>
                <a:ea typeface="方正正粗黑简体" panose="02000000000000000000" pitchFamily="2" charset="-122"/>
              </a:rPr>
              <a:t>输入第二部分标题</a:t>
            </a:r>
            <a:endParaRPr lang="zh-CN" altLang="en-US" sz="4000" b="0" dirty="0">
              <a:solidFill>
                <a:schemeClr val="bg1"/>
              </a:solidFill>
              <a:latin typeface="方正正粗黑简体" panose="02000000000000000000" pitchFamily="2" charset="-122"/>
              <a:ea typeface="方正正粗黑简体" panose="02000000000000000000" pitchFamily="2" charset="-122"/>
            </a:endParaRPr>
          </a:p>
        </p:txBody>
      </p:sp>
      <p:cxnSp>
        <p:nvCxnSpPr>
          <p:cNvPr id="23" name="直接连接符 22"/>
          <p:cNvCxnSpPr/>
          <p:nvPr/>
        </p:nvCxnSpPr>
        <p:spPr bwMode="auto">
          <a:xfrm>
            <a:off x="2362937" y="3447236"/>
            <a:ext cx="4711410"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xtBox 23"/>
          <p:cNvSpPr txBox="1"/>
          <p:nvPr/>
        </p:nvSpPr>
        <p:spPr>
          <a:xfrm>
            <a:off x="4141472" y="1122065"/>
            <a:ext cx="924645" cy="1559739"/>
          </a:xfrm>
          <a:prstGeom prst="rect">
            <a:avLst/>
          </a:prstGeom>
          <a:noFill/>
        </p:spPr>
        <p:txBody>
          <a:bodyPr wrap="none" lIns="81614" tIns="40807" rIns="81614" bIns="40807" rtlCol="0">
            <a:spAutoFit/>
          </a:bodyPr>
          <a:lstStyle/>
          <a:p>
            <a:r>
              <a:rPr lang="en-US" altLang="zh-CN" sz="9600" b="1" dirty="0" smtClean="0">
                <a:solidFill>
                  <a:schemeClr val="accent6">
                    <a:lumMod val="50000"/>
                  </a:schemeClr>
                </a:solidFill>
                <a:latin typeface="+mn-ea"/>
              </a:rPr>
              <a:t>2</a:t>
            </a:r>
            <a:endParaRPr lang="zh-CN" altLang="en-US" sz="9600" b="1" dirty="0">
              <a:solidFill>
                <a:schemeClr val="accent6">
                  <a:lumMod val="50000"/>
                </a:schemeClr>
              </a:solidFill>
              <a:latin typeface="+mn-ea"/>
            </a:endParaRPr>
          </a:p>
        </p:txBody>
      </p:sp>
      <p:sp>
        <p:nvSpPr>
          <p:cNvPr id="25" name="TextBox 24"/>
          <p:cNvSpPr txBox="1"/>
          <p:nvPr/>
        </p:nvSpPr>
        <p:spPr>
          <a:xfrm>
            <a:off x="2267744" y="3507854"/>
            <a:ext cx="4793334" cy="923330"/>
          </a:xfrm>
          <a:prstGeom prst="rect">
            <a:avLst/>
          </a:prstGeom>
          <a:noFill/>
        </p:spPr>
        <p:txBody>
          <a:bodyPr wrap="square" rtlCol="0">
            <a:spAutoFit/>
          </a:bodyPr>
          <a:lstStyle/>
          <a:p>
            <a:pPr>
              <a:lnSpc>
                <a:spcPct val="150000"/>
              </a:lnSpc>
            </a:pPr>
            <a:r>
              <a:rPr lang="zh-CN" altLang="en-US" b="0" dirty="0" smtClean="0">
                <a:solidFill>
                  <a:schemeClr val="bg1"/>
                </a:solidFill>
                <a:latin typeface="方正黑体简体" panose="03000509000000000000" pitchFamily="2" charset="-122"/>
                <a:ea typeface="方正黑体简体" panose="03000509000000000000" pitchFamily="2" charset="-122"/>
              </a:rPr>
              <a:t>点击添加</a:t>
            </a:r>
            <a:r>
              <a:rPr lang="zh-CN" altLang="en-US" b="0" dirty="0">
                <a:solidFill>
                  <a:schemeClr val="bg1"/>
                </a:solidFill>
                <a:latin typeface="方正黑体简体" panose="03000509000000000000" pitchFamily="2" charset="-122"/>
                <a:ea typeface="方正黑体简体" panose="03000509000000000000" pitchFamily="2" charset="-122"/>
              </a:rPr>
              <a:t>文字内容点击添加文字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r>
              <a:rPr lang="zh-CN" altLang="en-US" b="0" dirty="0">
                <a:solidFill>
                  <a:schemeClr val="bg1"/>
                </a:solidFill>
                <a:latin typeface="方正黑体简体" panose="03000509000000000000" pitchFamily="2" charset="-122"/>
                <a:ea typeface="方正黑体简体" panose="03000509000000000000" pitchFamily="2" charset="-122"/>
              </a:rPr>
              <a:t>点击添加文字</a:t>
            </a:r>
            <a:r>
              <a:rPr lang="zh-CN" altLang="en-US" b="0" dirty="0" smtClean="0">
                <a:solidFill>
                  <a:schemeClr val="bg1"/>
                </a:solidFill>
                <a:latin typeface="方正黑体简体" panose="03000509000000000000" pitchFamily="2" charset="-122"/>
                <a:ea typeface="方正黑体简体" panose="03000509000000000000" pitchFamily="2" charset="-122"/>
              </a:rPr>
              <a:t>内容。</a:t>
            </a:r>
            <a:endParaRPr lang="zh-CN" altLang="en-US" b="0" dirty="0">
              <a:solidFill>
                <a:schemeClr val="bg1"/>
              </a:solidFill>
              <a:latin typeface="方正黑体简体" panose="03000509000000000000" pitchFamily="2" charset="-122"/>
              <a:ea typeface="方正黑体简体" panose="03000509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100" advClick="0" advTm="7000">
        <p14:switch dir="r"/>
      </p:transition>
    </mc:Choice>
    <mc:Fallback xmlns="">
      <p:transition spd="slow" advClick="0"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500"/>
                                        <p:tgtEl>
                                          <p:spTgt spid="10"/>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heel(1)">
                                      <p:cBhvr>
                                        <p:cTn id="11" dur="1000"/>
                                        <p:tgtEl>
                                          <p:spTgt spid="11"/>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p:cTn id="15" dur="500" fill="hold"/>
                                        <p:tgtEl>
                                          <p:spTgt spid="24"/>
                                        </p:tgtEl>
                                        <p:attrNameLst>
                                          <p:attrName>ppt_w</p:attrName>
                                        </p:attrNameLst>
                                      </p:cBhvr>
                                      <p:tavLst>
                                        <p:tav tm="0">
                                          <p:val>
                                            <p:fltVal val="0"/>
                                          </p:val>
                                        </p:tav>
                                        <p:tav tm="100000">
                                          <p:val>
                                            <p:strVal val="#ppt_w"/>
                                          </p:val>
                                        </p:tav>
                                      </p:tavLst>
                                    </p:anim>
                                    <p:anim calcmode="lin" valueType="num">
                                      <p:cBhvr>
                                        <p:cTn id="16" dur="500" fill="hold"/>
                                        <p:tgtEl>
                                          <p:spTgt spid="24"/>
                                        </p:tgtEl>
                                        <p:attrNameLst>
                                          <p:attrName>ppt_h</p:attrName>
                                        </p:attrNameLst>
                                      </p:cBhvr>
                                      <p:tavLst>
                                        <p:tav tm="0">
                                          <p:val>
                                            <p:fltVal val="0"/>
                                          </p:val>
                                        </p:tav>
                                        <p:tav tm="100000">
                                          <p:val>
                                            <p:strVal val="#ppt_h"/>
                                          </p:val>
                                        </p:tav>
                                      </p:tavLst>
                                    </p:anim>
                                    <p:anim calcmode="lin" valueType="num">
                                      <p:cBhvr>
                                        <p:cTn id="17" dur="500" fill="hold"/>
                                        <p:tgtEl>
                                          <p:spTgt spid="24"/>
                                        </p:tgtEl>
                                        <p:attrNameLst>
                                          <p:attrName>style.rotation</p:attrName>
                                        </p:attrNameLst>
                                      </p:cBhvr>
                                      <p:tavLst>
                                        <p:tav tm="0">
                                          <p:val>
                                            <p:fltVal val="360"/>
                                          </p:val>
                                        </p:tav>
                                        <p:tav tm="100000">
                                          <p:val>
                                            <p:fltVal val="0"/>
                                          </p:val>
                                        </p:tav>
                                      </p:tavLst>
                                    </p:anim>
                                    <p:animEffect transition="in" filter="fade">
                                      <p:cBhvr>
                                        <p:cTn id="18" dur="500"/>
                                        <p:tgtEl>
                                          <p:spTgt spid="24"/>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2"/>
                                        </p:tgtEl>
                                        <p:attrNameLst>
                                          <p:attrName>ppt_y</p:attrName>
                                        </p:attrNameLst>
                                      </p:cBhvr>
                                      <p:tavLst>
                                        <p:tav tm="0">
                                          <p:val>
                                            <p:strVal val="#ppt_y"/>
                                          </p:val>
                                        </p:tav>
                                        <p:tav tm="100000">
                                          <p:val>
                                            <p:strVal val="#ppt_y"/>
                                          </p:val>
                                        </p:tav>
                                      </p:tavLst>
                                    </p:anim>
                                    <p:anim calcmode="lin" valueType="num">
                                      <p:cBhvr>
                                        <p:cTn id="24"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22"/>
                                        </p:tgtEl>
                                      </p:cBhvr>
                                    </p:animEffect>
                                  </p:childTnLst>
                                </p:cTn>
                              </p:par>
                            </p:childTnLst>
                          </p:cTn>
                        </p:par>
                        <p:par>
                          <p:cTn id="27" fill="hold">
                            <p:stCondLst>
                              <p:cond delay="2849"/>
                            </p:stCondLst>
                            <p:childTnLst>
                              <p:par>
                                <p:cTn id="28" presetID="16" presetClass="entr" presetSubtype="21"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barn(inVertical)">
                                      <p:cBhvr>
                                        <p:cTn id="30" dur="500"/>
                                        <p:tgtEl>
                                          <p:spTgt spid="23"/>
                                        </p:tgtEl>
                                      </p:cBhvr>
                                    </p:animEffect>
                                  </p:childTnLst>
                                </p:cTn>
                              </p:par>
                            </p:childTnLst>
                          </p:cTn>
                        </p:par>
                        <p:par>
                          <p:cTn id="31" fill="hold">
                            <p:stCondLst>
                              <p:cond delay="3349"/>
                            </p:stCondLst>
                            <p:childTnLst>
                              <p:par>
                                <p:cTn id="32" presetID="18" presetClass="entr" presetSubtype="6"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strips(downRight)">
                                      <p:cBhvr>
                                        <p:cTn id="3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P spid="25" grpId="0"/>
    </p:bldLst>
  </p:timing>
</p:sld>
</file>

<file path=ppt/theme/theme1.xml><?xml version="1.0" encoding="utf-8"?>
<a:theme xmlns:a="http://schemas.openxmlformats.org/drawingml/2006/main" name="第一PPT，www.1ppt.com">
  <a:themeElements>
    <a:clrScheme name="自定义 1">
      <a:dk1>
        <a:sysClr val="windowText" lastClr="000000"/>
      </a:dk1>
      <a:lt1>
        <a:sysClr val="window" lastClr="FFFFFF"/>
      </a:lt1>
      <a:dk2>
        <a:srgbClr val="073E87"/>
      </a:dk2>
      <a:lt2>
        <a:srgbClr val="C6E7FC"/>
      </a:lt2>
      <a:accent1>
        <a:srgbClr val="073E87"/>
      </a:accent1>
      <a:accent2>
        <a:srgbClr val="2D82F4"/>
      </a:accent2>
      <a:accent3>
        <a:srgbClr val="5BD078"/>
      </a:accent3>
      <a:accent4>
        <a:srgbClr val="A5D028"/>
      </a:accent4>
      <a:accent5>
        <a:srgbClr val="F5C040"/>
      </a:accent5>
      <a:accent6>
        <a:srgbClr val="05E0DB"/>
      </a:accent6>
      <a:hlink>
        <a:srgbClr val="0080FF"/>
      </a:hlink>
      <a:folHlink>
        <a:srgbClr val="5EAEFF"/>
      </a:folHlink>
    </a:clrScheme>
    <a:fontScheme name="微笑PPT - 小A">
      <a:majorFont>
        <a:latin typeface="Arial"/>
        <a:ea typeface="微软雅黑"/>
        <a:cs typeface="宋体"/>
      </a:majorFont>
      <a:minorFont>
        <a:latin typeface="Arial"/>
        <a:ea typeface="微软雅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1" i="0" u="none" strike="noStrike" cap="none" normalizeH="0" baseline="0" smtClean="0">
            <a:ln>
              <a:noFill/>
            </a:ln>
            <a:solidFill>
              <a:schemeClr val="tx1"/>
            </a:solidFill>
            <a:effectLst/>
            <a:latin typeface="Arial" panose="020B0604020202020204" pitchFamily="34" charset="0"/>
            <a:ea typeface="华文细黑" panose="0201060004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1" i="0" u="none" strike="noStrike" cap="none" normalizeH="0" baseline="0" smtClean="0">
            <a:ln>
              <a:noFill/>
            </a:ln>
            <a:solidFill>
              <a:schemeClr val="tx1"/>
            </a:solidFill>
            <a:effectLst/>
            <a:latin typeface="Arial" panose="020B0604020202020204" pitchFamily="34" charset="0"/>
            <a:ea typeface="华文细黑" panose="02010600040101010101" pitchFamily="2" charset="-122"/>
          </a:defRPr>
        </a:defPPr>
      </a:lstStyle>
    </a:lnDef>
  </a:objectDefaults>
  <a:extraClrSchemeLst>
    <a:extraClrScheme>
      <a:clrScheme name="微笑PPT - 小A 1">
        <a:dk1>
          <a:srgbClr val="000000"/>
        </a:dk1>
        <a:lt1>
          <a:srgbClr val="FFFFFF"/>
        </a:lt1>
        <a:dk2>
          <a:srgbClr val="FFFFFF"/>
        </a:dk2>
        <a:lt2>
          <a:srgbClr val="B2B2B2"/>
        </a:lt2>
        <a:accent1>
          <a:srgbClr val="E20000"/>
        </a:accent1>
        <a:accent2>
          <a:srgbClr val="CC0000"/>
        </a:accent2>
        <a:accent3>
          <a:srgbClr val="FFFFFF"/>
        </a:accent3>
        <a:accent4>
          <a:srgbClr val="000000"/>
        </a:accent4>
        <a:accent5>
          <a:srgbClr val="EEAAAA"/>
        </a:accent5>
        <a:accent6>
          <a:srgbClr val="B90000"/>
        </a:accent6>
        <a:hlink>
          <a:srgbClr val="800000"/>
        </a:hlink>
        <a:folHlink>
          <a:srgbClr val="FF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TotalTime>
  <Words>4099</Words>
  <Application>Microsoft Office PowerPoint</Application>
  <PresentationFormat>全屏显示(16:9)</PresentationFormat>
  <Paragraphs>355</Paragraphs>
  <Slides>29</Slides>
  <Notes>28</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国家电网</dc:title>
  <dc:creator>第一PPT</dc:creator>
  <cp:keywords>www.1ppt.com</cp:keywords>
  <cp:lastModifiedBy>Windows User</cp:lastModifiedBy>
  <cp:revision>283</cp:revision>
  <dcterms:created xsi:type="dcterms:W3CDTF">2010-02-22T07:41:00Z</dcterms:created>
  <dcterms:modified xsi:type="dcterms:W3CDTF">2019-03-04T13:41:07Z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