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8"/>
  </p:notesMasterIdLst>
  <p:handoutMasterIdLst>
    <p:handoutMasterId r:id="rId29"/>
  </p:handoutMasterIdLst>
  <p:sldIdLst>
    <p:sldId id="307" r:id="rId3"/>
    <p:sldId id="256" r:id="rId4"/>
    <p:sldId id="313" r:id="rId5"/>
    <p:sldId id="308" r:id="rId6"/>
    <p:sldId id="293" r:id="rId7"/>
    <p:sldId id="330" r:id="rId8"/>
    <p:sldId id="316" r:id="rId9"/>
    <p:sldId id="337" r:id="rId10"/>
    <p:sldId id="298" r:id="rId11"/>
    <p:sldId id="305" r:id="rId12"/>
    <p:sldId id="317" r:id="rId13"/>
    <p:sldId id="312" r:id="rId14"/>
    <p:sldId id="306" r:id="rId15"/>
    <p:sldId id="338" r:id="rId16"/>
    <p:sldId id="336" r:id="rId17"/>
    <p:sldId id="310" r:id="rId18"/>
    <p:sldId id="329" r:id="rId19"/>
    <p:sldId id="320" r:id="rId20"/>
    <p:sldId id="318" r:id="rId21"/>
    <p:sldId id="339" r:id="rId22"/>
    <p:sldId id="304" r:id="rId23"/>
    <p:sldId id="326" r:id="rId24"/>
    <p:sldId id="319" r:id="rId25"/>
    <p:sldId id="335" r:id="rId26"/>
    <p:sldId id="340" r:id="rId27"/>
  </p:sldIdLst>
  <p:sldSz cx="9144000" cy="51450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88C6F"/>
    <a:srgbClr val="9E9794"/>
    <a:srgbClr val="D3D3D3"/>
    <a:srgbClr val="3F5A4B"/>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6318" autoAdjust="0"/>
  </p:normalViewPr>
  <p:slideViewPr>
    <p:cSldViewPr snapToGrid="0">
      <p:cViewPr varScale="1">
        <p:scale>
          <a:sx n="78" d="100"/>
          <a:sy n="78" d="100"/>
        </p:scale>
        <p:origin x="-102" y="-1470"/>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notesViewPr>
    <p:cSldViewPr snapToGrid="0">
      <p:cViewPr varScale="1">
        <p:scale>
          <a:sx n="96" d="100"/>
          <a:sy n="96" d="100"/>
        </p:scale>
        <p:origin x="-762" y="-96"/>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1626CF8-6756-4B30-BBE5-FED1724EA7EF}" type="datetimeFigureOut">
              <a:rPr lang="zh-CN" altLang="en-US" smtClean="0"/>
              <a:t>2019/3/5</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11085E-8000-41BC-BFA9-2820CAF78B5C}" type="slidenum">
              <a:rPr lang="zh-CN" altLang="en-US" smtClean="0"/>
              <a:t>‹#›</a:t>
            </a:fld>
            <a:endParaRPr lang="zh-CN" altLang="en-US"/>
          </a:p>
        </p:txBody>
      </p:sp>
    </p:spTree>
    <p:extLst>
      <p:ext uri="{BB962C8B-B14F-4D97-AF65-F5344CB8AC3E}">
        <p14:creationId xmlns:p14="http://schemas.microsoft.com/office/powerpoint/2010/main" val="24268811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A05E10-D3F3-43EA-9577-068BBAFB32A4}" type="datetimeFigureOut">
              <a:rPr lang="zh-CN" altLang="en-US" smtClean="0"/>
              <a:t>2019/3/5</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8FEB93-17D5-4CD9-A4FC-E3186C7610E7}" type="slidenum">
              <a:rPr lang="zh-CN" altLang="en-US" smtClean="0"/>
              <a:t>‹#›</a:t>
            </a:fld>
            <a:endParaRPr lang="zh-CN" altLang="en-US"/>
          </a:p>
        </p:txBody>
      </p:sp>
    </p:spTree>
    <p:extLst>
      <p:ext uri="{BB962C8B-B14F-4D97-AF65-F5344CB8AC3E}">
        <p14:creationId xmlns:p14="http://schemas.microsoft.com/office/powerpoint/2010/main" val="91686765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pPr/>
              <a:t>5</a:t>
            </a:fld>
            <a:endParaRPr lang="zh-CN" altLang="en-US"/>
          </a:p>
        </p:txBody>
      </p:sp>
    </p:spTree>
    <p:extLst>
      <p:ext uri="{BB962C8B-B14F-4D97-AF65-F5344CB8AC3E}">
        <p14:creationId xmlns:p14="http://schemas.microsoft.com/office/powerpoint/2010/main" val="4185987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B62DCF-4FA6-4A5C-A52D-C0723025E827}" type="slidenum">
              <a:rPr lang="zh-CN" altLang="en-US" smtClean="0"/>
              <a:t>23</a:t>
            </a:fld>
            <a:endParaRPr lang="zh-CN" altLang="en-US"/>
          </a:p>
        </p:txBody>
      </p:sp>
    </p:spTree>
    <p:extLst>
      <p:ext uri="{BB962C8B-B14F-4D97-AF65-F5344CB8AC3E}">
        <p14:creationId xmlns:p14="http://schemas.microsoft.com/office/powerpoint/2010/main" val="1648566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C916AC-93EC-4A37-A5CB-30C5EFD0BB80}" type="slidenum">
              <a:rPr lang="zh-CN" altLang="en-US" smtClean="0"/>
              <a:pPr/>
              <a:t>7</a:t>
            </a:fld>
            <a:endParaRPr lang="zh-CN" altLang="en-US"/>
          </a:p>
        </p:txBody>
      </p:sp>
    </p:spTree>
    <p:extLst>
      <p:ext uri="{BB962C8B-B14F-4D97-AF65-F5344CB8AC3E}">
        <p14:creationId xmlns:p14="http://schemas.microsoft.com/office/powerpoint/2010/main" val="3874657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8F1ADB-5708-424B-B98F-4FE8806552F9}" type="slidenum">
              <a:rPr lang="zh-CN" altLang="en-US" smtClean="0"/>
              <a:pPr/>
              <a:t>9</a:t>
            </a:fld>
            <a:endParaRPr lang="zh-CN" altLang="en-US"/>
          </a:p>
        </p:txBody>
      </p:sp>
    </p:spTree>
    <p:extLst>
      <p:ext uri="{BB962C8B-B14F-4D97-AF65-F5344CB8AC3E}">
        <p14:creationId xmlns:p14="http://schemas.microsoft.com/office/powerpoint/2010/main" val="348274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8F1ADB-5708-424B-B98F-4FE8806552F9}" type="slidenum">
              <a:rPr lang="zh-CN" altLang="en-US" smtClean="0"/>
              <a:pPr/>
              <a:t>11</a:t>
            </a:fld>
            <a:endParaRPr lang="zh-CN" altLang="en-US"/>
          </a:p>
        </p:txBody>
      </p:sp>
    </p:spTree>
    <p:extLst>
      <p:ext uri="{BB962C8B-B14F-4D97-AF65-F5344CB8AC3E}">
        <p14:creationId xmlns:p14="http://schemas.microsoft.com/office/powerpoint/2010/main" val="2279920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7C916AC-93EC-4A37-A5CB-30C5EFD0BB80}" type="slidenum">
              <a:rPr lang="zh-CN" altLang="en-US" smtClean="0"/>
              <a:pPr/>
              <a:t>15</a:t>
            </a:fld>
            <a:endParaRPr lang="zh-CN" altLang="en-US"/>
          </a:p>
        </p:txBody>
      </p:sp>
    </p:spTree>
    <p:extLst>
      <p:ext uri="{BB962C8B-B14F-4D97-AF65-F5344CB8AC3E}">
        <p14:creationId xmlns:p14="http://schemas.microsoft.com/office/powerpoint/2010/main" val="35235948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8F1ADB-5708-424B-B98F-4FE8806552F9}" type="slidenum">
              <a:rPr lang="zh-CN" altLang="en-US" smtClean="0"/>
              <a:pPr/>
              <a:t>17</a:t>
            </a:fld>
            <a:endParaRPr lang="zh-CN" altLang="en-US"/>
          </a:p>
        </p:txBody>
      </p:sp>
    </p:spTree>
    <p:extLst>
      <p:ext uri="{BB962C8B-B14F-4D97-AF65-F5344CB8AC3E}">
        <p14:creationId xmlns:p14="http://schemas.microsoft.com/office/powerpoint/2010/main" val="21552606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EE9EE43-DC1A-4170-8A72-0F755D8E5D87}" type="slidenum">
              <a:rPr lang="zh-CN" altLang="en-US" smtClean="0"/>
              <a:pPr/>
              <a:t>18</a:t>
            </a:fld>
            <a:endParaRPr lang="zh-CN" altLang="en-US"/>
          </a:p>
        </p:txBody>
      </p:sp>
    </p:spTree>
    <p:extLst>
      <p:ext uri="{BB962C8B-B14F-4D97-AF65-F5344CB8AC3E}">
        <p14:creationId xmlns:p14="http://schemas.microsoft.com/office/powerpoint/2010/main" val="69303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159BB06-7EE2-456A-B3F0-372892F1843D}" type="slidenum">
              <a:rPr lang="zh-CN" altLang="en-US" smtClean="0"/>
              <a:pPr/>
              <a:t>19</a:t>
            </a:fld>
            <a:endParaRPr lang="zh-CN" altLang="en-US"/>
          </a:p>
        </p:txBody>
      </p:sp>
    </p:spTree>
    <p:extLst>
      <p:ext uri="{BB962C8B-B14F-4D97-AF65-F5344CB8AC3E}">
        <p14:creationId xmlns:p14="http://schemas.microsoft.com/office/powerpoint/2010/main" val="4152944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B62DCF-4FA6-4A5C-A52D-C0723025E827}" type="slidenum">
              <a:rPr lang="zh-CN" altLang="en-US" smtClean="0"/>
              <a:t>22</a:t>
            </a:fld>
            <a:endParaRPr lang="zh-CN" altLang="en-US"/>
          </a:p>
        </p:txBody>
      </p:sp>
    </p:spTree>
    <p:extLst>
      <p:ext uri="{BB962C8B-B14F-4D97-AF65-F5344CB8AC3E}">
        <p14:creationId xmlns:p14="http://schemas.microsoft.com/office/powerpoint/2010/main" val="590210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1874511312"/>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3881849096"/>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2893673635"/>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46480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73336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629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521"/>
            <a:ext cx="4038600"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7171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52252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14809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54816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90131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2790501549"/>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61920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1972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042"/>
            <a:ext cx="2057400"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042"/>
            <a:ext cx="6019800"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7160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233521020"/>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2C2367D-6DD9-4A5C-B8E0-AB1017AD7745}" type="slidenum">
              <a:rPr lang="zh-CN" altLang="en-US" smtClean="0"/>
              <a:t>‹#›</a:t>
            </a:fld>
            <a:endParaRPr lang="zh-CN" altLang="en-US"/>
          </a:p>
        </p:txBody>
      </p:sp>
      <p:sp>
        <p:nvSpPr>
          <p:cNvPr id="9" name="矩形 8"/>
          <p:cNvSpPr/>
          <p:nvPr userDrawn="1"/>
        </p:nvSpPr>
        <p:spPr>
          <a:xfrm>
            <a:off x="7325484" y="4789777"/>
            <a:ext cx="775136" cy="246221"/>
          </a:xfrm>
          <a:prstGeom prst="rect">
            <a:avLst/>
          </a:prstGeom>
        </p:spPr>
        <p:txBody>
          <a:bodyPr wrap="square">
            <a:spAutoFit/>
          </a:bodyPr>
          <a:lstStyle/>
          <a:p>
            <a:pPr defTabSz="914400"/>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模板下载：</a:t>
            </a:r>
            <a:r>
              <a:rPr lang="en-US" altLang="zh-CN" sz="100" dirty="0">
                <a:solidFill>
                  <a:schemeClr val="bg1">
                    <a:lumMod val="85000"/>
                  </a:schemeClr>
                </a:solidFill>
                <a:ea typeface="宋体"/>
              </a:rPr>
              <a:t>www.1ppt.com/moban/     </a:t>
            </a:r>
            <a:r>
              <a:rPr lang="zh-CN" altLang="en-US" sz="100" dirty="0">
                <a:solidFill>
                  <a:schemeClr val="bg1">
                    <a:lumMod val="85000"/>
                  </a:schemeClr>
                </a:solidFill>
                <a:ea typeface="宋体"/>
              </a:rPr>
              <a:t>行业</a:t>
            </a:r>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模板：</a:t>
            </a:r>
            <a:r>
              <a:rPr lang="en-US" altLang="zh-CN" sz="100" dirty="0">
                <a:solidFill>
                  <a:schemeClr val="bg1">
                    <a:lumMod val="85000"/>
                  </a:schemeClr>
                </a:solidFill>
                <a:ea typeface="宋体"/>
              </a:rPr>
              <a:t>www.1ppt.com/hangye/ </a:t>
            </a:r>
          </a:p>
          <a:p>
            <a:pPr defTabSz="914400"/>
            <a:r>
              <a:rPr lang="zh-CN" altLang="en-US" sz="100" dirty="0">
                <a:solidFill>
                  <a:schemeClr val="bg1">
                    <a:lumMod val="85000"/>
                  </a:schemeClr>
                </a:solidFill>
                <a:ea typeface="宋体"/>
              </a:rPr>
              <a:t>节日</a:t>
            </a:r>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模板：</a:t>
            </a:r>
            <a:r>
              <a:rPr lang="en-US" altLang="zh-CN" sz="100" dirty="0">
                <a:solidFill>
                  <a:schemeClr val="bg1">
                    <a:lumMod val="85000"/>
                  </a:schemeClr>
                </a:solidFill>
                <a:ea typeface="宋体"/>
              </a:rPr>
              <a:t>www.1ppt.com/jieri/           PPT</a:t>
            </a:r>
            <a:r>
              <a:rPr lang="zh-CN" altLang="en-US" sz="100" dirty="0">
                <a:solidFill>
                  <a:schemeClr val="bg1">
                    <a:lumMod val="85000"/>
                  </a:schemeClr>
                </a:solidFill>
                <a:ea typeface="宋体"/>
              </a:rPr>
              <a:t>素材下载：</a:t>
            </a:r>
            <a:r>
              <a:rPr lang="en-US" altLang="zh-CN" sz="100" dirty="0">
                <a:solidFill>
                  <a:schemeClr val="bg1">
                    <a:lumMod val="85000"/>
                  </a:schemeClr>
                </a:solidFill>
                <a:ea typeface="宋体"/>
              </a:rPr>
              <a:t>www.1ppt.com/sucai/</a:t>
            </a:r>
          </a:p>
          <a:p>
            <a:pPr defTabSz="914400"/>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背景图片：</a:t>
            </a:r>
            <a:r>
              <a:rPr lang="en-US" altLang="zh-CN" sz="100" dirty="0">
                <a:solidFill>
                  <a:schemeClr val="bg1">
                    <a:lumMod val="85000"/>
                  </a:schemeClr>
                </a:solidFill>
                <a:ea typeface="宋体"/>
              </a:rPr>
              <a:t>www.1ppt.com/beijing/      PPT</a:t>
            </a:r>
            <a:r>
              <a:rPr lang="zh-CN" altLang="en-US" sz="100" dirty="0">
                <a:solidFill>
                  <a:schemeClr val="bg1">
                    <a:lumMod val="85000"/>
                  </a:schemeClr>
                </a:solidFill>
                <a:ea typeface="宋体"/>
              </a:rPr>
              <a:t>图表下载：</a:t>
            </a:r>
            <a:r>
              <a:rPr lang="en-US" altLang="zh-CN" sz="100" dirty="0">
                <a:solidFill>
                  <a:schemeClr val="bg1">
                    <a:lumMod val="85000"/>
                  </a:schemeClr>
                </a:solidFill>
                <a:ea typeface="宋体"/>
              </a:rPr>
              <a:t>www.1ppt.com/tubiao/      </a:t>
            </a:r>
          </a:p>
          <a:p>
            <a:pPr defTabSz="914400"/>
            <a:r>
              <a:rPr lang="zh-CN" altLang="en-US" sz="100" dirty="0">
                <a:solidFill>
                  <a:schemeClr val="bg1">
                    <a:lumMod val="85000"/>
                  </a:schemeClr>
                </a:solidFill>
                <a:ea typeface="宋体"/>
              </a:rPr>
              <a:t>优秀</a:t>
            </a:r>
            <a:r>
              <a:rPr lang="en-US" altLang="zh-CN" sz="100" dirty="0">
                <a:solidFill>
                  <a:schemeClr val="bg1">
                    <a:lumMod val="85000"/>
                  </a:schemeClr>
                </a:solidFill>
                <a:ea typeface="宋体"/>
              </a:rPr>
              <a:t>PPT</a:t>
            </a:r>
            <a:r>
              <a:rPr lang="zh-CN" altLang="en-US" sz="100" dirty="0">
                <a:solidFill>
                  <a:schemeClr val="bg1">
                    <a:lumMod val="85000"/>
                  </a:schemeClr>
                </a:solidFill>
                <a:ea typeface="宋体"/>
              </a:rPr>
              <a:t>下载：</a:t>
            </a:r>
            <a:r>
              <a:rPr lang="en-US" altLang="zh-CN" sz="100" dirty="0">
                <a:solidFill>
                  <a:schemeClr val="bg1">
                    <a:lumMod val="85000"/>
                  </a:schemeClr>
                </a:solidFill>
                <a:ea typeface="宋体"/>
              </a:rPr>
              <a:t>www.1ppt.com/xiazai/        PPT</a:t>
            </a:r>
            <a:r>
              <a:rPr lang="zh-CN" altLang="en-US" sz="100" dirty="0">
                <a:solidFill>
                  <a:schemeClr val="bg1">
                    <a:lumMod val="85000"/>
                  </a:schemeClr>
                </a:solidFill>
                <a:ea typeface="宋体"/>
              </a:rPr>
              <a:t>教程： </a:t>
            </a:r>
            <a:r>
              <a:rPr lang="en-US" altLang="zh-CN" sz="100" dirty="0">
                <a:solidFill>
                  <a:schemeClr val="bg1">
                    <a:lumMod val="85000"/>
                  </a:schemeClr>
                </a:solidFill>
                <a:ea typeface="宋体"/>
              </a:rPr>
              <a:t>www.1ppt.com/powerpoint/      </a:t>
            </a:r>
          </a:p>
          <a:p>
            <a:pPr defTabSz="914400"/>
            <a:r>
              <a:rPr lang="en-US" altLang="zh-CN" sz="100" dirty="0">
                <a:solidFill>
                  <a:schemeClr val="bg1">
                    <a:lumMod val="85000"/>
                  </a:schemeClr>
                </a:solidFill>
                <a:ea typeface="宋体"/>
              </a:rPr>
              <a:t>Word</a:t>
            </a:r>
            <a:r>
              <a:rPr lang="zh-CN" altLang="en-US" sz="100" dirty="0">
                <a:solidFill>
                  <a:schemeClr val="bg1">
                    <a:lumMod val="85000"/>
                  </a:schemeClr>
                </a:solidFill>
                <a:ea typeface="宋体"/>
              </a:rPr>
              <a:t>教程： </a:t>
            </a:r>
            <a:r>
              <a:rPr lang="en-US" altLang="zh-CN" sz="100" dirty="0">
                <a:solidFill>
                  <a:schemeClr val="bg1">
                    <a:lumMod val="85000"/>
                  </a:schemeClr>
                </a:solidFill>
                <a:ea typeface="宋体"/>
              </a:rPr>
              <a:t>www.1ppt.com/word/              Excel</a:t>
            </a:r>
            <a:r>
              <a:rPr lang="zh-CN" altLang="en-US" sz="100" dirty="0">
                <a:solidFill>
                  <a:schemeClr val="bg1">
                    <a:lumMod val="85000"/>
                  </a:schemeClr>
                </a:solidFill>
                <a:ea typeface="宋体"/>
              </a:rPr>
              <a:t>教程：</a:t>
            </a:r>
            <a:r>
              <a:rPr lang="en-US" altLang="zh-CN" sz="100" dirty="0">
                <a:solidFill>
                  <a:schemeClr val="bg1">
                    <a:lumMod val="85000"/>
                  </a:schemeClr>
                </a:solidFill>
                <a:ea typeface="宋体"/>
              </a:rPr>
              <a:t>www.1ppt.com/excel/  </a:t>
            </a:r>
          </a:p>
          <a:p>
            <a:pPr defTabSz="914400"/>
            <a:r>
              <a:rPr lang="zh-CN" altLang="en-US" sz="100" dirty="0">
                <a:solidFill>
                  <a:schemeClr val="bg1">
                    <a:lumMod val="85000"/>
                  </a:schemeClr>
                </a:solidFill>
                <a:ea typeface="宋体"/>
              </a:rPr>
              <a:t>资料下载：</a:t>
            </a:r>
            <a:r>
              <a:rPr lang="en-US" altLang="zh-CN" sz="100" dirty="0">
                <a:solidFill>
                  <a:schemeClr val="bg1">
                    <a:lumMod val="85000"/>
                  </a:schemeClr>
                </a:solidFill>
                <a:ea typeface="宋体"/>
              </a:rPr>
              <a:t>www.1ppt.com/ziliao/                PPT</a:t>
            </a:r>
            <a:r>
              <a:rPr lang="zh-CN" altLang="en-US" sz="100" dirty="0">
                <a:solidFill>
                  <a:schemeClr val="bg1">
                    <a:lumMod val="85000"/>
                  </a:schemeClr>
                </a:solidFill>
                <a:ea typeface="宋体"/>
              </a:rPr>
              <a:t>课件下载：</a:t>
            </a:r>
            <a:r>
              <a:rPr lang="en-US" altLang="zh-CN" sz="100" dirty="0">
                <a:solidFill>
                  <a:schemeClr val="bg1">
                    <a:lumMod val="85000"/>
                  </a:schemeClr>
                </a:solidFill>
                <a:ea typeface="宋体"/>
              </a:rPr>
              <a:t>www.1ppt.com/kejian/ </a:t>
            </a:r>
          </a:p>
          <a:p>
            <a:pPr defTabSz="914400"/>
            <a:r>
              <a:rPr lang="zh-CN" altLang="en-US" sz="100" dirty="0">
                <a:solidFill>
                  <a:schemeClr val="bg1">
                    <a:lumMod val="85000"/>
                  </a:schemeClr>
                </a:solidFill>
                <a:ea typeface="宋体"/>
              </a:rPr>
              <a:t>范文下载：</a:t>
            </a:r>
            <a:r>
              <a:rPr lang="en-US" altLang="zh-CN" sz="100" dirty="0">
                <a:solidFill>
                  <a:schemeClr val="bg1">
                    <a:lumMod val="85000"/>
                  </a:schemeClr>
                </a:solidFill>
                <a:ea typeface="宋体"/>
              </a:rPr>
              <a:t>www.1ppt.com/fanwen/             </a:t>
            </a:r>
            <a:r>
              <a:rPr lang="zh-CN" altLang="en-US" sz="100" dirty="0">
                <a:solidFill>
                  <a:schemeClr val="bg1">
                    <a:lumMod val="85000"/>
                  </a:schemeClr>
                </a:solidFill>
                <a:ea typeface="宋体"/>
              </a:rPr>
              <a:t>试卷下载：</a:t>
            </a:r>
            <a:r>
              <a:rPr lang="en-US" altLang="zh-CN" sz="100" dirty="0">
                <a:solidFill>
                  <a:schemeClr val="bg1">
                    <a:lumMod val="85000"/>
                  </a:schemeClr>
                </a:solidFill>
                <a:ea typeface="宋体"/>
              </a:rPr>
              <a:t>www.1ppt.com/shiti/  </a:t>
            </a:r>
          </a:p>
          <a:p>
            <a:pPr defTabSz="914400"/>
            <a:r>
              <a:rPr lang="zh-CN" altLang="en-US" sz="100" dirty="0">
                <a:solidFill>
                  <a:schemeClr val="bg1">
                    <a:lumMod val="85000"/>
                  </a:schemeClr>
                </a:solidFill>
                <a:ea typeface="宋体"/>
              </a:rPr>
              <a:t>教案下载：</a:t>
            </a:r>
            <a:r>
              <a:rPr lang="en-US" altLang="zh-CN" sz="100" dirty="0">
                <a:solidFill>
                  <a:schemeClr val="bg1">
                    <a:lumMod val="85000"/>
                  </a:schemeClr>
                </a:solidFill>
                <a:ea typeface="宋体"/>
              </a:rPr>
              <a:t>www.1ppt.com/jiaoan/  </a:t>
            </a:r>
            <a:r>
              <a:rPr lang="en-US" altLang="zh-CN" sz="100" dirty="0" smtClean="0">
                <a:solidFill>
                  <a:schemeClr val="bg1">
                    <a:lumMod val="85000"/>
                  </a:schemeClr>
                </a:solidFill>
                <a:ea typeface="宋体"/>
              </a:rPr>
              <a:t>      </a:t>
            </a:r>
            <a:endParaRPr lang="en-US" altLang="zh-CN" sz="100" dirty="0">
              <a:solidFill>
                <a:schemeClr val="bg1">
                  <a:lumMod val="85000"/>
                </a:schemeClr>
              </a:solidFill>
              <a:ea typeface="宋体"/>
            </a:endParaRPr>
          </a:p>
          <a:p>
            <a:pPr defTabSz="914400"/>
            <a:r>
              <a:rPr lang="zh-CN" altLang="en-US" sz="100" dirty="0" smtClean="0">
                <a:solidFill>
                  <a:schemeClr val="bg1">
                    <a:lumMod val="85000"/>
                  </a:schemeClr>
                </a:solidFill>
                <a:ea typeface="宋体"/>
              </a:rPr>
              <a:t>字体下载：</a:t>
            </a:r>
            <a:r>
              <a:rPr lang="en-US" altLang="zh-CN" sz="100" dirty="0" smtClean="0">
                <a:solidFill>
                  <a:schemeClr val="bg1">
                    <a:lumMod val="85000"/>
                  </a:schemeClr>
                </a:solidFill>
                <a:ea typeface="宋体"/>
              </a:rPr>
              <a:t>www.1ppt.com/ziti/</a:t>
            </a:r>
            <a:endParaRPr lang="en-US" altLang="zh-CN" sz="100" dirty="0">
              <a:solidFill>
                <a:schemeClr val="bg1">
                  <a:lumMod val="85000"/>
                </a:schemeClr>
              </a:solidFill>
              <a:ea typeface="宋体"/>
            </a:endParaRPr>
          </a:p>
          <a:p>
            <a:pPr defTabSz="914400"/>
            <a:r>
              <a:rPr lang="en-US" altLang="zh-CN" sz="100" dirty="0">
                <a:solidFill>
                  <a:schemeClr val="bg1">
                    <a:lumMod val="85000"/>
                  </a:schemeClr>
                </a:solidFill>
                <a:ea typeface="宋体"/>
              </a:rPr>
              <a:t> </a:t>
            </a:r>
            <a:endParaRPr lang="zh-CN" altLang="en-US" sz="100" dirty="0">
              <a:solidFill>
                <a:schemeClr val="bg1">
                  <a:lumMod val="85000"/>
                </a:schemeClr>
              </a:solidFill>
              <a:ea typeface="宋体"/>
            </a:endParaRPr>
          </a:p>
        </p:txBody>
      </p:sp>
    </p:spTree>
    <p:extLst>
      <p:ext uri="{BB962C8B-B14F-4D97-AF65-F5344CB8AC3E}">
        <p14:creationId xmlns:p14="http://schemas.microsoft.com/office/powerpoint/2010/main" val="1767209736"/>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2368899010"/>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3006936699"/>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582753409"/>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3566068770"/>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12B8F931-1C39-45FB-B94A-0A5F622B0500}" type="datetimeFigureOut">
              <a:rPr lang="zh-CN" altLang="en-US" smtClean="0"/>
              <a:t>2019/3/5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4035904087"/>
      </p:ext>
    </p:extLst>
  </p:cSld>
  <p:clrMapOvr>
    <a:masterClrMapping/>
  </p:clrMapOvr>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2B8F931-1C39-45FB-B94A-0A5F622B0500}" type="datetimeFigureOut">
              <a:rPr lang="zh-CN" altLang="en-US" smtClean="0"/>
              <a:t>2019/3/5</a:t>
            </a:fld>
            <a:endParaRPr lang="zh-CN" altLang="en-US"/>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62C2367D-6DD9-4A5C-B8E0-AB1017AD7745}" type="slidenum">
              <a:rPr lang="zh-CN" altLang="en-US" smtClean="0"/>
              <a:t>‹#›</a:t>
            </a:fld>
            <a:endParaRPr lang="zh-CN" altLang="en-US"/>
          </a:p>
        </p:txBody>
      </p:sp>
    </p:spTree>
    <p:extLst>
      <p:ext uri="{BB962C8B-B14F-4D97-AF65-F5344CB8AC3E}">
        <p14:creationId xmlns:p14="http://schemas.microsoft.com/office/powerpoint/2010/main" val="14328317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250" advClick="0" advTm="0">
        <p14:prism isInverted="1"/>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5113883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文本框 23">
            <a:extLst>
              <a:ext uri="{FF2B5EF4-FFF2-40B4-BE49-F238E27FC236}">
                <a16:creationId xmlns:a16="http://schemas.microsoft.com/office/drawing/2014/main" xmlns="" id="{97326D17-2485-4EBC-B58B-E9305DF8CCCF}"/>
              </a:ext>
            </a:extLst>
          </p:cNvPr>
          <p:cNvSpPr txBox="1"/>
          <p:nvPr/>
        </p:nvSpPr>
        <p:spPr>
          <a:xfrm>
            <a:off x="4392640" y="1325300"/>
            <a:ext cx="1292662" cy="1996700"/>
          </a:xfrm>
          <a:prstGeom prst="rect">
            <a:avLst/>
          </a:prstGeom>
          <a:noFill/>
        </p:spPr>
        <p:txBody>
          <a:bodyPr vert="eaVert" wrap="none" rtlCol="0">
            <a:spAutoFit/>
          </a:bodyPr>
          <a:lstStyle/>
          <a:p>
            <a:pPr algn="l"/>
            <a:r>
              <a:rPr lang="zh-CN" altLang="en-US" sz="72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诗词</a:t>
            </a:r>
            <a:endParaRPr sz="72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5" name="文本框 24">
            <a:extLst>
              <a:ext uri="{FF2B5EF4-FFF2-40B4-BE49-F238E27FC236}">
                <a16:creationId xmlns:a16="http://schemas.microsoft.com/office/drawing/2014/main" xmlns="" id="{1A6E70CB-04B8-46CE-AA4C-D229C60DFED8}"/>
              </a:ext>
            </a:extLst>
          </p:cNvPr>
          <p:cNvSpPr txBox="1"/>
          <p:nvPr/>
        </p:nvSpPr>
        <p:spPr>
          <a:xfrm>
            <a:off x="3427608" y="1654724"/>
            <a:ext cx="1292662" cy="1996700"/>
          </a:xfrm>
          <a:prstGeom prst="rect">
            <a:avLst/>
          </a:prstGeom>
          <a:noFill/>
        </p:spPr>
        <p:txBody>
          <a:bodyPr vert="eaVert" wrap="none" rtlCol="0">
            <a:spAutoFit/>
          </a:bodyPr>
          <a:lstStyle/>
          <a:p>
            <a:pPr algn="l"/>
            <a:r>
              <a:rPr lang="zh-CN" altLang="en-US" sz="72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歌赋</a:t>
            </a:r>
            <a:endParaRPr sz="72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Tree>
    <p:extLst>
      <p:ext uri="{BB962C8B-B14F-4D97-AF65-F5344CB8AC3E}">
        <p14:creationId xmlns:p14="http://schemas.microsoft.com/office/powerpoint/2010/main" val="3674203959"/>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 calcmode="lin" valueType="num">
                                      <p:cBhvr>
                                        <p:cTn id="9" dur="500" fill="hold"/>
                                        <p:tgtEl>
                                          <p:spTgt spid="24"/>
                                        </p:tgtEl>
                                        <p:attrNameLst>
                                          <p:attrName>ppt_x</p:attrName>
                                        </p:attrNameLst>
                                      </p:cBhvr>
                                      <p:tavLst>
                                        <p:tav tm="0">
                                          <p:val>
                                            <p:fltVal val="0.5"/>
                                          </p:val>
                                        </p:tav>
                                        <p:tav tm="100000">
                                          <p:val>
                                            <p:strVal val="#ppt_x"/>
                                          </p:val>
                                        </p:tav>
                                      </p:tavLst>
                                    </p:anim>
                                    <p:anim calcmode="lin" valueType="num">
                                      <p:cBhvr>
                                        <p:cTn id="10" dur="500" fill="hold"/>
                                        <p:tgtEl>
                                          <p:spTgt spid="24"/>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 calcmode="lin" valueType="num">
                                      <p:cBhvr>
                                        <p:cTn id="16" dur="500" fill="hold"/>
                                        <p:tgtEl>
                                          <p:spTgt spid="25"/>
                                        </p:tgtEl>
                                        <p:attrNameLst>
                                          <p:attrName>ppt_x</p:attrName>
                                        </p:attrNameLst>
                                      </p:cBhvr>
                                      <p:tavLst>
                                        <p:tav tm="0">
                                          <p:val>
                                            <p:fltVal val="0.5"/>
                                          </p:val>
                                        </p:tav>
                                        <p:tav tm="100000">
                                          <p:val>
                                            <p:strVal val="#ppt_x"/>
                                          </p:val>
                                        </p:tav>
                                      </p:tavLst>
                                    </p:anim>
                                    <p:anim calcmode="lin" valueType="num">
                                      <p:cBhvr>
                                        <p:cTn id="17" dur="500" fill="hold"/>
                                        <p:tgtEl>
                                          <p:spTgt spid="2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617662" y="1426003"/>
            <a:ext cx="3070098" cy="530925"/>
          </a:xfrm>
          <a:prstGeom prst="rect">
            <a:avLst/>
          </a:prstGeom>
        </p:spPr>
        <p:txBody>
          <a:bodyPr wrap="square" lIns="68589" tIns="34295" rIns="68589" bIns="34295">
            <a:spAutoFit/>
          </a:bodyPr>
          <a:lstStyle/>
          <a:p>
            <a:r>
              <a:rPr lang="zh-CN" altLang="en-US" sz="10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单击此处编辑您要的内容，建议您在展示时采用微软雅黑字体，本模版所有图形线条及其相应素材均可自由编辑、改色、替换。</a:t>
            </a:r>
          </a:p>
        </p:txBody>
      </p:sp>
      <p:sp>
        <p:nvSpPr>
          <p:cNvPr id="11" name="矩形 10"/>
          <p:cNvSpPr/>
          <p:nvPr/>
        </p:nvSpPr>
        <p:spPr>
          <a:xfrm>
            <a:off x="666358" y="2861104"/>
            <a:ext cx="3155954" cy="498598"/>
          </a:xfrm>
          <a:prstGeom prst="rect">
            <a:avLst/>
          </a:prstGeom>
          <a:noFill/>
        </p:spPr>
        <p:txBody>
          <a:bodyPr wrap="square" lIns="0" tIns="0" rIns="0" bIns="0" rtlCol="0" anchor="t" anchorCtr="0">
            <a:spAutoFit/>
          </a:bodyPr>
          <a:lstStyle/>
          <a:p>
            <a:pPr defTabSz="912617">
              <a:lnSpc>
                <a:spcPct val="120000"/>
              </a:lnSpc>
              <a:spcBef>
                <a:spcPct val="20000"/>
              </a:spcBef>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单击此处编辑您要的内容，建议您在展示时采用微软雅黑字体，本模版所有图形线条及其相应素材均可自由编辑、改色、替换。更多使用说明和作品请详阅模版最末的使用手册。</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2" name="TextBox 13"/>
          <p:cNvSpPr txBox="1"/>
          <p:nvPr/>
        </p:nvSpPr>
        <p:spPr>
          <a:xfrm>
            <a:off x="666358" y="2550744"/>
            <a:ext cx="2064659" cy="184723"/>
          </a:xfrm>
          <a:prstGeom prst="rect">
            <a:avLst/>
          </a:prstGeom>
          <a:noFill/>
        </p:spPr>
        <p:txBody>
          <a:bodyPr wrap="square" lIns="0" tIns="0" rIns="0" bIns="0" rtlCol="0" anchor="t" anchorCtr="0">
            <a:spAutoFit/>
          </a:bodyPr>
          <a:lstStyle/>
          <a:p>
            <a:pPr defTabSz="912617">
              <a:spcBef>
                <a:spcPct val="20000"/>
              </a:spcBef>
              <a:defRPr/>
            </a:pPr>
            <a:r>
              <a:rPr lang="zh-CN" altLang="en-US" sz="1200" b="1"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单击编辑标题</a:t>
            </a:r>
            <a:endParaRPr lang="en-US" sz="1200" b="1"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8" name="矩形 7">
            <a:extLst>
              <a:ext uri="{FF2B5EF4-FFF2-40B4-BE49-F238E27FC236}">
                <a16:creationId xmlns:a16="http://schemas.microsoft.com/office/drawing/2014/main" xmlns="" id="{54864E16-E20F-4565-9787-9CB8707F4792}"/>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9" name="图片 8">
            <a:extLst>
              <a:ext uri="{FF2B5EF4-FFF2-40B4-BE49-F238E27FC236}">
                <a16:creationId xmlns:a16="http://schemas.microsoft.com/office/drawing/2014/main" xmlns="" id="{6A782CB0-7C4A-4609-AC4C-E04FBACC4B2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89682" y="-165799"/>
            <a:ext cx="4520635" cy="5142857"/>
          </a:xfrm>
          <a:prstGeom prst="rect">
            <a:avLst/>
          </a:prstGeom>
        </p:spPr>
      </p:pic>
    </p:spTree>
    <p:extLst>
      <p:ext uri="{BB962C8B-B14F-4D97-AF65-F5344CB8AC3E}">
        <p14:creationId xmlns:p14="http://schemas.microsoft.com/office/powerpoint/2010/main" val="2924895232"/>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884904" y="1657047"/>
            <a:ext cx="2374872" cy="253477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9" name="矩形 18"/>
          <p:cNvSpPr/>
          <p:nvPr/>
        </p:nvSpPr>
        <p:spPr>
          <a:xfrm>
            <a:off x="1328823" y="1850279"/>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9" name="矩形 8">
            <a:extLst>
              <a:ext uri="{FF2B5EF4-FFF2-40B4-BE49-F238E27FC236}">
                <a16:creationId xmlns:a16="http://schemas.microsoft.com/office/drawing/2014/main" xmlns="" id="{FB37A806-AF04-45EB-89DB-ED63013233EB}"/>
              </a:ext>
            </a:extLst>
          </p:cNvPr>
          <p:cNvSpPr/>
          <p:nvPr/>
        </p:nvSpPr>
        <p:spPr>
          <a:xfrm>
            <a:off x="3431137" y="1657047"/>
            <a:ext cx="2374872" cy="253477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0" name="矩形 9">
            <a:extLst>
              <a:ext uri="{FF2B5EF4-FFF2-40B4-BE49-F238E27FC236}">
                <a16:creationId xmlns:a16="http://schemas.microsoft.com/office/drawing/2014/main" xmlns="" id="{9975B40E-B325-4208-95A7-70A09CC9CD4B}"/>
              </a:ext>
            </a:extLst>
          </p:cNvPr>
          <p:cNvSpPr/>
          <p:nvPr/>
        </p:nvSpPr>
        <p:spPr>
          <a:xfrm>
            <a:off x="3875056" y="1850279"/>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1" name="矩形 10">
            <a:extLst>
              <a:ext uri="{FF2B5EF4-FFF2-40B4-BE49-F238E27FC236}">
                <a16:creationId xmlns:a16="http://schemas.microsoft.com/office/drawing/2014/main" xmlns="" id="{35F09FE4-9277-44FF-BE1F-0133FC838DF0}"/>
              </a:ext>
            </a:extLst>
          </p:cNvPr>
          <p:cNvSpPr/>
          <p:nvPr/>
        </p:nvSpPr>
        <p:spPr>
          <a:xfrm>
            <a:off x="5963323" y="1657047"/>
            <a:ext cx="2374872" cy="2534773"/>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2" name="矩形 11">
            <a:extLst>
              <a:ext uri="{FF2B5EF4-FFF2-40B4-BE49-F238E27FC236}">
                <a16:creationId xmlns:a16="http://schemas.microsoft.com/office/drawing/2014/main" xmlns="" id="{BC588788-CAE7-4744-A118-C189859E0127}"/>
              </a:ext>
            </a:extLst>
          </p:cNvPr>
          <p:cNvSpPr/>
          <p:nvPr/>
        </p:nvSpPr>
        <p:spPr>
          <a:xfrm>
            <a:off x="6407242" y="1850279"/>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grpSp>
        <p:nvGrpSpPr>
          <p:cNvPr id="30" name="组合 29">
            <a:extLst>
              <a:ext uri="{FF2B5EF4-FFF2-40B4-BE49-F238E27FC236}">
                <a16:creationId xmlns:a16="http://schemas.microsoft.com/office/drawing/2014/main" xmlns="" id="{32A71C52-E4FF-4414-86B1-341CA3B78769}"/>
              </a:ext>
            </a:extLst>
          </p:cNvPr>
          <p:cNvGrpSpPr/>
          <p:nvPr/>
        </p:nvGrpSpPr>
        <p:grpSpPr>
          <a:xfrm>
            <a:off x="894920" y="3906927"/>
            <a:ext cx="498338" cy="504355"/>
            <a:chOff x="894920" y="3430408"/>
            <a:chExt cx="498338" cy="504355"/>
          </a:xfrm>
          <a:solidFill>
            <a:srgbClr val="A88C6F"/>
          </a:solidFill>
        </p:grpSpPr>
        <p:sp>
          <p:nvSpPr>
            <p:cNvPr id="24" name="弦形 23">
              <a:extLst>
                <a:ext uri="{FF2B5EF4-FFF2-40B4-BE49-F238E27FC236}">
                  <a16:creationId xmlns:a16="http://schemas.microsoft.com/office/drawing/2014/main" xmlns="" id="{B7FB227C-950D-432E-9DE7-70209B2EA8D4}"/>
                </a:ext>
              </a:extLst>
            </p:cNvPr>
            <p:cNvSpPr/>
            <p:nvPr/>
          </p:nvSpPr>
          <p:spPr>
            <a:xfrm rot="7559517">
              <a:off x="894920" y="3436425"/>
              <a:ext cx="498338" cy="498338"/>
            </a:xfrm>
            <a:prstGeom prst="chord">
              <a:avLst>
                <a:gd name="adj1" fmla="val 2700000"/>
                <a:gd name="adj2" fmla="val 1462039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6" name="文本框 25">
              <a:extLst>
                <a:ext uri="{FF2B5EF4-FFF2-40B4-BE49-F238E27FC236}">
                  <a16:creationId xmlns:a16="http://schemas.microsoft.com/office/drawing/2014/main" xmlns="" id="{EA79315D-1899-42C3-BA4B-C806BCB1EBEF}"/>
                </a:ext>
              </a:extLst>
            </p:cNvPr>
            <p:cNvSpPr txBox="1"/>
            <p:nvPr/>
          </p:nvSpPr>
          <p:spPr>
            <a:xfrm>
              <a:off x="952705" y="3430408"/>
              <a:ext cx="389850" cy="338554"/>
            </a:xfrm>
            <a:prstGeom prst="rect">
              <a:avLst/>
            </a:prstGeom>
            <a:noFill/>
          </p:spPr>
          <p:txBody>
            <a:bodyPr wrap="none" rtlCol="0">
              <a:spAutoFit/>
            </a:bodyPr>
            <a:lstStyle/>
            <a:p>
              <a:r>
                <a:rPr lang="zh-CN" altLang="en-US" sz="16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壹</a:t>
              </a:r>
            </a:p>
          </p:txBody>
        </p:sp>
      </p:grpSp>
      <p:grpSp>
        <p:nvGrpSpPr>
          <p:cNvPr id="29" name="组合 28">
            <a:extLst>
              <a:ext uri="{FF2B5EF4-FFF2-40B4-BE49-F238E27FC236}">
                <a16:creationId xmlns:a16="http://schemas.microsoft.com/office/drawing/2014/main" xmlns="" id="{F8A9B3A5-46ED-4636-9935-6EA1C902126B}"/>
              </a:ext>
            </a:extLst>
          </p:cNvPr>
          <p:cNvGrpSpPr/>
          <p:nvPr/>
        </p:nvGrpSpPr>
        <p:grpSpPr>
          <a:xfrm>
            <a:off x="3418261" y="1425578"/>
            <a:ext cx="574756" cy="574756"/>
            <a:chOff x="3418261" y="949059"/>
            <a:chExt cx="574756" cy="574756"/>
          </a:xfrm>
          <a:solidFill>
            <a:srgbClr val="A88C6F"/>
          </a:solidFill>
        </p:grpSpPr>
        <p:sp>
          <p:nvSpPr>
            <p:cNvPr id="5" name="弦形 4">
              <a:extLst>
                <a:ext uri="{FF2B5EF4-FFF2-40B4-BE49-F238E27FC236}">
                  <a16:creationId xmlns:a16="http://schemas.microsoft.com/office/drawing/2014/main" xmlns="" id="{A1BE5AB3-11BB-42FC-8E09-7D037EFB7D56}"/>
                </a:ext>
              </a:extLst>
            </p:cNvPr>
            <p:cNvSpPr/>
            <p:nvPr/>
          </p:nvSpPr>
          <p:spPr>
            <a:xfrm rot="18333106">
              <a:off x="3418261" y="949059"/>
              <a:ext cx="574756" cy="574756"/>
            </a:xfrm>
            <a:prstGeom prst="chord">
              <a:avLst>
                <a:gd name="adj1" fmla="val 2700000"/>
                <a:gd name="adj2" fmla="val 1462039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7" name="文本框 26">
              <a:extLst>
                <a:ext uri="{FF2B5EF4-FFF2-40B4-BE49-F238E27FC236}">
                  <a16:creationId xmlns:a16="http://schemas.microsoft.com/office/drawing/2014/main" xmlns="" id="{95F16192-0A12-4EE7-99DF-B20A1BA3472F}"/>
                </a:ext>
              </a:extLst>
            </p:cNvPr>
            <p:cNvSpPr txBox="1"/>
            <p:nvPr/>
          </p:nvSpPr>
          <p:spPr>
            <a:xfrm>
              <a:off x="3508770" y="1163946"/>
              <a:ext cx="389850" cy="338554"/>
            </a:xfrm>
            <a:prstGeom prst="rect">
              <a:avLst/>
            </a:prstGeom>
            <a:noFill/>
          </p:spPr>
          <p:txBody>
            <a:bodyPr wrap="none" rtlCol="0">
              <a:spAutoFit/>
            </a:bodyPr>
            <a:lstStyle/>
            <a:p>
              <a:r>
                <a:rPr lang="zh-CN" altLang="en-US" sz="16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贰</a:t>
              </a:r>
            </a:p>
          </p:txBody>
        </p:sp>
      </p:grpSp>
      <p:grpSp>
        <p:nvGrpSpPr>
          <p:cNvPr id="8" name="组合 7">
            <a:extLst>
              <a:ext uri="{FF2B5EF4-FFF2-40B4-BE49-F238E27FC236}">
                <a16:creationId xmlns:a16="http://schemas.microsoft.com/office/drawing/2014/main" xmlns="" id="{8FC77B2D-C64D-409F-9DB1-2F51FACBDB49}"/>
              </a:ext>
            </a:extLst>
          </p:cNvPr>
          <p:cNvGrpSpPr/>
          <p:nvPr/>
        </p:nvGrpSpPr>
        <p:grpSpPr>
          <a:xfrm>
            <a:off x="5984549" y="3888630"/>
            <a:ext cx="498338" cy="522652"/>
            <a:chOff x="5984549" y="3412111"/>
            <a:chExt cx="498338" cy="522652"/>
          </a:xfrm>
          <a:solidFill>
            <a:srgbClr val="A88C6F"/>
          </a:solidFill>
        </p:grpSpPr>
        <p:sp>
          <p:nvSpPr>
            <p:cNvPr id="25" name="弦形 24">
              <a:extLst>
                <a:ext uri="{FF2B5EF4-FFF2-40B4-BE49-F238E27FC236}">
                  <a16:creationId xmlns:a16="http://schemas.microsoft.com/office/drawing/2014/main" xmlns="" id="{BDC608D7-F7A4-4857-B869-4232B9F6F51A}"/>
                </a:ext>
              </a:extLst>
            </p:cNvPr>
            <p:cNvSpPr/>
            <p:nvPr/>
          </p:nvSpPr>
          <p:spPr>
            <a:xfrm rot="7559517">
              <a:off x="5984549" y="3436425"/>
              <a:ext cx="498338" cy="498338"/>
            </a:xfrm>
            <a:prstGeom prst="chord">
              <a:avLst>
                <a:gd name="adj1" fmla="val 2700000"/>
                <a:gd name="adj2" fmla="val 1462039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8" name="文本框 27">
              <a:extLst>
                <a:ext uri="{FF2B5EF4-FFF2-40B4-BE49-F238E27FC236}">
                  <a16:creationId xmlns:a16="http://schemas.microsoft.com/office/drawing/2014/main" xmlns="" id="{70AC4399-F345-4DBC-9566-E4C94C9D9D19}"/>
                </a:ext>
              </a:extLst>
            </p:cNvPr>
            <p:cNvSpPr txBox="1"/>
            <p:nvPr/>
          </p:nvSpPr>
          <p:spPr>
            <a:xfrm>
              <a:off x="6045171" y="3412111"/>
              <a:ext cx="389850" cy="338554"/>
            </a:xfrm>
            <a:prstGeom prst="rect">
              <a:avLst/>
            </a:prstGeom>
            <a:noFill/>
          </p:spPr>
          <p:txBody>
            <a:bodyPr wrap="none" rtlCol="0">
              <a:spAutoFit/>
            </a:bodyPr>
            <a:lstStyle/>
            <a:p>
              <a:r>
                <a:rPr lang="zh-CN" altLang="en-US" sz="16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叁</a:t>
              </a:r>
            </a:p>
          </p:txBody>
        </p:sp>
      </p:grpSp>
      <p:sp>
        <p:nvSpPr>
          <p:cNvPr id="20" name="矩形 19">
            <a:extLst>
              <a:ext uri="{FF2B5EF4-FFF2-40B4-BE49-F238E27FC236}">
                <a16:creationId xmlns:a16="http://schemas.microsoft.com/office/drawing/2014/main" xmlns="" id="{4FC94457-9533-4F8B-80A8-066BFB5F1C7B}"/>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Tree>
    <p:extLst>
      <p:ext uri="{BB962C8B-B14F-4D97-AF65-F5344CB8AC3E}">
        <p14:creationId xmlns:p14="http://schemas.microsoft.com/office/powerpoint/2010/main" val="2070540121"/>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par>
                          <p:cTn id="8" fill="hold">
                            <p:stCondLst>
                              <p:cond delay="500"/>
                            </p:stCondLst>
                            <p:childTnLst>
                              <p:par>
                                <p:cTn id="9" presetID="10" presetClass="entr" presetSubtype="0" fill="hold" grpId="0" nodeType="afterEffect" nodePh="1">
                                  <p:stCondLst>
                                    <p:cond delay="0"/>
                                  </p:stCondLst>
                                  <p:endCondLst>
                                    <p:cond evt="begin" delay="0">
                                      <p:tn val="9"/>
                                    </p:cond>
                                  </p:end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1250"/>
                                        <p:tgtEl>
                                          <p:spTgt spid="19"/>
                                        </p:tgtEl>
                                      </p:cBhvr>
                                    </p:animEffect>
                                    <p:anim calcmode="lin" valueType="num">
                                      <p:cBhvr>
                                        <p:cTn id="16" dur="1250" fill="hold"/>
                                        <p:tgtEl>
                                          <p:spTgt spid="19"/>
                                        </p:tgtEl>
                                        <p:attrNameLst>
                                          <p:attrName>ppt_x</p:attrName>
                                        </p:attrNameLst>
                                      </p:cBhvr>
                                      <p:tavLst>
                                        <p:tav tm="0">
                                          <p:val>
                                            <p:strVal val="#ppt_x"/>
                                          </p:val>
                                        </p:tav>
                                        <p:tav tm="100000">
                                          <p:val>
                                            <p:strVal val="#ppt_x"/>
                                          </p:val>
                                        </p:tav>
                                      </p:tavLst>
                                    </p:anim>
                                    <p:anim calcmode="lin" valueType="num">
                                      <p:cBhvr>
                                        <p:cTn id="17" dur="1250" fill="hold"/>
                                        <p:tgtEl>
                                          <p:spTgt spid="19"/>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10" presetClass="entr" presetSubtype="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childTnLst>
                          </p:cTn>
                        </p:par>
                        <p:par>
                          <p:cTn id="22" fill="hold">
                            <p:stCondLst>
                              <p:cond delay="2750"/>
                            </p:stCondLst>
                            <p:childTnLst>
                              <p:par>
                                <p:cTn id="23" presetID="10" presetClass="entr" presetSubtype="0" fill="hold" grpId="0" nodeType="afterEffect" nodePh="1">
                                  <p:stCondLst>
                                    <p:cond delay="0"/>
                                  </p:stCondLst>
                                  <p:endCondLst>
                                    <p:cond evt="begin" delay="0">
                                      <p:tn val="23"/>
                                    </p:cond>
                                  </p:end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par>
                          <p:cTn id="26" fill="hold">
                            <p:stCondLst>
                              <p:cond delay="3250"/>
                            </p:stCondLst>
                            <p:childTnLst>
                              <p:par>
                                <p:cTn id="27" presetID="42"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250"/>
                                        <p:tgtEl>
                                          <p:spTgt spid="10"/>
                                        </p:tgtEl>
                                      </p:cBhvr>
                                    </p:animEffect>
                                    <p:anim calcmode="lin" valueType="num">
                                      <p:cBhvr>
                                        <p:cTn id="30" dur="1250" fill="hold"/>
                                        <p:tgtEl>
                                          <p:spTgt spid="10"/>
                                        </p:tgtEl>
                                        <p:attrNameLst>
                                          <p:attrName>ppt_x</p:attrName>
                                        </p:attrNameLst>
                                      </p:cBhvr>
                                      <p:tavLst>
                                        <p:tav tm="0">
                                          <p:val>
                                            <p:strVal val="#ppt_x"/>
                                          </p:val>
                                        </p:tav>
                                        <p:tav tm="100000">
                                          <p:val>
                                            <p:strVal val="#ppt_x"/>
                                          </p:val>
                                        </p:tav>
                                      </p:tavLst>
                                    </p:anim>
                                    <p:anim calcmode="lin" valueType="num">
                                      <p:cBhvr>
                                        <p:cTn id="31" dur="125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5000"/>
                            </p:stCondLst>
                            <p:childTnLst>
                              <p:par>
                                <p:cTn id="37" presetID="10" presetClass="entr" presetSubtype="0" fill="hold" grpId="0" nodeType="afterEffect" nodePh="1">
                                  <p:stCondLst>
                                    <p:cond delay="0"/>
                                  </p:stCondLst>
                                  <p:endCondLst>
                                    <p:cond evt="begin" delay="0">
                                      <p:tn val="37"/>
                                    </p:cond>
                                  </p:end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5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1250"/>
                                        <p:tgtEl>
                                          <p:spTgt spid="12"/>
                                        </p:tgtEl>
                                      </p:cBhvr>
                                    </p:animEffect>
                                    <p:anim calcmode="lin" valueType="num">
                                      <p:cBhvr>
                                        <p:cTn id="44" dur="1250" fill="hold"/>
                                        <p:tgtEl>
                                          <p:spTgt spid="12"/>
                                        </p:tgtEl>
                                        <p:attrNameLst>
                                          <p:attrName>ppt_x</p:attrName>
                                        </p:attrNameLst>
                                      </p:cBhvr>
                                      <p:tavLst>
                                        <p:tav tm="0">
                                          <p:val>
                                            <p:strVal val="#ppt_x"/>
                                          </p:val>
                                        </p:tav>
                                        <p:tav tm="100000">
                                          <p:val>
                                            <p:strVal val="#ppt_x"/>
                                          </p:val>
                                        </p:tav>
                                      </p:tavLst>
                                    </p:anim>
                                    <p:anim calcmode="lin" valueType="num">
                                      <p:cBhvr>
                                        <p:cTn id="45" dur="1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6750"/>
                            </p:stCondLst>
                            <p:childTnLst>
                              <p:par>
                                <p:cTn id="47" presetID="2" presetClass="entr" presetSubtype="8"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0-#ppt_w/2"/>
                                          </p:val>
                                        </p:tav>
                                        <p:tav tm="100000">
                                          <p:val>
                                            <p:strVal val="#ppt_x"/>
                                          </p:val>
                                        </p:tav>
                                      </p:tavLst>
                                    </p:anim>
                                    <p:anim calcmode="lin" valueType="num">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p:bldP spid="9" grpId="0" animBg="1"/>
      <p:bldP spid="10" grpId="0"/>
      <p:bldP spid="11" grpId="0" animBg="1"/>
      <p:bldP spid="12" grpId="0"/>
      <p:bldP spid="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a:extLst>
              <a:ext uri="{FF2B5EF4-FFF2-40B4-BE49-F238E27FC236}">
                <a16:creationId xmlns:a16="http://schemas.microsoft.com/office/drawing/2014/main" xmlns="" id="{5563DF88-DD9F-47A1-9A54-E5AE95E0DA26}"/>
              </a:ext>
            </a:extLst>
          </p:cNvPr>
          <p:cNvSpPr/>
          <p:nvPr/>
        </p:nvSpPr>
        <p:spPr>
          <a:xfrm>
            <a:off x="2410933" y="1818808"/>
            <a:ext cx="461665" cy="1006962"/>
          </a:xfrm>
          <a:prstGeom prst="rect">
            <a:avLst/>
          </a:prstGeom>
        </p:spPr>
        <p:txBody>
          <a:bodyPr vert="eaVert" wrap="square" lIns="68580" tIns="34290" rIns="68580" bIns="34290">
            <a:spAutoFit/>
          </a:bodyPr>
          <a:lstStyle/>
          <a:p>
            <a:pPr algn="dist"/>
            <a:r>
              <a:rPr lang="zh-CN" altLang="en-US" sz="2100" spc="-225"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关键字</a:t>
            </a:r>
            <a:endParaRPr lang="en-US" altLang="zh-CN" sz="2100" spc="-225"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4" name="矩形 23">
            <a:extLst>
              <a:ext uri="{FF2B5EF4-FFF2-40B4-BE49-F238E27FC236}">
                <a16:creationId xmlns:a16="http://schemas.microsoft.com/office/drawing/2014/main" xmlns="" id="{F1FC6827-3FD0-4253-9A87-8C1A2A138197}"/>
              </a:ext>
            </a:extLst>
          </p:cNvPr>
          <p:cNvSpPr/>
          <p:nvPr/>
        </p:nvSpPr>
        <p:spPr>
          <a:xfrm>
            <a:off x="1068298" y="1818808"/>
            <a:ext cx="1431161" cy="1006962"/>
          </a:xfrm>
          <a:prstGeom prst="rect">
            <a:avLst/>
          </a:prstGeom>
        </p:spPr>
        <p:txBody>
          <a:bodyPr vert="eaVert" wrap="square" lIns="68580" tIns="34290" rIns="68580" bIns="34290">
            <a:spAutoFit/>
          </a:bodyPr>
          <a:lstStyle/>
          <a:p>
            <a:pPr>
              <a:lnSpc>
                <a:spcPct val="150000"/>
              </a:lnSpc>
            </a:pPr>
            <a:r>
              <a:rPr altLang="zh-CN" sz="8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个人提供专业创意、品牌整合设计的顾问机构，10年以上工作经验！以客户为基准，用智慧嫁接商业与艺术，致力于奉献！贴心于服务！</a:t>
            </a:r>
          </a:p>
        </p:txBody>
      </p:sp>
      <p:sp>
        <p:nvSpPr>
          <p:cNvPr id="25" name="矩形 24">
            <a:extLst>
              <a:ext uri="{FF2B5EF4-FFF2-40B4-BE49-F238E27FC236}">
                <a16:creationId xmlns:a16="http://schemas.microsoft.com/office/drawing/2014/main" xmlns="" id="{3D49EFBD-47FA-45AE-99DD-3DE5804BE5A7}"/>
              </a:ext>
            </a:extLst>
          </p:cNvPr>
          <p:cNvSpPr/>
          <p:nvPr/>
        </p:nvSpPr>
        <p:spPr>
          <a:xfrm>
            <a:off x="7431788" y="1818808"/>
            <a:ext cx="461665" cy="1006962"/>
          </a:xfrm>
          <a:prstGeom prst="rect">
            <a:avLst/>
          </a:prstGeom>
        </p:spPr>
        <p:txBody>
          <a:bodyPr vert="eaVert" wrap="square" lIns="68580" tIns="34290" rIns="68580" bIns="34290">
            <a:spAutoFit/>
          </a:bodyPr>
          <a:lstStyle/>
          <a:p>
            <a:pPr algn="dist"/>
            <a:r>
              <a:rPr lang="zh-CN" altLang="en-US" sz="2100" spc="-225"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关键字</a:t>
            </a:r>
            <a:endParaRPr lang="en-US" altLang="zh-CN" sz="2100" spc="-225"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6" name="矩形 25">
            <a:extLst>
              <a:ext uri="{FF2B5EF4-FFF2-40B4-BE49-F238E27FC236}">
                <a16:creationId xmlns:a16="http://schemas.microsoft.com/office/drawing/2014/main" xmlns="" id="{F5375AE4-A5F7-4BA6-AA57-B9C53DC6AD80}"/>
              </a:ext>
            </a:extLst>
          </p:cNvPr>
          <p:cNvSpPr/>
          <p:nvPr/>
        </p:nvSpPr>
        <p:spPr>
          <a:xfrm>
            <a:off x="6254155" y="1818809"/>
            <a:ext cx="1246495" cy="1108444"/>
          </a:xfrm>
          <a:prstGeom prst="rect">
            <a:avLst/>
          </a:prstGeom>
        </p:spPr>
        <p:txBody>
          <a:bodyPr vert="eaVert" wrap="square" lIns="68580" tIns="34290" rIns="68580" bIns="34290">
            <a:spAutoFit/>
          </a:bodyPr>
          <a:lstStyle/>
          <a:p>
            <a:pPr>
              <a:lnSpc>
                <a:spcPct val="150000"/>
              </a:lnSpc>
            </a:pPr>
            <a:r>
              <a:rPr altLang="zh-CN" sz="8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、个人提供专业创意、品牌整合设计的顾问机构，10年以上工作经验！以客户为基准，用智慧嫁接商业与艺术，致力于奉献！贴心于服务！</a:t>
            </a:r>
          </a:p>
        </p:txBody>
      </p:sp>
      <p:sp>
        <p:nvSpPr>
          <p:cNvPr id="15" name="矩形 14">
            <a:extLst>
              <a:ext uri="{FF2B5EF4-FFF2-40B4-BE49-F238E27FC236}">
                <a16:creationId xmlns:a16="http://schemas.microsoft.com/office/drawing/2014/main" xmlns="" id="{589D911E-573F-4D4D-851A-7DB41E8EF7C3}"/>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8" name="图片 7">
            <a:extLst>
              <a:ext uri="{FF2B5EF4-FFF2-40B4-BE49-F238E27FC236}">
                <a16:creationId xmlns:a16="http://schemas.microsoft.com/office/drawing/2014/main" xmlns="" id="{11035F4C-F1F5-4AA0-B43A-DD6198A4484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77092" y="0"/>
            <a:ext cx="2418191" cy="5145088"/>
          </a:xfrm>
          <a:prstGeom prst="rect">
            <a:avLst/>
          </a:prstGeom>
        </p:spPr>
      </p:pic>
    </p:spTree>
    <p:extLst>
      <p:ext uri="{BB962C8B-B14F-4D97-AF65-F5344CB8AC3E}">
        <p14:creationId xmlns:p14="http://schemas.microsoft.com/office/powerpoint/2010/main" val="2895894236"/>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750"/>
                                        <p:tgtEl>
                                          <p:spTgt spid="23"/>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strips(downLeft)">
                                      <p:cBhvr>
                                        <p:cTn id="10" dur="1000"/>
                                        <p:tgtEl>
                                          <p:spTgt spid="2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750"/>
                                        <p:tgtEl>
                                          <p:spTgt spid="25"/>
                                        </p:tgtEl>
                                      </p:cBhvr>
                                    </p:animEffect>
                                  </p:childTnLst>
                                </p:cTn>
                              </p:par>
                              <p:par>
                                <p:cTn id="14" presetID="18" presetClass="entr" presetSubtype="12"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strips(downLeft)">
                                      <p:cBhvr>
                                        <p:cTn id="16" dur="1000"/>
                                        <p:tgtEl>
                                          <p:spTgt spid="26"/>
                                        </p:tgtEl>
                                      </p:cBhvr>
                                    </p:animEffect>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0-#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1182208" y="3692450"/>
            <a:ext cx="6779583" cy="391967"/>
          </a:xfrm>
          <a:prstGeom prst="rect">
            <a:avLst/>
          </a:prstGeom>
          <a:noFill/>
        </p:spPr>
        <p:txBody>
          <a:bodyPr wrap="square" lIns="0" tIns="0" rIns="0" bIns="0" rtlCol="0" anchor="t" anchorCtr="0">
            <a:spAutoFit/>
          </a:bodyPr>
          <a:lstStyle/>
          <a:p>
            <a:pPr defTabSz="912617">
              <a:lnSpc>
                <a:spcPct val="120000"/>
              </a:lnSpc>
              <a:spcBef>
                <a:spcPct val="20000"/>
              </a:spcBef>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单击此处编辑您要的内容，建议您在展示时采用微软雅黑字体，本模版所有图形线条及其相应素材均可自由编辑、改色、替换。更多使用说明和作品请详阅模版最末的使用手册。</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2" name="矩形 21">
            <a:extLst>
              <a:ext uri="{FF2B5EF4-FFF2-40B4-BE49-F238E27FC236}">
                <a16:creationId xmlns:a16="http://schemas.microsoft.com/office/drawing/2014/main" xmlns="" id="{3DFBA2A7-617E-475B-B8E8-0554FEA022C0}"/>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7" name="图片 6">
            <a:extLst>
              <a:ext uri="{FF2B5EF4-FFF2-40B4-BE49-F238E27FC236}">
                <a16:creationId xmlns:a16="http://schemas.microsoft.com/office/drawing/2014/main" xmlns="" id="{E29E907B-48FF-45E7-8C78-C8144679C11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flipV="1">
            <a:off x="2794000" y="0"/>
            <a:ext cx="6336191" cy="4752142"/>
          </a:xfrm>
          <a:prstGeom prst="rect">
            <a:avLst/>
          </a:prstGeom>
        </p:spPr>
      </p:pic>
    </p:spTree>
    <p:extLst>
      <p:ext uri="{BB962C8B-B14F-4D97-AF65-F5344CB8AC3E}">
        <p14:creationId xmlns:p14="http://schemas.microsoft.com/office/powerpoint/2010/main" val="2267736765"/>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3BE0FC1-D55F-4F38-991E-EB3457B258D3}"/>
              </a:ext>
            </a:extLst>
          </p:cNvPr>
          <p:cNvSpPr txBox="1"/>
          <p:nvPr/>
        </p:nvSpPr>
        <p:spPr>
          <a:xfrm>
            <a:off x="4287306" y="1755885"/>
            <a:ext cx="569387" cy="623990"/>
          </a:xfrm>
          <a:prstGeom prst="rect">
            <a:avLst/>
          </a:prstGeom>
          <a:solidFill>
            <a:srgbClr val="A88C6F"/>
          </a:solidFill>
          <a:ln>
            <a:noFill/>
          </a:ln>
        </p:spPr>
        <p:txBody>
          <a:bodyPr vert="eaVert" wrap="square" lIns="68580" tIns="34290" rIns="68580" bIns="34290" rtlCol="0">
            <a:spAutoFit/>
          </a:bodyPr>
          <a:lstStyle/>
          <a:p>
            <a:pPr algn="ctr"/>
            <a:r>
              <a:rPr lang="zh-CN" altLang="en-US" sz="28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叁</a:t>
            </a:r>
          </a:p>
        </p:txBody>
      </p:sp>
      <p:sp>
        <p:nvSpPr>
          <p:cNvPr id="6" name="文本框 5">
            <a:extLst>
              <a:ext uri="{FF2B5EF4-FFF2-40B4-BE49-F238E27FC236}">
                <a16:creationId xmlns:a16="http://schemas.microsoft.com/office/drawing/2014/main" xmlns="" id="{019F0EFA-E78E-45D4-8A3A-7683BBD69A5B}"/>
              </a:ext>
            </a:extLst>
          </p:cNvPr>
          <p:cNvSpPr txBox="1"/>
          <p:nvPr/>
        </p:nvSpPr>
        <p:spPr>
          <a:xfrm>
            <a:off x="4029163" y="2568072"/>
            <a:ext cx="900246" cy="1338828"/>
          </a:xfrm>
          <a:prstGeom prst="rect">
            <a:avLst/>
          </a:prstGeom>
          <a:noFill/>
        </p:spPr>
        <p:txBody>
          <a:bodyPr vert="eaVert" wrap="non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12" name="直接连接符 11">
            <a:extLst>
              <a:ext uri="{FF2B5EF4-FFF2-40B4-BE49-F238E27FC236}">
                <a16:creationId xmlns:a16="http://schemas.microsoft.com/office/drawing/2014/main" xmlns="" id="{1DCF75C8-0F1A-4A68-858D-177ACCBA86D9}"/>
              </a:ext>
            </a:extLst>
          </p:cNvPr>
          <p:cNvCxnSpPr>
            <a:cxnSpLocks/>
          </p:cNvCxnSpPr>
          <p:nvPr/>
        </p:nvCxnSpPr>
        <p:spPr>
          <a:xfrm>
            <a:off x="3775018" y="910263"/>
            <a:ext cx="0" cy="331561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19512487"/>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
            <a:extLst>
              <a:ext uri="{FF2B5EF4-FFF2-40B4-BE49-F238E27FC236}">
                <a16:creationId xmlns:a16="http://schemas.microsoft.com/office/drawing/2014/main" xmlns="" id="{0EEA6FEB-99BA-4DF2-92FA-AD68F4A5F10A}"/>
              </a:ext>
            </a:extLst>
          </p:cNvPr>
          <p:cNvGrpSpPr/>
          <p:nvPr/>
        </p:nvGrpSpPr>
        <p:grpSpPr>
          <a:xfrm>
            <a:off x="4610884" y="1463180"/>
            <a:ext cx="530872" cy="2761637"/>
            <a:chOff x="5558267" y="1946031"/>
            <a:chExt cx="707829" cy="3681046"/>
          </a:xfrm>
        </p:grpSpPr>
        <p:cxnSp>
          <p:nvCxnSpPr>
            <p:cNvPr id="14" name="直接连接符 13">
              <a:extLst>
                <a:ext uri="{FF2B5EF4-FFF2-40B4-BE49-F238E27FC236}">
                  <a16:creationId xmlns:a16="http://schemas.microsoft.com/office/drawing/2014/main" xmlns="" id="{657F9D1D-37E6-4B2E-BB8F-53A4BF91D982}"/>
                </a:ext>
              </a:extLst>
            </p:cNvPr>
            <p:cNvCxnSpPr/>
            <p:nvPr/>
          </p:nvCxnSpPr>
          <p:spPr>
            <a:xfrm>
              <a:off x="5558267" y="1946031"/>
              <a:ext cx="0" cy="2332892"/>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15" name="直接连接符 14">
              <a:extLst>
                <a:ext uri="{FF2B5EF4-FFF2-40B4-BE49-F238E27FC236}">
                  <a16:creationId xmlns:a16="http://schemas.microsoft.com/office/drawing/2014/main" xmlns="" id="{5D91EBD4-55D7-4529-AB79-04772BF8A88A}"/>
                </a:ext>
              </a:extLst>
            </p:cNvPr>
            <p:cNvCxnSpPr/>
            <p:nvPr/>
          </p:nvCxnSpPr>
          <p:spPr>
            <a:xfrm>
              <a:off x="6266096" y="1946031"/>
              <a:ext cx="0" cy="3681046"/>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grpSp>
      <p:sp>
        <p:nvSpPr>
          <p:cNvPr id="16" name="矩形 15">
            <a:extLst>
              <a:ext uri="{FF2B5EF4-FFF2-40B4-BE49-F238E27FC236}">
                <a16:creationId xmlns:a16="http://schemas.microsoft.com/office/drawing/2014/main" xmlns="" id="{69CF74E2-CDDF-4FDC-88CA-951182602552}"/>
              </a:ext>
            </a:extLst>
          </p:cNvPr>
          <p:cNvSpPr/>
          <p:nvPr/>
        </p:nvSpPr>
        <p:spPr>
          <a:xfrm>
            <a:off x="4726257" y="1436608"/>
            <a:ext cx="415498" cy="1915909"/>
          </a:xfrm>
          <a:prstGeom prst="rect">
            <a:avLst/>
          </a:prstGeom>
        </p:spPr>
        <p:txBody>
          <a:bodyPr vert="eaVert" wrap="none" lIns="68580" tIns="34290" rIns="68580" bIns="34290">
            <a:spAutoFit/>
          </a:bodyPr>
          <a:lstStyle/>
          <a:p>
            <a:r>
              <a:rPr lang="zh-CN" altLang="en-US"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新年都未有芳华，二月初惊见草芽。</a:t>
            </a:r>
            <a:endParaRPr lang="en-US" altLang="zh-CN"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白雪却嫌春色晚，故穿庭树作飞花。</a:t>
            </a:r>
          </a:p>
        </p:txBody>
      </p:sp>
      <p:sp>
        <p:nvSpPr>
          <p:cNvPr id="17" name="矩形 16">
            <a:extLst>
              <a:ext uri="{FF2B5EF4-FFF2-40B4-BE49-F238E27FC236}">
                <a16:creationId xmlns:a16="http://schemas.microsoft.com/office/drawing/2014/main" xmlns="" id="{1FC7217B-10EA-47AF-B9FB-FD9A7BC030B1}"/>
              </a:ext>
            </a:extLst>
          </p:cNvPr>
          <p:cNvSpPr/>
          <p:nvPr/>
        </p:nvSpPr>
        <p:spPr>
          <a:xfrm>
            <a:off x="6259526" y="1436608"/>
            <a:ext cx="415498" cy="1915909"/>
          </a:xfrm>
          <a:prstGeom prst="rect">
            <a:avLst/>
          </a:prstGeom>
        </p:spPr>
        <p:txBody>
          <a:bodyPr vert="eaVert" wrap="none" lIns="68580" tIns="34290" rIns="68580" bIns="34290">
            <a:spAutoFit/>
          </a:bodyPr>
          <a:lstStyle/>
          <a:p>
            <a:r>
              <a:rPr lang="zh-CN" altLang="en-US"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两个黄鹂鸣翠柳，一行白鹭上青天。</a:t>
            </a:r>
            <a:endParaRPr lang="en-US" altLang="zh-CN"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窗含西岭千秋雪，门泊东吴万里船。</a:t>
            </a:r>
          </a:p>
        </p:txBody>
      </p:sp>
      <p:grpSp>
        <p:nvGrpSpPr>
          <p:cNvPr id="18" name="组合 3">
            <a:extLst>
              <a:ext uri="{FF2B5EF4-FFF2-40B4-BE49-F238E27FC236}">
                <a16:creationId xmlns:a16="http://schemas.microsoft.com/office/drawing/2014/main" xmlns="" id="{B720474B-56FD-4FA8-88A5-F6F81DAC9E5F}"/>
              </a:ext>
            </a:extLst>
          </p:cNvPr>
          <p:cNvGrpSpPr/>
          <p:nvPr/>
        </p:nvGrpSpPr>
        <p:grpSpPr>
          <a:xfrm>
            <a:off x="6144152" y="1463180"/>
            <a:ext cx="530872" cy="2761637"/>
            <a:chOff x="7180385" y="1946031"/>
            <a:chExt cx="707829" cy="3681046"/>
          </a:xfrm>
        </p:grpSpPr>
        <p:cxnSp>
          <p:nvCxnSpPr>
            <p:cNvPr id="19" name="直接连接符 18">
              <a:extLst>
                <a:ext uri="{FF2B5EF4-FFF2-40B4-BE49-F238E27FC236}">
                  <a16:creationId xmlns:a16="http://schemas.microsoft.com/office/drawing/2014/main" xmlns="" id="{0401D093-1D8D-4DA1-AC0B-2CBE5A193232}"/>
                </a:ext>
              </a:extLst>
            </p:cNvPr>
            <p:cNvCxnSpPr/>
            <p:nvPr/>
          </p:nvCxnSpPr>
          <p:spPr>
            <a:xfrm>
              <a:off x="7180385" y="1946031"/>
              <a:ext cx="0" cy="2332892"/>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0" name="直接连接符 19">
              <a:extLst>
                <a:ext uri="{FF2B5EF4-FFF2-40B4-BE49-F238E27FC236}">
                  <a16:creationId xmlns:a16="http://schemas.microsoft.com/office/drawing/2014/main" xmlns="" id="{0544DB7C-5BDF-42D9-96FE-B6957331FEAF}"/>
                </a:ext>
              </a:extLst>
            </p:cNvPr>
            <p:cNvCxnSpPr/>
            <p:nvPr/>
          </p:nvCxnSpPr>
          <p:spPr>
            <a:xfrm>
              <a:off x="7888214" y="1946031"/>
              <a:ext cx="0" cy="3681046"/>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grpSp>
      <p:sp>
        <p:nvSpPr>
          <p:cNvPr id="21" name="矩形 20">
            <a:extLst>
              <a:ext uri="{FF2B5EF4-FFF2-40B4-BE49-F238E27FC236}">
                <a16:creationId xmlns:a16="http://schemas.microsoft.com/office/drawing/2014/main" xmlns="" id="{E1531CF1-535F-450B-B180-76B1F71027D5}"/>
              </a:ext>
            </a:extLst>
          </p:cNvPr>
          <p:cNvSpPr/>
          <p:nvPr/>
        </p:nvSpPr>
        <p:spPr>
          <a:xfrm>
            <a:off x="7825760" y="1436608"/>
            <a:ext cx="415498" cy="1915909"/>
          </a:xfrm>
          <a:prstGeom prst="rect">
            <a:avLst/>
          </a:prstGeom>
        </p:spPr>
        <p:txBody>
          <a:bodyPr vert="eaVert" wrap="none" lIns="68580" tIns="34290" rIns="68580" bIns="34290">
            <a:spAutoFit/>
          </a:bodyPr>
          <a:lstStyle/>
          <a:p>
            <a:r>
              <a:rPr lang="zh-CN" altLang="en-US"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北风吹雪四更初，嘉瑞天教及岁除。</a:t>
            </a:r>
            <a:endParaRPr lang="en-US" altLang="zh-CN"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dirty="0">
                <a:solidFill>
                  <a:schemeClr val="bg1">
                    <a:lumMod val="6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半盏屠苏犹未举，灯前小草写桃符。</a:t>
            </a:r>
          </a:p>
        </p:txBody>
      </p:sp>
      <p:grpSp>
        <p:nvGrpSpPr>
          <p:cNvPr id="22" name="组合 21">
            <a:extLst>
              <a:ext uri="{FF2B5EF4-FFF2-40B4-BE49-F238E27FC236}">
                <a16:creationId xmlns:a16="http://schemas.microsoft.com/office/drawing/2014/main" xmlns="" id="{0AB1E43E-8CD3-4198-AA68-8ACFDD9B5CAE}"/>
              </a:ext>
            </a:extLst>
          </p:cNvPr>
          <p:cNvGrpSpPr/>
          <p:nvPr/>
        </p:nvGrpSpPr>
        <p:grpSpPr>
          <a:xfrm>
            <a:off x="7701595" y="1463180"/>
            <a:ext cx="530872" cy="2761637"/>
            <a:chOff x="8940703" y="1946031"/>
            <a:chExt cx="707829" cy="3681046"/>
          </a:xfrm>
        </p:grpSpPr>
        <p:cxnSp>
          <p:nvCxnSpPr>
            <p:cNvPr id="23" name="直接连接符 22">
              <a:extLst>
                <a:ext uri="{FF2B5EF4-FFF2-40B4-BE49-F238E27FC236}">
                  <a16:creationId xmlns:a16="http://schemas.microsoft.com/office/drawing/2014/main" xmlns="" id="{B44DBD2C-9C4C-4B2D-97D7-540454E69BC4}"/>
                </a:ext>
              </a:extLst>
            </p:cNvPr>
            <p:cNvCxnSpPr/>
            <p:nvPr/>
          </p:nvCxnSpPr>
          <p:spPr>
            <a:xfrm>
              <a:off x="8940703" y="1946031"/>
              <a:ext cx="0" cy="2332892"/>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cxnSp>
          <p:nvCxnSpPr>
            <p:cNvPr id="24" name="直接连接符 23">
              <a:extLst>
                <a:ext uri="{FF2B5EF4-FFF2-40B4-BE49-F238E27FC236}">
                  <a16:creationId xmlns:a16="http://schemas.microsoft.com/office/drawing/2014/main" xmlns="" id="{C5F2309C-2F89-428C-B628-6ED5C49033D1}"/>
                </a:ext>
              </a:extLst>
            </p:cNvPr>
            <p:cNvCxnSpPr/>
            <p:nvPr/>
          </p:nvCxnSpPr>
          <p:spPr>
            <a:xfrm>
              <a:off x="9648532" y="1946031"/>
              <a:ext cx="0" cy="3681046"/>
            </a:xfrm>
            <a:prstGeom prst="line">
              <a:avLst/>
            </a:prstGeom>
            <a:ln>
              <a:solidFill>
                <a:schemeClr val="bg1">
                  <a:lumMod val="65000"/>
                </a:schemeClr>
              </a:solidFill>
            </a:ln>
          </p:spPr>
          <p:style>
            <a:lnRef idx="1">
              <a:schemeClr val="dk1"/>
            </a:lnRef>
            <a:fillRef idx="0">
              <a:schemeClr val="dk1"/>
            </a:fillRef>
            <a:effectRef idx="0">
              <a:schemeClr val="dk1"/>
            </a:effectRef>
            <a:fontRef idx="minor">
              <a:schemeClr val="tx1"/>
            </a:fontRef>
          </p:style>
        </p:cxnSp>
      </p:grpSp>
      <p:sp>
        <p:nvSpPr>
          <p:cNvPr id="26" name="矩形 25">
            <a:extLst>
              <a:ext uri="{FF2B5EF4-FFF2-40B4-BE49-F238E27FC236}">
                <a16:creationId xmlns:a16="http://schemas.microsoft.com/office/drawing/2014/main" xmlns="" id="{35C9657D-C229-46AB-B884-5450574EE09B}"/>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27" name="图片 26">
            <a:extLst>
              <a:ext uri="{FF2B5EF4-FFF2-40B4-BE49-F238E27FC236}">
                <a16:creationId xmlns:a16="http://schemas.microsoft.com/office/drawing/2014/main" xmlns="" id="{180D61F1-E0FF-4D84-96BA-A2322AE8AB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74558" y="864209"/>
            <a:ext cx="2816589" cy="2948149"/>
          </a:xfrm>
          <a:prstGeom prst="rect">
            <a:avLst/>
          </a:prstGeom>
        </p:spPr>
      </p:pic>
    </p:spTree>
    <p:extLst>
      <p:ext uri="{BB962C8B-B14F-4D97-AF65-F5344CB8AC3E}">
        <p14:creationId xmlns:p14="http://schemas.microsoft.com/office/powerpoint/2010/main" val="3615663927"/>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childTnLst>
                          </p:cTn>
                        </p:par>
                        <p:par>
                          <p:cTn id="8" fill="hold">
                            <p:stCondLst>
                              <p:cond delay="500"/>
                            </p:stCondLst>
                            <p:childTnLst>
                              <p:par>
                                <p:cTn id="9" presetID="18" presetClass="entr" presetSubtype="6" fill="hold" grpId="0" nodeType="afterEffect">
                                  <p:stCondLst>
                                    <p:cond delay="0"/>
                                  </p:stCondLst>
                                  <p:iterate type="lt">
                                    <p:tmPct val="2222"/>
                                  </p:iterate>
                                  <p:childTnLst>
                                    <p:set>
                                      <p:cBhvr>
                                        <p:cTn id="10" dur="1" fill="hold">
                                          <p:stCondLst>
                                            <p:cond delay="0"/>
                                          </p:stCondLst>
                                        </p:cTn>
                                        <p:tgtEl>
                                          <p:spTgt spid="16">
                                            <p:txEl>
                                              <p:pRg st="0" end="0"/>
                                            </p:txEl>
                                          </p:spTgt>
                                        </p:tgtEl>
                                        <p:attrNameLst>
                                          <p:attrName>style.visibility</p:attrName>
                                        </p:attrNameLst>
                                      </p:cBhvr>
                                      <p:to>
                                        <p:strVal val="visible"/>
                                      </p:to>
                                    </p:set>
                                    <p:animEffect transition="in" filter="strips(downRight)">
                                      <p:cBhvr>
                                        <p:cTn id="11" dur="900"/>
                                        <p:tgtEl>
                                          <p:spTgt spid="16">
                                            <p:txEl>
                                              <p:pRg st="0" end="0"/>
                                            </p:txEl>
                                          </p:spTgt>
                                        </p:tgtEl>
                                      </p:cBhvr>
                                    </p:animEffect>
                                  </p:childTnLst>
                                </p:cTn>
                              </p:par>
                            </p:childTnLst>
                          </p:cTn>
                        </p:par>
                        <p:par>
                          <p:cTn id="12" fill="hold">
                            <p:stCondLst>
                              <p:cond delay="1700"/>
                            </p:stCondLst>
                            <p:childTnLst>
                              <p:par>
                                <p:cTn id="13" presetID="18" presetClass="entr" presetSubtype="6" fill="hold" grpId="0" nodeType="afterEffect">
                                  <p:stCondLst>
                                    <p:cond delay="0"/>
                                  </p:stCondLst>
                                  <p:iterate type="lt">
                                    <p:tmPct val="2667"/>
                                  </p:iterate>
                                  <p:childTnLst>
                                    <p:set>
                                      <p:cBhvr>
                                        <p:cTn id="14" dur="1" fill="hold">
                                          <p:stCondLst>
                                            <p:cond delay="0"/>
                                          </p:stCondLst>
                                        </p:cTn>
                                        <p:tgtEl>
                                          <p:spTgt spid="16">
                                            <p:txEl>
                                              <p:pRg st="1" end="1"/>
                                            </p:txEl>
                                          </p:spTgt>
                                        </p:tgtEl>
                                        <p:attrNameLst>
                                          <p:attrName>style.visibility</p:attrName>
                                        </p:attrNameLst>
                                      </p:cBhvr>
                                      <p:to>
                                        <p:strVal val="visible"/>
                                      </p:to>
                                    </p:set>
                                    <p:animEffect transition="in" filter="strips(downRight)">
                                      <p:cBhvr>
                                        <p:cTn id="15" dur="1000"/>
                                        <p:tgtEl>
                                          <p:spTgt spid="16">
                                            <p:txEl>
                                              <p:pRg st="1" end="1"/>
                                            </p:txEl>
                                          </p:spTgt>
                                        </p:tgtEl>
                                      </p:cBhvr>
                                    </p:animEffect>
                                  </p:childTnLst>
                                </p:cTn>
                              </p:par>
                            </p:childTnLst>
                          </p:cTn>
                        </p:par>
                        <p:par>
                          <p:cTn id="16" fill="hold">
                            <p:stCondLst>
                              <p:cond delay="3100"/>
                            </p:stCondLst>
                            <p:childTnLst>
                              <p:par>
                                <p:cTn id="17" presetID="22" presetClass="entr" presetSubtype="1"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up)">
                                      <p:cBhvr>
                                        <p:cTn id="19" dur="500"/>
                                        <p:tgtEl>
                                          <p:spTgt spid="18"/>
                                        </p:tgtEl>
                                      </p:cBhvr>
                                    </p:animEffect>
                                  </p:childTnLst>
                                </p:cTn>
                              </p:par>
                              <p:par>
                                <p:cTn id="20" presetID="18" presetClass="entr" presetSubtype="6" fill="hold" grpId="0" nodeType="withEffect">
                                  <p:stCondLst>
                                    <p:cond delay="0"/>
                                  </p:stCondLst>
                                  <p:iterate type="lt">
                                    <p:tmPct val="10000"/>
                                  </p:iterate>
                                  <p:childTnLst>
                                    <p:set>
                                      <p:cBhvr>
                                        <p:cTn id="21" dur="1" fill="hold">
                                          <p:stCondLst>
                                            <p:cond delay="0"/>
                                          </p:stCondLst>
                                        </p:cTn>
                                        <p:tgtEl>
                                          <p:spTgt spid="17">
                                            <p:txEl>
                                              <p:pRg st="0" end="0"/>
                                            </p:txEl>
                                          </p:spTgt>
                                        </p:tgtEl>
                                        <p:attrNameLst>
                                          <p:attrName>style.visibility</p:attrName>
                                        </p:attrNameLst>
                                      </p:cBhvr>
                                      <p:to>
                                        <p:strVal val="visible"/>
                                      </p:to>
                                    </p:set>
                                    <p:animEffect transition="in" filter="strips(downRight)">
                                      <p:cBhvr>
                                        <p:cTn id="22" dur="1000"/>
                                        <p:tgtEl>
                                          <p:spTgt spid="17">
                                            <p:txEl>
                                              <p:pRg st="0" end="0"/>
                                            </p:txEl>
                                          </p:spTgt>
                                        </p:tgtEl>
                                      </p:cBhvr>
                                    </p:animEffect>
                                  </p:childTnLst>
                                </p:cTn>
                              </p:par>
                              <p:par>
                                <p:cTn id="23" presetID="18" presetClass="entr" presetSubtype="6" fill="hold" grpId="0" nodeType="withEffect">
                                  <p:stCondLst>
                                    <p:cond delay="0"/>
                                  </p:stCondLst>
                                  <p:iterate type="lt">
                                    <p:tmPct val="10000"/>
                                  </p:iterate>
                                  <p:childTnLst>
                                    <p:set>
                                      <p:cBhvr>
                                        <p:cTn id="24" dur="1" fill="hold">
                                          <p:stCondLst>
                                            <p:cond delay="0"/>
                                          </p:stCondLst>
                                        </p:cTn>
                                        <p:tgtEl>
                                          <p:spTgt spid="17">
                                            <p:txEl>
                                              <p:pRg st="1" end="1"/>
                                            </p:txEl>
                                          </p:spTgt>
                                        </p:tgtEl>
                                        <p:attrNameLst>
                                          <p:attrName>style.visibility</p:attrName>
                                        </p:attrNameLst>
                                      </p:cBhvr>
                                      <p:to>
                                        <p:strVal val="visible"/>
                                      </p:to>
                                    </p:set>
                                    <p:animEffect transition="in" filter="strips(downRight)">
                                      <p:cBhvr>
                                        <p:cTn id="25" dur="1000"/>
                                        <p:tgtEl>
                                          <p:spTgt spid="17">
                                            <p:txEl>
                                              <p:pRg st="1" end="1"/>
                                            </p:txEl>
                                          </p:spTgt>
                                        </p:tgtEl>
                                      </p:cBhvr>
                                    </p:animEffect>
                                  </p:childTnLst>
                                </p:cTn>
                              </p:par>
                              <p:par>
                                <p:cTn id="26" presetID="22" presetClass="entr" presetSubtype="1"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up)">
                                      <p:cBhvr>
                                        <p:cTn id="28" dur="500"/>
                                        <p:tgtEl>
                                          <p:spTgt spid="22"/>
                                        </p:tgtEl>
                                      </p:cBhvr>
                                    </p:animEffect>
                                  </p:childTnLst>
                                </p:cTn>
                              </p:par>
                              <p:par>
                                <p:cTn id="29" presetID="18" presetClass="entr" presetSubtype="6" fill="hold" grpId="0" nodeType="withEffect">
                                  <p:stCondLst>
                                    <p:cond delay="0"/>
                                  </p:stCondLst>
                                  <p:iterate type="lt">
                                    <p:tmPct val="2000"/>
                                  </p:iterate>
                                  <p:childTnLst>
                                    <p:set>
                                      <p:cBhvr>
                                        <p:cTn id="30" dur="1" fill="hold">
                                          <p:stCondLst>
                                            <p:cond delay="0"/>
                                          </p:stCondLst>
                                        </p:cTn>
                                        <p:tgtEl>
                                          <p:spTgt spid="21">
                                            <p:txEl>
                                              <p:pRg st="0" end="0"/>
                                            </p:txEl>
                                          </p:spTgt>
                                        </p:tgtEl>
                                        <p:attrNameLst>
                                          <p:attrName>style.visibility</p:attrName>
                                        </p:attrNameLst>
                                      </p:cBhvr>
                                      <p:to>
                                        <p:strVal val="visible"/>
                                      </p:to>
                                    </p:set>
                                    <p:animEffect transition="in" filter="strips(downRight)">
                                      <p:cBhvr>
                                        <p:cTn id="31" dur="1000"/>
                                        <p:tgtEl>
                                          <p:spTgt spid="21">
                                            <p:txEl>
                                              <p:pRg st="0" end="0"/>
                                            </p:txEl>
                                          </p:spTgt>
                                        </p:tgtEl>
                                      </p:cBhvr>
                                    </p:animEffect>
                                  </p:childTnLst>
                                </p:cTn>
                              </p:par>
                              <p:par>
                                <p:cTn id="32" presetID="18" presetClass="entr" presetSubtype="6" fill="hold" grpId="0" nodeType="withEffect">
                                  <p:stCondLst>
                                    <p:cond delay="0"/>
                                  </p:stCondLst>
                                  <p:iterate type="lt">
                                    <p:tmPct val="3333"/>
                                  </p:iterate>
                                  <p:childTnLst>
                                    <p:set>
                                      <p:cBhvr>
                                        <p:cTn id="33" dur="1" fill="hold">
                                          <p:stCondLst>
                                            <p:cond delay="0"/>
                                          </p:stCondLst>
                                        </p:cTn>
                                        <p:tgtEl>
                                          <p:spTgt spid="21">
                                            <p:txEl>
                                              <p:pRg st="1" end="1"/>
                                            </p:txEl>
                                          </p:spTgt>
                                        </p:tgtEl>
                                        <p:attrNameLst>
                                          <p:attrName>style.visibility</p:attrName>
                                        </p:attrNameLst>
                                      </p:cBhvr>
                                      <p:to>
                                        <p:strVal val="visible"/>
                                      </p:to>
                                    </p:set>
                                    <p:animEffect transition="in" filter="strips(downRight)">
                                      <p:cBhvr>
                                        <p:cTn id="34" dur="1000"/>
                                        <p:tgtEl>
                                          <p:spTgt spid="21">
                                            <p:txEl>
                                              <p:pRg st="1" end="1"/>
                                            </p:txEl>
                                          </p:spTgt>
                                        </p:tgtEl>
                                      </p:cBhvr>
                                    </p:animEffect>
                                  </p:childTnLst>
                                </p:cTn>
                              </p:par>
                            </p:childTnLst>
                          </p:cTn>
                        </p:par>
                        <p:par>
                          <p:cTn id="35" fill="hold">
                            <p:stCondLst>
                              <p:cond delay="5600"/>
                            </p:stCondLst>
                            <p:childTnLst>
                              <p:par>
                                <p:cTn id="36" presetID="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fill="hold"/>
                                        <p:tgtEl>
                                          <p:spTgt spid="26"/>
                                        </p:tgtEl>
                                        <p:attrNameLst>
                                          <p:attrName>ppt_x</p:attrName>
                                        </p:attrNameLst>
                                      </p:cBhvr>
                                      <p:tavLst>
                                        <p:tav tm="0">
                                          <p:val>
                                            <p:strVal val="0-#ppt_w/2"/>
                                          </p:val>
                                        </p:tav>
                                        <p:tav tm="100000">
                                          <p:val>
                                            <p:strVal val="#ppt_x"/>
                                          </p:val>
                                        </p:tav>
                                      </p:tavLst>
                                    </p:anim>
                                    <p:anim calcmode="lin" valueType="num">
                                      <p:cBhvr additive="base">
                                        <p:cTn id="39"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uiExpand="1" build="p"/>
      <p:bldP spid="17" grpId="0" build="p"/>
      <p:bldP spid="21" grpId="0" uiExpand="1" build="p"/>
      <p:bldP spid="2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791168" y="824000"/>
            <a:ext cx="7815385" cy="9142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noAutofit/>
          </a:bodyPr>
          <a:lstStyle/>
          <a:p>
            <a:pPr>
              <a:lnSpc>
                <a:spcPct val="150000"/>
              </a:lnSpc>
            </a:pPr>
            <a:r>
              <a:rPr lang="zh-CN" altLang="en-US" sz="10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请输入文本请输入文本请输入文本请输入文本请输入文本请输入文本请输入文本请输入文本请输入文本请输入文本请输入文本请输入文本请输入文本请输入文本请输入文本请输入文本</a:t>
            </a:r>
            <a:endParaRPr lang="en-US" altLang="zh-CN" sz="10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7" name="矩形 16">
            <a:extLst>
              <a:ext uri="{FF2B5EF4-FFF2-40B4-BE49-F238E27FC236}">
                <a16:creationId xmlns:a16="http://schemas.microsoft.com/office/drawing/2014/main" xmlns="" id="{45E4B737-B972-47A8-AB13-AC8D41FDB443}"/>
              </a:ext>
            </a:extLst>
          </p:cNvPr>
          <p:cNvSpPr/>
          <p:nvPr/>
        </p:nvSpPr>
        <p:spPr>
          <a:xfrm>
            <a:off x="1135668" y="2534090"/>
            <a:ext cx="1177245" cy="1512892"/>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9" name="矩形 18">
            <a:extLst>
              <a:ext uri="{FF2B5EF4-FFF2-40B4-BE49-F238E27FC236}">
                <a16:creationId xmlns:a16="http://schemas.microsoft.com/office/drawing/2014/main" xmlns="" id="{25FF2375-E4E5-4648-8126-2669A63B5C4F}"/>
              </a:ext>
            </a:extLst>
          </p:cNvPr>
          <p:cNvSpPr/>
          <p:nvPr/>
        </p:nvSpPr>
        <p:spPr>
          <a:xfrm>
            <a:off x="6452783" y="2754283"/>
            <a:ext cx="969496" cy="1635397"/>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2" name="矩形 21">
            <a:extLst>
              <a:ext uri="{FF2B5EF4-FFF2-40B4-BE49-F238E27FC236}">
                <a16:creationId xmlns:a16="http://schemas.microsoft.com/office/drawing/2014/main" xmlns="" id="{81D18F35-0A7E-46CE-9F83-139FAF943419}"/>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7" name="图片 6">
            <a:extLst>
              <a:ext uri="{FF2B5EF4-FFF2-40B4-BE49-F238E27FC236}">
                <a16:creationId xmlns:a16="http://schemas.microsoft.com/office/drawing/2014/main" xmlns="" id="{5825C8CB-E3DE-4DF8-A62E-0CDED41FF24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12558" y="1561748"/>
            <a:ext cx="3390900" cy="3457575"/>
          </a:xfrm>
          <a:prstGeom prst="rect">
            <a:avLst/>
          </a:prstGeom>
        </p:spPr>
      </p:pic>
    </p:spTree>
    <p:extLst>
      <p:ext uri="{BB962C8B-B14F-4D97-AF65-F5344CB8AC3E}">
        <p14:creationId xmlns:p14="http://schemas.microsoft.com/office/powerpoint/2010/main" val="1193808570"/>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250"/>
                                        <p:tgtEl>
                                          <p:spTgt spid="17"/>
                                        </p:tgtEl>
                                      </p:cBhvr>
                                    </p:animEffect>
                                    <p:anim calcmode="lin" valueType="num">
                                      <p:cBhvr>
                                        <p:cTn id="14" dur="1250" fill="hold"/>
                                        <p:tgtEl>
                                          <p:spTgt spid="17"/>
                                        </p:tgtEl>
                                        <p:attrNameLst>
                                          <p:attrName>ppt_x</p:attrName>
                                        </p:attrNameLst>
                                      </p:cBhvr>
                                      <p:tavLst>
                                        <p:tav tm="0">
                                          <p:val>
                                            <p:strVal val="#ppt_x"/>
                                          </p:val>
                                        </p:tav>
                                        <p:tav tm="100000">
                                          <p:val>
                                            <p:strVal val="#ppt_x"/>
                                          </p:val>
                                        </p:tav>
                                      </p:tavLst>
                                    </p:anim>
                                    <p:anim calcmode="lin" valueType="num">
                                      <p:cBhvr>
                                        <p:cTn id="15" dur="1250" fill="hold"/>
                                        <p:tgtEl>
                                          <p:spTgt spid="17"/>
                                        </p:tgtEl>
                                        <p:attrNameLst>
                                          <p:attrName>ppt_y</p:attrName>
                                        </p:attrNameLst>
                                      </p:cBhvr>
                                      <p:tavLst>
                                        <p:tav tm="0">
                                          <p:val>
                                            <p:strVal val="#ppt_y+.1"/>
                                          </p:val>
                                        </p:tav>
                                        <p:tav tm="100000">
                                          <p:val>
                                            <p:strVal val="#ppt_y"/>
                                          </p:val>
                                        </p:tav>
                                      </p:tavLst>
                                    </p:anim>
                                  </p:childTnLst>
                                </p:cTn>
                              </p:par>
                            </p:childTnLst>
                          </p:cTn>
                        </p:par>
                        <p:par>
                          <p:cTn id="16" fill="hold">
                            <p:stCondLst>
                              <p:cond delay="2250"/>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250"/>
                                        <p:tgtEl>
                                          <p:spTgt spid="19"/>
                                        </p:tgtEl>
                                      </p:cBhvr>
                                    </p:animEffect>
                                    <p:anim calcmode="lin" valueType="num">
                                      <p:cBhvr>
                                        <p:cTn id="20" dur="1250" fill="hold"/>
                                        <p:tgtEl>
                                          <p:spTgt spid="19"/>
                                        </p:tgtEl>
                                        <p:attrNameLst>
                                          <p:attrName>ppt_x</p:attrName>
                                        </p:attrNameLst>
                                      </p:cBhvr>
                                      <p:tavLst>
                                        <p:tav tm="0">
                                          <p:val>
                                            <p:strVal val="#ppt_x"/>
                                          </p:val>
                                        </p:tav>
                                        <p:tav tm="100000">
                                          <p:val>
                                            <p:strVal val="#ppt_x"/>
                                          </p:val>
                                        </p:tav>
                                      </p:tavLst>
                                    </p:anim>
                                    <p:anim calcmode="lin" valueType="num">
                                      <p:cBhvr>
                                        <p:cTn id="21" dur="1250" fill="hold"/>
                                        <p:tgtEl>
                                          <p:spTgt spid="19"/>
                                        </p:tgtEl>
                                        <p:attrNameLst>
                                          <p:attrName>ppt_y</p:attrName>
                                        </p:attrNameLst>
                                      </p:cBhvr>
                                      <p:tavLst>
                                        <p:tav tm="0">
                                          <p:val>
                                            <p:strVal val="#ppt_y+.1"/>
                                          </p:val>
                                        </p:tav>
                                        <p:tav tm="100000">
                                          <p:val>
                                            <p:strVal val="#ppt_y"/>
                                          </p:val>
                                        </p:tav>
                                      </p:tavLst>
                                    </p:anim>
                                  </p:childTnLst>
                                </p:cTn>
                              </p:par>
                            </p:childTnLst>
                          </p:cTn>
                        </p:par>
                        <p:par>
                          <p:cTn id="22" fill="hold">
                            <p:stCondLst>
                              <p:cond delay="3500"/>
                            </p:stCondLst>
                            <p:childTnLst>
                              <p:par>
                                <p:cTn id="23" presetID="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0-#ppt_w/2"/>
                                          </p:val>
                                        </p:tav>
                                        <p:tav tm="100000">
                                          <p:val>
                                            <p:strVal val="#ppt_x"/>
                                          </p:val>
                                        </p:tav>
                                      </p:tavLst>
                                    </p:anim>
                                    <p:anim calcmode="lin" valueType="num">
                                      <p:cBhvr additive="base">
                                        <p:cTn id="26"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7" grpId="0"/>
      <p:bldP spid="19"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5"/>
          <p:cNvSpPr txBox="1"/>
          <p:nvPr/>
        </p:nvSpPr>
        <p:spPr>
          <a:xfrm>
            <a:off x="8248857" y="1630041"/>
            <a:ext cx="307777" cy="1431731"/>
          </a:xfrm>
          <a:prstGeom prst="rect">
            <a:avLst/>
          </a:prstGeom>
          <a:solidFill>
            <a:srgbClr val="A88C6F"/>
          </a:solidFill>
          <a:ln>
            <a:noFill/>
          </a:ln>
        </p:spPr>
        <p:txBody>
          <a:bodyPr vert="eaVert" wrap="square" lIns="68580" tIns="34290" rIns="68580" bIns="34290" rtlCol="0">
            <a:spAutoFit/>
          </a:bodyPr>
          <a:lstStyle/>
          <a:p>
            <a:pPr algn="ctr"/>
            <a:r>
              <a:rPr lang="zh-CN" altLang="en-US" sz="11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sp>
        <p:nvSpPr>
          <p:cNvPr id="30" name="矩形 29">
            <a:extLst>
              <a:ext uri="{FF2B5EF4-FFF2-40B4-BE49-F238E27FC236}">
                <a16:creationId xmlns:a16="http://schemas.microsoft.com/office/drawing/2014/main" xmlns="" id="{40BA3A98-3ABF-4D01-95AA-562FA41474CC}"/>
              </a:ext>
            </a:extLst>
          </p:cNvPr>
          <p:cNvSpPr/>
          <p:nvPr/>
        </p:nvSpPr>
        <p:spPr>
          <a:xfrm>
            <a:off x="6577061" y="1761134"/>
            <a:ext cx="507831" cy="1618512"/>
          </a:xfrm>
          <a:prstGeom prst="rect">
            <a:avLst/>
          </a:prstGeom>
        </p:spPr>
        <p:txBody>
          <a:bodyPr vert="eaVert" wrap="square" lIns="68580" tIns="34290" rIns="68580" bIns="34290">
            <a:spAutoFit/>
          </a:bodyPr>
          <a:lstStyle/>
          <a:p>
            <a:pPr>
              <a:lnSpc>
                <a:spcPct val="150000"/>
              </a:lnSpc>
            </a:pPr>
            <a:r>
              <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a:t>
            </a:r>
            <a:r>
              <a:rPr altLang="zh-CN" sz="800" dirty="0" err="1">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a:t>
            </a:r>
            <a:endPar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9" name="文本框 5">
            <a:extLst>
              <a:ext uri="{FF2B5EF4-FFF2-40B4-BE49-F238E27FC236}">
                <a16:creationId xmlns:a16="http://schemas.microsoft.com/office/drawing/2014/main" xmlns="" id="{17165956-1628-4B5C-8DDE-8F22399D21DF}"/>
              </a:ext>
            </a:extLst>
          </p:cNvPr>
          <p:cNvSpPr txBox="1"/>
          <p:nvPr/>
        </p:nvSpPr>
        <p:spPr>
          <a:xfrm>
            <a:off x="7088199" y="1787147"/>
            <a:ext cx="323165" cy="992579"/>
          </a:xfrm>
          <a:prstGeom prst="rect">
            <a:avLst/>
          </a:prstGeom>
          <a:noFill/>
          <a:ln>
            <a:noFill/>
          </a:ln>
        </p:spPr>
        <p:txBody>
          <a:bodyPr vert="eaVert" wrap="none" lIns="68580" tIns="34290" rIns="68580" bIns="34290" rtlCol="0">
            <a:spAutoFit/>
          </a:bodyPr>
          <a:lstStyle/>
          <a:p>
            <a:r>
              <a:rPr lang="zh-CN" altLang="en-US" sz="12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grpSp>
        <p:nvGrpSpPr>
          <p:cNvPr id="3" name="组合 2">
            <a:extLst>
              <a:ext uri="{FF2B5EF4-FFF2-40B4-BE49-F238E27FC236}">
                <a16:creationId xmlns:a16="http://schemas.microsoft.com/office/drawing/2014/main" xmlns="" id="{F004D77E-3F55-41A2-8924-4F28CF9A088A}"/>
              </a:ext>
            </a:extLst>
          </p:cNvPr>
          <p:cNvGrpSpPr/>
          <p:nvPr/>
        </p:nvGrpSpPr>
        <p:grpSpPr>
          <a:xfrm>
            <a:off x="7043302" y="1291487"/>
            <a:ext cx="389850" cy="340634"/>
            <a:chOff x="7043302" y="1291487"/>
            <a:chExt cx="389850" cy="340634"/>
          </a:xfrm>
        </p:grpSpPr>
        <p:sp>
          <p:nvSpPr>
            <p:cNvPr id="19" name="椭圆 18">
              <a:extLst>
                <a:ext uri="{FF2B5EF4-FFF2-40B4-BE49-F238E27FC236}">
                  <a16:creationId xmlns:a16="http://schemas.microsoft.com/office/drawing/2014/main" xmlns="" id="{A4F5C8A7-138C-49C2-9207-D11441B3196C}"/>
                </a:ext>
              </a:extLst>
            </p:cNvPr>
            <p:cNvSpPr/>
            <p:nvPr/>
          </p:nvSpPr>
          <p:spPr>
            <a:xfrm>
              <a:off x="7084922" y="1315828"/>
              <a:ext cx="316196" cy="31629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 name="文本框 1">
              <a:extLst>
                <a:ext uri="{FF2B5EF4-FFF2-40B4-BE49-F238E27FC236}">
                  <a16:creationId xmlns:a16="http://schemas.microsoft.com/office/drawing/2014/main" xmlns="" id="{FF82B378-3307-4190-9603-C717DA9E6450}"/>
                </a:ext>
              </a:extLst>
            </p:cNvPr>
            <p:cNvSpPr txBox="1"/>
            <p:nvPr/>
          </p:nvSpPr>
          <p:spPr>
            <a:xfrm>
              <a:off x="7043302" y="1291487"/>
              <a:ext cx="389850" cy="338554"/>
            </a:xfrm>
            <a:prstGeom prst="rect">
              <a:avLst/>
            </a:prstGeom>
            <a:noFill/>
          </p:spPr>
          <p:txBody>
            <a:bodyPr wrap="none" rtlCol="0">
              <a:spAutoFit/>
            </a:bodyPr>
            <a:lstStyle/>
            <a:p>
              <a:r>
                <a:rPr lang="zh-CN" altLang="en-US" sz="16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壹</a:t>
              </a:r>
            </a:p>
          </p:txBody>
        </p:sp>
      </p:grpSp>
      <p:sp>
        <p:nvSpPr>
          <p:cNvPr id="18" name="矩形 17">
            <a:extLst>
              <a:ext uri="{FF2B5EF4-FFF2-40B4-BE49-F238E27FC236}">
                <a16:creationId xmlns:a16="http://schemas.microsoft.com/office/drawing/2014/main" xmlns="" id="{43AE4DC3-AE05-4E48-A043-24E2AFC6D0F1}"/>
              </a:ext>
            </a:extLst>
          </p:cNvPr>
          <p:cNvSpPr/>
          <p:nvPr/>
        </p:nvSpPr>
        <p:spPr>
          <a:xfrm>
            <a:off x="5291271" y="1761134"/>
            <a:ext cx="507831" cy="1618512"/>
          </a:xfrm>
          <a:prstGeom prst="rect">
            <a:avLst/>
          </a:prstGeom>
        </p:spPr>
        <p:txBody>
          <a:bodyPr vert="eaVert" wrap="square" lIns="68580" tIns="34290" rIns="68580" bIns="34290">
            <a:spAutoFit/>
          </a:bodyPr>
          <a:lstStyle/>
          <a:p>
            <a:pPr>
              <a:lnSpc>
                <a:spcPct val="150000"/>
              </a:lnSpc>
            </a:pPr>
            <a:r>
              <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a:t>
            </a:r>
            <a:r>
              <a:rPr altLang="zh-CN" sz="800" dirty="0" err="1">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a:t>
            </a:r>
            <a:endPar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0" name="文本框 5">
            <a:extLst>
              <a:ext uri="{FF2B5EF4-FFF2-40B4-BE49-F238E27FC236}">
                <a16:creationId xmlns:a16="http://schemas.microsoft.com/office/drawing/2014/main" xmlns="" id="{56EFCBF4-E4F9-4C9C-8EA9-6FB9CD99CEC2}"/>
              </a:ext>
            </a:extLst>
          </p:cNvPr>
          <p:cNvSpPr txBox="1"/>
          <p:nvPr/>
        </p:nvSpPr>
        <p:spPr>
          <a:xfrm>
            <a:off x="5802409" y="1787147"/>
            <a:ext cx="323165" cy="992579"/>
          </a:xfrm>
          <a:prstGeom prst="rect">
            <a:avLst/>
          </a:prstGeom>
          <a:noFill/>
          <a:ln>
            <a:noFill/>
          </a:ln>
        </p:spPr>
        <p:txBody>
          <a:bodyPr vert="eaVert" wrap="none" lIns="68580" tIns="34290" rIns="68580" bIns="34290" rtlCol="0">
            <a:spAutoFit/>
          </a:bodyPr>
          <a:lstStyle/>
          <a:p>
            <a:r>
              <a:rPr lang="zh-CN" altLang="en-US" sz="12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grpSp>
        <p:nvGrpSpPr>
          <p:cNvPr id="4" name="组合 3">
            <a:extLst>
              <a:ext uri="{FF2B5EF4-FFF2-40B4-BE49-F238E27FC236}">
                <a16:creationId xmlns:a16="http://schemas.microsoft.com/office/drawing/2014/main" xmlns="" id="{86F852C8-699C-4D16-957E-EC001C44FD61}"/>
              </a:ext>
            </a:extLst>
          </p:cNvPr>
          <p:cNvGrpSpPr/>
          <p:nvPr/>
        </p:nvGrpSpPr>
        <p:grpSpPr>
          <a:xfrm>
            <a:off x="5757512" y="1291487"/>
            <a:ext cx="389850" cy="340634"/>
            <a:chOff x="5757512" y="1291487"/>
            <a:chExt cx="389850" cy="340634"/>
          </a:xfrm>
        </p:grpSpPr>
        <p:sp>
          <p:nvSpPr>
            <p:cNvPr id="17" name="椭圆 16">
              <a:extLst>
                <a:ext uri="{FF2B5EF4-FFF2-40B4-BE49-F238E27FC236}">
                  <a16:creationId xmlns:a16="http://schemas.microsoft.com/office/drawing/2014/main" xmlns="" id="{7808E0ED-0A01-44DF-8494-664A0CBE3DC5}"/>
                </a:ext>
              </a:extLst>
            </p:cNvPr>
            <p:cNvSpPr/>
            <p:nvPr/>
          </p:nvSpPr>
          <p:spPr>
            <a:xfrm>
              <a:off x="5799132" y="1315828"/>
              <a:ext cx="316196" cy="31629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1" name="文本框 20">
              <a:extLst>
                <a:ext uri="{FF2B5EF4-FFF2-40B4-BE49-F238E27FC236}">
                  <a16:creationId xmlns:a16="http://schemas.microsoft.com/office/drawing/2014/main" xmlns="" id="{89151FA6-02F0-4F99-9CE1-A7221DEC7326}"/>
                </a:ext>
              </a:extLst>
            </p:cNvPr>
            <p:cNvSpPr txBox="1"/>
            <p:nvPr/>
          </p:nvSpPr>
          <p:spPr>
            <a:xfrm>
              <a:off x="5757512" y="1291487"/>
              <a:ext cx="389850" cy="338554"/>
            </a:xfrm>
            <a:prstGeom prst="rect">
              <a:avLst/>
            </a:prstGeom>
            <a:noFill/>
          </p:spPr>
          <p:txBody>
            <a:bodyPr wrap="none" rtlCol="0">
              <a:spAutoFit/>
            </a:bodyPr>
            <a:lstStyle/>
            <a:p>
              <a:r>
                <a:rPr lang="zh-CN" altLang="en-US" sz="16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贰</a:t>
              </a:r>
            </a:p>
          </p:txBody>
        </p:sp>
      </p:grpSp>
      <p:sp>
        <p:nvSpPr>
          <p:cNvPr id="24" name="矩形 23">
            <a:extLst>
              <a:ext uri="{FF2B5EF4-FFF2-40B4-BE49-F238E27FC236}">
                <a16:creationId xmlns:a16="http://schemas.microsoft.com/office/drawing/2014/main" xmlns="" id="{47141AE3-975C-421E-95D9-4244BA9078F7}"/>
              </a:ext>
            </a:extLst>
          </p:cNvPr>
          <p:cNvSpPr/>
          <p:nvPr/>
        </p:nvSpPr>
        <p:spPr>
          <a:xfrm>
            <a:off x="3937788" y="1761134"/>
            <a:ext cx="507831" cy="1618512"/>
          </a:xfrm>
          <a:prstGeom prst="rect">
            <a:avLst/>
          </a:prstGeom>
        </p:spPr>
        <p:txBody>
          <a:bodyPr vert="eaVert" wrap="square" lIns="68580" tIns="34290" rIns="68580" bIns="34290">
            <a:spAutoFit/>
          </a:bodyPr>
          <a:lstStyle/>
          <a:p>
            <a:pPr>
              <a:lnSpc>
                <a:spcPct val="150000"/>
              </a:lnSpc>
            </a:pPr>
            <a:r>
              <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a:t>
            </a:r>
            <a:r>
              <a:rPr altLang="zh-CN" sz="800" dirty="0" err="1">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a:t>
            </a:r>
            <a:endPar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5" name="文本框 5">
            <a:extLst>
              <a:ext uri="{FF2B5EF4-FFF2-40B4-BE49-F238E27FC236}">
                <a16:creationId xmlns:a16="http://schemas.microsoft.com/office/drawing/2014/main" xmlns="" id="{6B487435-7788-41D2-AFF2-526C37E47480}"/>
              </a:ext>
            </a:extLst>
          </p:cNvPr>
          <p:cNvSpPr txBox="1"/>
          <p:nvPr/>
        </p:nvSpPr>
        <p:spPr>
          <a:xfrm>
            <a:off x="4448926" y="1787147"/>
            <a:ext cx="323165" cy="992579"/>
          </a:xfrm>
          <a:prstGeom prst="rect">
            <a:avLst/>
          </a:prstGeom>
          <a:noFill/>
          <a:ln>
            <a:noFill/>
          </a:ln>
        </p:spPr>
        <p:txBody>
          <a:bodyPr vert="eaVert" wrap="none" lIns="68580" tIns="34290" rIns="68580" bIns="34290" rtlCol="0">
            <a:spAutoFit/>
          </a:bodyPr>
          <a:lstStyle/>
          <a:p>
            <a:r>
              <a:rPr lang="zh-CN" altLang="en-US" sz="12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grpSp>
        <p:nvGrpSpPr>
          <p:cNvPr id="5" name="组合 4">
            <a:extLst>
              <a:ext uri="{FF2B5EF4-FFF2-40B4-BE49-F238E27FC236}">
                <a16:creationId xmlns:a16="http://schemas.microsoft.com/office/drawing/2014/main" xmlns="" id="{B26B32B0-7056-44A1-A16C-BEF991998938}"/>
              </a:ext>
            </a:extLst>
          </p:cNvPr>
          <p:cNvGrpSpPr/>
          <p:nvPr/>
        </p:nvGrpSpPr>
        <p:grpSpPr>
          <a:xfrm>
            <a:off x="4404029" y="1291487"/>
            <a:ext cx="389850" cy="340634"/>
            <a:chOff x="4404029" y="1291487"/>
            <a:chExt cx="389850" cy="340634"/>
          </a:xfrm>
        </p:grpSpPr>
        <p:sp>
          <p:nvSpPr>
            <p:cNvPr id="22" name="椭圆 21">
              <a:extLst>
                <a:ext uri="{FF2B5EF4-FFF2-40B4-BE49-F238E27FC236}">
                  <a16:creationId xmlns:a16="http://schemas.microsoft.com/office/drawing/2014/main" xmlns="" id="{420C47D0-7BAB-4965-8804-D4CA161E5814}"/>
                </a:ext>
              </a:extLst>
            </p:cNvPr>
            <p:cNvSpPr/>
            <p:nvPr/>
          </p:nvSpPr>
          <p:spPr>
            <a:xfrm>
              <a:off x="4445649" y="1315828"/>
              <a:ext cx="316196" cy="31629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6" name="文本框 25">
              <a:extLst>
                <a:ext uri="{FF2B5EF4-FFF2-40B4-BE49-F238E27FC236}">
                  <a16:creationId xmlns:a16="http://schemas.microsoft.com/office/drawing/2014/main" xmlns="" id="{78998231-40F9-474D-88C7-056ACC35054D}"/>
                </a:ext>
              </a:extLst>
            </p:cNvPr>
            <p:cNvSpPr txBox="1"/>
            <p:nvPr/>
          </p:nvSpPr>
          <p:spPr>
            <a:xfrm>
              <a:off x="4404029" y="1291487"/>
              <a:ext cx="389850" cy="338554"/>
            </a:xfrm>
            <a:prstGeom prst="rect">
              <a:avLst/>
            </a:prstGeom>
            <a:noFill/>
          </p:spPr>
          <p:txBody>
            <a:bodyPr wrap="none" rtlCol="0">
              <a:spAutoFit/>
            </a:bodyPr>
            <a:lstStyle/>
            <a:p>
              <a:r>
                <a:rPr lang="zh-CN" altLang="en-US" sz="16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叁</a:t>
              </a:r>
            </a:p>
          </p:txBody>
        </p:sp>
      </p:grpSp>
      <p:sp>
        <p:nvSpPr>
          <p:cNvPr id="28" name="矩形 27">
            <a:extLst>
              <a:ext uri="{FF2B5EF4-FFF2-40B4-BE49-F238E27FC236}">
                <a16:creationId xmlns:a16="http://schemas.microsoft.com/office/drawing/2014/main" xmlns="" id="{81CB1483-8FA9-4C22-987C-440B5379F556}"/>
              </a:ext>
            </a:extLst>
          </p:cNvPr>
          <p:cNvSpPr/>
          <p:nvPr/>
        </p:nvSpPr>
        <p:spPr>
          <a:xfrm>
            <a:off x="2540875" y="1785475"/>
            <a:ext cx="507831" cy="1618512"/>
          </a:xfrm>
          <a:prstGeom prst="rect">
            <a:avLst/>
          </a:prstGeom>
        </p:spPr>
        <p:txBody>
          <a:bodyPr vert="eaVert" wrap="square" lIns="68580" tIns="34290" rIns="68580" bIns="34290">
            <a:spAutoFit/>
          </a:bodyPr>
          <a:lstStyle/>
          <a:p>
            <a:pPr>
              <a:lnSpc>
                <a:spcPct val="150000"/>
              </a:lnSpc>
            </a:pPr>
            <a:r>
              <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a:t>
            </a:r>
            <a:r>
              <a:rPr altLang="zh-CN" sz="800" dirty="0" err="1">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a:t>
            </a:r>
            <a:endPar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31" name="文本框 5">
            <a:extLst>
              <a:ext uri="{FF2B5EF4-FFF2-40B4-BE49-F238E27FC236}">
                <a16:creationId xmlns:a16="http://schemas.microsoft.com/office/drawing/2014/main" xmlns="" id="{59818385-8131-43B1-8F4B-D9AD54C7414A}"/>
              </a:ext>
            </a:extLst>
          </p:cNvPr>
          <p:cNvSpPr txBox="1"/>
          <p:nvPr/>
        </p:nvSpPr>
        <p:spPr>
          <a:xfrm>
            <a:off x="3052013" y="1811488"/>
            <a:ext cx="323165" cy="992579"/>
          </a:xfrm>
          <a:prstGeom prst="rect">
            <a:avLst/>
          </a:prstGeom>
          <a:noFill/>
          <a:ln>
            <a:noFill/>
          </a:ln>
        </p:spPr>
        <p:txBody>
          <a:bodyPr vert="eaVert" wrap="none" lIns="68580" tIns="34290" rIns="68580" bIns="34290" rtlCol="0">
            <a:spAutoFit/>
          </a:bodyPr>
          <a:lstStyle/>
          <a:p>
            <a:r>
              <a:rPr lang="zh-CN" altLang="en-US" sz="12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grpSp>
        <p:nvGrpSpPr>
          <p:cNvPr id="6" name="组合 5">
            <a:extLst>
              <a:ext uri="{FF2B5EF4-FFF2-40B4-BE49-F238E27FC236}">
                <a16:creationId xmlns:a16="http://schemas.microsoft.com/office/drawing/2014/main" xmlns="" id="{B554AE57-6256-4AE5-AAB2-7B23CA4529C4}"/>
              </a:ext>
            </a:extLst>
          </p:cNvPr>
          <p:cNvGrpSpPr/>
          <p:nvPr/>
        </p:nvGrpSpPr>
        <p:grpSpPr>
          <a:xfrm>
            <a:off x="3007116" y="1315828"/>
            <a:ext cx="389850" cy="340634"/>
            <a:chOff x="3007116" y="1315828"/>
            <a:chExt cx="389850" cy="340634"/>
          </a:xfrm>
        </p:grpSpPr>
        <p:sp>
          <p:nvSpPr>
            <p:cNvPr id="27" name="椭圆 26">
              <a:extLst>
                <a:ext uri="{FF2B5EF4-FFF2-40B4-BE49-F238E27FC236}">
                  <a16:creationId xmlns:a16="http://schemas.microsoft.com/office/drawing/2014/main" xmlns="" id="{405E83E0-FFB7-4A23-8516-CC19C456B0BA}"/>
                </a:ext>
              </a:extLst>
            </p:cNvPr>
            <p:cNvSpPr/>
            <p:nvPr/>
          </p:nvSpPr>
          <p:spPr>
            <a:xfrm>
              <a:off x="3048736" y="1340169"/>
              <a:ext cx="316196" cy="31629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32" name="文本框 31">
              <a:extLst>
                <a:ext uri="{FF2B5EF4-FFF2-40B4-BE49-F238E27FC236}">
                  <a16:creationId xmlns:a16="http://schemas.microsoft.com/office/drawing/2014/main" xmlns="" id="{6EFEE8FE-225C-4A91-9BBC-CB6C4B43A3D6}"/>
                </a:ext>
              </a:extLst>
            </p:cNvPr>
            <p:cNvSpPr txBox="1"/>
            <p:nvPr/>
          </p:nvSpPr>
          <p:spPr>
            <a:xfrm>
              <a:off x="3007116" y="1315828"/>
              <a:ext cx="389850" cy="338554"/>
            </a:xfrm>
            <a:prstGeom prst="rect">
              <a:avLst/>
            </a:prstGeom>
            <a:noFill/>
          </p:spPr>
          <p:txBody>
            <a:bodyPr wrap="none" rtlCol="0">
              <a:spAutoFit/>
            </a:bodyPr>
            <a:lstStyle/>
            <a:p>
              <a:r>
                <a:rPr lang="zh-CN" altLang="en-US" sz="16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肆</a:t>
              </a:r>
            </a:p>
          </p:txBody>
        </p:sp>
      </p:grpSp>
      <p:sp>
        <p:nvSpPr>
          <p:cNvPr id="34" name="矩形 33">
            <a:extLst>
              <a:ext uri="{FF2B5EF4-FFF2-40B4-BE49-F238E27FC236}">
                <a16:creationId xmlns:a16="http://schemas.microsoft.com/office/drawing/2014/main" xmlns="" id="{BB6CE9D2-CD10-44FA-926B-7B6C1DC81BBA}"/>
              </a:ext>
            </a:extLst>
          </p:cNvPr>
          <p:cNvSpPr/>
          <p:nvPr/>
        </p:nvSpPr>
        <p:spPr>
          <a:xfrm>
            <a:off x="948132" y="1785475"/>
            <a:ext cx="507831" cy="1618512"/>
          </a:xfrm>
          <a:prstGeom prst="rect">
            <a:avLst/>
          </a:prstGeom>
        </p:spPr>
        <p:txBody>
          <a:bodyPr vert="eaVert" wrap="square" lIns="68580" tIns="34290" rIns="68580" bIns="34290">
            <a:spAutoFit/>
          </a:bodyPr>
          <a:lstStyle/>
          <a:p>
            <a:pPr>
              <a:lnSpc>
                <a:spcPct val="150000"/>
              </a:lnSpc>
            </a:pPr>
            <a:r>
              <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a:t>
            </a:r>
            <a:r>
              <a:rPr altLang="zh-CN" sz="800" dirty="0" err="1">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a:t>
            </a:r>
            <a:endParaRPr altLang="zh-CN" sz="8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35" name="文本框 5">
            <a:extLst>
              <a:ext uri="{FF2B5EF4-FFF2-40B4-BE49-F238E27FC236}">
                <a16:creationId xmlns:a16="http://schemas.microsoft.com/office/drawing/2014/main" xmlns="" id="{F8588ECF-331A-4608-BE5A-72CFE8763457}"/>
              </a:ext>
            </a:extLst>
          </p:cNvPr>
          <p:cNvSpPr txBox="1"/>
          <p:nvPr/>
        </p:nvSpPr>
        <p:spPr>
          <a:xfrm>
            <a:off x="1459270" y="1811488"/>
            <a:ext cx="323165" cy="992579"/>
          </a:xfrm>
          <a:prstGeom prst="rect">
            <a:avLst/>
          </a:prstGeom>
          <a:noFill/>
          <a:ln>
            <a:noFill/>
          </a:ln>
        </p:spPr>
        <p:txBody>
          <a:bodyPr vert="eaVert" wrap="none" lIns="68580" tIns="34290" rIns="68580" bIns="34290" rtlCol="0">
            <a:spAutoFit/>
          </a:bodyPr>
          <a:lstStyle/>
          <a:p>
            <a:r>
              <a:rPr lang="zh-CN" altLang="en-US" sz="12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grpSp>
        <p:nvGrpSpPr>
          <p:cNvPr id="7" name="组合 6">
            <a:extLst>
              <a:ext uri="{FF2B5EF4-FFF2-40B4-BE49-F238E27FC236}">
                <a16:creationId xmlns:a16="http://schemas.microsoft.com/office/drawing/2014/main" xmlns="" id="{AE9C5FB2-A2E4-4C98-AE48-8DDDF5FF11FE}"/>
              </a:ext>
            </a:extLst>
          </p:cNvPr>
          <p:cNvGrpSpPr/>
          <p:nvPr/>
        </p:nvGrpSpPr>
        <p:grpSpPr>
          <a:xfrm>
            <a:off x="1414373" y="1315828"/>
            <a:ext cx="389850" cy="340634"/>
            <a:chOff x="1414373" y="1315828"/>
            <a:chExt cx="389850" cy="340634"/>
          </a:xfrm>
        </p:grpSpPr>
        <p:sp>
          <p:nvSpPr>
            <p:cNvPr id="33" name="椭圆 32">
              <a:extLst>
                <a:ext uri="{FF2B5EF4-FFF2-40B4-BE49-F238E27FC236}">
                  <a16:creationId xmlns:a16="http://schemas.microsoft.com/office/drawing/2014/main" xmlns="" id="{8423775B-DA34-43DA-BDD4-237DB24FFCF0}"/>
                </a:ext>
              </a:extLst>
            </p:cNvPr>
            <p:cNvSpPr/>
            <p:nvPr/>
          </p:nvSpPr>
          <p:spPr>
            <a:xfrm>
              <a:off x="1455993" y="1340169"/>
              <a:ext cx="316196" cy="31629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36" name="文本框 35">
              <a:extLst>
                <a:ext uri="{FF2B5EF4-FFF2-40B4-BE49-F238E27FC236}">
                  <a16:creationId xmlns:a16="http://schemas.microsoft.com/office/drawing/2014/main" xmlns="" id="{DB32A8DD-CADA-4A6E-8E57-320495FF5765}"/>
                </a:ext>
              </a:extLst>
            </p:cNvPr>
            <p:cNvSpPr txBox="1"/>
            <p:nvPr/>
          </p:nvSpPr>
          <p:spPr>
            <a:xfrm>
              <a:off x="1414373" y="1315828"/>
              <a:ext cx="389850" cy="338554"/>
            </a:xfrm>
            <a:prstGeom prst="rect">
              <a:avLst/>
            </a:prstGeom>
            <a:noFill/>
          </p:spPr>
          <p:txBody>
            <a:bodyPr wrap="none" rtlCol="0">
              <a:spAutoFit/>
            </a:bodyPr>
            <a:lstStyle/>
            <a:p>
              <a:r>
                <a:rPr lang="zh-CN" altLang="en-US" sz="1600" dirty="0">
                  <a:solidFill>
                    <a:srgbClr val="A88C6F"/>
                  </a:solidFill>
                  <a:latin typeface="方正仿宋简体" panose="02010601030101010101" pitchFamily="2" charset="-122"/>
                  <a:ea typeface="方正仿宋简体" panose="02010601030101010101" pitchFamily="2" charset="-122"/>
                  <a:sym typeface="方正仿宋简体" panose="02010601030101010101" pitchFamily="2" charset="-122"/>
                </a:rPr>
                <a:t>伍</a:t>
              </a:r>
            </a:p>
          </p:txBody>
        </p:sp>
      </p:grpSp>
      <p:sp>
        <p:nvSpPr>
          <p:cNvPr id="29" name="矩形 28">
            <a:extLst>
              <a:ext uri="{FF2B5EF4-FFF2-40B4-BE49-F238E27FC236}">
                <a16:creationId xmlns:a16="http://schemas.microsoft.com/office/drawing/2014/main" xmlns="" id="{D48CCDC7-6E72-4EC6-BF15-64175486A54F}"/>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Tree>
    <p:extLst>
      <p:ext uri="{BB962C8B-B14F-4D97-AF65-F5344CB8AC3E}">
        <p14:creationId xmlns:p14="http://schemas.microsoft.com/office/powerpoint/2010/main" val="1219133213"/>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250"/>
                                        <p:tgtEl>
                                          <p:spTgt spid="14"/>
                                        </p:tgtEl>
                                      </p:cBhvr>
                                    </p:animEffect>
                                    <p:anim calcmode="lin" valueType="num">
                                      <p:cBhvr>
                                        <p:cTn id="8" dur="1250" fill="hold"/>
                                        <p:tgtEl>
                                          <p:spTgt spid="14"/>
                                        </p:tgtEl>
                                        <p:attrNameLst>
                                          <p:attrName>ppt_x</p:attrName>
                                        </p:attrNameLst>
                                      </p:cBhvr>
                                      <p:tavLst>
                                        <p:tav tm="0">
                                          <p:val>
                                            <p:strVal val="#ppt_x"/>
                                          </p:val>
                                        </p:tav>
                                        <p:tav tm="100000">
                                          <p:val>
                                            <p:strVal val="#ppt_x"/>
                                          </p:val>
                                        </p:tav>
                                      </p:tavLst>
                                    </p:anim>
                                    <p:anim calcmode="lin" valueType="num">
                                      <p:cBhvr>
                                        <p:cTn id="9" dur="125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2" presetClass="entr" presetSubtype="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1+#ppt_w/2"/>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2" presetClass="entr" presetSubtype="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1+#ppt_w/2"/>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childTnLst>
                          </p:cTn>
                        </p:par>
                        <p:par>
                          <p:cTn id="20" fill="hold">
                            <p:stCondLst>
                              <p:cond delay="2250"/>
                            </p:stCondLst>
                            <p:childTnLst>
                              <p:par>
                                <p:cTn id="21" presetID="2" presetClass="entr" presetSubtype="6"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par>
                          <p:cTn id="25" fill="hold">
                            <p:stCondLst>
                              <p:cond delay="2750"/>
                            </p:stCondLst>
                            <p:childTnLst>
                              <p:par>
                                <p:cTn id="26" presetID="2" presetClass="entr" presetSubtype="6"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1+#ppt_w/2"/>
                                          </p:val>
                                        </p:tav>
                                        <p:tav tm="100000">
                                          <p:val>
                                            <p:strVal val="#ppt_x"/>
                                          </p:val>
                                        </p:tav>
                                      </p:tavLst>
                                    </p:anim>
                                    <p:anim calcmode="lin" valueType="num">
                                      <p:cBhvr additive="base">
                                        <p:cTn id="29" dur="500" fill="hold"/>
                                        <p:tgtEl>
                                          <p:spTgt spid="6"/>
                                        </p:tgtEl>
                                        <p:attrNameLst>
                                          <p:attrName>ppt_y</p:attrName>
                                        </p:attrNameLst>
                                      </p:cBhvr>
                                      <p:tavLst>
                                        <p:tav tm="0">
                                          <p:val>
                                            <p:strVal val="1+#ppt_h/2"/>
                                          </p:val>
                                        </p:tav>
                                        <p:tav tm="100000">
                                          <p:val>
                                            <p:strVal val="#ppt_y"/>
                                          </p:val>
                                        </p:tav>
                                      </p:tavLst>
                                    </p:anim>
                                  </p:childTnLst>
                                </p:cTn>
                              </p:par>
                            </p:childTnLst>
                          </p:cTn>
                        </p:par>
                        <p:par>
                          <p:cTn id="30" fill="hold">
                            <p:stCondLst>
                              <p:cond delay="3250"/>
                            </p:stCondLst>
                            <p:childTnLst>
                              <p:par>
                                <p:cTn id="31" presetID="2" presetClass="entr" presetSubtype="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par>
                          <p:cTn id="35" fill="hold">
                            <p:stCondLst>
                              <p:cond delay="375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250"/>
                                        <p:tgtEl>
                                          <p:spTgt spid="9"/>
                                        </p:tgtEl>
                                      </p:cBhvr>
                                    </p:animEffect>
                                    <p:anim calcmode="lin" valueType="num">
                                      <p:cBhvr>
                                        <p:cTn id="39" dur="1250" fill="hold"/>
                                        <p:tgtEl>
                                          <p:spTgt spid="9"/>
                                        </p:tgtEl>
                                        <p:attrNameLst>
                                          <p:attrName>ppt_x</p:attrName>
                                        </p:attrNameLst>
                                      </p:cBhvr>
                                      <p:tavLst>
                                        <p:tav tm="0">
                                          <p:val>
                                            <p:strVal val="#ppt_x"/>
                                          </p:val>
                                        </p:tav>
                                        <p:tav tm="100000">
                                          <p:val>
                                            <p:strVal val="#ppt_x"/>
                                          </p:val>
                                        </p:tav>
                                      </p:tavLst>
                                    </p:anim>
                                    <p:anim calcmode="lin" valueType="num">
                                      <p:cBhvr>
                                        <p:cTn id="40" dur="1250" fill="hold"/>
                                        <p:tgtEl>
                                          <p:spTgt spid="9"/>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18" presetClass="entr" presetSubtype="12" fill="hold" grpId="0" nodeType="afterEffect">
                                  <p:stCondLst>
                                    <p:cond delay="0"/>
                                  </p:stCondLst>
                                  <p:childTnLst>
                                    <p:set>
                                      <p:cBhvr>
                                        <p:cTn id="43" dur="1" fill="hold">
                                          <p:stCondLst>
                                            <p:cond delay="0"/>
                                          </p:stCondLst>
                                        </p:cTn>
                                        <p:tgtEl>
                                          <p:spTgt spid="30"/>
                                        </p:tgtEl>
                                        <p:attrNameLst>
                                          <p:attrName>style.visibility</p:attrName>
                                        </p:attrNameLst>
                                      </p:cBhvr>
                                      <p:to>
                                        <p:strVal val="visible"/>
                                      </p:to>
                                    </p:set>
                                    <p:animEffect transition="in" filter="strips(downLeft)">
                                      <p:cBhvr>
                                        <p:cTn id="44" dur="1000"/>
                                        <p:tgtEl>
                                          <p:spTgt spid="30"/>
                                        </p:tgtEl>
                                      </p:cBhvr>
                                    </p:animEffect>
                                  </p:childTnLst>
                                </p:cTn>
                              </p:par>
                            </p:childTnLst>
                          </p:cTn>
                        </p:par>
                        <p:par>
                          <p:cTn id="45" fill="hold">
                            <p:stCondLst>
                              <p:cond delay="6000"/>
                            </p:stCondLst>
                            <p:childTnLst>
                              <p:par>
                                <p:cTn id="46" presetID="42" presetClass="entr" presetSubtype="0"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1250"/>
                                        <p:tgtEl>
                                          <p:spTgt spid="20"/>
                                        </p:tgtEl>
                                      </p:cBhvr>
                                    </p:animEffect>
                                    <p:anim calcmode="lin" valueType="num">
                                      <p:cBhvr>
                                        <p:cTn id="49" dur="1250" fill="hold"/>
                                        <p:tgtEl>
                                          <p:spTgt spid="20"/>
                                        </p:tgtEl>
                                        <p:attrNameLst>
                                          <p:attrName>ppt_x</p:attrName>
                                        </p:attrNameLst>
                                      </p:cBhvr>
                                      <p:tavLst>
                                        <p:tav tm="0">
                                          <p:val>
                                            <p:strVal val="#ppt_x"/>
                                          </p:val>
                                        </p:tav>
                                        <p:tav tm="100000">
                                          <p:val>
                                            <p:strVal val="#ppt_x"/>
                                          </p:val>
                                        </p:tav>
                                      </p:tavLst>
                                    </p:anim>
                                    <p:anim calcmode="lin" valueType="num">
                                      <p:cBhvr>
                                        <p:cTn id="50" dur="1250" fill="hold"/>
                                        <p:tgtEl>
                                          <p:spTgt spid="20"/>
                                        </p:tgtEl>
                                        <p:attrNameLst>
                                          <p:attrName>ppt_y</p:attrName>
                                        </p:attrNameLst>
                                      </p:cBhvr>
                                      <p:tavLst>
                                        <p:tav tm="0">
                                          <p:val>
                                            <p:strVal val="#ppt_y+.1"/>
                                          </p:val>
                                        </p:tav>
                                        <p:tav tm="100000">
                                          <p:val>
                                            <p:strVal val="#ppt_y"/>
                                          </p:val>
                                        </p:tav>
                                      </p:tavLst>
                                    </p:anim>
                                  </p:childTnLst>
                                </p:cTn>
                              </p:par>
                            </p:childTnLst>
                          </p:cTn>
                        </p:par>
                        <p:par>
                          <p:cTn id="51" fill="hold">
                            <p:stCondLst>
                              <p:cond delay="7250"/>
                            </p:stCondLst>
                            <p:childTnLst>
                              <p:par>
                                <p:cTn id="52" presetID="18" presetClass="entr" presetSubtype="12" fill="hold" grpId="0" nodeType="after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strips(downLeft)">
                                      <p:cBhvr>
                                        <p:cTn id="54" dur="1000"/>
                                        <p:tgtEl>
                                          <p:spTgt spid="18"/>
                                        </p:tgtEl>
                                      </p:cBhvr>
                                    </p:animEffect>
                                  </p:childTnLst>
                                </p:cTn>
                              </p:par>
                            </p:childTnLst>
                          </p:cTn>
                        </p:par>
                        <p:par>
                          <p:cTn id="55" fill="hold">
                            <p:stCondLst>
                              <p:cond delay="8250"/>
                            </p:stCondLst>
                            <p:childTnLst>
                              <p:par>
                                <p:cTn id="56" presetID="42" presetClass="entr" presetSubtype="0"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fade">
                                      <p:cBhvr>
                                        <p:cTn id="58" dur="1250"/>
                                        <p:tgtEl>
                                          <p:spTgt spid="25"/>
                                        </p:tgtEl>
                                      </p:cBhvr>
                                    </p:animEffect>
                                    <p:anim calcmode="lin" valueType="num">
                                      <p:cBhvr>
                                        <p:cTn id="59" dur="1250" fill="hold"/>
                                        <p:tgtEl>
                                          <p:spTgt spid="25"/>
                                        </p:tgtEl>
                                        <p:attrNameLst>
                                          <p:attrName>ppt_x</p:attrName>
                                        </p:attrNameLst>
                                      </p:cBhvr>
                                      <p:tavLst>
                                        <p:tav tm="0">
                                          <p:val>
                                            <p:strVal val="#ppt_x"/>
                                          </p:val>
                                        </p:tav>
                                        <p:tav tm="100000">
                                          <p:val>
                                            <p:strVal val="#ppt_x"/>
                                          </p:val>
                                        </p:tav>
                                      </p:tavLst>
                                    </p:anim>
                                    <p:anim calcmode="lin" valueType="num">
                                      <p:cBhvr>
                                        <p:cTn id="60" dur="1250" fill="hold"/>
                                        <p:tgtEl>
                                          <p:spTgt spid="25"/>
                                        </p:tgtEl>
                                        <p:attrNameLst>
                                          <p:attrName>ppt_y</p:attrName>
                                        </p:attrNameLst>
                                      </p:cBhvr>
                                      <p:tavLst>
                                        <p:tav tm="0">
                                          <p:val>
                                            <p:strVal val="#ppt_y+.1"/>
                                          </p:val>
                                        </p:tav>
                                        <p:tav tm="100000">
                                          <p:val>
                                            <p:strVal val="#ppt_y"/>
                                          </p:val>
                                        </p:tav>
                                      </p:tavLst>
                                    </p:anim>
                                  </p:childTnLst>
                                </p:cTn>
                              </p:par>
                            </p:childTnLst>
                          </p:cTn>
                        </p:par>
                        <p:par>
                          <p:cTn id="61" fill="hold">
                            <p:stCondLst>
                              <p:cond delay="9500"/>
                            </p:stCondLst>
                            <p:childTnLst>
                              <p:par>
                                <p:cTn id="62" presetID="18" presetClass="entr" presetSubtype="12" fill="hold" grpId="0" nodeType="after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strips(downLeft)">
                                      <p:cBhvr>
                                        <p:cTn id="64" dur="1000"/>
                                        <p:tgtEl>
                                          <p:spTgt spid="24"/>
                                        </p:tgtEl>
                                      </p:cBhvr>
                                    </p:animEffect>
                                  </p:childTnLst>
                                </p:cTn>
                              </p:par>
                            </p:childTnLst>
                          </p:cTn>
                        </p:par>
                        <p:par>
                          <p:cTn id="65" fill="hold">
                            <p:stCondLst>
                              <p:cond delay="10500"/>
                            </p:stCondLst>
                            <p:childTnLst>
                              <p:par>
                                <p:cTn id="66" presetID="42"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250"/>
                                        <p:tgtEl>
                                          <p:spTgt spid="31"/>
                                        </p:tgtEl>
                                      </p:cBhvr>
                                    </p:animEffect>
                                    <p:anim calcmode="lin" valueType="num">
                                      <p:cBhvr>
                                        <p:cTn id="69" dur="1250" fill="hold"/>
                                        <p:tgtEl>
                                          <p:spTgt spid="31"/>
                                        </p:tgtEl>
                                        <p:attrNameLst>
                                          <p:attrName>ppt_x</p:attrName>
                                        </p:attrNameLst>
                                      </p:cBhvr>
                                      <p:tavLst>
                                        <p:tav tm="0">
                                          <p:val>
                                            <p:strVal val="#ppt_x"/>
                                          </p:val>
                                        </p:tav>
                                        <p:tav tm="100000">
                                          <p:val>
                                            <p:strVal val="#ppt_x"/>
                                          </p:val>
                                        </p:tav>
                                      </p:tavLst>
                                    </p:anim>
                                    <p:anim calcmode="lin" valueType="num">
                                      <p:cBhvr>
                                        <p:cTn id="70" dur="1250" fill="hold"/>
                                        <p:tgtEl>
                                          <p:spTgt spid="31"/>
                                        </p:tgtEl>
                                        <p:attrNameLst>
                                          <p:attrName>ppt_y</p:attrName>
                                        </p:attrNameLst>
                                      </p:cBhvr>
                                      <p:tavLst>
                                        <p:tav tm="0">
                                          <p:val>
                                            <p:strVal val="#ppt_y+.1"/>
                                          </p:val>
                                        </p:tav>
                                        <p:tav tm="100000">
                                          <p:val>
                                            <p:strVal val="#ppt_y"/>
                                          </p:val>
                                        </p:tav>
                                      </p:tavLst>
                                    </p:anim>
                                  </p:childTnLst>
                                </p:cTn>
                              </p:par>
                            </p:childTnLst>
                          </p:cTn>
                        </p:par>
                        <p:par>
                          <p:cTn id="71" fill="hold">
                            <p:stCondLst>
                              <p:cond delay="11750"/>
                            </p:stCondLst>
                            <p:childTnLst>
                              <p:par>
                                <p:cTn id="72" presetID="18" presetClass="entr" presetSubtype="12" fill="hold" grpId="0" nodeType="after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strips(downLeft)">
                                      <p:cBhvr>
                                        <p:cTn id="74" dur="1000"/>
                                        <p:tgtEl>
                                          <p:spTgt spid="28"/>
                                        </p:tgtEl>
                                      </p:cBhvr>
                                    </p:animEffect>
                                  </p:childTnLst>
                                </p:cTn>
                              </p:par>
                            </p:childTnLst>
                          </p:cTn>
                        </p:par>
                        <p:par>
                          <p:cTn id="75" fill="hold">
                            <p:stCondLst>
                              <p:cond delay="12750"/>
                            </p:stCondLst>
                            <p:childTnLst>
                              <p:par>
                                <p:cTn id="76" presetID="42" presetClass="entr" presetSubtype="0"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fade">
                                      <p:cBhvr>
                                        <p:cTn id="78" dur="1250"/>
                                        <p:tgtEl>
                                          <p:spTgt spid="35"/>
                                        </p:tgtEl>
                                      </p:cBhvr>
                                    </p:animEffect>
                                    <p:anim calcmode="lin" valueType="num">
                                      <p:cBhvr>
                                        <p:cTn id="79" dur="1250" fill="hold"/>
                                        <p:tgtEl>
                                          <p:spTgt spid="35"/>
                                        </p:tgtEl>
                                        <p:attrNameLst>
                                          <p:attrName>ppt_x</p:attrName>
                                        </p:attrNameLst>
                                      </p:cBhvr>
                                      <p:tavLst>
                                        <p:tav tm="0">
                                          <p:val>
                                            <p:strVal val="#ppt_x"/>
                                          </p:val>
                                        </p:tav>
                                        <p:tav tm="100000">
                                          <p:val>
                                            <p:strVal val="#ppt_x"/>
                                          </p:val>
                                        </p:tav>
                                      </p:tavLst>
                                    </p:anim>
                                    <p:anim calcmode="lin" valueType="num">
                                      <p:cBhvr>
                                        <p:cTn id="80" dur="1250" fill="hold"/>
                                        <p:tgtEl>
                                          <p:spTgt spid="35"/>
                                        </p:tgtEl>
                                        <p:attrNameLst>
                                          <p:attrName>ppt_y</p:attrName>
                                        </p:attrNameLst>
                                      </p:cBhvr>
                                      <p:tavLst>
                                        <p:tav tm="0">
                                          <p:val>
                                            <p:strVal val="#ppt_y+.1"/>
                                          </p:val>
                                        </p:tav>
                                        <p:tav tm="100000">
                                          <p:val>
                                            <p:strVal val="#ppt_y"/>
                                          </p:val>
                                        </p:tav>
                                      </p:tavLst>
                                    </p:anim>
                                  </p:childTnLst>
                                </p:cTn>
                              </p:par>
                            </p:childTnLst>
                          </p:cTn>
                        </p:par>
                        <p:par>
                          <p:cTn id="81" fill="hold">
                            <p:stCondLst>
                              <p:cond delay="14000"/>
                            </p:stCondLst>
                            <p:childTnLst>
                              <p:par>
                                <p:cTn id="82" presetID="18" presetClass="entr" presetSubtype="12" fill="hold" grpId="0" nodeType="after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strips(downLeft)">
                                      <p:cBhvr>
                                        <p:cTn id="84" dur="1000"/>
                                        <p:tgtEl>
                                          <p:spTgt spid="34"/>
                                        </p:tgtEl>
                                      </p:cBhvr>
                                    </p:animEffect>
                                  </p:childTnLst>
                                </p:cTn>
                              </p:par>
                            </p:childTnLst>
                          </p:cTn>
                        </p:par>
                        <p:par>
                          <p:cTn id="85" fill="hold">
                            <p:stCondLst>
                              <p:cond delay="15000"/>
                            </p:stCondLst>
                            <p:childTnLst>
                              <p:par>
                                <p:cTn id="86" presetID="2" presetClass="entr" presetSubtype="8"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additive="base">
                                        <p:cTn id="88" dur="500" fill="hold"/>
                                        <p:tgtEl>
                                          <p:spTgt spid="29"/>
                                        </p:tgtEl>
                                        <p:attrNameLst>
                                          <p:attrName>ppt_x</p:attrName>
                                        </p:attrNameLst>
                                      </p:cBhvr>
                                      <p:tavLst>
                                        <p:tav tm="0">
                                          <p:val>
                                            <p:strVal val="0-#ppt_w/2"/>
                                          </p:val>
                                        </p:tav>
                                        <p:tav tm="100000">
                                          <p:val>
                                            <p:strVal val="#ppt_x"/>
                                          </p:val>
                                        </p:tav>
                                      </p:tavLst>
                                    </p:anim>
                                    <p:anim calcmode="lin" valueType="num">
                                      <p:cBhvr additive="base">
                                        <p:cTn id="89"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30" grpId="0"/>
      <p:bldP spid="9" grpId="0"/>
      <p:bldP spid="18" grpId="0"/>
      <p:bldP spid="20" grpId="0"/>
      <p:bldP spid="24" grpId="0"/>
      <p:bldP spid="25" grpId="0"/>
      <p:bldP spid="28" grpId="0"/>
      <p:bldP spid="31" grpId="0"/>
      <p:bldP spid="34" grpId="0"/>
      <p:bldP spid="35" grpId="0"/>
      <p:bldP spid="2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871700" y="1300201"/>
            <a:ext cx="5112568" cy="2630622"/>
          </a:xfrm>
          <a:prstGeom prst="rect">
            <a:avLst/>
          </a:prstGeom>
          <a:noFill/>
          <a:ln w="9525">
            <a:solidFill>
              <a:schemeClr val="bg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3" name="TextBox 12"/>
          <p:cNvSpPr txBox="1"/>
          <p:nvPr/>
        </p:nvSpPr>
        <p:spPr>
          <a:xfrm>
            <a:off x="1525455" y="1887793"/>
            <a:ext cx="369332" cy="1263052"/>
          </a:xfrm>
          <a:prstGeom prst="rect">
            <a:avLst/>
          </a:prstGeom>
          <a:solidFill>
            <a:srgbClr val="A88C6F"/>
          </a:solidFill>
        </p:spPr>
        <p:txBody>
          <a:bodyPr vert="eaVert" wrap="square" rtlCol="0">
            <a:spAutoFit/>
          </a:bodyPr>
          <a:lstStyle/>
          <a:p>
            <a:pPr algn="ctr">
              <a:spcBef>
                <a:spcPct val="50000"/>
              </a:spcBef>
            </a:pPr>
            <a:r>
              <a:rPr lang="zh-CN" altLang="en-US" sz="12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添 加 文本</a:t>
            </a:r>
          </a:p>
        </p:txBody>
      </p:sp>
      <p:sp>
        <p:nvSpPr>
          <p:cNvPr id="10" name="文本框 9">
            <a:extLst>
              <a:ext uri="{FF2B5EF4-FFF2-40B4-BE49-F238E27FC236}">
                <a16:creationId xmlns:a16="http://schemas.microsoft.com/office/drawing/2014/main" xmlns="" id="{2EB725A9-8E77-4775-A017-F8832A9EDAB4}"/>
              </a:ext>
            </a:extLst>
          </p:cNvPr>
          <p:cNvSpPr txBox="1"/>
          <p:nvPr/>
        </p:nvSpPr>
        <p:spPr>
          <a:xfrm>
            <a:off x="2220247" y="1457647"/>
            <a:ext cx="4247317" cy="2140959"/>
          </a:xfrm>
          <a:prstGeom prst="rect">
            <a:avLst/>
          </a:prstGeom>
          <a:noFill/>
        </p:spPr>
        <p:txBody>
          <a:bodyPr vert="eaVert" wrap="square" rtlCol="0">
            <a:spAutoFit/>
          </a:bodyPr>
          <a:lstStyle/>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千古回首杏雨西湖边</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纸伞朦胧间洒下阴影一片</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眉眼低垂微敛</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风声掠过指尖</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素衣映湖中月 水光潋滟</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把盏笑谈世间 酒色清浅</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琴音何处寄</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流星泯灭光阴</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琉璃月下冰冷的空气</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9" name="矩形 8">
            <a:extLst>
              <a:ext uri="{FF2B5EF4-FFF2-40B4-BE49-F238E27FC236}">
                <a16:creationId xmlns:a16="http://schemas.microsoft.com/office/drawing/2014/main" xmlns="" id="{6B49CE3A-3A04-44BD-A500-37876B7F6DF3}"/>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Tree>
    <p:extLst>
      <p:ext uri="{BB962C8B-B14F-4D97-AF65-F5344CB8AC3E}">
        <p14:creationId xmlns:p14="http://schemas.microsoft.com/office/powerpoint/2010/main" val="3884744187"/>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1200"/>
                                        <p:tgtEl>
                                          <p:spTgt spid="6"/>
                                        </p:tgtEl>
                                      </p:cBhvr>
                                    </p:animEffect>
                                  </p:childTnLst>
                                </p:cTn>
                              </p:par>
                            </p:childTnLst>
                          </p:cTn>
                        </p:par>
                        <p:par>
                          <p:cTn id="8" fill="hold">
                            <p:stCondLst>
                              <p:cond delay="1200"/>
                            </p:stCondLst>
                            <p:childTnLst>
                              <p:par>
                                <p:cTn id="9" presetID="47"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1000"/>
                                        <p:tgtEl>
                                          <p:spTgt spid="13"/>
                                        </p:tgtEl>
                                      </p:cBhvr>
                                    </p:animEffect>
                                    <p:anim calcmode="lin" valueType="num">
                                      <p:cBhvr>
                                        <p:cTn id="12" dur="1000" fill="hold"/>
                                        <p:tgtEl>
                                          <p:spTgt spid="13"/>
                                        </p:tgtEl>
                                        <p:attrNameLst>
                                          <p:attrName>ppt_x</p:attrName>
                                        </p:attrNameLst>
                                      </p:cBhvr>
                                      <p:tavLst>
                                        <p:tav tm="0">
                                          <p:val>
                                            <p:strVal val="#ppt_x"/>
                                          </p:val>
                                        </p:tav>
                                        <p:tav tm="100000">
                                          <p:val>
                                            <p:strVal val="#ppt_x"/>
                                          </p:val>
                                        </p:tav>
                                      </p:tavLst>
                                    </p:anim>
                                    <p:anim calcmode="lin" valueType="num">
                                      <p:cBhvr>
                                        <p:cTn id="13" dur="1000" fill="hold"/>
                                        <p:tgtEl>
                                          <p:spTgt spid="13"/>
                                        </p:tgtEl>
                                        <p:attrNameLst>
                                          <p:attrName>ppt_y</p:attrName>
                                        </p:attrNameLst>
                                      </p:cBhvr>
                                      <p:tavLst>
                                        <p:tav tm="0">
                                          <p:val>
                                            <p:strVal val="#ppt_y-.1"/>
                                          </p:val>
                                        </p:tav>
                                        <p:tav tm="100000">
                                          <p:val>
                                            <p:strVal val="#ppt_y"/>
                                          </p:val>
                                        </p:tav>
                                      </p:tavLst>
                                    </p:anim>
                                  </p:childTnLst>
                                </p:cTn>
                              </p:par>
                            </p:childTnLst>
                          </p:cTn>
                        </p:par>
                        <p:par>
                          <p:cTn id="14" fill="hold">
                            <p:stCondLst>
                              <p:cond delay="2200"/>
                            </p:stCondLst>
                            <p:childTnLst>
                              <p:par>
                                <p:cTn id="15" presetID="47"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childTnLst>
                          </p:cTn>
                        </p:par>
                        <p:par>
                          <p:cTn id="20" fill="hold">
                            <p:stCondLst>
                              <p:cond delay="3200"/>
                            </p:stCondLst>
                            <p:childTnLst>
                              <p:par>
                                <p:cTn id="21" presetID="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7796478" y="2035276"/>
            <a:ext cx="461665" cy="857541"/>
          </a:xfrm>
          <a:prstGeom prst="rect">
            <a:avLst/>
          </a:prstGeom>
          <a:solidFill>
            <a:srgbClr val="A88C6F"/>
          </a:solidFill>
        </p:spPr>
        <p:txBody>
          <a:bodyPr vert="eaVert" wrap="square" lIns="68580" tIns="34290" rIns="68580" bIns="34290">
            <a:spAutoFit/>
          </a:bodyPr>
          <a:lstStyle/>
          <a:p>
            <a:pPr algn="dist"/>
            <a:r>
              <a:rPr lang="zh-CN" altLang="en-US" sz="2100" spc="-225"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关键字</a:t>
            </a:r>
            <a:endParaRPr lang="en-US" altLang="zh-CN" sz="2100" spc="-225"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6" name="矩形 15">
            <a:extLst>
              <a:ext uri="{FF2B5EF4-FFF2-40B4-BE49-F238E27FC236}">
                <a16:creationId xmlns:a16="http://schemas.microsoft.com/office/drawing/2014/main" xmlns="" id="{A1AD3679-0661-4716-9DC3-D8C3BDEF9EA9}"/>
              </a:ext>
            </a:extLst>
          </p:cNvPr>
          <p:cNvSpPr/>
          <p:nvPr/>
        </p:nvSpPr>
        <p:spPr>
          <a:xfrm>
            <a:off x="3936490" y="2035276"/>
            <a:ext cx="3739485" cy="1378344"/>
          </a:xfrm>
          <a:prstGeom prst="rect">
            <a:avLst/>
          </a:prstGeom>
        </p:spPr>
        <p:txBody>
          <a:bodyPr vert="eaVert" wrap="square" lIns="68580" tIns="34290" rIns="68580" bIns="34290">
            <a:spAutoFit/>
          </a:bodyPr>
          <a:lstStyle/>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千古回首杏雨西湖边</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纸伞朦胧间洒下阴影一片</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眉眼低垂微敛</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风声掠过指尖</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素衣映湖中月 水光潋滟</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把盏笑谈世间 酒色清浅</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琴音何处寄</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流星泯灭光阴</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rPr>
              <a:t>琉璃月下冰冷的空气</a:t>
            </a:r>
            <a:endParaRPr lang="en-US" altLang="zh-CN"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9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2" name="矩形 11">
            <a:extLst>
              <a:ext uri="{FF2B5EF4-FFF2-40B4-BE49-F238E27FC236}">
                <a16:creationId xmlns:a16="http://schemas.microsoft.com/office/drawing/2014/main" xmlns="" id="{35A252FA-6268-4676-870E-8F7784CB26E3}"/>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6" name="图片 5">
            <a:extLst>
              <a:ext uri="{FF2B5EF4-FFF2-40B4-BE49-F238E27FC236}">
                <a16:creationId xmlns:a16="http://schemas.microsoft.com/office/drawing/2014/main" xmlns="" id="{4A084BE6-CA15-4A6E-93FD-F5FD42E40C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7636" y="949323"/>
            <a:ext cx="4195765" cy="4195765"/>
          </a:xfrm>
          <a:prstGeom prst="rect">
            <a:avLst/>
          </a:prstGeom>
        </p:spPr>
      </p:pic>
    </p:spTree>
    <p:extLst>
      <p:ext uri="{BB962C8B-B14F-4D97-AF65-F5344CB8AC3E}">
        <p14:creationId xmlns:p14="http://schemas.microsoft.com/office/powerpoint/2010/main" val="1726065627"/>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750"/>
                                        <p:tgtEl>
                                          <p:spTgt spid="22"/>
                                        </p:tgtEl>
                                      </p:cBhvr>
                                    </p:animEffect>
                                  </p:childTnLst>
                                </p:cTn>
                              </p:par>
                            </p:childTnLst>
                          </p:cTn>
                        </p:par>
                        <p:par>
                          <p:cTn id="8" fill="hold">
                            <p:stCondLst>
                              <p:cond delay="750"/>
                            </p:stCondLst>
                            <p:childTnLst>
                              <p:par>
                                <p:cTn id="9" presetID="18" presetClass="entr" presetSubtype="12"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strips(downLeft)">
                                      <p:cBhvr>
                                        <p:cTn id="11" dur="1000"/>
                                        <p:tgtEl>
                                          <p:spTgt spid="16"/>
                                        </p:tgtEl>
                                      </p:cBhvr>
                                    </p:animEffect>
                                  </p:childTnLst>
                                </p:cTn>
                              </p:par>
                            </p:childTnLst>
                          </p:cTn>
                        </p:par>
                        <p:par>
                          <p:cTn id="12" fill="hold">
                            <p:stCondLst>
                              <p:cond delay="1750"/>
                            </p:stCondLst>
                            <p:childTnLst>
                              <p:par>
                                <p:cTn id="13" presetID="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0-#ppt_w/2"/>
                                          </p:val>
                                        </p:tav>
                                        <p:tav tm="100000">
                                          <p:val>
                                            <p:strVal val="#ppt_x"/>
                                          </p:val>
                                        </p:tav>
                                      </p:tavLst>
                                    </p:anim>
                                    <p:anim calcmode="lin" valueType="num">
                                      <p:cBhvr additive="base">
                                        <p:cTn id="16"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6"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F8AB843A-A772-482E-A02E-3393A5B15B1D}"/>
              </a:ext>
            </a:extLst>
          </p:cNvPr>
          <p:cNvSpPr/>
          <p:nvPr/>
        </p:nvSpPr>
        <p:spPr>
          <a:xfrm>
            <a:off x="4083810" y="926542"/>
            <a:ext cx="509588" cy="535423"/>
          </a:xfrm>
          <a:prstGeom prst="rect">
            <a:avLst/>
          </a:prstGeom>
          <a:solidFill>
            <a:srgbClr val="A88C6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5" name="文本框 4">
            <a:extLst>
              <a:ext uri="{FF2B5EF4-FFF2-40B4-BE49-F238E27FC236}">
                <a16:creationId xmlns:a16="http://schemas.microsoft.com/office/drawing/2014/main" xmlns="" id="{0BAEB589-2B71-4AF4-96DE-75CFEA7DF2EB}"/>
              </a:ext>
            </a:extLst>
          </p:cNvPr>
          <p:cNvSpPr txBox="1"/>
          <p:nvPr/>
        </p:nvSpPr>
        <p:spPr>
          <a:xfrm>
            <a:off x="3773569" y="1650453"/>
            <a:ext cx="900246" cy="2004106"/>
          </a:xfrm>
          <a:prstGeom prst="rect">
            <a:avLst/>
          </a:prstGeom>
          <a:noFill/>
        </p:spPr>
        <p:txBody>
          <a:bodyPr vert="eaVert" wrap="squar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6" name="矩形 5">
            <a:extLst>
              <a:ext uri="{FF2B5EF4-FFF2-40B4-BE49-F238E27FC236}">
                <a16:creationId xmlns:a16="http://schemas.microsoft.com/office/drawing/2014/main" xmlns="" id="{8906CB7B-2946-416E-AAC2-F8F1ABD04410}"/>
              </a:ext>
            </a:extLst>
          </p:cNvPr>
          <p:cNvSpPr/>
          <p:nvPr/>
        </p:nvSpPr>
        <p:spPr>
          <a:xfrm>
            <a:off x="5121113" y="926542"/>
            <a:ext cx="509588" cy="53542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7" name="矩形 6">
            <a:extLst>
              <a:ext uri="{FF2B5EF4-FFF2-40B4-BE49-F238E27FC236}">
                <a16:creationId xmlns:a16="http://schemas.microsoft.com/office/drawing/2014/main" xmlns="" id="{3AA59C4C-1F1B-4052-BDCB-8307F325B649}"/>
              </a:ext>
            </a:extLst>
          </p:cNvPr>
          <p:cNvSpPr/>
          <p:nvPr/>
        </p:nvSpPr>
        <p:spPr>
          <a:xfrm>
            <a:off x="6158416" y="926541"/>
            <a:ext cx="509588" cy="535423"/>
          </a:xfrm>
          <a:prstGeom prst="rect">
            <a:avLst/>
          </a:prstGeom>
          <a:solidFill>
            <a:srgbClr val="A88C6F"/>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8" name="矩形 7">
            <a:extLst>
              <a:ext uri="{FF2B5EF4-FFF2-40B4-BE49-F238E27FC236}">
                <a16:creationId xmlns:a16="http://schemas.microsoft.com/office/drawing/2014/main" xmlns="" id="{33322736-0B35-44A2-B981-C4CA4A9F2388}"/>
              </a:ext>
            </a:extLst>
          </p:cNvPr>
          <p:cNvSpPr/>
          <p:nvPr/>
        </p:nvSpPr>
        <p:spPr>
          <a:xfrm>
            <a:off x="7195719" y="926541"/>
            <a:ext cx="509588" cy="535423"/>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9" name="文本框 8">
            <a:extLst>
              <a:ext uri="{FF2B5EF4-FFF2-40B4-BE49-F238E27FC236}">
                <a16:creationId xmlns:a16="http://schemas.microsoft.com/office/drawing/2014/main" xmlns="" id="{4166ED56-7A81-4547-9D62-E2CEB13A772B}"/>
              </a:ext>
            </a:extLst>
          </p:cNvPr>
          <p:cNvSpPr txBox="1"/>
          <p:nvPr/>
        </p:nvSpPr>
        <p:spPr>
          <a:xfrm>
            <a:off x="4815479" y="1650453"/>
            <a:ext cx="900246" cy="2004106"/>
          </a:xfrm>
          <a:prstGeom prst="rect">
            <a:avLst/>
          </a:prstGeom>
          <a:noFill/>
        </p:spPr>
        <p:txBody>
          <a:bodyPr vert="eaVert" wrap="squar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0" name="文本框 9">
            <a:extLst>
              <a:ext uri="{FF2B5EF4-FFF2-40B4-BE49-F238E27FC236}">
                <a16:creationId xmlns:a16="http://schemas.microsoft.com/office/drawing/2014/main" xmlns="" id="{00C39DB5-F57A-4361-825C-3E914B25DC94}"/>
              </a:ext>
            </a:extLst>
          </p:cNvPr>
          <p:cNvSpPr txBox="1"/>
          <p:nvPr/>
        </p:nvSpPr>
        <p:spPr>
          <a:xfrm>
            <a:off x="5857389" y="1650453"/>
            <a:ext cx="900246" cy="2004106"/>
          </a:xfrm>
          <a:prstGeom prst="rect">
            <a:avLst/>
          </a:prstGeom>
          <a:noFill/>
        </p:spPr>
        <p:txBody>
          <a:bodyPr vert="eaVert" wrap="squar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1" name="文本框 10">
            <a:extLst>
              <a:ext uri="{FF2B5EF4-FFF2-40B4-BE49-F238E27FC236}">
                <a16:creationId xmlns:a16="http://schemas.microsoft.com/office/drawing/2014/main" xmlns="" id="{ECD52DA1-8C8F-4B9B-AFF4-D1EEE35B0BFF}"/>
              </a:ext>
            </a:extLst>
          </p:cNvPr>
          <p:cNvSpPr txBox="1"/>
          <p:nvPr/>
        </p:nvSpPr>
        <p:spPr>
          <a:xfrm>
            <a:off x="6899299" y="1650453"/>
            <a:ext cx="900246" cy="2004106"/>
          </a:xfrm>
          <a:prstGeom prst="rect">
            <a:avLst/>
          </a:prstGeom>
          <a:noFill/>
        </p:spPr>
        <p:txBody>
          <a:bodyPr vert="eaVert" wrap="squar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2" name="文本框 11">
            <a:extLst>
              <a:ext uri="{FF2B5EF4-FFF2-40B4-BE49-F238E27FC236}">
                <a16:creationId xmlns:a16="http://schemas.microsoft.com/office/drawing/2014/main" xmlns="" id="{A7912B23-69AE-4114-9C0C-CB78AE054CF3}"/>
              </a:ext>
            </a:extLst>
          </p:cNvPr>
          <p:cNvSpPr txBox="1"/>
          <p:nvPr/>
        </p:nvSpPr>
        <p:spPr>
          <a:xfrm>
            <a:off x="7243501" y="1019514"/>
            <a:ext cx="415498" cy="369332"/>
          </a:xfrm>
          <a:prstGeom prst="rect">
            <a:avLst/>
          </a:prstGeom>
          <a:noFill/>
        </p:spPr>
        <p:txBody>
          <a:bodyPr wrap="none" rtlCol="0">
            <a:spAutoFit/>
          </a:bodyPr>
          <a:lstStyle/>
          <a:p>
            <a:r>
              <a:rPr lang="zh-CN" altLang="en-US" dirty="0">
                <a:latin typeface="方正仿宋简体" panose="02010601030101010101" pitchFamily="2" charset="-122"/>
                <a:ea typeface="方正仿宋简体" panose="02010601030101010101" pitchFamily="2" charset="-122"/>
                <a:sym typeface="方正仿宋简体" panose="02010601030101010101" pitchFamily="2" charset="-122"/>
              </a:rPr>
              <a:t>壹</a:t>
            </a:r>
          </a:p>
        </p:txBody>
      </p:sp>
      <p:sp>
        <p:nvSpPr>
          <p:cNvPr id="16" name="文本框 15">
            <a:extLst>
              <a:ext uri="{FF2B5EF4-FFF2-40B4-BE49-F238E27FC236}">
                <a16:creationId xmlns:a16="http://schemas.microsoft.com/office/drawing/2014/main" xmlns="" id="{FC1548B6-ABDB-493D-86C6-2EFD0713F913}"/>
              </a:ext>
            </a:extLst>
          </p:cNvPr>
          <p:cNvSpPr txBox="1"/>
          <p:nvPr/>
        </p:nvSpPr>
        <p:spPr>
          <a:xfrm>
            <a:off x="6205461" y="1019514"/>
            <a:ext cx="415498" cy="369332"/>
          </a:xfrm>
          <a:prstGeom prst="rect">
            <a:avLst/>
          </a:prstGeom>
          <a:noFill/>
        </p:spPr>
        <p:txBody>
          <a:bodyPr wrap="none" rtlCol="0">
            <a:spAutoFit/>
          </a:bodyPr>
          <a:lstStyle/>
          <a:p>
            <a:r>
              <a:rPr lang="zh-CN" altLang="en-US"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贰</a:t>
            </a:r>
          </a:p>
        </p:txBody>
      </p:sp>
      <p:sp>
        <p:nvSpPr>
          <p:cNvPr id="17" name="文本框 16">
            <a:extLst>
              <a:ext uri="{FF2B5EF4-FFF2-40B4-BE49-F238E27FC236}">
                <a16:creationId xmlns:a16="http://schemas.microsoft.com/office/drawing/2014/main" xmlns="" id="{F8D45CAC-3CCF-4224-93DE-D628E3ECED15}"/>
              </a:ext>
            </a:extLst>
          </p:cNvPr>
          <p:cNvSpPr txBox="1"/>
          <p:nvPr/>
        </p:nvSpPr>
        <p:spPr>
          <a:xfrm>
            <a:off x="5163036" y="1019514"/>
            <a:ext cx="415498" cy="369332"/>
          </a:xfrm>
          <a:prstGeom prst="rect">
            <a:avLst/>
          </a:prstGeom>
          <a:noFill/>
        </p:spPr>
        <p:txBody>
          <a:bodyPr wrap="none" rtlCol="0">
            <a:spAutoFit/>
          </a:bodyPr>
          <a:lstStyle/>
          <a:p>
            <a:r>
              <a:rPr lang="zh-CN" altLang="en-US" dirty="0">
                <a:latin typeface="方正仿宋简体" panose="02010601030101010101" pitchFamily="2" charset="-122"/>
                <a:ea typeface="方正仿宋简体" panose="02010601030101010101" pitchFamily="2" charset="-122"/>
                <a:sym typeface="方正仿宋简体" panose="02010601030101010101" pitchFamily="2" charset="-122"/>
              </a:rPr>
              <a:t>叁</a:t>
            </a:r>
          </a:p>
        </p:txBody>
      </p:sp>
      <p:sp>
        <p:nvSpPr>
          <p:cNvPr id="18" name="文本框 17">
            <a:extLst>
              <a:ext uri="{FF2B5EF4-FFF2-40B4-BE49-F238E27FC236}">
                <a16:creationId xmlns:a16="http://schemas.microsoft.com/office/drawing/2014/main" xmlns="" id="{CE36A929-3BB7-4672-90CE-6A454C8A8572}"/>
              </a:ext>
            </a:extLst>
          </p:cNvPr>
          <p:cNvSpPr txBox="1"/>
          <p:nvPr/>
        </p:nvSpPr>
        <p:spPr>
          <a:xfrm>
            <a:off x="4130855" y="1019514"/>
            <a:ext cx="415498" cy="369332"/>
          </a:xfrm>
          <a:prstGeom prst="rect">
            <a:avLst/>
          </a:prstGeom>
          <a:noFill/>
        </p:spPr>
        <p:txBody>
          <a:bodyPr wrap="none" rtlCol="0">
            <a:spAutoFit/>
          </a:bodyPr>
          <a:lstStyle/>
          <a:p>
            <a:r>
              <a:rPr lang="zh-CN" altLang="en-US"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肆</a:t>
            </a:r>
          </a:p>
        </p:txBody>
      </p:sp>
      <p:sp>
        <p:nvSpPr>
          <p:cNvPr id="27" name="文本框 26">
            <a:extLst>
              <a:ext uri="{FF2B5EF4-FFF2-40B4-BE49-F238E27FC236}">
                <a16:creationId xmlns:a16="http://schemas.microsoft.com/office/drawing/2014/main" xmlns="" id="{48E64D66-AFFB-4441-844F-E941A154D469}"/>
              </a:ext>
            </a:extLst>
          </p:cNvPr>
          <p:cNvSpPr txBox="1"/>
          <p:nvPr/>
        </p:nvSpPr>
        <p:spPr>
          <a:xfrm>
            <a:off x="2127447" y="1994374"/>
            <a:ext cx="1246495" cy="978153"/>
          </a:xfrm>
          <a:prstGeom prst="rect">
            <a:avLst/>
          </a:prstGeom>
          <a:noFill/>
        </p:spPr>
        <p:txBody>
          <a:bodyPr vert="eaVert" wrap="none" lIns="68580" tIns="34290" rIns="68580" bIns="34290" rtlCol="0">
            <a:spAutoFit/>
          </a:bodyPr>
          <a:lstStyle/>
          <a:p>
            <a:r>
              <a:rPr lang="zh-CN" altLang="en-US" sz="7200" b="1"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目</a:t>
            </a:r>
          </a:p>
        </p:txBody>
      </p:sp>
      <p:sp>
        <p:nvSpPr>
          <p:cNvPr id="19" name="文本框 18">
            <a:extLst>
              <a:ext uri="{FF2B5EF4-FFF2-40B4-BE49-F238E27FC236}">
                <a16:creationId xmlns:a16="http://schemas.microsoft.com/office/drawing/2014/main" xmlns="" id="{74FAA63E-CE98-46DA-9B35-5CAF35546B36}"/>
              </a:ext>
            </a:extLst>
          </p:cNvPr>
          <p:cNvSpPr txBox="1"/>
          <p:nvPr/>
        </p:nvSpPr>
        <p:spPr>
          <a:xfrm>
            <a:off x="2675857" y="2864894"/>
            <a:ext cx="1246495" cy="978153"/>
          </a:xfrm>
          <a:prstGeom prst="rect">
            <a:avLst/>
          </a:prstGeom>
          <a:noFill/>
        </p:spPr>
        <p:txBody>
          <a:bodyPr vert="eaVert" wrap="none" lIns="68580" tIns="34290" rIns="68580" bIns="34290" rtlCol="0">
            <a:spAutoFit/>
          </a:bodyPr>
          <a:lstStyle/>
          <a:p>
            <a:r>
              <a:rPr lang="zh-CN" altLang="en-US" sz="7200" b="1"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录</a:t>
            </a:r>
          </a:p>
        </p:txBody>
      </p:sp>
    </p:spTree>
    <p:extLst>
      <p:ext uri="{BB962C8B-B14F-4D97-AF65-F5344CB8AC3E}">
        <p14:creationId xmlns:p14="http://schemas.microsoft.com/office/powerpoint/2010/main" val="941418727"/>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heel(1)">
                                      <p:cBhvr>
                                        <p:cTn id="7" dur="1250"/>
                                        <p:tgtEl>
                                          <p:spTgt spid="19"/>
                                        </p:tgtEl>
                                      </p:cBhvr>
                                    </p:animEffect>
                                  </p:childTnLst>
                                </p:cTn>
                              </p:par>
                            </p:childTnLst>
                          </p:cTn>
                        </p:par>
                        <p:par>
                          <p:cTn id="8" fill="hold">
                            <p:stCondLst>
                              <p:cond delay="125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1250"/>
                                        <p:tgtEl>
                                          <p:spTgt spid="27"/>
                                        </p:tgtEl>
                                      </p:cBhvr>
                                    </p:animEffect>
                                  </p:childTnLst>
                                </p:cTn>
                              </p:par>
                            </p:childTnLst>
                          </p:cTn>
                        </p:par>
                        <p:par>
                          <p:cTn id="12" fill="hold">
                            <p:stCondLst>
                              <p:cond delay="2500"/>
                            </p:stCondLst>
                            <p:childTnLst>
                              <p:par>
                                <p:cTn id="13" presetID="47" presetClass="entr" presetSubtype="0" fill="hold" grpId="0" nodeType="afterEffect" nodePh="1">
                                  <p:stCondLst>
                                    <p:cond delay="0"/>
                                  </p:stCondLst>
                                  <p:endCondLst>
                                    <p:cond evt="begin" delay="0">
                                      <p:tn val="13"/>
                                    </p:cond>
                                  </p:end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35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childTnLst>
                          </p:cTn>
                        </p:par>
                        <p:par>
                          <p:cTn id="22" fill="hold">
                            <p:stCondLst>
                              <p:cond delay="40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250"/>
                                        <p:tgtEl>
                                          <p:spTgt spid="11"/>
                                        </p:tgtEl>
                                      </p:cBhvr>
                                    </p:animEffect>
                                  </p:childTnLst>
                                </p:cTn>
                              </p:par>
                            </p:childTnLst>
                          </p:cTn>
                        </p:par>
                        <p:par>
                          <p:cTn id="26" fill="hold">
                            <p:stCondLst>
                              <p:cond delay="5250"/>
                            </p:stCondLst>
                            <p:childTnLst>
                              <p:par>
                                <p:cTn id="27" presetID="47"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625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500"/>
                                        <p:tgtEl>
                                          <p:spTgt spid="16"/>
                                        </p:tgtEl>
                                      </p:cBhvr>
                                    </p:animEffect>
                                  </p:childTnLst>
                                </p:cTn>
                              </p:par>
                            </p:childTnLst>
                          </p:cTn>
                        </p:par>
                        <p:par>
                          <p:cTn id="36" fill="hold">
                            <p:stCondLst>
                              <p:cond delay="675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250"/>
                                        <p:tgtEl>
                                          <p:spTgt spid="10"/>
                                        </p:tgtEl>
                                      </p:cBhvr>
                                    </p:animEffect>
                                  </p:childTnLst>
                                </p:cTn>
                              </p:par>
                            </p:childTnLst>
                          </p:cTn>
                        </p:par>
                        <p:par>
                          <p:cTn id="40" fill="hold">
                            <p:stCondLst>
                              <p:cond delay="8000"/>
                            </p:stCondLst>
                            <p:childTnLst>
                              <p:par>
                                <p:cTn id="41" presetID="47" presetClass="entr" presetSubtype="0" fill="hold" grpId="0" nodeType="afterEffect" nodePh="1">
                                  <p:stCondLst>
                                    <p:cond delay="0"/>
                                  </p:stCondLst>
                                  <p:endCondLst>
                                    <p:cond evt="begin" delay="0">
                                      <p:tn val="41"/>
                                    </p:cond>
                                  </p:endCondLst>
                                  <p:childTnLst>
                                    <p:set>
                                      <p:cBhvr>
                                        <p:cTn id="42" dur="1" fill="hold">
                                          <p:stCondLst>
                                            <p:cond delay="0"/>
                                          </p:stCondLst>
                                        </p:cTn>
                                        <p:tgtEl>
                                          <p:spTgt spid="6"/>
                                        </p:tgtEl>
                                        <p:attrNameLst>
                                          <p:attrName>style.visibility</p:attrName>
                                        </p:attrNameLst>
                                      </p:cBhvr>
                                      <p:to>
                                        <p:strVal val="visible"/>
                                      </p:to>
                                    </p:set>
                                    <p:animEffect transition="in" filter="fade">
                                      <p:cBhvr>
                                        <p:cTn id="43" dur="1000"/>
                                        <p:tgtEl>
                                          <p:spTgt spid="6"/>
                                        </p:tgtEl>
                                      </p:cBhvr>
                                    </p:animEffect>
                                    <p:anim calcmode="lin" valueType="num">
                                      <p:cBhvr>
                                        <p:cTn id="44" dur="1000" fill="hold"/>
                                        <p:tgtEl>
                                          <p:spTgt spid="6"/>
                                        </p:tgtEl>
                                        <p:attrNameLst>
                                          <p:attrName>ppt_x</p:attrName>
                                        </p:attrNameLst>
                                      </p:cBhvr>
                                      <p:tavLst>
                                        <p:tav tm="0">
                                          <p:val>
                                            <p:strVal val="#ppt_x"/>
                                          </p:val>
                                        </p:tav>
                                        <p:tav tm="100000">
                                          <p:val>
                                            <p:strVal val="#ppt_x"/>
                                          </p:val>
                                        </p:tav>
                                      </p:tavLst>
                                    </p:anim>
                                    <p:anim calcmode="lin" valueType="num">
                                      <p:cBhvr>
                                        <p:cTn id="45" dur="1000" fill="hold"/>
                                        <p:tgtEl>
                                          <p:spTgt spid="6"/>
                                        </p:tgtEl>
                                        <p:attrNameLst>
                                          <p:attrName>ppt_y</p:attrName>
                                        </p:attrNameLst>
                                      </p:cBhvr>
                                      <p:tavLst>
                                        <p:tav tm="0">
                                          <p:val>
                                            <p:strVal val="#ppt_y-.1"/>
                                          </p:val>
                                        </p:tav>
                                        <p:tav tm="100000">
                                          <p:val>
                                            <p:strVal val="#ppt_y"/>
                                          </p:val>
                                        </p:tav>
                                      </p:tavLst>
                                    </p:anim>
                                  </p:childTnLst>
                                </p:cTn>
                              </p:par>
                            </p:childTnLst>
                          </p:cTn>
                        </p:par>
                        <p:par>
                          <p:cTn id="46" fill="hold">
                            <p:stCondLst>
                              <p:cond delay="9000"/>
                            </p:stCondLst>
                            <p:childTnLst>
                              <p:par>
                                <p:cTn id="47" presetID="10" presetClass="entr" presetSubtype="0"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par>
                          <p:cTn id="50" fill="hold">
                            <p:stCondLst>
                              <p:cond delay="9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1250"/>
                                        <p:tgtEl>
                                          <p:spTgt spid="9"/>
                                        </p:tgtEl>
                                      </p:cBhvr>
                                    </p:animEffect>
                                  </p:childTnLst>
                                </p:cTn>
                              </p:par>
                            </p:childTnLst>
                          </p:cTn>
                        </p:par>
                        <p:par>
                          <p:cTn id="54" fill="hold">
                            <p:stCondLst>
                              <p:cond delay="10750"/>
                            </p:stCondLst>
                            <p:childTnLst>
                              <p:par>
                                <p:cTn id="55" presetID="47" presetClass="entr" presetSubtype="0"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Effect transition="in" filter="fade">
                                      <p:cBhvr>
                                        <p:cTn id="57" dur="1000"/>
                                        <p:tgtEl>
                                          <p:spTgt spid="4"/>
                                        </p:tgtEl>
                                      </p:cBhvr>
                                    </p:animEffect>
                                    <p:anim calcmode="lin" valueType="num">
                                      <p:cBhvr>
                                        <p:cTn id="58" dur="1000" fill="hold"/>
                                        <p:tgtEl>
                                          <p:spTgt spid="4"/>
                                        </p:tgtEl>
                                        <p:attrNameLst>
                                          <p:attrName>ppt_x</p:attrName>
                                        </p:attrNameLst>
                                      </p:cBhvr>
                                      <p:tavLst>
                                        <p:tav tm="0">
                                          <p:val>
                                            <p:strVal val="#ppt_x"/>
                                          </p:val>
                                        </p:tav>
                                        <p:tav tm="100000">
                                          <p:val>
                                            <p:strVal val="#ppt_x"/>
                                          </p:val>
                                        </p:tav>
                                      </p:tavLst>
                                    </p:anim>
                                    <p:anim calcmode="lin" valueType="num">
                                      <p:cBhvr>
                                        <p:cTn id="59" dur="1000" fill="hold"/>
                                        <p:tgtEl>
                                          <p:spTgt spid="4"/>
                                        </p:tgtEl>
                                        <p:attrNameLst>
                                          <p:attrName>ppt_y</p:attrName>
                                        </p:attrNameLst>
                                      </p:cBhvr>
                                      <p:tavLst>
                                        <p:tav tm="0">
                                          <p:val>
                                            <p:strVal val="#ppt_y-.1"/>
                                          </p:val>
                                        </p:tav>
                                        <p:tav tm="100000">
                                          <p:val>
                                            <p:strVal val="#ppt_y"/>
                                          </p:val>
                                        </p:tav>
                                      </p:tavLst>
                                    </p:anim>
                                  </p:childTnLst>
                                </p:cTn>
                              </p:par>
                            </p:childTnLst>
                          </p:cTn>
                        </p:par>
                        <p:par>
                          <p:cTn id="60" fill="hold">
                            <p:stCondLst>
                              <p:cond delay="11750"/>
                            </p:stCondLst>
                            <p:childTnLst>
                              <p:par>
                                <p:cTn id="61" presetID="10"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500"/>
                                        <p:tgtEl>
                                          <p:spTgt spid="18"/>
                                        </p:tgtEl>
                                      </p:cBhvr>
                                    </p:animEffect>
                                  </p:childTnLst>
                                </p:cTn>
                              </p:par>
                            </p:childTnLst>
                          </p:cTn>
                        </p:par>
                        <p:par>
                          <p:cTn id="64" fill="hold">
                            <p:stCondLst>
                              <p:cond delay="12250"/>
                            </p:stCondLst>
                            <p:childTnLst>
                              <p:par>
                                <p:cTn id="65" presetID="10" presetClass="entr" presetSubtype="0"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fade">
                                      <p:cBhvr>
                                        <p:cTn id="6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p:bldP spid="10" grpId="0"/>
      <p:bldP spid="11" grpId="0"/>
      <p:bldP spid="12" grpId="0"/>
      <p:bldP spid="16" grpId="0"/>
      <p:bldP spid="17" grpId="0"/>
      <p:bldP spid="18" grpId="0"/>
      <p:bldP spid="27"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3BE0FC1-D55F-4F38-991E-EB3457B258D3}"/>
              </a:ext>
            </a:extLst>
          </p:cNvPr>
          <p:cNvSpPr txBox="1"/>
          <p:nvPr/>
        </p:nvSpPr>
        <p:spPr>
          <a:xfrm>
            <a:off x="4287306" y="1755885"/>
            <a:ext cx="569387" cy="623990"/>
          </a:xfrm>
          <a:prstGeom prst="rect">
            <a:avLst/>
          </a:prstGeom>
          <a:solidFill>
            <a:srgbClr val="A88C6F"/>
          </a:solidFill>
          <a:ln>
            <a:noFill/>
          </a:ln>
        </p:spPr>
        <p:txBody>
          <a:bodyPr vert="eaVert" wrap="square" lIns="68580" tIns="34290" rIns="68580" bIns="34290" rtlCol="0">
            <a:spAutoFit/>
          </a:bodyPr>
          <a:lstStyle/>
          <a:p>
            <a:pPr algn="ctr"/>
            <a:r>
              <a:rPr lang="zh-CN" altLang="en-US" sz="28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肆</a:t>
            </a:r>
          </a:p>
        </p:txBody>
      </p:sp>
      <p:sp>
        <p:nvSpPr>
          <p:cNvPr id="6" name="文本框 5">
            <a:extLst>
              <a:ext uri="{FF2B5EF4-FFF2-40B4-BE49-F238E27FC236}">
                <a16:creationId xmlns:a16="http://schemas.microsoft.com/office/drawing/2014/main" xmlns="" id="{019F0EFA-E78E-45D4-8A3A-7683BBD69A5B}"/>
              </a:ext>
            </a:extLst>
          </p:cNvPr>
          <p:cNvSpPr txBox="1"/>
          <p:nvPr/>
        </p:nvSpPr>
        <p:spPr>
          <a:xfrm>
            <a:off x="4029163" y="2568072"/>
            <a:ext cx="900246" cy="1338828"/>
          </a:xfrm>
          <a:prstGeom prst="rect">
            <a:avLst/>
          </a:prstGeom>
          <a:noFill/>
        </p:spPr>
        <p:txBody>
          <a:bodyPr vert="eaVert" wrap="non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12" name="直接连接符 11">
            <a:extLst>
              <a:ext uri="{FF2B5EF4-FFF2-40B4-BE49-F238E27FC236}">
                <a16:creationId xmlns:a16="http://schemas.microsoft.com/office/drawing/2014/main" xmlns="" id="{1DCF75C8-0F1A-4A68-858D-177ACCBA86D9}"/>
              </a:ext>
            </a:extLst>
          </p:cNvPr>
          <p:cNvCxnSpPr>
            <a:cxnSpLocks/>
          </p:cNvCxnSpPr>
          <p:nvPr/>
        </p:nvCxnSpPr>
        <p:spPr>
          <a:xfrm>
            <a:off x="3775018" y="910263"/>
            <a:ext cx="0" cy="331561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821292"/>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a:extLst>
              <a:ext uri="{FF2B5EF4-FFF2-40B4-BE49-F238E27FC236}">
                <a16:creationId xmlns:a16="http://schemas.microsoft.com/office/drawing/2014/main" xmlns="" id="{9762E6D3-E779-4B29-97C8-B97D1A337314}"/>
              </a:ext>
            </a:extLst>
          </p:cNvPr>
          <p:cNvSpPr/>
          <p:nvPr/>
        </p:nvSpPr>
        <p:spPr>
          <a:xfrm>
            <a:off x="3726423" y="1387577"/>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2" name="矩形 21">
            <a:extLst>
              <a:ext uri="{FF2B5EF4-FFF2-40B4-BE49-F238E27FC236}">
                <a16:creationId xmlns:a16="http://schemas.microsoft.com/office/drawing/2014/main" xmlns="" id="{622AF3CB-B367-423F-94D9-7FB55777962E}"/>
              </a:ext>
            </a:extLst>
          </p:cNvPr>
          <p:cNvSpPr/>
          <p:nvPr/>
        </p:nvSpPr>
        <p:spPr>
          <a:xfrm>
            <a:off x="7385722" y="1387578"/>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3" name="矩形 22">
            <a:extLst>
              <a:ext uri="{FF2B5EF4-FFF2-40B4-BE49-F238E27FC236}">
                <a16:creationId xmlns:a16="http://schemas.microsoft.com/office/drawing/2014/main" xmlns="" id="{E7FBFB6B-3BDF-424B-BC1D-AAD9005502E3}"/>
              </a:ext>
            </a:extLst>
          </p:cNvPr>
          <p:cNvSpPr/>
          <p:nvPr/>
        </p:nvSpPr>
        <p:spPr>
          <a:xfrm>
            <a:off x="5614101" y="1387578"/>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9" name="矩形 8">
            <a:extLst>
              <a:ext uri="{FF2B5EF4-FFF2-40B4-BE49-F238E27FC236}">
                <a16:creationId xmlns:a16="http://schemas.microsoft.com/office/drawing/2014/main" xmlns="" id="{D170AB65-573A-4B20-BEFC-FD6539D9DAC8}"/>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7" name="图片 6">
            <a:extLst>
              <a:ext uri="{FF2B5EF4-FFF2-40B4-BE49-F238E27FC236}">
                <a16:creationId xmlns:a16="http://schemas.microsoft.com/office/drawing/2014/main" xmlns="" id="{43D0608C-3AFC-466F-88CC-5F12E70A4D9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33843" y="841595"/>
            <a:ext cx="3152775" cy="3295650"/>
          </a:xfrm>
          <a:prstGeom prst="rect">
            <a:avLst/>
          </a:prstGeom>
        </p:spPr>
      </p:pic>
    </p:spTree>
    <p:extLst>
      <p:ext uri="{BB962C8B-B14F-4D97-AF65-F5344CB8AC3E}">
        <p14:creationId xmlns:p14="http://schemas.microsoft.com/office/powerpoint/2010/main" val="4232540160"/>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250"/>
                                        <p:tgtEl>
                                          <p:spTgt spid="21"/>
                                        </p:tgtEl>
                                      </p:cBhvr>
                                    </p:animEffect>
                                    <p:anim calcmode="lin" valueType="num">
                                      <p:cBhvr>
                                        <p:cTn id="8" dur="1250" fill="hold"/>
                                        <p:tgtEl>
                                          <p:spTgt spid="21"/>
                                        </p:tgtEl>
                                        <p:attrNameLst>
                                          <p:attrName>ppt_x</p:attrName>
                                        </p:attrNameLst>
                                      </p:cBhvr>
                                      <p:tavLst>
                                        <p:tav tm="0">
                                          <p:val>
                                            <p:strVal val="#ppt_x"/>
                                          </p:val>
                                        </p:tav>
                                        <p:tav tm="100000">
                                          <p:val>
                                            <p:strVal val="#ppt_x"/>
                                          </p:val>
                                        </p:tav>
                                      </p:tavLst>
                                    </p:anim>
                                    <p:anim calcmode="lin" valueType="num">
                                      <p:cBhvr>
                                        <p:cTn id="9" dur="125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250"/>
                                        <p:tgtEl>
                                          <p:spTgt spid="23"/>
                                        </p:tgtEl>
                                      </p:cBhvr>
                                    </p:animEffect>
                                    <p:anim calcmode="lin" valueType="num">
                                      <p:cBhvr>
                                        <p:cTn id="14" dur="1250" fill="hold"/>
                                        <p:tgtEl>
                                          <p:spTgt spid="23"/>
                                        </p:tgtEl>
                                        <p:attrNameLst>
                                          <p:attrName>ppt_x</p:attrName>
                                        </p:attrNameLst>
                                      </p:cBhvr>
                                      <p:tavLst>
                                        <p:tav tm="0">
                                          <p:val>
                                            <p:strVal val="#ppt_x"/>
                                          </p:val>
                                        </p:tav>
                                        <p:tav tm="100000">
                                          <p:val>
                                            <p:strVal val="#ppt_x"/>
                                          </p:val>
                                        </p:tav>
                                      </p:tavLst>
                                    </p:anim>
                                    <p:anim calcmode="lin" valueType="num">
                                      <p:cBhvr>
                                        <p:cTn id="15" dur="125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42"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250"/>
                                        <p:tgtEl>
                                          <p:spTgt spid="22"/>
                                        </p:tgtEl>
                                      </p:cBhvr>
                                    </p:animEffect>
                                    <p:anim calcmode="lin" valueType="num">
                                      <p:cBhvr>
                                        <p:cTn id="20" dur="1250" fill="hold"/>
                                        <p:tgtEl>
                                          <p:spTgt spid="22"/>
                                        </p:tgtEl>
                                        <p:attrNameLst>
                                          <p:attrName>ppt_x</p:attrName>
                                        </p:attrNameLst>
                                      </p:cBhvr>
                                      <p:tavLst>
                                        <p:tav tm="0">
                                          <p:val>
                                            <p:strVal val="#ppt_x"/>
                                          </p:val>
                                        </p:tav>
                                        <p:tav tm="100000">
                                          <p:val>
                                            <p:strVal val="#ppt_x"/>
                                          </p:val>
                                        </p:tav>
                                      </p:tavLst>
                                    </p:anim>
                                    <p:anim calcmode="lin" valueType="num">
                                      <p:cBhvr>
                                        <p:cTn id="21" dur="1250" fill="hold"/>
                                        <p:tgtEl>
                                          <p:spTgt spid="22"/>
                                        </p:tgtEl>
                                        <p:attrNameLst>
                                          <p:attrName>ppt_y</p:attrName>
                                        </p:attrNameLst>
                                      </p:cBhvr>
                                      <p:tavLst>
                                        <p:tav tm="0">
                                          <p:val>
                                            <p:strVal val="#ppt_y+.1"/>
                                          </p:val>
                                        </p:tav>
                                        <p:tav tm="100000">
                                          <p:val>
                                            <p:strVal val="#ppt_y"/>
                                          </p:val>
                                        </p:tav>
                                      </p:tavLst>
                                    </p:anim>
                                  </p:childTnLst>
                                </p:cTn>
                              </p:par>
                            </p:childTnLst>
                          </p:cTn>
                        </p:par>
                        <p:par>
                          <p:cTn id="22" fill="hold">
                            <p:stCondLst>
                              <p:cond delay="3750"/>
                            </p:stCondLst>
                            <p:childTnLst>
                              <p:par>
                                <p:cTn id="23" presetID="2" presetClass="entr" presetSubtype="8"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0-#ppt_w/2"/>
                                          </p:val>
                                        </p:tav>
                                        <p:tav tm="100000">
                                          <p:val>
                                            <p:strVal val="#ppt_x"/>
                                          </p:val>
                                        </p:tav>
                                      </p:tavLst>
                                    </p:anim>
                                    <p:anim calcmode="lin" valueType="num">
                                      <p:cBhvr additive="base">
                                        <p:cTn id="26"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92E0DE15-CB83-47E8-9843-0B300AE1EAA2}"/>
              </a:ext>
            </a:extLst>
          </p:cNvPr>
          <p:cNvSpPr txBox="1"/>
          <p:nvPr/>
        </p:nvSpPr>
        <p:spPr>
          <a:xfrm>
            <a:off x="4103948" y="1528428"/>
            <a:ext cx="4062651" cy="3248743"/>
          </a:xfrm>
          <a:prstGeom prst="rect">
            <a:avLst/>
          </a:prstGeom>
          <a:noFill/>
        </p:spPr>
        <p:txBody>
          <a:bodyPr vert="eaVert" wrap="square" rtlCol="0">
            <a:spAutoFit/>
          </a:bodyPr>
          <a:lstStyle/>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千古回首杏雨西湖边</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纸伞朦胧间洒下阴影一片</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眉眼低垂微敛</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风声掠过指尖</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素衣映湖中月 水光潋滟</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把盏笑谈世间 酒色清浅</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琴音何处寄</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流星泯灭光阴</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琉璃月下冰冷的空气</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1" name="矩形 10">
            <a:extLst>
              <a:ext uri="{FF2B5EF4-FFF2-40B4-BE49-F238E27FC236}">
                <a16:creationId xmlns:a16="http://schemas.microsoft.com/office/drawing/2014/main" xmlns="" id="{2B102E02-B675-41A4-9564-49FE4B76A448}"/>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6" name="图片 5">
            <a:extLst>
              <a:ext uri="{FF2B5EF4-FFF2-40B4-BE49-F238E27FC236}">
                <a16:creationId xmlns:a16="http://schemas.microsoft.com/office/drawing/2014/main" xmlns="" id="{45DC8A53-A54A-4B07-954D-2F5253BFFE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86792" y="1081096"/>
            <a:ext cx="1872487" cy="3696075"/>
          </a:xfrm>
          <a:prstGeom prst="rect">
            <a:avLst/>
          </a:prstGeom>
        </p:spPr>
      </p:pic>
      <p:pic>
        <p:nvPicPr>
          <p:cNvPr id="7" name="图片 6">
            <a:extLst>
              <a:ext uri="{FF2B5EF4-FFF2-40B4-BE49-F238E27FC236}">
                <a16:creationId xmlns:a16="http://schemas.microsoft.com/office/drawing/2014/main" xmlns="" id="{54D3EC65-6E3F-40DA-9B10-B3D97A0D54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2231462" y="1081097"/>
            <a:ext cx="1872486" cy="3696074"/>
          </a:xfrm>
          <a:prstGeom prst="rect">
            <a:avLst/>
          </a:prstGeom>
        </p:spPr>
      </p:pic>
    </p:spTree>
    <p:extLst>
      <p:ext uri="{BB962C8B-B14F-4D97-AF65-F5344CB8AC3E}">
        <p14:creationId xmlns:p14="http://schemas.microsoft.com/office/powerpoint/2010/main" val="1461869683"/>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文本框 33"/>
          <p:cNvSpPr txBox="1"/>
          <p:nvPr/>
        </p:nvSpPr>
        <p:spPr>
          <a:xfrm>
            <a:off x="3928622" y="1204392"/>
            <a:ext cx="3693319" cy="3248743"/>
          </a:xfrm>
          <a:prstGeom prst="rect">
            <a:avLst/>
          </a:prstGeom>
          <a:noFill/>
        </p:spPr>
        <p:txBody>
          <a:bodyPr vert="eaVert" wrap="square" rtlCol="0">
            <a:spAutoFit/>
          </a:bodyPr>
          <a:lstStyle/>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千古回首杏雨西湖边</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纸伞朦胧间洒下阴影一片</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眉眼低垂微敛</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风声掠过指尖</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素衣映湖中月 水光潋滟</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把盏笑谈世间 酒色清浅</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琴音何处寄</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流星泯灭光阴</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rPr>
              <a:t>琉璃月下冰冷的空气</a:t>
            </a:r>
            <a:endParaRPr lang="en-US" altLang="zh-CN"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2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8" name="矩形 7">
            <a:extLst>
              <a:ext uri="{FF2B5EF4-FFF2-40B4-BE49-F238E27FC236}">
                <a16:creationId xmlns:a16="http://schemas.microsoft.com/office/drawing/2014/main" xmlns="" id="{3661E8A5-A6C5-4CD7-975F-1C52EBE8C92D}"/>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5" name="图片 4">
            <a:extLst>
              <a:ext uri="{FF2B5EF4-FFF2-40B4-BE49-F238E27FC236}">
                <a16:creationId xmlns:a16="http://schemas.microsoft.com/office/drawing/2014/main" xmlns="" id="{5C3AF5EF-A9A7-4A30-B398-03C9B08BD8C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16200000">
            <a:off x="571185" y="571185"/>
            <a:ext cx="4002719" cy="5145088"/>
          </a:xfrm>
          <a:prstGeom prst="rect">
            <a:avLst/>
          </a:prstGeom>
        </p:spPr>
      </p:pic>
    </p:spTree>
    <p:extLst>
      <p:ext uri="{BB962C8B-B14F-4D97-AF65-F5344CB8AC3E}">
        <p14:creationId xmlns:p14="http://schemas.microsoft.com/office/powerpoint/2010/main" val="604464308"/>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文本框 10">
            <a:extLst>
              <a:ext uri="{FF2B5EF4-FFF2-40B4-BE49-F238E27FC236}">
                <a16:creationId xmlns:a16="http://schemas.microsoft.com/office/drawing/2014/main" xmlns="" id="{5BEA9DAE-DAF3-4234-8712-FD1A95D5F395}"/>
              </a:ext>
            </a:extLst>
          </p:cNvPr>
          <p:cNvSpPr txBox="1"/>
          <p:nvPr/>
        </p:nvSpPr>
        <p:spPr>
          <a:xfrm>
            <a:off x="4024210" y="2131754"/>
            <a:ext cx="553998" cy="1713400"/>
          </a:xfrm>
          <a:prstGeom prst="rect">
            <a:avLst/>
          </a:prstGeom>
          <a:noFill/>
        </p:spPr>
        <p:txBody>
          <a:bodyPr vert="eaVert" wrap="square" rtlCol="0" anchor="ctr">
            <a:spAutoFit/>
          </a:bodyPr>
          <a:lstStyle/>
          <a:p>
            <a:pPr algn="just">
              <a:lnSpc>
                <a:spcPct val="150000"/>
              </a:lnSpc>
            </a:pPr>
            <a:r>
              <a:rPr lang="zh-CN" altLang="en-US" sz="8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单击此处添加标题单击此处添加标题</a:t>
            </a:r>
          </a:p>
        </p:txBody>
      </p:sp>
      <p:sp>
        <p:nvSpPr>
          <p:cNvPr id="18" name="文本框 17">
            <a:extLst>
              <a:ext uri="{FF2B5EF4-FFF2-40B4-BE49-F238E27FC236}">
                <a16:creationId xmlns:a16="http://schemas.microsoft.com/office/drawing/2014/main" xmlns="" id="{A45C7020-7448-4B20-98CC-F8164223E964}"/>
              </a:ext>
            </a:extLst>
          </p:cNvPr>
          <p:cNvSpPr txBox="1"/>
          <p:nvPr/>
        </p:nvSpPr>
        <p:spPr>
          <a:xfrm>
            <a:off x="3959944" y="1374046"/>
            <a:ext cx="1015663" cy="813684"/>
          </a:xfrm>
          <a:prstGeom prst="rect">
            <a:avLst/>
          </a:prstGeom>
          <a:noFill/>
        </p:spPr>
        <p:txBody>
          <a:bodyPr vert="eaVert" wrap="none" rtlCol="0">
            <a:spAutoFit/>
          </a:bodyPr>
          <a:lstStyle/>
          <a:p>
            <a:pPr algn="l"/>
            <a:r>
              <a:rPr lang="zh-CN" altLang="en-US" sz="5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谢</a:t>
            </a:r>
            <a:endParaRPr sz="5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9" name="文本框 18">
            <a:extLst>
              <a:ext uri="{FF2B5EF4-FFF2-40B4-BE49-F238E27FC236}">
                <a16:creationId xmlns:a16="http://schemas.microsoft.com/office/drawing/2014/main" xmlns="" id="{84E1B3BC-39D0-4DA2-9B4D-82A3DF57951E}"/>
              </a:ext>
            </a:extLst>
          </p:cNvPr>
          <p:cNvSpPr txBox="1"/>
          <p:nvPr/>
        </p:nvSpPr>
        <p:spPr>
          <a:xfrm>
            <a:off x="4297113" y="2082246"/>
            <a:ext cx="861774" cy="685444"/>
          </a:xfrm>
          <a:prstGeom prst="rect">
            <a:avLst/>
          </a:prstGeom>
          <a:noFill/>
        </p:spPr>
        <p:txBody>
          <a:bodyPr vert="eaVert" wrap="none" rtlCol="0">
            <a:spAutoFit/>
          </a:bodyPr>
          <a:lstStyle/>
          <a:p>
            <a:pPr algn="l"/>
            <a:r>
              <a:rPr lang="zh-CN" altLang="en-US" sz="4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谢</a:t>
            </a:r>
            <a:endParaRPr sz="4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0" name="文本框 19">
            <a:extLst>
              <a:ext uri="{FF2B5EF4-FFF2-40B4-BE49-F238E27FC236}">
                <a16:creationId xmlns:a16="http://schemas.microsoft.com/office/drawing/2014/main" xmlns="" id="{92D695AC-F325-487C-BA59-D2F4959F61C7}"/>
              </a:ext>
            </a:extLst>
          </p:cNvPr>
          <p:cNvSpPr txBox="1"/>
          <p:nvPr/>
        </p:nvSpPr>
        <p:spPr>
          <a:xfrm>
            <a:off x="4258476" y="2622812"/>
            <a:ext cx="861774" cy="685444"/>
          </a:xfrm>
          <a:prstGeom prst="rect">
            <a:avLst/>
          </a:prstGeom>
          <a:noFill/>
        </p:spPr>
        <p:txBody>
          <a:bodyPr vert="eaVert" wrap="none" rtlCol="0">
            <a:spAutoFit/>
          </a:bodyPr>
          <a:lstStyle/>
          <a:p>
            <a:pPr algn="l"/>
            <a:r>
              <a:rPr lang="zh-CN" altLang="en-US" sz="4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观</a:t>
            </a:r>
            <a:endParaRPr sz="4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21" name="文本框 20">
            <a:extLst>
              <a:ext uri="{FF2B5EF4-FFF2-40B4-BE49-F238E27FC236}">
                <a16:creationId xmlns:a16="http://schemas.microsoft.com/office/drawing/2014/main" xmlns="" id="{55097A1D-5F66-46D5-BBB4-3EBA4941059D}"/>
              </a:ext>
            </a:extLst>
          </p:cNvPr>
          <p:cNvSpPr txBox="1"/>
          <p:nvPr/>
        </p:nvSpPr>
        <p:spPr>
          <a:xfrm>
            <a:off x="4377260" y="3094290"/>
            <a:ext cx="861774" cy="665826"/>
          </a:xfrm>
          <a:prstGeom prst="rect">
            <a:avLst/>
          </a:prstGeom>
          <a:noFill/>
        </p:spPr>
        <p:txBody>
          <a:bodyPr vert="eaVert" wrap="square" rtlCol="0">
            <a:spAutoFit/>
          </a:bodyPr>
          <a:lstStyle/>
          <a:p>
            <a:r>
              <a:rPr lang="zh-CN" altLang="en-US" sz="4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看</a:t>
            </a:r>
            <a:endParaRPr sz="4400" spc="225" dirty="0">
              <a:solidFill>
                <a:schemeClr val="tx1">
                  <a:lumMod val="65000"/>
                  <a:lumOff val="35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Tree>
    <p:extLst>
      <p:ext uri="{BB962C8B-B14F-4D97-AF65-F5344CB8AC3E}">
        <p14:creationId xmlns:p14="http://schemas.microsoft.com/office/powerpoint/2010/main" val="3731365905"/>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p:val>
                                            <p:fltVal val="0.5"/>
                                          </p:val>
                                        </p:tav>
                                        <p:tav tm="100000">
                                          <p:val>
                                            <p:strVal val="#ppt_x"/>
                                          </p:val>
                                        </p:tav>
                                      </p:tavLst>
                                    </p:anim>
                                    <p:anim calcmode="lin" valueType="num">
                                      <p:cBhvr>
                                        <p:cTn id="10" dur="500" fill="hold"/>
                                        <p:tgtEl>
                                          <p:spTgt spid="18"/>
                                        </p:tgtEl>
                                        <p:attrNameLst>
                                          <p:attrName>ppt_y</p:attrName>
                                        </p:attrNameLst>
                                      </p:cBhvr>
                                      <p:tavLst>
                                        <p:tav tm="0">
                                          <p:val>
                                            <p:fltVal val="0.5"/>
                                          </p:val>
                                        </p:tav>
                                        <p:tav tm="100000">
                                          <p:val>
                                            <p:strVal val="#ppt_y"/>
                                          </p:val>
                                        </p:tav>
                                      </p:tavLst>
                                    </p:anim>
                                  </p:childTnLst>
                                </p:cTn>
                              </p:par>
                            </p:childTnLst>
                          </p:cTn>
                        </p:par>
                        <p:par>
                          <p:cTn id="11" fill="hold">
                            <p:stCondLst>
                              <p:cond delay="500"/>
                            </p:stCondLst>
                            <p:childTnLst>
                              <p:par>
                                <p:cTn id="12" presetID="23" presetClass="entr" presetSubtype="528" fill="hold" grpId="0" nodeType="after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 calcmode="lin" valueType="num">
                                      <p:cBhvr>
                                        <p:cTn id="16" dur="500" fill="hold"/>
                                        <p:tgtEl>
                                          <p:spTgt spid="19"/>
                                        </p:tgtEl>
                                        <p:attrNameLst>
                                          <p:attrName>ppt_x</p:attrName>
                                        </p:attrNameLst>
                                      </p:cBhvr>
                                      <p:tavLst>
                                        <p:tav tm="0">
                                          <p:val>
                                            <p:fltVal val="0.5"/>
                                          </p:val>
                                        </p:tav>
                                        <p:tav tm="100000">
                                          <p:val>
                                            <p:strVal val="#ppt_x"/>
                                          </p:val>
                                        </p:tav>
                                      </p:tavLst>
                                    </p:anim>
                                    <p:anim calcmode="lin" valueType="num">
                                      <p:cBhvr>
                                        <p:cTn id="17" dur="500" fill="hold"/>
                                        <p:tgtEl>
                                          <p:spTgt spid="19"/>
                                        </p:tgtEl>
                                        <p:attrNameLst>
                                          <p:attrName>ppt_y</p:attrName>
                                        </p:attrNameLst>
                                      </p:cBhvr>
                                      <p:tavLst>
                                        <p:tav tm="0">
                                          <p:val>
                                            <p:fltVal val="0.5"/>
                                          </p:val>
                                        </p:tav>
                                        <p:tav tm="100000">
                                          <p:val>
                                            <p:strVal val="#ppt_y"/>
                                          </p:val>
                                        </p:tav>
                                      </p:tavLst>
                                    </p:anim>
                                  </p:childTnLst>
                                </p:cTn>
                              </p:par>
                            </p:childTnLst>
                          </p:cTn>
                        </p:par>
                        <p:par>
                          <p:cTn id="18" fill="hold">
                            <p:stCondLst>
                              <p:cond delay="1000"/>
                            </p:stCondLst>
                            <p:childTnLst>
                              <p:par>
                                <p:cTn id="19" presetID="23" presetClass="entr" presetSubtype="528"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 calcmode="lin" valueType="num">
                                      <p:cBhvr>
                                        <p:cTn id="23" dur="500" fill="hold"/>
                                        <p:tgtEl>
                                          <p:spTgt spid="20"/>
                                        </p:tgtEl>
                                        <p:attrNameLst>
                                          <p:attrName>ppt_x</p:attrName>
                                        </p:attrNameLst>
                                      </p:cBhvr>
                                      <p:tavLst>
                                        <p:tav tm="0">
                                          <p:val>
                                            <p:fltVal val="0.5"/>
                                          </p:val>
                                        </p:tav>
                                        <p:tav tm="100000">
                                          <p:val>
                                            <p:strVal val="#ppt_x"/>
                                          </p:val>
                                        </p:tav>
                                      </p:tavLst>
                                    </p:anim>
                                    <p:anim calcmode="lin" valueType="num">
                                      <p:cBhvr>
                                        <p:cTn id="24" dur="500" fill="hold"/>
                                        <p:tgtEl>
                                          <p:spTgt spid="20"/>
                                        </p:tgtEl>
                                        <p:attrNameLst>
                                          <p:attrName>ppt_y</p:attrName>
                                        </p:attrNameLst>
                                      </p:cBhvr>
                                      <p:tavLst>
                                        <p:tav tm="0">
                                          <p:val>
                                            <p:fltVal val="0.5"/>
                                          </p:val>
                                        </p:tav>
                                        <p:tav tm="100000">
                                          <p:val>
                                            <p:strVal val="#ppt_y"/>
                                          </p:val>
                                        </p:tav>
                                      </p:tavLst>
                                    </p:anim>
                                  </p:childTnLst>
                                </p:cTn>
                              </p:par>
                            </p:childTnLst>
                          </p:cTn>
                        </p:par>
                        <p:par>
                          <p:cTn id="25" fill="hold">
                            <p:stCondLst>
                              <p:cond delay="1500"/>
                            </p:stCondLst>
                            <p:childTnLst>
                              <p:par>
                                <p:cTn id="26" presetID="23" presetClass="entr" presetSubtype="52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ppt_x</p:attrName>
                                        </p:attrNameLst>
                                      </p:cBhvr>
                                      <p:tavLst>
                                        <p:tav tm="0">
                                          <p:val>
                                            <p:fltVal val="0.5"/>
                                          </p:val>
                                        </p:tav>
                                        <p:tav tm="100000">
                                          <p:val>
                                            <p:strVal val="#ppt_x"/>
                                          </p:val>
                                        </p:tav>
                                      </p:tavLst>
                                    </p:anim>
                                    <p:anim calcmode="lin" valueType="num">
                                      <p:cBhvr>
                                        <p:cTn id="31" dur="500" fill="hold"/>
                                        <p:tgtEl>
                                          <p:spTgt spid="21"/>
                                        </p:tgtEl>
                                        <p:attrNameLst>
                                          <p:attrName>ppt_y</p:attrName>
                                        </p:attrNameLst>
                                      </p:cBhvr>
                                      <p:tavLst>
                                        <p:tav tm="0">
                                          <p:val>
                                            <p:fltVal val="0.5"/>
                                          </p:val>
                                        </p:tav>
                                        <p:tav tm="100000">
                                          <p:val>
                                            <p:strVal val="#ppt_y"/>
                                          </p:val>
                                        </p:tav>
                                      </p:tavLst>
                                    </p:anim>
                                  </p:childTnLst>
                                </p:cTn>
                              </p:par>
                            </p:childTnLst>
                          </p:cTn>
                        </p:par>
                        <p:par>
                          <p:cTn id="32" fill="hold">
                            <p:stCondLst>
                              <p:cond delay="2000"/>
                            </p:stCondLst>
                            <p:childTnLst>
                              <p:par>
                                <p:cTn id="33" presetID="47"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1000"/>
                                        <p:tgtEl>
                                          <p:spTgt spid="11"/>
                                        </p:tgtEl>
                                      </p:cBhvr>
                                    </p:animEffect>
                                    <p:anim calcmode="lin" valueType="num">
                                      <p:cBhvr>
                                        <p:cTn id="36" dur="1000" fill="hold"/>
                                        <p:tgtEl>
                                          <p:spTgt spid="11"/>
                                        </p:tgtEl>
                                        <p:attrNameLst>
                                          <p:attrName>ppt_x</p:attrName>
                                        </p:attrNameLst>
                                      </p:cBhvr>
                                      <p:tavLst>
                                        <p:tav tm="0">
                                          <p:val>
                                            <p:strVal val="#ppt_x"/>
                                          </p:val>
                                        </p:tav>
                                        <p:tav tm="100000">
                                          <p:val>
                                            <p:strVal val="#ppt_x"/>
                                          </p:val>
                                        </p:tav>
                                      </p:tavLst>
                                    </p:anim>
                                    <p:anim calcmode="lin" valueType="num">
                                      <p:cBhvr>
                                        <p:cTn id="3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8863"/>
            <a:ext cx="6455579"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4000" cy="1025438"/>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458"/>
            <a:ext cx="7711638" cy="2011950"/>
          </a:xfrm>
          <a:prstGeom prst="rect">
            <a:avLst/>
          </a:prstGeom>
          <a:noFill/>
          <a:ln>
            <a:noFill/>
          </a:ln>
        </p:spPr>
      </p:pic>
      <p:sp>
        <p:nvSpPr>
          <p:cNvPr id="15" name="Rectangle 3"/>
          <p:cNvSpPr>
            <a:spLocks noChangeArrowheads="1"/>
          </p:cNvSpPr>
          <p:nvPr/>
        </p:nvSpPr>
        <p:spPr bwMode="auto">
          <a:xfrm>
            <a:off x="468316" y="2323726"/>
            <a:ext cx="4103687"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727"/>
            <a:ext cx="4103688"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726"/>
            <a:ext cx="393700"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3478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3BE0FC1-D55F-4F38-991E-EB3457B258D3}"/>
              </a:ext>
            </a:extLst>
          </p:cNvPr>
          <p:cNvSpPr txBox="1"/>
          <p:nvPr/>
        </p:nvSpPr>
        <p:spPr>
          <a:xfrm>
            <a:off x="4287306" y="1755885"/>
            <a:ext cx="569387" cy="623990"/>
          </a:xfrm>
          <a:prstGeom prst="rect">
            <a:avLst/>
          </a:prstGeom>
          <a:solidFill>
            <a:srgbClr val="A88C6F"/>
          </a:solidFill>
          <a:ln>
            <a:noFill/>
          </a:ln>
        </p:spPr>
        <p:txBody>
          <a:bodyPr vert="eaVert" wrap="square" lIns="68580" tIns="34290" rIns="68580" bIns="34290" rtlCol="0">
            <a:spAutoFit/>
          </a:bodyPr>
          <a:lstStyle/>
          <a:p>
            <a:pPr algn="ctr"/>
            <a:r>
              <a:rPr lang="zh-CN" altLang="en-US" sz="28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壹</a:t>
            </a:r>
          </a:p>
        </p:txBody>
      </p:sp>
      <p:sp>
        <p:nvSpPr>
          <p:cNvPr id="6" name="文本框 5">
            <a:extLst>
              <a:ext uri="{FF2B5EF4-FFF2-40B4-BE49-F238E27FC236}">
                <a16:creationId xmlns:a16="http://schemas.microsoft.com/office/drawing/2014/main" xmlns="" id="{019F0EFA-E78E-45D4-8A3A-7683BBD69A5B}"/>
              </a:ext>
            </a:extLst>
          </p:cNvPr>
          <p:cNvSpPr txBox="1"/>
          <p:nvPr/>
        </p:nvSpPr>
        <p:spPr>
          <a:xfrm>
            <a:off x="4029163" y="2568072"/>
            <a:ext cx="900246" cy="1338828"/>
          </a:xfrm>
          <a:prstGeom prst="rect">
            <a:avLst/>
          </a:prstGeom>
          <a:noFill/>
        </p:spPr>
        <p:txBody>
          <a:bodyPr vert="eaVert" wrap="non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12" name="直接连接符 11">
            <a:extLst>
              <a:ext uri="{FF2B5EF4-FFF2-40B4-BE49-F238E27FC236}">
                <a16:creationId xmlns:a16="http://schemas.microsoft.com/office/drawing/2014/main" xmlns="" id="{1DCF75C8-0F1A-4A68-858D-177ACCBA86D9}"/>
              </a:ext>
            </a:extLst>
          </p:cNvPr>
          <p:cNvCxnSpPr>
            <a:cxnSpLocks/>
          </p:cNvCxnSpPr>
          <p:nvPr/>
        </p:nvCxnSpPr>
        <p:spPr>
          <a:xfrm>
            <a:off x="3775018" y="910263"/>
            <a:ext cx="0" cy="331561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9237574"/>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a16="http://schemas.microsoft.com/office/drawing/2014/main" xmlns="" id="{A9BA9BFC-44EB-4801-ABEA-557BA290790C}"/>
              </a:ext>
            </a:extLst>
          </p:cNvPr>
          <p:cNvSpPr/>
          <p:nvPr/>
        </p:nvSpPr>
        <p:spPr>
          <a:xfrm>
            <a:off x="1055288" y="2434400"/>
            <a:ext cx="1570814" cy="1177245"/>
          </a:xfrm>
          <a:prstGeom prst="rect">
            <a:avLst/>
          </a:prstGeom>
        </p:spPr>
        <p:txBody>
          <a:bodyPr wrap="square" lIns="68580" tIns="34290" rIns="68580" bIns="34290">
            <a:spAutoFit/>
          </a:bodyPr>
          <a:lstStyle/>
          <a:p>
            <a:pPr>
              <a:lnSpc>
                <a:spcPct val="20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煮豆燃豆萁，豆在釜中泣。</a:t>
            </a:r>
            <a:b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b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本是同根生，相煎何太急？</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20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萁在釜下燃，豆在釜中泣。</a:t>
            </a:r>
            <a:b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b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本自同根生，相煎何太急？</a:t>
            </a:r>
          </a:p>
        </p:txBody>
      </p:sp>
      <p:sp>
        <p:nvSpPr>
          <p:cNvPr id="29" name="矩形 28">
            <a:extLst>
              <a:ext uri="{FF2B5EF4-FFF2-40B4-BE49-F238E27FC236}">
                <a16:creationId xmlns:a16="http://schemas.microsoft.com/office/drawing/2014/main" xmlns="" id="{A448FAC7-115B-46B3-BA78-4F8C5F3CCEEB}"/>
              </a:ext>
            </a:extLst>
          </p:cNvPr>
          <p:cNvSpPr/>
          <p:nvPr/>
        </p:nvSpPr>
        <p:spPr>
          <a:xfrm>
            <a:off x="6560366" y="2157401"/>
            <a:ext cx="1570814" cy="1454244"/>
          </a:xfrm>
          <a:prstGeom prst="rect">
            <a:avLst/>
          </a:prstGeom>
        </p:spPr>
        <p:txBody>
          <a:bodyPr wrap="square" lIns="68580" tIns="34290" rIns="68580" bIns="34290">
            <a:spAutoFit/>
          </a:bodyPr>
          <a:lstStyle/>
          <a:p>
            <a:pPr>
              <a:lnSpc>
                <a:spcPct val="20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煮豆燃豆萁，豆在釜中泣。</a:t>
            </a:r>
            <a:b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b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本是同根生，相煎何太急？</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20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煮豆持作羹，漉菽以为汁。</a:t>
            </a:r>
            <a:b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b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萁在釜下燃，豆在釜中泣。</a:t>
            </a:r>
            <a:b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b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本自同根生，相煎何太急？</a:t>
            </a:r>
          </a:p>
        </p:txBody>
      </p:sp>
      <p:sp>
        <p:nvSpPr>
          <p:cNvPr id="30" name="矩形 29">
            <a:extLst>
              <a:ext uri="{FF2B5EF4-FFF2-40B4-BE49-F238E27FC236}">
                <a16:creationId xmlns:a16="http://schemas.microsoft.com/office/drawing/2014/main" xmlns="" id="{D69FE3D7-F2F4-4A99-893F-CF482D704566}"/>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6" name="图片 5">
            <a:extLst>
              <a:ext uri="{FF2B5EF4-FFF2-40B4-BE49-F238E27FC236}">
                <a16:creationId xmlns:a16="http://schemas.microsoft.com/office/drawing/2014/main" xmlns="" id="{A730167F-FA41-4C69-BAAE-7A1CFE19AC3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37438" y="121750"/>
            <a:ext cx="4812698" cy="4901587"/>
          </a:xfrm>
          <a:prstGeom prst="rect">
            <a:avLst/>
          </a:prstGeom>
        </p:spPr>
      </p:pic>
    </p:spTree>
    <p:extLst>
      <p:ext uri="{BB962C8B-B14F-4D97-AF65-F5344CB8AC3E}">
        <p14:creationId xmlns:p14="http://schemas.microsoft.com/office/powerpoint/2010/main" val="124135096"/>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250"/>
                                        <p:tgtEl>
                                          <p:spTgt spid="26"/>
                                        </p:tgtEl>
                                      </p:cBhvr>
                                    </p:animEffect>
                                    <p:anim calcmode="lin" valueType="num">
                                      <p:cBhvr>
                                        <p:cTn id="8" dur="1250" fill="hold"/>
                                        <p:tgtEl>
                                          <p:spTgt spid="26"/>
                                        </p:tgtEl>
                                        <p:attrNameLst>
                                          <p:attrName>ppt_x</p:attrName>
                                        </p:attrNameLst>
                                      </p:cBhvr>
                                      <p:tavLst>
                                        <p:tav tm="0">
                                          <p:val>
                                            <p:strVal val="#ppt_x"/>
                                          </p:val>
                                        </p:tav>
                                        <p:tav tm="100000">
                                          <p:val>
                                            <p:strVal val="#ppt_x"/>
                                          </p:val>
                                        </p:tav>
                                      </p:tavLst>
                                    </p:anim>
                                    <p:anim calcmode="lin" valueType="num">
                                      <p:cBhvr>
                                        <p:cTn id="9" dur="125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1250"/>
                            </p:stCondLst>
                            <p:childTnLst>
                              <p:par>
                                <p:cTn id="11" presetID="42" presetClass="entr" presetSubtype="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250"/>
                                        <p:tgtEl>
                                          <p:spTgt spid="29"/>
                                        </p:tgtEl>
                                      </p:cBhvr>
                                    </p:animEffect>
                                    <p:anim calcmode="lin" valueType="num">
                                      <p:cBhvr>
                                        <p:cTn id="14" dur="1250" fill="hold"/>
                                        <p:tgtEl>
                                          <p:spTgt spid="29"/>
                                        </p:tgtEl>
                                        <p:attrNameLst>
                                          <p:attrName>ppt_x</p:attrName>
                                        </p:attrNameLst>
                                      </p:cBhvr>
                                      <p:tavLst>
                                        <p:tav tm="0">
                                          <p:val>
                                            <p:strVal val="#ppt_x"/>
                                          </p:val>
                                        </p:tav>
                                        <p:tav tm="100000">
                                          <p:val>
                                            <p:strVal val="#ppt_x"/>
                                          </p:val>
                                        </p:tav>
                                      </p:tavLst>
                                    </p:anim>
                                    <p:anim calcmode="lin" valueType="num">
                                      <p:cBhvr>
                                        <p:cTn id="15" dur="1250" fill="hold"/>
                                        <p:tgtEl>
                                          <p:spTgt spid="29"/>
                                        </p:tgtEl>
                                        <p:attrNameLst>
                                          <p:attrName>ppt_y</p:attrName>
                                        </p:attrNameLst>
                                      </p:cBhvr>
                                      <p:tavLst>
                                        <p:tav tm="0">
                                          <p:val>
                                            <p:strVal val="#ppt_y+.1"/>
                                          </p:val>
                                        </p:tav>
                                        <p:tav tm="100000">
                                          <p:val>
                                            <p:strVal val="#ppt_y"/>
                                          </p:val>
                                        </p:tav>
                                      </p:tavLst>
                                    </p:anim>
                                  </p:childTnLst>
                                </p:cTn>
                              </p:par>
                            </p:childTnLst>
                          </p:cTn>
                        </p:par>
                        <p:par>
                          <p:cTn id="16" fill="hold">
                            <p:stCondLst>
                              <p:cond delay="2500"/>
                            </p:stCondLst>
                            <p:childTnLst>
                              <p:par>
                                <p:cTn id="17" presetID="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48"/>
          <p:cNvSpPr txBox="1"/>
          <p:nvPr/>
        </p:nvSpPr>
        <p:spPr>
          <a:xfrm>
            <a:off x="1636013" y="2186187"/>
            <a:ext cx="2586201" cy="416845"/>
          </a:xfrm>
          <a:prstGeom prst="rect">
            <a:avLst/>
          </a:prstGeom>
          <a:noFill/>
        </p:spPr>
        <p:txBody>
          <a:bodyPr wrap="square" lIns="68580" tIns="34290" rIns="68580" bIns="34290" rtlCol="0">
            <a:spAutoFit/>
          </a:bodyPr>
          <a:lstStyle/>
          <a:p>
            <a:pPr>
              <a:lnSpc>
                <a:spcPct val="150000"/>
              </a:lnSpc>
            </a:pPr>
            <a:r>
              <a:rPr lang="zh-CN" altLang="zh-CN" sz="8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个人提供专业创意、品牌整合设计的顾问机构，用智慧嫁接商业与艺术，致力于奉献！贴心于服务！</a:t>
            </a:r>
          </a:p>
        </p:txBody>
      </p:sp>
      <p:sp>
        <p:nvSpPr>
          <p:cNvPr id="12" name="矩形 11"/>
          <p:cNvSpPr/>
          <p:nvPr/>
        </p:nvSpPr>
        <p:spPr>
          <a:xfrm>
            <a:off x="1664494" y="1723551"/>
            <a:ext cx="2200751" cy="346249"/>
          </a:xfrm>
          <a:prstGeom prst="rect">
            <a:avLst/>
          </a:prstGeom>
          <a:ln w="28575">
            <a:noFill/>
          </a:ln>
        </p:spPr>
        <p:txBody>
          <a:bodyPr vert="horz" wrap="square" lIns="68580" tIns="34290" rIns="68580" bIns="34290">
            <a:spAutoFit/>
          </a:bodyPr>
          <a:lstStyle/>
          <a:p>
            <a:r>
              <a:rPr lang="zh-CN" altLang="en-US"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3" name="文本框 48"/>
          <p:cNvSpPr txBox="1"/>
          <p:nvPr/>
        </p:nvSpPr>
        <p:spPr>
          <a:xfrm>
            <a:off x="1636013" y="3579211"/>
            <a:ext cx="2586201" cy="416845"/>
          </a:xfrm>
          <a:prstGeom prst="rect">
            <a:avLst/>
          </a:prstGeom>
          <a:noFill/>
        </p:spPr>
        <p:txBody>
          <a:bodyPr wrap="square" lIns="68580" tIns="34290" rIns="68580" bIns="34290" rtlCol="0">
            <a:spAutoFit/>
          </a:bodyPr>
          <a:lstStyle/>
          <a:p>
            <a:pPr>
              <a:lnSpc>
                <a:spcPct val="150000"/>
              </a:lnSpc>
            </a:pPr>
            <a:r>
              <a:rPr lang="zh-CN" altLang="zh-CN" sz="8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个人提供专业创意、品牌整合设计的顾问机构，用智慧嫁接商业与艺术，致力于奉献！贴心于服务！</a:t>
            </a:r>
          </a:p>
        </p:txBody>
      </p:sp>
      <p:sp>
        <p:nvSpPr>
          <p:cNvPr id="14" name="矩形 13"/>
          <p:cNvSpPr/>
          <p:nvPr/>
        </p:nvSpPr>
        <p:spPr>
          <a:xfrm>
            <a:off x="1664494" y="3117013"/>
            <a:ext cx="2200275" cy="346249"/>
          </a:xfrm>
          <a:prstGeom prst="rect">
            <a:avLst/>
          </a:prstGeom>
          <a:ln w="28575">
            <a:noFill/>
          </a:ln>
        </p:spPr>
        <p:txBody>
          <a:bodyPr vert="horz" wrap="square" lIns="68580" tIns="34290" rIns="68580" bIns="34290">
            <a:spAutoFit/>
          </a:bodyPr>
          <a:lstStyle/>
          <a:p>
            <a:r>
              <a:rPr lang="zh-CN" altLang="en-US"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3" name="直接连接符 2"/>
          <p:cNvCxnSpPr>
            <a:cxnSpLocks/>
          </p:cNvCxnSpPr>
          <p:nvPr/>
        </p:nvCxnSpPr>
        <p:spPr>
          <a:xfrm>
            <a:off x="1721498" y="2854965"/>
            <a:ext cx="3292954"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0" name="矩形 19">
            <a:extLst>
              <a:ext uri="{FF2B5EF4-FFF2-40B4-BE49-F238E27FC236}">
                <a16:creationId xmlns:a16="http://schemas.microsoft.com/office/drawing/2014/main" xmlns="" id="{2D7D1574-B478-415A-A9EA-057D6E3F63D0}"/>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9" name="图片 8">
            <a:extLst>
              <a:ext uri="{FF2B5EF4-FFF2-40B4-BE49-F238E27FC236}">
                <a16:creationId xmlns:a16="http://schemas.microsoft.com/office/drawing/2014/main" xmlns="" id="{3CF3162C-B001-4768-801B-E991FDE3AA3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36106" y="0"/>
            <a:ext cx="4115359" cy="5145088"/>
          </a:xfrm>
          <a:prstGeom prst="rect">
            <a:avLst/>
          </a:prstGeom>
        </p:spPr>
      </p:pic>
    </p:spTree>
    <p:extLst>
      <p:ext uri="{BB962C8B-B14F-4D97-AF65-F5344CB8AC3E}">
        <p14:creationId xmlns:p14="http://schemas.microsoft.com/office/powerpoint/2010/main" val="4064856319"/>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0-#ppt_w/2"/>
                                          </p:val>
                                        </p:tav>
                                        <p:tav tm="100000">
                                          <p:val>
                                            <p:strVal val="#ppt_x"/>
                                          </p:val>
                                        </p:tav>
                                      </p:tavLst>
                                    </p:anim>
                                    <p:anim calcmode="lin" valueType="num">
                                      <p:cBhvr additive="base">
                                        <p:cTn id="12" dur="50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1000"/>
                                        <p:tgtEl>
                                          <p:spTgt spid="11"/>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1000"/>
                                        <p:tgtEl>
                                          <p:spTgt spid="13"/>
                                        </p:tgtEl>
                                      </p:cBhvr>
                                    </p:animEffect>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0-#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5">
            <a:extLst>
              <a:ext uri="{FF2B5EF4-FFF2-40B4-BE49-F238E27FC236}">
                <a16:creationId xmlns:a16="http://schemas.microsoft.com/office/drawing/2014/main" xmlns="" id="{7CE403B7-99A3-4AA6-8730-6E819DBB63A1}"/>
              </a:ext>
            </a:extLst>
          </p:cNvPr>
          <p:cNvSpPr txBox="1"/>
          <p:nvPr/>
        </p:nvSpPr>
        <p:spPr>
          <a:xfrm>
            <a:off x="3862508" y="1427187"/>
            <a:ext cx="323165" cy="992579"/>
          </a:xfrm>
          <a:prstGeom prst="rect">
            <a:avLst/>
          </a:prstGeom>
          <a:noFill/>
          <a:ln>
            <a:noFill/>
          </a:ln>
        </p:spPr>
        <p:txBody>
          <a:bodyPr vert="eaVert" wrap="none" lIns="68580" tIns="34290" rIns="68580" bIns="34290" rtlCol="0">
            <a:spAutoFit/>
          </a:bodyPr>
          <a:lstStyle/>
          <a:p>
            <a:r>
              <a:rPr lang="zh-CN" altLang="en-US" sz="1200" dirty="0">
                <a:solidFill>
                  <a:srgbClr val="3F5A4B"/>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p>
        </p:txBody>
      </p:sp>
      <p:grpSp>
        <p:nvGrpSpPr>
          <p:cNvPr id="8" name="组合 7">
            <a:extLst>
              <a:ext uri="{FF2B5EF4-FFF2-40B4-BE49-F238E27FC236}">
                <a16:creationId xmlns:a16="http://schemas.microsoft.com/office/drawing/2014/main" xmlns="" id="{68DE68BF-06CE-40C8-BD59-549A6DBD1411}"/>
              </a:ext>
            </a:extLst>
          </p:cNvPr>
          <p:cNvGrpSpPr/>
          <p:nvPr/>
        </p:nvGrpSpPr>
        <p:grpSpPr>
          <a:xfrm>
            <a:off x="3795823" y="931527"/>
            <a:ext cx="389850" cy="340634"/>
            <a:chOff x="2737004" y="819854"/>
            <a:chExt cx="389850" cy="340634"/>
          </a:xfrm>
        </p:grpSpPr>
        <p:sp>
          <p:nvSpPr>
            <p:cNvPr id="6" name="椭圆 5">
              <a:extLst>
                <a:ext uri="{FF2B5EF4-FFF2-40B4-BE49-F238E27FC236}">
                  <a16:creationId xmlns:a16="http://schemas.microsoft.com/office/drawing/2014/main" xmlns="" id="{A3D4A06A-029B-405D-8246-7A54D359A78A}"/>
                </a:ext>
              </a:extLst>
            </p:cNvPr>
            <p:cNvSpPr/>
            <p:nvPr/>
          </p:nvSpPr>
          <p:spPr>
            <a:xfrm>
              <a:off x="2778624" y="844195"/>
              <a:ext cx="316196" cy="316293"/>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7" name="文本框 6">
              <a:extLst>
                <a:ext uri="{FF2B5EF4-FFF2-40B4-BE49-F238E27FC236}">
                  <a16:creationId xmlns:a16="http://schemas.microsoft.com/office/drawing/2014/main" xmlns="" id="{2463C5C1-023C-497C-8E08-096697541660}"/>
                </a:ext>
              </a:extLst>
            </p:cNvPr>
            <p:cNvSpPr txBox="1"/>
            <p:nvPr/>
          </p:nvSpPr>
          <p:spPr>
            <a:xfrm>
              <a:off x="2737004" y="819854"/>
              <a:ext cx="389850" cy="338554"/>
            </a:xfrm>
            <a:prstGeom prst="rect">
              <a:avLst/>
            </a:prstGeom>
            <a:noFill/>
          </p:spPr>
          <p:txBody>
            <a:bodyPr wrap="none" rtlCol="0">
              <a:spAutoFit/>
            </a:bodyPr>
            <a:lstStyle/>
            <a:p>
              <a:r>
                <a:rPr lang="zh-CN" altLang="en-US" sz="1600" dirty="0">
                  <a:latin typeface="方正仿宋简体" panose="02010601030101010101" pitchFamily="2" charset="-122"/>
                  <a:ea typeface="方正仿宋简体" panose="02010601030101010101" pitchFamily="2" charset="-122"/>
                  <a:sym typeface="方正仿宋简体" panose="02010601030101010101" pitchFamily="2" charset="-122"/>
                </a:rPr>
                <a:t>壹</a:t>
              </a:r>
            </a:p>
          </p:txBody>
        </p:sp>
      </p:grpSp>
      <p:sp>
        <p:nvSpPr>
          <p:cNvPr id="25" name="TextBox 13">
            <a:extLst>
              <a:ext uri="{FF2B5EF4-FFF2-40B4-BE49-F238E27FC236}">
                <a16:creationId xmlns:a16="http://schemas.microsoft.com/office/drawing/2014/main" xmlns="" id="{C435DC53-3A9A-4B00-982F-C7BEAD313442}"/>
              </a:ext>
            </a:extLst>
          </p:cNvPr>
          <p:cNvSpPr txBox="1"/>
          <p:nvPr/>
        </p:nvSpPr>
        <p:spPr>
          <a:xfrm>
            <a:off x="4773508" y="1947817"/>
            <a:ext cx="1985159" cy="2279997"/>
          </a:xfrm>
          <a:prstGeom prst="rect">
            <a:avLst/>
          </a:prstGeom>
          <a:noFill/>
        </p:spPr>
        <p:txBody>
          <a:bodyPr vert="eaVert" wrap="square" rtlCol="0">
            <a:spAutoFit/>
          </a:bodyPr>
          <a:lstStyle/>
          <a:p>
            <a:pPr marL="128588" lvl="1" indent="-128588"/>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此处添加文字内容此处添加文字内容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此处添加文字内容此处添加文字内容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此处添加文字内容此处添加文字内容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此处添加文字内容此处添加文字内容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此处添加文字内容此处添加文字内容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marL="128588" lvl="1" indent="-128588"/>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此处添加文字内容此处添加文字内容</a:t>
            </a:r>
          </a:p>
        </p:txBody>
      </p:sp>
      <p:sp>
        <p:nvSpPr>
          <p:cNvPr id="26" name="矩形 25">
            <a:extLst>
              <a:ext uri="{FF2B5EF4-FFF2-40B4-BE49-F238E27FC236}">
                <a16:creationId xmlns:a16="http://schemas.microsoft.com/office/drawing/2014/main" xmlns="" id="{1E19B077-34A1-492B-B0F2-8B5B3288FB53}"/>
              </a:ext>
            </a:extLst>
          </p:cNvPr>
          <p:cNvSpPr/>
          <p:nvPr/>
        </p:nvSpPr>
        <p:spPr>
          <a:xfrm>
            <a:off x="4728663" y="1517867"/>
            <a:ext cx="2200751" cy="346249"/>
          </a:xfrm>
          <a:prstGeom prst="rect">
            <a:avLst/>
          </a:prstGeom>
          <a:ln w="28575">
            <a:noFill/>
          </a:ln>
        </p:spPr>
        <p:txBody>
          <a:bodyPr vert="horz" wrap="square" lIns="68580" tIns="34290" rIns="68580" bIns="34290">
            <a:spAutoFit/>
          </a:bodyPr>
          <a:lstStyle/>
          <a:p>
            <a:r>
              <a:rPr lang="zh-CN" altLang="en-US"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9" name="矩形 18">
            <a:extLst>
              <a:ext uri="{FF2B5EF4-FFF2-40B4-BE49-F238E27FC236}">
                <a16:creationId xmlns:a16="http://schemas.microsoft.com/office/drawing/2014/main" xmlns="" id="{CA9A24F8-0759-4E1B-84C0-681F036D26E6}"/>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2"/>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10" name="图片 9">
            <a:extLst>
              <a:ext uri="{FF2B5EF4-FFF2-40B4-BE49-F238E27FC236}">
                <a16:creationId xmlns:a16="http://schemas.microsoft.com/office/drawing/2014/main" xmlns="" id="{5FE9A856-03A6-4779-912B-8E564923BB3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0226" y="760956"/>
            <a:ext cx="3303688" cy="5145088"/>
          </a:xfrm>
          <a:prstGeom prst="rect">
            <a:avLst/>
          </a:prstGeom>
        </p:spPr>
      </p:pic>
    </p:spTree>
    <p:extLst>
      <p:ext uri="{BB962C8B-B14F-4D97-AF65-F5344CB8AC3E}">
        <p14:creationId xmlns:p14="http://schemas.microsoft.com/office/powerpoint/2010/main" val="2804213658"/>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anim calcmode="lin" valueType="num">
                                      <p:cBhvr>
                                        <p:cTn id="13" dur="500" fill="hold"/>
                                        <p:tgtEl>
                                          <p:spTgt spid="25"/>
                                        </p:tgtEl>
                                        <p:attrNameLst>
                                          <p:attrName>ppt_x</p:attrName>
                                        </p:attrNameLst>
                                      </p:cBhvr>
                                      <p:tavLst>
                                        <p:tav tm="0">
                                          <p:val>
                                            <p:strVal val="#ppt_x"/>
                                          </p:val>
                                        </p:tav>
                                        <p:tav tm="100000">
                                          <p:val>
                                            <p:strVal val="#ppt_x"/>
                                          </p:val>
                                        </p:tav>
                                      </p:tavLst>
                                    </p:anim>
                                    <p:anim calcmode="lin" valueType="num">
                                      <p:cBhvr>
                                        <p:cTn id="14" dur="50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1250"/>
                                        <p:tgtEl>
                                          <p:spTgt spid="4"/>
                                        </p:tgtEl>
                                      </p:cBhvr>
                                    </p:animEffect>
                                    <p:anim calcmode="lin" valueType="num">
                                      <p:cBhvr>
                                        <p:cTn id="23" dur="1250" fill="hold"/>
                                        <p:tgtEl>
                                          <p:spTgt spid="4"/>
                                        </p:tgtEl>
                                        <p:attrNameLst>
                                          <p:attrName>ppt_x</p:attrName>
                                        </p:attrNameLst>
                                      </p:cBhvr>
                                      <p:tavLst>
                                        <p:tav tm="0">
                                          <p:val>
                                            <p:strVal val="#ppt_x"/>
                                          </p:val>
                                        </p:tav>
                                        <p:tav tm="100000">
                                          <p:val>
                                            <p:strVal val="#ppt_x"/>
                                          </p:val>
                                        </p:tav>
                                      </p:tavLst>
                                    </p:anim>
                                    <p:anim calcmode="lin" valueType="num">
                                      <p:cBhvr>
                                        <p:cTn id="24" dur="1250" fill="hold"/>
                                        <p:tgtEl>
                                          <p:spTgt spid="4"/>
                                        </p:tgtEl>
                                        <p:attrNameLst>
                                          <p:attrName>ppt_y</p:attrName>
                                        </p:attrNameLst>
                                      </p:cBhvr>
                                      <p:tavLst>
                                        <p:tav tm="0">
                                          <p:val>
                                            <p:strVal val="#ppt_y+.1"/>
                                          </p:val>
                                        </p:tav>
                                        <p:tav tm="100000">
                                          <p:val>
                                            <p:strVal val="#ppt_y"/>
                                          </p:val>
                                        </p:tav>
                                      </p:tavLst>
                                    </p:anim>
                                  </p:childTnLst>
                                </p:cTn>
                              </p:par>
                            </p:childTnLst>
                          </p:cTn>
                        </p:par>
                        <p:par>
                          <p:cTn id="25" fill="hold">
                            <p:stCondLst>
                              <p:cond delay="2750"/>
                            </p:stCondLst>
                            <p:childTnLst>
                              <p:par>
                                <p:cTn id="26" presetID="2" presetClass="entr" presetSubtype="8" fill="hold" grpId="0"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0-#ppt_w/2"/>
                                          </p:val>
                                        </p:tav>
                                        <p:tav tm="100000">
                                          <p:val>
                                            <p:strVal val="#ppt_x"/>
                                          </p:val>
                                        </p:tav>
                                      </p:tavLst>
                                    </p:anim>
                                    <p:anim calcmode="lin" valueType="num">
                                      <p:cBhvr additive="base">
                                        <p:cTn id="2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5" grpId="0"/>
      <p:bldP spid="26"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7068025" y="1168096"/>
            <a:ext cx="494046" cy="954107"/>
          </a:xfrm>
          <a:prstGeom prst="rect">
            <a:avLst/>
          </a:prstGeom>
          <a:solidFill>
            <a:srgbClr val="A88C6F"/>
          </a:solidFill>
        </p:spPr>
        <p:txBody>
          <a:bodyPr wrap="square">
            <a:spAutoFit/>
          </a:bodyPr>
          <a:lstStyle/>
          <a:p>
            <a:r>
              <a:rPr lang="zh-CN" altLang="en-US" sz="14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输入标题</a:t>
            </a:r>
          </a:p>
        </p:txBody>
      </p:sp>
      <p:sp>
        <p:nvSpPr>
          <p:cNvPr id="23" name="矩形 22"/>
          <p:cNvSpPr/>
          <p:nvPr/>
        </p:nvSpPr>
        <p:spPr>
          <a:xfrm>
            <a:off x="7068025" y="3131121"/>
            <a:ext cx="494046" cy="954107"/>
          </a:xfrm>
          <a:prstGeom prst="rect">
            <a:avLst/>
          </a:prstGeom>
          <a:solidFill>
            <a:srgbClr val="A88C6F"/>
          </a:solidFill>
        </p:spPr>
        <p:txBody>
          <a:bodyPr wrap="square">
            <a:spAutoFit/>
          </a:bodyPr>
          <a:lstStyle/>
          <a:p>
            <a:r>
              <a:rPr lang="zh-CN" altLang="en-US" sz="14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输入标题</a:t>
            </a:r>
          </a:p>
        </p:txBody>
      </p:sp>
      <p:sp>
        <p:nvSpPr>
          <p:cNvPr id="24" name="TextBox 28"/>
          <p:cNvSpPr txBox="1"/>
          <p:nvPr/>
        </p:nvSpPr>
        <p:spPr>
          <a:xfrm>
            <a:off x="6208611" y="2987084"/>
            <a:ext cx="790601" cy="1614284"/>
          </a:xfrm>
          <a:prstGeom prst="rect">
            <a:avLst/>
          </a:prstGeom>
          <a:noFill/>
          <a:ln>
            <a:solidFill>
              <a:schemeClr val="bg1">
                <a:lumMod val="85000"/>
              </a:schemeClr>
            </a:solidFill>
          </a:ln>
        </p:spPr>
        <p:txBody>
          <a:bodyPr vert="eaVert" wrap="square" rtlCol="0">
            <a:spAutoFit/>
          </a:bodyPr>
          <a:lstStyle/>
          <a:p>
            <a:pPr algn="ctr">
              <a:lnSpc>
                <a:spcPct val="125000"/>
              </a:lnSpc>
            </a:pPr>
            <a:r>
              <a:rPr lang="zh-CN" altLang="en-US" sz="105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点此输入文字点此输入文字点此输入文字点此输入文字</a:t>
            </a:r>
          </a:p>
        </p:txBody>
      </p:sp>
      <p:sp>
        <p:nvSpPr>
          <p:cNvPr id="13" name="TextBox 28">
            <a:extLst>
              <a:ext uri="{FF2B5EF4-FFF2-40B4-BE49-F238E27FC236}">
                <a16:creationId xmlns:a16="http://schemas.microsoft.com/office/drawing/2014/main" xmlns="" id="{19A1C24D-E10F-4736-B6B5-0E9A33D89A29}"/>
              </a:ext>
            </a:extLst>
          </p:cNvPr>
          <p:cNvSpPr txBox="1"/>
          <p:nvPr/>
        </p:nvSpPr>
        <p:spPr>
          <a:xfrm>
            <a:off x="5102174" y="2987084"/>
            <a:ext cx="790601" cy="1614284"/>
          </a:xfrm>
          <a:prstGeom prst="rect">
            <a:avLst/>
          </a:prstGeom>
          <a:noFill/>
          <a:ln>
            <a:solidFill>
              <a:schemeClr val="bg1">
                <a:lumMod val="85000"/>
              </a:schemeClr>
            </a:solidFill>
          </a:ln>
        </p:spPr>
        <p:txBody>
          <a:bodyPr vert="eaVert" wrap="square" rtlCol="0">
            <a:spAutoFit/>
          </a:bodyPr>
          <a:lstStyle/>
          <a:p>
            <a:pPr algn="ctr">
              <a:lnSpc>
                <a:spcPct val="125000"/>
              </a:lnSpc>
            </a:pPr>
            <a:r>
              <a:rPr lang="zh-CN" altLang="en-US" sz="105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点此输入文字点此输入文字点此输入文字点此输入文字</a:t>
            </a:r>
          </a:p>
        </p:txBody>
      </p:sp>
      <p:sp>
        <p:nvSpPr>
          <p:cNvPr id="14" name="TextBox 28">
            <a:extLst>
              <a:ext uri="{FF2B5EF4-FFF2-40B4-BE49-F238E27FC236}">
                <a16:creationId xmlns:a16="http://schemas.microsoft.com/office/drawing/2014/main" xmlns="" id="{00E61158-18C3-420E-A5ED-C5D0C85EB9BB}"/>
              </a:ext>
            </a:extLst>
          </p:cNvPr>
          <p:cNvSpPr txBox="1"/>
          <p:nvPr/>
        </p:nvSpPr>
        <p:spPr>
          <a:xfrm>
            <a:off x="4012764" y="2987084"/>
            <a:ext cx="790601" cy="1614284"/>
          </a:xfrm>
          <a:prstGeom prst="rect">
            <a:avLst/>
          </a:prstGeom>
          <a:noFill/>
          <a:ln>
            <a:solidFill>
              <a:schemeClr val="bg1">
                <a:lumMod val="85000"/>
              </a:schemeClr>
            </a:solidFill>
          </a:ln>
        </p:spPr>
        <p:txBody>
          <a:bodyPr vert="eaVert" wrap="square" rtlCol="0">
            <a:spAutoFit/>
          </a:bodyPr>
          <a:lstStyle/>
          <a:p>
            <a:pPr algn="ctr">
              <a:lnSpc>
                <a:spcPct val="125000"/>
              </a:lnSpc>
            </a:pPr>
            <a:r>
              <a:rPr lang="zh-CN" altLang="en-US" sz="105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点此输入文字点此输入文字点此输入文字点此输入文字</a:t>
            </a:r>
          </a:p>
        </p:txBody>
      </p:sp>
      <p:sp>
        <p:nvSpPr>
          <p:cNvPr id="19" name="文本框 18">
            <a:extLst>
              <a:ext uri="{FF2B5EF4-FFF2-40B4-BE49-F238E27FC236}">
                <a16:creationId xmlns:a16="http://schemas.microsoft.com/office/drawing/2014/main" xmlns="" id="{F57B3303-D602-45E4-8A66-18B484686B0A}"/>
              </a:ext>
            </a:extLst>
          </p:cNvPr>
          <p:cNvSpPr txBox="1"/>
          <p:nvPr/>
        </p:nvSpPr>
        <p:spPr>
          <a:xfrm>
            <a:off x="3347615" y="1028598"/>
            <a:ext cx="3400931" cy="1622323"/>
          </a:xfrm>
          <a:prstGeom prst="rect">
            <a:avLst/>
          </a:prstGeom>
          <a:noFill/>
        </p:spPr>
        <p:txBody>
          <a:bodyPr vert="eaVert" wrap="square" rtlCol="0">
            <a:spAutoFit/>
          </a:bodyPr>
          <a:lstStyle/>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千古回首杏雨西湖边</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纸伞朦胧间洒下阴影一片</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眉眼低垂微敛</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风声掠过指尖</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素衣映湖中月 水光潋滟</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把盏笑谈世间 酒色清浅</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r>
              <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rPr>
              <a:t>琴音何处寄</a:t>
            </a:r>
            <a:endParaRPr lang="en-US" altLang="zh-CN"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a:p>
            <a:endParaRPr lang="zh-CN" altLang="en-US" sz="1100" spc="450" dirty="0">
              <a:latin typeface="方正仿宋简体" panose="02010601030101010101" pitchFamily="2" charset="-122"/>
              <a:ea typeface="方正仿宋简体" panose="02010601030101010101" pitchFamily="2" charset="-122"/>
              <a:sym typeface="方正仿宋简体" panose="02010601030101010101" pitchFamily="2" charset="-122"/>
            </a:endParaRPr>
          </a:p>
        </p:txBody>
      </p:sp>
      <p:sp>
        <p:nvSpPr>
          <p:cNvPr id="18" name="矩形 17">
            <a:extLst>
              <a:ext uri="{FF2B5EF4-FFF2-40B4-BE49-F238E27FC236}">
                <a16:creationId xmlns:a16="http://schemas.microsoft.com/office/drawing/2014/main" xmlns="" id="{B7C3B0B6-7FD0-4886-A494-5CD6A29217C3}"/>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10" name="图片 9">
            <a:extLst>
              <a:ext uri="{FF2B5EF4-FFF2-40B4-BE49-F238E27FC236}">
                <a16:creationId xmlns:a16="http://schemas.microsoft.com/office/drawing/2014/main" xmlns="" id="{D61284A9-2B75-44D8-8812-50F0D18AB2A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91068" y="572294"/>
            <a:ext cx="1838325" cy="4000500"/>
          </a:xfrm>
          <a:prstGeom prst="rect">
            <a:avLst/>
          </a:prstGeom>
        </p:spPr>
      </p:pic>
    </p:spTree>
    <p:extLst>
      <p:ext uri="{BB962C8B-B14F-4D97-AF65-F5344CB8AC3E}">
        <p14:creationId xmlns:p14="http://schemas.microsoft.com/office/powerpoint/2010/main" val="2548638693"/>
      </p:ext>
    </p:extLst>
  </p:cSld>
  <p:clrMapOvr>
    <a:masterClrMapping/>
  </p:clrMapOvr>
  <mc:AlternateContent xmlns:mc="http://schemas.openxmlformats.org/markup-compatibility/2006" xmlns:p14="http://schemas.microsoft.com/office/powerpoint/2010/main">
    <mc:Choice Requires="p14">
      <p:transition spd="slow" p14:dur="125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p:cTn id="19" dur="500" fill="hold"/>
                                        <p:tgtEl>
                                          <p:spTgt spid="23"/>
                                        </p:tgtEl>
                                        <p:attrNameLst>
                                          <p:attrName>ppt_w</p:attrName>
                                        </p:attrNameLst>
                                      </p:cBhvr>
                                      <p:tavLst>
                                        <p:tav tm="0">
                                          <p:val>
                                            <p:fltVal val="0"/>
                                          </p:val>
                                        </p:tav>
                                        <p:tav tm="100000">
                                          <p:val>
                                            <p:strVal val="#ppt_w"/>
                                          </p:val>
                                        </p:tav>
                                      </p:tavLst>
                                    </p:anim>
                                    <p:anim calcmode="lin" valueType="num">
                                      <p:cBhvr>
                                        <p:cTn id="20" dur="500" fill="hold"/>
                                        <p:tgtEl>
                                          <p:spTgt spid="23"/>
                                        </p:tgtEl>
                                        <p:attrNameLst>
                                          <p:attrName>ppt_h</p:attrName>
                                        </p:attrNameLst>
                                      </p:cBhvr>
                                      <p:tavLst>
                                        <p:tav tm="0">
                                          <p:val>
                                            <p:fltVal val="0"/>
                                          </p:val>
                                        </p:tav>
                                        <p:tav tm="100000">
                                          <p:val>
                                            <p:strVal val="#ppt_h"/>
                                          </p:val>
                                        </p:tav>
                                      </p:tavLst>
                                    </p:anim>
                                    <p:animEffect transition="in" filter="fade">
                                      <p:cBhvr>
                                        <p:cTn id="21" dur="500"/>
                                        <p:tgtEl>
                                          <p:spTgt spid="23"/>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750"/>
                                        <p:tgtEl>
                                          <p:spTgt spid="24"/>
                                        </p:tgtEl>
                                      </p:cBhvr>
                                    </p:animEffect>
                                  </p:childTnLst>
                                </p:cTn>
                              </p:par>
                            </p:childTnLst>
                          </p:cTn>
                        </p:par>
                        <p:par>
                          <p:cTn id="26" fill="hold">
                            <p:stCondLst>
                              <p:cond delay="2750"/>
                            </p:stCondLst>
                            <p:childTnLst>
                              <p:par>
                                <p:cTn id="27" presetID="10" presetClass="entr" presetSubtype="0"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750"/>
                                        <p:tgtEl>
                                          <p:spTgt spid="13"/>
                                        </p:tgtEl>
                                      </p:cBhvr>
                                    </p:animEffect>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750"/>
                                        <p:tgtEl>
                                          <p:spTgt spid="14"/>
                                        </p:tgtEl>
                                      </p:cBhvr>
                                    </p:animEffect>
                                  </p:childTnLst>
                                </p:cTn>
                              </p:par>
                            </p:childTnLst>
                          </p:cTn>
                        </p:par>
                        <p:par>
                          <p:cTn id="34" fill="hold">
                            <p:stCondLst>
                              <p:cond delay="4250"/>
                            </p:stCondLst>
                            <p:childTnLst>
                              <p:par>
                                <p:cTn id="35" presetID="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0-#ppt_w/2"/>
                                          </p:val>
                                        </p:tav>
                                        <p:tav tm="100000">
                                          <p:val>
                                            <p:strVal val="#ppt_x"/>
                                          </p:val>
                                        </p:tav>
                                      </p:tavLst>
                                    </p:anim>
                                    <p:anim calcmode="lin" valueType="num">
                                      <p:cBhvr additive="base">
                                        <p:cTn id="38"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3" grpId="0" animBg="1"/>
      <p:bldP spid="24" grpId="0" animBg="1"/>
      <p:bldP spid="13" grpId="0" animBg="1"/>
      <p:bldP spid="14" grpId="0" animBg="1"/>
      <p:bldP spid="19"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83BE0FC1-D55F-4F38-991E-EB3457B258D3}"/>
              </a:ext>
            </a:extLst>
          </p:cNvPr>
          <p:cNvSpPr txBox="1"/>
          <p:nvPr/>
        </p:nvSpPr>
        <p:spPr>
          <a:xfrm>
            <a:off x="4287306" y="1755885"/>
            <a:ext cx="569387" cy="623990"/>
          </a:xfrm>
          <a:prstGeom prst="rect">
            <a:avLst/>
          </a:prstGeom>
          <a:solidFill>
            <a:srgbClr val="A88C6F"/>
          </a:solidFill>
          <a:ln>
            <a:noFill/>
          </a:ln>
        </p:spPr>
        <p:txBody>
          <a:bodyPr vert="eaVert" wrap="square" lIns="68580" tIns="34290" rIns="68580" bIns="34290" rtlCol="0">
            <a:spAutoFit/>
          </a:bodyPr>
          <a:lstStyle/>
          <a:p>
            <a:pPr algn="ctr"/>
            <a:r>
              <a:rPr lang="zh-CN" altLang="en-US" sz="2800" dirty="0">
                <a:solidFill>
                  <a:schemeClr val="bg1"/>
                </a:solidFill>
                <a:latin typeface="方正仿宋简体" panose="02010601030101010101" pitchFamily="2" charset="-122"/>
                <a:ea typeface="方正仿宋简体" panose="02010601030101010101" pitchFamily="2" charset="-122"/>
                <a:sym typeface="方正仿宋简体" panose="02010601030101010101" pitchFamily="2" charset="-122"/>
              </a:rPr>
              <a:t>贰</a:t>
            </a:r>
          </a:p>
        </p:txBody>
      </p:sp>
      <p:sp>
        <p:nvSpPr>
          <p:cNvPr id="6" name="文本框 5">
            <a:extLst>
              <a:ext uri="{FF2B5EF4-FFF2-40B4-BE49-F238E27FC236}">
                <a16:creationId xmlns:a16="http://schemas.microsoft.com/office/drawing/2014/main" xmlns="" id="{019F0EFA-E78E-45D4-8A3A-7683BBD69A5B}"/>
              </a:ext>
            </a:extLst>
          </p:cNvPr>
          <p:cNvSpPr txBox="1"/>
          <p:nvPr/>
        </p:nvSpPr>
        <p:spPr>
          <a:xfrm>
            <a:off x="4029163" y="2568072"/>
            <a:ext cx="900246" cy="1338828"/>
          </a:xfrm>
          <a:prstGeom prst="rect">
            <a:avLst/>
          </a:prstGeom>
          <a:noFill/>
        </p:spPr>
        <p:txBody>
          <a:bodyPr vert="eaVert" wrap="none" lIns="68580" tIns="34290" rIns="68580" bIns="34290" rtlCol="0">
            <a:spAutoFit/>
          </a:bodyPr>
          <a:lstStyle/>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请在这里，输入副标</a:t>
            </a:r>
            <a:endParaRPr lang="en-US" altLang="zh-CN"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题输入副标题</a:t>
            </a:r>
          </a:p>
          <a:p>
            <a:pPr>
              <a:lnSpc>
                <a:spcPct val="150000"/>
              </a:lnSpc>
            </a:pPr>
            <a:endParaRPr lang="zh-CN" altLang="en-US" sz="11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12" name="直接连接符 11">
            <a:extLst>
              <a:ext uri="{FF2B5EF4-FFF2-40B4-BE49-F238E27FC236}">
                <a16:creationId xmlns:a16="http://schemas.microsoft.com/office/drawing/2014/main" xmlns="" id="{1DCF75C8-0F1A-4A68-858D-177ACCBA86D9}"/>
              </a:ext>
            </a:extLst>
          </p:cNvPr>
          <p:cNvCxnSpPr>
            <a:cxnSpLocks/>
          </p:cNvCxnSpPr>
          <p:nvPr/>
        </p:nvCxnSpPr>
        <p:spPr>
          <a:xfrm>
            <a:off x="3775018" y="910263"/>
            <a:ext cx="0" cy="3315617"/>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8785923"/>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250"/>
                                        <p:tgtEl>
                                          <p:spTgt spid="4"/>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620017" y="1457752"/>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14" name="直接连接符 13"/>
          <p:cNvCxnSpPr>
            <a:cxnSpLocks/>
          </p:cNvCxnSpPr>
          <p:nvPr/>
        </p:nvCxnSpPr>
        <p:spPr>
          <a:xfrm>
            <a:off x="2984674" y="1367341"/>
            <a:ext cx="0" cy="278058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a:cxnSpLocks/>
          </p:cNvCxnSpPr>
          <p:nvPr/>
        </p:nvCxnSpPr>
        <p:spPr>
          <a:xfrm>
            <a:off x="6056486" y="1367341"/>
            <a:ext cx="0" cy="278058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6420742" y="1457752"/>
            <a:ext cx="1384995" cy="2353951"/>
          </a:xfrm>
          <a:prstGeom prst="rect">
            <a:avLst/>
          </a:prstGeom>
        </p:spPr>
        <p:txBody>
          <a:bodyPr vert="eaVert" wrap="square" lIns="68580" tIns="34290" rIns="68580" bIns="34290">
            <a:spAutoFit/>
          </a:bodyPr>
          <a:lstStyle/>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壮士一去兮不复还。探虎穴兮入蛟宫，</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仰天呼气兮成白虹。</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风萧萧兮易水寒，壮士一去兮不复还。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r>
              <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rPr>
              <a:t>壮士一去兮不复还。</a:t>
            </a:r>
            <a:endParaRPr lang="en-US" altLang="zh-CN"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a:p>
            <a:pPr>
              <a:lnSpc>
                <a:spcPct val="150000"/>
              </a:lnSpc>
            </a:pPr>
            <a:endParaRPr lang="zh-CN" altLang="en-US" sz="900" dirty="0">
              <a:solidFill>
                <a:schemeClr val="tx1">
                  <a:lumMod val="50000"/>
                  <a:lumOff val="50000"/>
                </a:schemeClr>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cxnSp>
        <p:nvCxnSpPr>
          <p:cNvPr id="11" name="直接连接符 10"/>
          <p:cNvCxnSpPr/>
          <p:nvPr/>
        </p:nvCxnSpPr>
        <p:spPr>
          <a:xfrm>
            <a:off x="708506" y="4147921"/>
            <a:ext cx="77810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30D2447E-D5E8-4A33-AD79-BD30F9BBA9B0}"/>
              </a:ext>
            </a:extLst>
          </p:cNvPr>
          <p:cNvCxnSpPr/>
          <p:nvPr/>
        </p:nvCxnSpPr>
        <p:spPr>
          <a:xfrm>
            <a:off x="0" y="1370965"/>
            <a:ext cx="778103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矩形 12">
            <a:extLst>
              <a:ext uri="{FF2B5EF4-FFF2-40B4-BE49-F238E27FC236}">
                <a16:creationId xmlns:a16="http://schemas.microsoft.com/office/drawing/2014/main" xmlns="" id="{B6FB5D98-5FE1-4D97-AF38-F70F411D634F}"/>
              </a:ext>
            </a:extLst>
          </p:cNvPr>
          <p:cNvSpPr/>
          <p:nvPr/>
        </p:nvSpPr>
        <p:spPr>
          <a:xfrm>
            <a:off x="277636" y="225324"/>
            <a:ext cx="3665190" cy="438582"/>
          </a:xfrm>
          <a:prstGeom prst="rect">
            <a:avLst/>
          </a:prstGeom>
          <a:ln w="28575">
            <a:noFill/>
          </a:ln>
        </p:spPr>
        <p:txBody>
          <a:bodyPr vert="horz" wrap="square" lIns="68580" tIns="34290" rIns="68580" bIns="34290">
            <a:spAutoFit/>
          </a:bodyPr>
          <a:lstStyle/>
          <a:p>
            <a:r>
              <a:rPr lang="zh-CN" altLang="en-US" sz="2400" dirty="0">
                <a:blipFill dpi="0" rotWithShape="1">
                  <a:blip r:embed="rId3"/>
                  <a:srcRect/>
                  <a:tile tx="0" ty="0" sx="100000" sy="100000" flip="none" algn="r"/>
                </a:blipFill>
                <a:latin typeface="方正仿宋简体" panose="02010601030101010101" pitchFamily="2" charset="-122"/>
                <a:ea typeface="方正仿宋简体" panose="02010601030101010101" pitchFamily="2" charset="-122"/>
                <a:sym typeface="方正仿宋简体" panose="02010601030101010101" pitchFamily="2" charset="-122"/>
              </a:rPr>
              <a:t>请在</a:t>
            </a:r>
            <a:r>
              <a:rPr lang="zh-CN" altLang="en-US"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rPr>
              <a:t>这里输入标题</a:t>
            </a:r>
            <a:endParaRPr lang="en-US" altLang="zh-CN" sz="2400" dirty="0">
              <a:solidFill>
                <a:srgbClr val="273B1F"/>
              </a:solidFill>
              <a:latin typeface="方正仿宋简体" panose="02010601030101010101" pitchFamily="2" charset="-122"/>
              <a:ea typeface="方正仿宋简体" panose="02010601030101010101" pitchFamily="2" charset="-122"/>
              <a:sym typeface="方正仿宋简体" panose="02010601030101010101" pitchFamily="2" charset="-122"/>
            </a:endParaRPr>
          </a:p>
        </p:txBody>
      </p:sp>
      <p:pic>
        <p:nvPicPr>
          <p:cNvPr id="3" name="图片 2">
            <a:extLst>
              <a:ext uri="{FF2B5EF4-FFF2-40B4-BE49-F238E27FC236}">
                <a16:creationId xmlns:a16="http://schemas.microsoft.com/office/drawing/2014/main" xmlns="" id="{26247911-1990-42CA-B561-422051D338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95130" y="997166"/>
            <a:ext cx="1872487" cy="3696075"/>
          </a:xfrm>
          <a:prstGeom prst="rect">
            <a:avLst/>
          </a:prstGeom>
        </p:spPr>
      </p:pic>
      <p:pic>
        <p:nvPicPr>
          <p:cNvPr id="52" name="图片 51">
            <a:extLst>
              <a:ext uri="{FF2B5EF4-FFF2-40B4-BE49-F238E27FC236}">
                <a16:creationId xmlns:a16="http://schemas.microsoft.com/office/drawing/2014/main" xmlns="" id="{1800270A-6538-493E-9E37-B72A8A002B9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539800" y="997167"/>
            <a:ext cx="1872486" cy="3696074"/>
          </a:xfrm>
          <a:prstGeom prst="rect">
            <a:avLst/>
          </a:prstGeom>
        </p:spPr>
      </p:pic>
    </p:spTree>
    <p:extLst>
      <p:ext uri="{BB962C8B-B14F-4D97-AF65-F5344CB8AC3E}">
        <p14:creationId xmlns:p14="http://schemas.microsoft.com/office/powerpoint/2010/main" val="4293281989"/>
      </p:ext>
    </p:extLst>
  </p:cSld>
  <p:clrMapOvr>
    <a:masterClrMapping/>
  </p:clrMapOvr>
  <mc:AlternateContent xmlns:mc="http://schemas.openxmlformats.org/markup-compatibility/2006" xmlns:p14="http://schemas.microsoft.com/office/powerpoint/2010/main">
    <mc:Choice Requires="p14">
      <p:transition spd="slow" p14:dur="125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250"/>
                                        <p:tgtEl>
                                          <p:spTgt spid="11"/>
                                        </p:tgtEl>
                                      </p:cBhvr>
                                    </p:animEffect>
                                    <p:anim calcmode="lin" valueType="num">
                                      <p:cBhvr>
                                        <p:cTn id="8" dur="1250" fill="hold"/>
                                        <p:tgtEl>
                                          <p:spTgt spid="11"/>
                                        </p:tgtEl>
                                        <p:attrNameLst>
                                          <p:attrName>ppt_x</p:attrName>
                                        </p:attrNameLst>
                                      </p:cBhvr>
                                      <p:tavLst>
                                        <p:tav tm="0">
                                          <p:val>
                                            <p:strVal val="#ppt_x"/>
                                          </p:val>
                                        </p:tav>
                                        <p:tav tm="100000">
                                          <p:val>
                                            <p:strVal val="#ppt_x"/>
                                          </p:val>
                                        </p:tav>
                                      </p:tavLst>
                                    </p:anim>
                                    <p:anim calcmode="lin" valueType="num">
                                      <p:cBhvr>
                                        <p:cTn id="9" dur="125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250"/>
                                        <p:tgtEl>
                                          <p:spTgt spid="25"/>
                                        </p:tgtEl>
                                      </p:cBhvr>
                                    </p:animEffect>
                                    <p:anim calcmode="lin" valueType="num">
                                      <p:cBhvr>
                                        <p:cTn id="13" dur="1250" fill="hold"/>
                                        <p:tgtEl>
                                          <p:spTgt spid="25"/>
                                        </p:tgtEl>
                                        <p:attrNameLst>
                                          <p:attrName>ppt_x</p:attrName>
                                        </p:attrNameLst>
                                      </p:cBhvr>
                                      <p:tavLst>
                                        <p:tav tm="0">
                                          <p:val>
                                            <p:strVal val="#ppt_x"/>
                                          </p:val>
                                        </p:tav>
                                        <p:tav tm="100000">
                                          <p:val>
                                            <p:strVal val="#ppt_x"/>
                                          </p:val>
                                        </p:tav>
                                      </p:tavLst>
                                    </p:anim>
                                    <p:anim calcmode="lin" valueType="num">
                                      <p:cBhvr>
                                        <p:cTn id="14" dur="1250" fill="hold"/>
                                        <p:tgtEl>
                                          <p:spTgt spid="25"/>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42" presetClass="entr" presetSubtype="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250"/>
                                        <p:tgtEl>
                                          <p:spTgt spid="19"/>
                                        </p:tgtEl>
                                      </p:cBhvr>
                                    </p:animEffect>
                                    <p:anim calcmode="lin" valueType="num">
                                      <p:cBhvr>
                                        <p:cTn id="19" dur="1250" fill="hold"/>
                                        <p:tgtEl>
                                          <p:spTgt spid="19"/>
                                        </p:tgtEl>
                                        <p:attrNameLst>
                                          <p:attrName>ppt_x</p:attrName>
                                        </p:attrNameLst>
                                      </p:cBhvr>
                                      <p:tavLst>
                                        <p:tav tm="0">
                                          <p:val>
                                            <p:strVal val="#ppt_x"/>
                                          </p:val>
                                        </p:tav>
                                        <p:tav tm="100000">
                                          <p:val>
                                            <p:strVal val="#ppt_x"/>
                                          </p:val>
                                        </p:tav>
                                      </p:tavLst>
                                    </p:anim>
                                    <p:anim calcmode="lin" valueType="num">
                                      <p:cBhvr>
                                        <p:cTn id="20" dur="1250" fill="hold"/>
                                        <p:tgtEl>
                                          <p:spTgt spid="19"/>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250"/>
                                        <p:tgtEl>
                                          <p:spTgt spid="14"/>
                                        </p:tgtEl>
                                      </p:cBhvr>
                                    </p:animEffect>
                                    <p:anim calcmode="lin" valueType="num">
                                      <p:cBhvr>
                                        <p:cTn id="25" dur="1250" fill="hold"/>
                                        <p:tgtEl>
                                          <p:spTgt spid="14"/>
                                        </p:tgtEl>
                                        <p:attrNameLst>
                                          <p:attrName>ppt_x</p:attrName>
                                        </p:attrNameLst>
                                      </p:cBhvr>
                                      <p:tavLst>
                                        <p:tav tm="0">
                                          <p:val>
                                            <p:strVal val="#ppt_x"/>
                                          </p:val>
                                        </p:tav>
                                        <p:tav tm="100000">
                                          <p:val>
                                            <p:strVal val="#ppt_x"/>
                                          </p:val>
                                        </p:tav>
                                      </p:tavLst>
                                    </p:anim>
                                    <p:anim calcmode="lin" valueType="num">
                                      <p:cBhvr>
                                        <p:cTn id="26" dur="1250" fill="hold"/>
                                        <p:tgtEl>
                                          <p:spTgt spid="14"/>
                                        </p:tgtEl>
                                        <p:attrNameLst>
                                          <p:attrName>ppt_y</p:attrName>
                                        </p:attrNameLst>
                                      </p:cBhvr>
                                      <p:tavLst>
                                        <p:tav tm="0">
                                          <p:val>
                                            <p:strVal val="#ppt_y+.1"/>
                                          </p:val>
                                        </p:tav>
                                        <p:tav tm="100000">
                                          <p:val>
                                            <p:strVal val="#ppt_y"/>
                                          </p:val>
                                        </p:tav>
                                      </p:tavLst>
                                    </p:anim>
                                  </p:childTnLst>
                                </p:cTn>
                              </p:par>
                            </p:childTnLst>
                          </p:cTn>
                        </p:par>
                        <p:par>
                          <p:cTn id="27" fill="hold">
                            <p:stCondLst>
                              <p:cond delay="3750"/>
                            </p:stCondLst>
                            <p:childTnLst>
                              <p:par>
                                <p:cTn id="28" presetID="42"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1250"/>
                                        <p:tgtEl>
                                          <p:spTgt spid="15"/>
                                        </p:tgtEl>
                                      </p:cBhvr>
                                    </p:animEffect>
                                    <p:anim calcmode="lin" valueType="num">
                                      <p:cBhvr>
                                        <p:cTn id="31" dur="1250" fill="hold"/>
                                        <p:tgtEl>
                                          <p:spTgt spid="15"/>
                                        </p:tgtEl>
                                        <p:attrNameLst>
                                          <p:attrName>ppt_x</p:attrName>
                                        </p:attrNameLst>
                                      </p:cBhvr>
                                      <p:tavLst>
                                        <p:tav tm="0">
                                          <p:val>
                                            <p:strVal val="#ppt_x"/>
                                          </p:val>
                                        </p:tav>
                                        <p:tav tm="100000">
                                          <p:val>
                                            <p:strVal val="#ppt_x"/>
                                          </p:val>
                                        </p:tav>
                                      </p:tavLst>
                                    </p:anim>
                                    <p:anim calcmode="lin" valueType="num">
                                      <p:cBhvr>
                                        <p:cTn id="32" dur="1250" fill="hold"/>
                                        <p:tgtEl>
                                          <p:spTgt spid="15"/>
                                        </p:tgtEl>
                                        <p:attrNameLst>
                                          <p:attrName>ppt_y</p:attrName>
                                        </p:attrNameLst>
                                      </p:cBhvr>
                                      <p:tavLst>
                                        <p:tav tm="0">
                                          <p:val>
                                            <p:strVal val="#ppt_y+.1"/>
                                          </p:val>
                                        </p:tav>
                                        <p:tav tm="100000">
                                          <p:val>
                                            <p:strVal val="#ppt_y"/>
                                          </p:val>
                                        </p:tav>
                                      </p:tavLst>
                                    </p:anim>
                                  </p:childTnLst>
                                </p:cTn>
                              </p:par>
                            </p:childTnLst>
                          </p:cTn>
                        </p:par>
                        <p:par>
                          <p:cTn id="33" fill="hold">
                            <p:stCondLst>
                              <p:cond delay="5000"/>
                            </p:stCondLst>
                            <p:childTnLst>
                              <p:par>
                                <p:cTn id="34" presetID="42"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250"/>
                                        <p:tgtEl>
                                          <p:spTgt spid="21"/>
                                        </p:tgtEl>
                                      </p:cBhvr>
                                    </p:animEffect>
                                    <p:anim calcmode="lin" valueType="num">
                                      <p:cBhvr>
                                        <p:cTn id="37" dur="1250" fill="hold"/>
                                        <p:tgtEl>
                                          <p:spTgt spid="21"/>
                                        </p:tgtEl>
                                        <p:attrNameLst>
                                          <p:attrName>ppt_x</p:attrName>
                                        </p:attrNameLst>
                                      </p:cBhvr>
                                      <p:tavLst>
                                        <p:tav tm="0">
                                          <p:val>
                                            <p:strVal val="#ppt_x"/>
                                          </p:val>
                                        </p:tav>
                                        <p:tav tm="100000">
                                          <p:val>
                                            <p:strVal val="#ppt_x"/>
                                          </p:val>
                                        </p:tav>
                                      </p:tavLst>
                                    </p:anim>
                                    <p:anim calcmode="lin" valueType="num">
                                      <p:cBhvr>
                                        <p:cTn id="38" dur="1250" fill="hold"/>
                                        <p:tgtEl>
                                          <p:spTgt spid="21"/>
                                        </p:tgtEl>
                                        <p:attrNameLst>
                                          <p:attrName>ppt_y</p:attrName>
                                        </p:attrNameLst>
                                      </p:cBhvr>
                                      <p:tavLst>
                                        <p:tav tm="0">
                                          <p:val>
                                            <p:strVal val="#ppt_y+.1"/>
                                          </p:val>
                                        </p:tav>
                                        <p:tav tm="100000">
                                          <p:val>
                                            <p:strVal val="#ppt_y"/>
                                          </p:val>
                                        </p:tav>
                                      </p:tavLst>
                                    </p:anim>
                                  </p:childTnLst>
                                </p:cTn>
                              </p:par>
                            </p:childTnLst>
                          </p:cTn>
                        </p:par>
                        <p:par>
                          <p:cTn id="39" fill="hold">
                            <p:stCondLst>
                              <p:cond delay="6250"/>
                            </p:stCondLst>
                            <p:childTnLst>
                              <p:par>
                                <p:cTn id="40" presetID="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13" grpId="0"/>
    </p:bldLst>
  </p:timing>
</p:sld>
</file>

<file path=ppt/theme/theme1.xml><?xml version="1.0" encoding="utf-8"?>
<a:theme xmlns:a="http://schemas.openxmlformats.org/drawingml/2006/main" name="第一PPT，www.1ppt.com">
  <a:themeElements>
    <a:clrScheme name="自定义 1086">
      <a:dk1>
        <a:sysClr val="windowText" lastClr="000000"/>
      </a:dk1>
      <a:lt1>
        <a:sysClr val="window" lastClr="FFFFFF"/>
      </a:lt1>
      <a:dk2>
        <a:srgbClr val="44546A"/>
      </a:dk2>
      <a:lt2>
        <a:srgbClr val="E7E6E6"/>
      </a:lt2>
      <a:accent1>
        <a:srgbClr val="F5C245"/>
      </a:accent1>
      <a:accent2>
        <a:srgbClr val="F5C245"/>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485</TotalTime>
  <Words>2229</Words>
  <Application>Microsoft Office PowerPoint</Application>
  <PresentationFormat>自定义</PresentationFormat>
  <Paragraphs>271</Paragraphs>
  <Slides>25</Slides>
  <Notes>10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素雅</dc:title>
  <dc:creator>第一PPT</dc:creator>
  <cp:keywords>www.1ppt.com</cp:keywords>
  <cp:lastModifiedBy>Windows User</cp:lastModifiedBy>
  <cp:revision>273</cp:revision>
  <dcterms:created xsi:type="dcterms:W3CDTF">2017-07-26T01:13:21Z</dcterms:created>
  <dcterms:modified xsi:type="dcterms:W3CDTF">2019-03-05T14:15:59Z</dcterms:modified>
</cp:coreProperties>
</file>