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9" r:id="rId4"/>
    <p:sldId id="260" r:id="rId5"/>
    <p:sldId id="265" r:id="rId6"/>
    <p:sldId id="266" r:id="rId7"/>
    <p:sldId id="267" r:id="rId8"/>
    <p:sldId id="264" r:id="rId9"/>
    <p:sldId id="281" r:id="rId10"/>
    <p:sldId id="268" r:id="rId11"/>
    <p:sldId id="269" r:id="rId12"/>
    <p:sldId id="270" r:id="rId13"/>
    <p:sldId id="271" r:id="rId14"/>
    <p:sldId id="282" r:id="rId15"/>
    <p:sldId id="272" r:id="rId16"/>
    <p:sldId id="273" r:id="rId17"/>
    <p:sldId id="284" r:id="rId18"/>
    <p:sldId id="275" r:id="rId19"/>
    <p:sldId id="283" r:id="rId20"/>
    <p:sldId id="276" r:id="rId21"/>
    <p:sldId id="277" r:id="rId22"/>
    <p:sldId id="278" r:id="rId23"/>
    <p:sldId id="279" r:id="rId24"/>
    <p:sldId id="280" r:id="rId25"/>
    <p:sldId id="257" r:id="rId26"/>
    <p:sldId id="28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7C7E"/>
    <a:srgbClr val="9C0E3C"/>
    <a:srgbClr val="E63254"/>
    <a:srgbClr val="E42045"/>
    <a:srgbClr val="E84060"/>
    <a:srgbClr val="B32E79"/>
    <a:srgbClr val="F34BA3"/>
    <a:srgbClr val="82DDF0"/>
    <a:srgbClr val="4CAAC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17" autoAdjust="0"/>
  </p:normalViewPr>
  <p:slideViewPr>
    <p:cSldViewPr snapToGrid="0" showGuides="1">
      <p:cViewPr varScale="1">
        <p:scale>
          <a:sx n="58" d="100"/>
          <a:sy n="58" d="100"/>
        </p:scale>
        <p:origin x="-102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83AD2-E1FB-4220-8A11-D384C94A303B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F46CE-DAB2-4B26-922B-0389C22AB8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324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676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21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434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694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7584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6465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983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467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911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4126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869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5354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341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8364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892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8318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320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342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205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823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060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469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997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46CE-DAB2-4B26-922B-0389C22AB8E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50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8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918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470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699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716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527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853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58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4510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5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04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1469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04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759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087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62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944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680499" y="64702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61521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18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314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31D68-D647-4676-B91E-3EDD554E700F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2440E-A02A-45BB-8C13-19653C4DFE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9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36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707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7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notesSlide" Target="../notesSlides/notesSlide14.xml"/><Relationship Id="rId2" Type="http://schemas.openxmlformats.org/officeDocument/2006/relationships/tags" Target="../tags/tag18.xml"/><Relationship Id="rId16" Type="http://schemas.openxmlformats.org/officeDocument/2006/relationships/image" Target="../media/image20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21.xml"/><Relationship Id="rId15" Type="http://schemas.openxmlformats.org/officeDocument/2006/relationships/image" Target="../media/image13.png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" Target="slide3.xml"/><Relationship Id="rId3" Type="http://schemas.openxmlformats.org/officeDocument/2006/relationships/tags" Target="../tags/tag4.xml"/><Relationship Id="rId21" Type="http://schemas.openxmlformats.org/officeDocument/2006/relationships/slide" Target="slide18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7.xml"/><Relationship Id="rId20" Type="http://schemas.openxmlformats.org/officeDocument/2006/relationships/slide" Target="slide1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image" Target="../media/image7.png"/><Relationship Id="rId10" Type="http://schemas.openxmlformats.org/officeDocument/2006/relationships/tags" Target="../tags/tag11.xml"/><Relationship Id="rId19" Type="http://schemas.openxmlformats.org/officeDocument/2006/relationships/slide" Target="slide8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140" y="-832318"/>
            <a:ext cx="3318977" cy="3318977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6619240" y="1065998"/>
            <a:ext cx="5257800" cy="5791200"/>
            <a:chOff x="6619240" y="1065998"/>
            <a:chExt cx="5257800" cy="5791200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636"/>
            <a:stretch/>
          </p:blipFill>
          <p:spPr>
            <a:xfrm rot="5400000">
              <a:off x="7902594" y="3101748"/>
              <a:ext cx="2691092" cy="4819808"/>
            </a:xfrm>
            <a:prstGeom prst="rect">
              <a:avLst/>
            </a:prstGeom>
          </p:spPr>
        </p:pic>
        <p:grpSp>
          <p:nvGrpSpPr>
            <p:cNvPr id="45" name="组合 44"/>
            <p:cNvGrpSpPr/>
            <p:nvPr/>
          </p:nvGrpSpPr>
          <p:grpSpPr>
            <a:xfrm>
              <a:off x="6619240" y="1066800"/>
              <a:ext cx="5257800" cy="3617763"/>
              <a:chOff x="6619240" y="1432560"/>
              <a:chExt cx="5257800" cy="3617763"/>
            </a:xfrm>
          </p:grpSpPr>
          <p:pic>
            <p:nvPicPr>
              <p:cNvPr id="46" name="图片 45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1739" b="22415"/>
              <a:stretch/>
            </p:blipFill>
            <p:spPr>
              <a:xfrm>
                <a:off x="6619240" y="1432560"/>
                <a:ext cx="5257800" cy="2936240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V="1">
                <a:off x="7689117" y="3924169"/>
                <a:ext cx="3356805" cy="1126154"/>
              </a:xfrm>
              <a:prstGeom prst="rect">
                <a:avLst/>
              </a:prstGeom>
            </p:spPr>
          </p:pic>
        </p:grpSp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58000" y="1065998"/>
              <a:ext cx="734930" cy="909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72547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2" name="619a0d73-785d-4d78-931e-19a1c705c63b"/>
          <p:cNvGrpSpPr>
            <a:grpSpLocks noChangeAspect="1"/>
          </p:cNvGrpSpPr>
          <p:nvPr/>
        </p:nvGrpSpPr>
        <p:grpSpPr>
          <a:xfrm>
            <a:off x="990597" y="1897089"/>
            <a:ext cx="10210807" cy="3762030"/>
            <a:chOff x="0" y="1492139"/>
            <a:chExt cx="12192000" cy="4491973"/>
          </a:xfrm>
        </p:grpSpPr>
        <p:sp>
          <p:nvSpPr>
            <p:cNvPr id="13" name="îŝḷîḓé-矩形: 圆角 1"/>
            <p:cNvSpPr/>
            <p:nvPr/>
          </p:nvSpPr>
          <p:spPr>
            <a:xfrm>
              <a:off x="0" y="3324225"/>
              <a:ext cx="12192000" cy="2095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4" name="îŝḷîḓé-Oval 5"/>
            <p:cNvSpPr/>
            <p:nvPr/>
          </p:nvSpPr>
          <p:spPr>
            <a:xfrm>
              <a:off x="1361364" y="2799639"/>
              <a:ext cx="1277772" cy="1277772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5" name="îŝḷîḓé-Oval 6"/>
            <p:cNvSpPr/>
            <p:nvPr/>
          </p:nvSpPr>
          <p:spPr>
            <a:xfrm>
              <a:off x="7073900" y="2924175"/>
              <a:ext cx="1028700" cy="1028700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6" name="îŝḷîḓé-Oval 7"/>
            <p:cNvSpPr/>
            <p:nvPr/>
          </p:nvSpPr>
          <p:spPr>
            <a:xfrm>
              <a:off x="4470400" y="3114675"/>
              <a:ext cx="647700" cy="64770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7" name="îŝḷîḓé-Oval 8"/>
            <p:cNvSpPr/>
            <p:nvPr/>
          </p:nvSpPr>
          <p:spPr>
            <a:xfrm>
              <a:off x="10058400" y="3114675"/>
              <a:ext cx="647700" cy="647700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83530" y="4451485"/>
              <a:ext cx="2437342" cy="1532627"/>
              <a:chOff x="4915793" y="24334"/>
              <a:chExt cx="2437342" cy="1532627"/>
            </a:xfrm>
          </p:grpSpPr>
          <p:sp>
            <p:nvSpPr>
              <p:cNvPr id="32" name="îŝḷîḓé-文本框 11"/>
              <p:cNvSpPr txBox="1"/>
              <p:nvPr/>
            </p:nvSpPr>
            <p:spPr>
              <a:xfrm>
                <a:off x="4915793" y="652977"/>
                <a:ext cx="2437342" cy="903984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点击此处更换文本，点击此处更换文本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3" name="îŝḷîḓé-Rectangle 24"/>
              <p:cNvSpPr/>
              <p:nvPr/>
            </p:nvSpPr>
            <p:spPr>
              <a:xfrm>
                <a:off x="5122025" y="2433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 dirty="0">
                    <a:solidFill>
                      <a:schemeClr val="accent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371530" y="4451485"/>
              <a:ext cx="2437342" cy="1532627"/>
              <a:chOff x="4915793" y="24334"/>
              <a:chExt cx="2437342" cy="1532627"/>
            </a:xfrm>
          </p:grpSpPr>
          <p:sp>
            <p:nvSpPr>
              <p:cNvPr id="30" name="îŝḷîḓé-文本框 17"/>
              <p:cNvSpPr txBox="1"/>
              <p:nvPr/>
            </p:nvSpPr>
            <p:spPr>
              <a:xfrm>
                <a:off x="4915793" y="652977"/>
                <a:ext cx="2437342" cy="903984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点击此处更换文本，点击此处更换文本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1" name="îŝḷîḓé-Rectangle 22"/>
              <p:cNvSpPr/>
              <p:nvPr/>
            </p:nvSpPr>
            <p:spPr>
              <a:xfrm>
                <a:off x="5122025" y="2433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 dirty="0">
                    <a:solidFill>
                      <a:schemeClr val="accent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3574355" y="1492139"/>
              <a:ext cx="2437342" cy="1447710"/>
              <a:chOff x="4915793" y="729377"/>
              <a:chExt cx="2437342" cy="1447710"/>
            </a:xfrm>
          </p:grpSpPr>
          <p:sp>
            <p:nvSpPr>
              <p:cNvPr id="28" name="îŝḷîḓé-文本框 20"/>
              <p:cNvSpPr txBox="1"/>
              <p:nvPr/>
            </p:nvSpPr>
            <p:spPr>
              <a:xfrm>
                <a:off x="4915793" y="1273104"/>
                <a:ext cx="2437342" cy="903983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点击此处更换文本，点击此处更换文本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9" name="îŝḷîḓé-Rectangle 20"/>
              <p:cNvSpPr/>
              <p:nvPr/>
            </p:nvSpPr>
            <p:spPr>
              <a:xfrm>
                <a:off x="5122025" y="729377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>
                    <a:solidFill>
                      <a:schemeClr val="accent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9162355" y="1492139"/>
              <a:ext cx="2437342" cy="1447710"/>
              <a:chOff x="4915793" y="729377"/>
              <a:chExt cx="2437342" cy="1447710"/>
            </a:xfrm>
          </p:grpSpPr>
          <p:sp>
            <p:nvSpPr>
              <p:cNvPr id="26" name="îŝḷîḓé-文本框 23"/>
              <p:cNvSpPr txBox="1"/>
              <p:nvPr/>
            </p:nvSpPr>
            <p:spPr>
              <a:xfrm>
                <a:off x="4915793" y="1273104"/>
                <a:ext cx="2437342" cy="903983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点击此处更换文本，点击此处更换文本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7" name="îŝḷîḓé-Rectangle 18"/>
              <p:cNvSpPr/>
              <p:nvPr/>
            </p:nvSpPr>
            <p:spPr>
              <a:xfrm>
                <a:off x="5122025" y="729377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>
                    <a:solidFill>
                      <a:schemeClr val="accent6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sp>
          <p:nvSpPr>
            <p:cNvPr id="22" name="îṥļîḑé-任意多边形: 形状 25"/>
            <p:cNvSpPr>
              <a:spLocks/>
            </p:cNvSpPr>
            <p:nvPr/>
          </p:nvSpPr>
          <p:spPr bwMode="auto">
            <a:xfrm>
              <a:off x="1704466" y="3195416"/>
              <a:ext cx="591569" cy="486219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3" name="îṥļîḑé-任意多边形: 形状 26"/>
            <p:cNvSpPr>
              <a:spLocks/>
            </p:cNvSpPr>
            <p:nvPr/>
          </p:nvSpPr>
          <p:spPr bwMode="auto">
            <a:xfrm>
              <a:off x="10196534" y="3259563"/>
              <a:ext cx="371432" cy="35792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4" name="îṥļîḑé-任意多边形: 形状 27"/>
            <p:cNvSpPr>
              <a:spLocks noChangeAspect="1"/>
            </p:cNvSpPr>
            <p:nvPr/>
          </p:nvSpPr>
          <p:spPr bwMode="auto">
            <a:xfrm>
              <a:off x="4612034" y="3256500"/>
              <a:ext cx="364432" cy="36405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5" name="îṥļîḑé-任意多边形: 形状 28"/>
            <p:cNvSpPr>
              <a:spLocks/>
            </p:cNvSpPr>
            <p:nvPr/>
          </p:nvSpPr>
          <p:spPr bwMode="auto">
            <a:xfrm>
              <a:off x="7322243" y="3173012"/>
              <a:ext cx="532014" cy="53102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133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2" name="004870b2-c51d-425a-920e-49207b0f3eab"/>
          <p:cNvGrpSpPr>
            <a:grpSpLocks noChangeAspect="1"/>
          </p:cNvGrpSpPr>
          <p:nvPr/>
        </p:nvGrpSpPr>
        <p:grpSpPr>
          <a:xfrm>
            <a:off x="1517146" y="1872866"/>
            <a:ext cx="9161905" cy="3220845"/>
            <a:chOff x="711201" y="1671392"/>
            <a:chExt cx="10871199" cy="3821743"/>
          </a:xfrm>
        </p:grpSpPr>
        <p:grpSp>
          <p:nvGrpSpPr>
            <p:cNvPr id="13" name="组合 12"/>
            <p:cNvGrpSpPr/>
            <p:nvPr/>
          </p:nvGrpSpPr>
          <p:grpSpPr>
            <a:xfrm>
              <a:off x="711201" y="4433838"/>
              <a:ext cx="2736198" cy="1059297"/>
              <a:chOff x="281017" y="3017403"/>
              <a:chExt cx="2736198" cy="1059297"/>
            </a:xfrm>
          </p:grpSpPr>
          <p:sp>
            <p:nvSpPr>
              <p:cNvPr id="39" name="îṥļîḑé-文本框 8"/>
              <p:cNvSpPr txBox="1"/>
              <p:nvPr/>
            </p:nvSpPr>
            <p:spPr>
              <a:xfrm>
                <a:off x="281017" y="3487144"/>
                <a:ext cx="2736198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内容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0" name="îṥļîḑé-Rectangle 136"/>
              <p:cNvSpPr/>
              <p:nvPr/>
            </p:nvSpPr>
            <p:spPr>
              <a:xfrm>
                <a:off x="609599" y="301740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algn="r" defTabSz="914378">
                  <a:defRPr/>
                </a:pPr>
                <a:r>
                  <a:rPr lang="zh-CN" altLang="en-US" sz="2000">
                    <a:solidFill>
                      <a:schemeClr val="accent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741010" y="4433838"/>
              <a:ext cx="2841390" cy="1059297"/>
              <a:chOff x="9029821" y="3017403"/>
              <a:chExt cx="2841390" cy="1059297"/>
            </a:xfrm>
          </p:grpSpPr>
          <p:sp>
            <p:nvSpPr>
              <p:cNvPr id="37" name="îṥļîḑé-文本框 11"/>
              <p:cNvSpPr txBox="1"/>
              <p:nvPr/>
            </p:nvSpPr>
            <p:spPr>
              <a:xfrm>
                <a:off x="9029821" y="3487144"/>
                <a:ext cx="2841390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内容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8" name="îṥļîḑé-Rectangle 134"/>
              <p:cNvSpPr/>
              <p:nvPr/>
            </p:nvSpPr>
            <p:spPr>
              <a:xfrm>
                <a:off x="9029821" y="301740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defTabSz="914378">
                  <a:defRPr/>
                </a:pPr>
                <a:r>
                  <a:rPr lang="zh-CN" altLang="en-US" sz="2000">
                    <a:solidFill>
                      <a:schemeClr val="accent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4267201" y="1711384"/>
              <a:ext cx="3657600" cy="3435232"/>
              <a:chOff x="3842034" y="1787420"/>
              <a:chExt cx="4507933" cy="423386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3842034" y="1787420"/>
                <a:ext cx="4507933" cy="4233868"/>
                <a:chOff x="3842034" y="395399"/>
                <a:chExt cx="4507933" cy="4233868"/>
              </a:xfrm>
            </p:grpSpPr>
            <p:sp>
              <p:nvSpPr>
                <p:cNvPr id="32" name="îṥļîḑé-任意多边形: 形状 57"/>
                <p:cNvSpPr/>
                <p:nvPr/>
              </p:nvSpPr>
              <p:spPr>
                <a:xfrm>
                  <a:off x="4859220" y="395399"/>
                  <a:ext cx="1236780" cy="2273681"/>
                </a:xfrm>
                <a:custGeom>
                  <a:avLst/>
                  <a:gdLst>
                    <a:gd name="connsiteX0" fmla="*/ 1236780 w 1236780"/>
                    <a:gd name="connsiteY0" fmla="*/ 0 h 2273681"/>
                    <a:gd name="connsiteX1" fmla="*/ 1236780 w 1236780"/>
                    <a:gd name="connsiteY1" fmla="*/ 439552 h 2273681"/>
                    <a:gd name="connsiteX2" fmla="*/ 439552 w 1236780"/>
                    <a:gd name="connsiteY2" fmla="*/ 1236780 h 2273681"/>
                    <a:gd name="connsiteX3" fmla="*/ 715054 w 1236780"/>
                    <a:gd name="connsiteY3" fmla="*/ 1839602 h 2273681"/>
                    <a:gd name="connsiteX4" fmla="*/ 762725 w 1236780"/>
                    <a:gd name="connsiteY4" fmla="*/ 1876147 h 2273681"/>
                    <a:gd name="connsiteX5" fmla="*/ 563959 w 1236780"/>
                    <a:gd name="connsiteY5" fmla="*/ 2273681 h 2273681"/>
                    <a:gd name="connsiteX6" fmla="*/ 545285 w 1236780"/>
                    <a:gd name="connsiteY6" fmla="*/ 2262337 h 2273681"/>
                    <a:gd name="connsiteX7" fmla="*/ 0 w 1236780"/>
                    <a:gd name="connsiteY7" fmla="*/ 1236780 h 2273681"/>
                    <a:gd name="connsiteX8" fmla="*/ 1236780 w 1236780"/>
                    <a:gd name="connsiteY8" fmla="*/ 0 h 227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6780" h="2273681">
                      <a:moveTo>
                        <a:pt x="1236780" y="0"/>
                      </a:moveTo>
                      <a:lnTo>
                        <a:pt x="1236780" y="439552"/>
                      </a:lnTo>
                      <a:cubicBezTo>
                        <a:pt x="796484" y="439552"/>
                        <a:pt x="439552" y="796484"/>
                        <a:pt x="439552" y="1236780"/>
                      </a:cubicBezTo>
                      <a:cubicBezTo>
                        <a:pt x="439552" y="1477567"/>
                        <a:pt x="546301" y="1693422"/>
                        <a:pt x="715054" y="1839602"/>
                      </a:cubicBezTo>
                      <a:lnTo>
                        <a:pt x="762725" y="1876147"/>
                      </a:lnTo>
                      <a:lnTo>
                        <a:pt x="563959" y="2273681"/>
                      </a:lnTo>
                      <a:lnTo>
                        <a:pt x="545285" y="2262337"/>
                      </a:lnTo>
                      <a:cubicBezTo>
                        <a:pt x="216299" y="2040079"/>
                        <a:pt x="0" y="1663689"/>
                        <a:pt x="0" y="1236780"/>
                      </a:cubicBezTo>
                      <a:cubicBezTo>
                        <a:pt x="0" y="553725"/>
                        <a:pt x="553725" y="0"/>
                        <a:pt x="123678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3" name="îṥļîḑé-任意多边形: 形状 59"/>
                <p:cNvSpPr/>
                <p:nvPr/>
              </p:nvSpPr>
              <p:spPr>
                <a:xfrm>
                  <a:off x="3842034" y="2155706"/>
                  <a:ext cx="2473561" cy="2473561"/>
                </a:xfrm>
                <a:custGeom>
                  <a:avLst/>
                  <a:gdLst>
                    <a:gd name="connsiteX0" fmla="*/ 1236780 w 2473561"/>
                    <a:gd name="connsiteY0" fmla="*/ 0 h 2473560"/>
                    <a:gd name="connsiteX1" fmla="*/ 2324287 w 2473561"/>
                    <a:gd name="connsiteY1" fmla="*/ 647257 h 2473560"/>
                    <a:gd name="connsiteX2" fmla="*/ 2353068 w 2473561"/>
                    <a:gd name="connsiteY2" fmla="*/ 707001 h 2473560"/>
                    <a:gd name="connsiteX3" fmla="*/ 2253968 w 2473561"/>
                    <a:gd name="connsiteY3" fmla="*/ 713252 h 2473560"/>
                    <a:gd name="connsiteX4" fmla="*/ 1664446 w 2473561"/>
                    <a:gd name="connsiteY4" fmla="*/ 563979 h 2473560"/>
                    <a:gd name="connsiteX5" fmla="*/ 1617542 w 2473561"/>
                    <a:gd name="connsiteY5" fmla="*/ 535485 h 2473560"/>
                    <a:gd name="connsiteX6" fmla="*/ 1581146 w 2473561"/>
                    <a:gd name="connsiteY6" fmla="*/ 513373 h 2473560"/>
                    <a:gd name="connsiteX7" fmla="*/ 1578271 w 2473561"/>
                    <a:gd name="connsiteY7" fmla="*/ 519123 h 2473560"/>
                    <a:gd name="connsiteX8" fmla="*/ 1547096 w 2473561"/>
                    <a:gd name="connsiteY8" fmla="*/ 502202 h 2473560"/>
                    <a:gd name="connsiteX9" fmla="*/ 1236779 w 2473561"/>
                    <a:gd name="connsiteY9" fmla="*/ 439552 h 2473560"/>
                    <a:gd name="connsiteX10" fmla="*/ 439551 w 2473561"/>
                    <a:gd name="connsiteY10" fmla="*/ 1236780 h 2473560"/>
                    <a:gd name="connsiteX11" fmla="*/ 1236779 w 2473561"/>
                    <a:gd name="connsiteY11" fmla="*/ 2034008 h 2473560"/>
                    <a:gd name="connsiteX12" fmla="*/ 2029891 w 2473561"/>
                    <a:gd name="connsiteY12" fmla="*/ 1318292 h 2473560"/>
                    <a:gd name="connsiteX13" fmla="*/ 2033993 w 2473561"/>
                    <a:gd name="connsiteY13" fmla="*/ 1237062 h 2473560"/>
                    <a:gd name="connsiteX14" fmla="*/ 2033994 w 2473561"/>
                    <a:gd name="connsiteY14" fmla="*/ 1237062 h 2473560"/>
                    <a:gd name="connsiteX15" fmla="*/ 2034008 w 2473561"/>
                    <a:gd name="connsiteY15" fmla="*/ 1236781 h 2473560"/>
                    <a:gd name="connsiteX16" fmla="*/ 1682518 w 2473561"/>
                    <a:gd name="connsiteY16" fmla="*/ 575707 h 2473560"/>
                    <a:gd name="connsiteX17" fmla="*/ 1578272 w 2473561"/>
                    <a:gd name="connsiteY17" fmla="*/ 519124 h 2473560"/>
                    <a:gd name="connsiteX18" fmla="*/ 1581147 w 2473561"/>
                    <a:gd name="connsiteY18" fmla="*/ 513374 h 2473560"/>
                    <a:gd name="connsiteX19" fmla="*/ 1617543 w 2473561"/>
                    <a:gd name="connsiteY19" fmla="*/ 535486 h 2473560"/>
                    <a:gd name="connsiteX20" fmla="*/ 1664447 w 2473561"/>
                    <a:gd name="connsiteY20" fmla="*/ 563980 h 2473560"/>
                    <a:gd name="connsiteX21" fmla="*/ 2253969 w 2473561"/>
                    <a:gd name="connsiteY21" fmla="*/ 713253 h 2473560"/>
                    <a:gd name="connsiteX22" fmla="*/ 2353069 w 2473561"/>
                    <a:gd name="connsiteY22" fmla="*/ 707002 h 2473560"/>
                    <a:gd name="connsiteX23" fmla="*/ 2376369 w 2473561"/>
                    <a:gd name="connsiteY23" fmla="*/ 755370 h 2473560"/>
                    <a:gd name="connsiteX24" fmla="*/ 2473561 w 2473561"/>
                    <a:gd name="connsiteY24" fmla="*/ 1236781 h 2473560"/>
                    <a:gd name="connsiteX25" fmla="*/ 2473547 w 2473561"/>
                    <a:gd name="connsiteY25" fmla="*/ 1237063 h 2473560"/>
                    <a:gd name="connsiteX26" fmla="*/ 2473546 w 2473561"/>
                    <a:gd name="connsiteY26" fmla="*/ 1237063 h 2473560"/>
                    <a:gd name="connsiteX27" fmla="*/ 2467175 w 2473561"/>
                    <a:gd name="connsiteY27" fmla="*/ 1363234 h 2473560"/>
                    <a:gd name="connsiteX28" fmla="*/ 1236780 w 2473561"/>
                    <a:gd name="connsiteY28" fmla="*/ 2473560 h 2473560"/>
                    <a:gd name="connsiteX29" fmla="*/ 0 w 2473561"/>
                    <a:gd name="connsiteY29" fmla="*/ 1236780 h 2473560"/>
                    <a:gd name="connsiteX30" fmla="*/ 1236780 w 2473561"/>
                    <a:gd name="connsiteY30" fmla="*/ 0 h 2473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473561" h="2473560">
                      <a:moveTo>
                        <a:pt x="1236780" y="0"/>
                      </a:moveTo>
                      <a:cubicBezTo>
                        <a:pt x="1706381" y="0"/>
                        <a:pt x="2114852" y="261721"/>
                        <a:pt x="2324287" y="647257"/>
                      </a:cubicBezTo>
                      <a:lnTo>
                        <a:pt x="2353068" y="707001"/>
                      </a:lnTo>
                      <a:lnTo>
                        <a:pt x="2253968" y="713252"/>
                      </a:lnTo>
                      <a:cubicBezTo>
                        <a:pt x="2040514" y="713252"/>
                        <a:pt x="1839689" y="659178"/>
                        <a:pt x="1664446" y="563979"/>
                      </a:cubicBezTo>
                      <a:lnTo>
                        <a:pt x="1617542" y="535485"/>
                      </a:lnTo>
                      <a:lnTo>
                        <a:pt x="1581146" y="513373"/>
                      </a:lnTo>
                      <a:lnTo>
                        <a:pt x="1578271" y="519123"/>
                      </a:lnTo>
                      <a:lnTo>
                        <a:pt x="1547096" y="502202"/>
                      </a:lnTo>
                      <a:cubicBezTo>
                        <a:pt x="1451717" y="461860"/>
                        <a:pt x="1346853" y="439552"/>
                        <a:pt x="1236779" y="439552"/>
                      </a:cubicBezTo>
                      <a:cubicBezTo>
                        <a:pt x="796482" y="439552"/>
                        <a:pt x="439551" y="796483"/>
                        <a:pt x="439551" y="1236780"/>
                      </a:cubicBezTo>
                      <a:cubicBezTo>
                        <a:pt x="439551" y="1677077"/>
                        <a:pt x="796482" y="2034008"/>
                        <a:pt x="1236779" y="2034008"/>
                      </a:cubicBezTo>
                      <a:cubicBezTo>
                        <a:pt x="1649558" y="2034008"/>
                        <a:pt x="1989065" y="1720299"/>
                        <a:pt x="2029891" y="1318292"/>
                      </a:cubicBezTo>
                      <a:lnTo>
                        <a:pt x="2033993" y="1237062"/>
                      </a:lnTo>
                      <a:lnTo>
                        <a:pt x="2033994" y="1237062"/>
                      </a:lnTo>
                      <a:lnTo>
                        <a:pt x="2034008" y="1236781"/>
                      </a:lnTo>
                      <a:cubicBezTo>
                        <a:pt x="2034008" y="961596"/>
                        <a:pt x="1894582" y="718975"/>
                        <a:pt x="1682518" y="575707"/>
                      </a:cubicBezTo>
                      <a:lnTo>
                        <a:pt x="1578272" y="519124"/>
                      </a:lnTo>
                      <a:lnTo>
                        <a:pt x="1581147" y="513374"/>
                      </a:lnTo>
                      <a:lnTo>
                        <a:pt x="1617543" y="535486"/>
                      </a:lnTo>
                      <a:lnTo>
                        <a:pt x="1664447" y="563980"/>
                      </a:lnTo>
                      <a:cubicBezTo>
                        <a:pt x="1839690" y="659179"/>
                        <a:pt x="2040515" y="713253"/>
                        <a:pt x="2253969" y="713253"/>
                      </a:cubicBezTo>
                      <a:lnTo>
                        <a:pt x="2353069" y="707002"/>
                      </a:lnTo>
                      <a:lnTo>
                        <a:pt x="2376369" y="755370"/>
                      </a:lnTo>
                      <a:cubicBezTo>
                        <a:pt x="2438953" y="903337"/>
                        <a:pt x="2473561" y="1066017"/>
                        <a:pt x="2473561" y="1236781"/>
                      </a:cubicBezTo>
                      <a:lnTo>
                        <a:pt x="2473547" y="1237063"/>
                      </a:lnTo>
                      <a:lnTo>
                        <a:pt x="2473546" y="1237063"/>
                      </a:lnTo>
                      <a:lnTo>
                        <a:pt x="2467175" y="1363234"/>
                      </a:lnTo>
                      <a:cubicBezTo>
                        <a:pt x="2403839" y="1986888"/>
                        <a:pt x="1877144" y="2473560"/>
                        <a:pt x="1236780" y="2473560"/>
                      </a:cubicBezTo>
                      <a:cubicBezTo>
                        <a:pt x="553725" y="2473560"/>
                        <a:pt x="0" y="1919835"/>
                        <a:pt x="0" y="1236780"/>
                      </a:cubicBezTo>
                      <a:cubicBezTo>
                        <a:pt x="0" y="553725"/>
                        <a:pt x="553725" y="0"/>
                        <a:pt x="123678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4" name="îṥļîḑé-任意多边形: 形状 60"/>
                <p:cNvSpPr/>
                <p:nvPr/>
              </p:nvSpPr>
              <p:spPr>
                <a:xfrm>
                  <a:off x="5876407" y="2155706"/>
                  <a:ext cx="2473560" cy="2473560"/>
                </a:xfrm>
                <a:custGeom>
                  <a:avLst/>
                  <a:gdLst>
                    <a:gd name="connsiteX0" fmla="*/ 892415 w 2473560"/>
                    <a:gd name="connsiteY0" fmla="*/ 513375 h 2473560"/>
                    <a:gd name="connsiteX1" fmla="*/ 858322 w 2473560"/>
                    <a:gd name="connsiteY1" fmla="*/ 534087 h 2473560"/>
                    <a:gd name="connsiteX2" fmla="*/ 809118 w 2473560"/>
                    <a:gd name="connsiteY2" fmla="*/ 563979 h 2473560"/>
                    <a:gd name="connsiteX3" fmla="*/ 377116 w 2473560"/>
                    <a:gd name="connsiteY3" fmla="*/ 703315 h 2473560"/>
                    <a:gd name="connsiteX4" fmla="*/ 318695 w 2473560"/>
                    <a:gd name="connsiteY4" fmla="*/ 707001 h 2473560"/>
                    <a:gd name="connsiteX5" fmla="*/ 341995 w 2473560"/>
                    <a:gd name="connsiteY5" fmla="*/ 755369 h 2473560"/>
                    <a:gd name="connsiteX6" fmla="*/ 439187 w 2473560"/>
                    <a:gd name="connsiteY6" fmla="*/ 1236780 h 2473560"/>
                    <a:gd name="connsiteX7" fmla="*/ 439173 w 2473560"/>
                    <a:gd name="connsiteY7" fmla="*/ 1237062 h 2473560"/>
                    <a:gd name="connsiteX8" fmla="*/ 439174 w 2473560"/>
                    <a:gd name="connsiteY8" fmla="*/ 1237062 h 2473560"/>
                    <a:gd name="connsiteX9" fmla="*/ 439188 w 2473560"/>
                    <a:gd name="connsiteY9" fmla="*/ 1236781 h 2473560"/>
                    <a:gd name="connsiteX10" fmla="*/ 341996 w 2473560"/>
                    <a:gd name="connsiteY10" fmla="*/ 755370 h 2473560"/>
                    <a:gd name="connsiteX11" fmla="*/ 318696 w 2473560"/>
                    <a:gd name="connsiteY11" fmla="*/ 707002 h 2473560"/>
                    <a:gd name="connsiteX12" fmla="*/ 377117 w 2473560"/>
                    <a:gd name="connsiteY12" fmla="*/ 703316 h 2473560"/>
                    <a:gd name="connsiteX13" fmla="*/ 809119 w 2473560"/>
                    <a:gd name="connsiteY13" fmla="*/ 563980 h 2473560"/>
                    <a:gd name="connsiteX14" fmla="*/ 858323 w 2473560"/>
                    <a:gd name="connsiteY14" fmla="*/ 534088 h 2473560"/>
                    <a:gd name="connsiteX15" fmla="*/ 892416 w 2473560"/>
                    <a:gd name="connsiteY15" fmla="*/ 513376 h 2473560"/>
                    <a:gd name="connsiteX16" fmla="*/ 1236779 w 2473560"/>
                    <a:gd name="connsiteY16" fmla="*/ 439552 h 2473560"/>
                    <a:gd name="connsiteX17" fmla="*/ 926462 w 2473560"/>
                    <a:gd name="connsiteY17" fmla="*/ 502202 h 2473560"/>
                    <a:gd name="connsiteX18" fmla="*/ 895290 w 2473560"/>
                    <a:gd name="connsiteY18" fmla="*/ 519122 h 2473560"/>
                    <a:gd name="connsiteX19" fmla="*/ 895290 w 2473560"/>
                    <a:gd name="connsiteY19" fmla="*/ 519123 h 2473560"/>
                    <a:gd name="connsiteX20" fmla="*/ 791042 w 2473560"/>
                    <a:gd name="connsiteY20" fmla="*/ 575707 h 2473560"/>
                    <a:gd name="connsiteX21" fmla="*/ 439552 w 2473560"/>
                    <a:gd name="connsiteY21" fmla="*/ 1236781 h 2473560"/>
                    <a:gd name="connsiteX22" fmla="*/ 439566 w 2473560"/>
                    <a:gd name="connsiteY22" fmla="*/ 1237063 h 2473560"/>
                    <a:gd name="connsiteX23" fmla="*/ 439565 w 2473560"/>
                    <a:gd name="connsiteY23" fmla="*/ 1237063 h 2473560"/>
                    <a:gd name="connsiteX24" fmla="*/ 443667 w 2473560"/>
                    <a:gd name="connsiteY24" fmla="*/ 1318292 h 2473560"/>
                    <a:gd name="connsiteX25" fmla="*/ 1236779 w 2473560"/>
                    <a:gd name="connsiteY25" fmla="*/ 2034008 h 2473560"/>
                    <a:gd name="connsiteX26" fmla="*/ 2034007 w 2473560"/>
                    <a:gd name="connsiteY26" fmla="*/ 1236780 h 2473560"/>
                    <a:gd name="connsiteX27" fmla="*/ 1236779 w 2473560"/>
                    <a:gd name="connsiteY27" fmla="*/ 439552 h 2473560"/>
                    <a:gd name="connsiteX28" fmla="*/ 1236780 w 2473560"/>
                    <a:gd name="connsiteY28" fmla="*/ 0 h 2473560"/>
                    <a:gd name="connsiteX29" fmla="*/ 2473560 w 2473560"/>
                    <a:gd name="connsiteY29" fmla="*/ 1236780 h 2473560"/>
                    <a:gd name="connsiteX30" fmla="*/ 1236780 w 2473560"/>
                    <a:gd name="connsiteY30" fmla="*/ 2473560 h 2473560"/>
                    <a:gd name="connsiteX31" fmla="*/ 0 w 2473560"/>
                    <a:gd name="connsiteY31" fmla="*/ 1236780 h 2473560"/>
                    <a:gd name="connsiteX32" fmla="*/ 1236780 w 2473560"/>
                    <a:gd name="connsiteY32" fmla="*/ 0 h 2473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473560" h="2473560">
                      <a:moveTo>
                        <a:pt x="892415" y="513375"/>
                      </a:moveTo>
                      <a:lnTo>
                        <a:pt x="858322" y="534087"/>
                      </a:lnTo>
                      <a:lnTo>
                        <a:pt x="809118" y="563979"/>
                      </a:lnTo>
                      <a:cubicBezTo>
                        <a:pt x="677685" y="635378"/>
                        <a:pt x="531863" y="683645"/>
                        <a:pt x="377116" y="703315"/>
                      </a:cubicBezTo>
                      <a:lnTo>
                        <a:pt x="318695" y="707001"/>
                      </a:lnTo>
                      <a:lnTo>
                        <a:pt x="341995" y="755369"/>
                      </a:lnTo>
                      <a:cubicBezTo>
                        <a:pt x="404579" y="903336"/>
                        <a:pt x="439187" y="1066016"/>
                        <a:pt x="439187" y="1236780"/>
                      </a:cubicBezTo>
                      <a:lnTo>
                        <a:pt x="439173" y="1237062"/>
                      </a:lnTo>
                      <a:lnTo>
                        <a:pt x="439174" y="1237062"/>
                      </a:lnTo>
                      <a:lnTo>
                        <a:pt x="439188" y="1236781"/>
                      </a:lnTo>
                      <a:cubicBezTo>
                        <a:pt x="439188" y="1066017"/>
                        <a:pt x="404580" y="903337"/>
                        <a:pt x="341996" y="755370"/>
                      </a:cubicBezTo>
                      <a:lnTo>
                        <a:pt x="318696" y="707002"/>
                      </a:lnTo>
                      <a:lnTo>
                        <a:pt x="377117" y="703316"/>
                      </a:lnTo>
                      <a:cubicBezTo>
                        <a:pt x="531864" y="683646"/>
                        <a:pt x="677686" y="635379"/>
                        <a:pt x="809119" y="563980"/>
                      </a:cubicBezTo>
                      <a:lnTo>
                        <a:pt x="858323" y="534088"/>
                      </a:lnTo>
                      <a:lnTo>
                        <a:pt x="892416" y="513376"/>
                      </a:lnTo>
                      <a:close/>
                      <a:moveTo>
                        <a:pt x="1236779" y="439552"/>
                      </a:moveTo>
                      <a:cubicBezTo>
                        <a:pt x="1126705" y="439552"/>
                        <a:pt x="1021841" y="461860"/>
                        <a:pt x="926462" y="502202"/>
                      </a:cubicBezTo>
                      <a:lnTo>
                        <a:pt x="895290" y="519122"/>
                      </a:lnTo>
                      <a:lnTo>
                        <a:pt x="895290" y="519123"/>
                      </a:lnTo>
                      <a:lnTo>
                        <a:pt x="791042" y="575707"/>
                      </a:lnTo>
                      <a:cubicBezTo>
                        <a:pt x="578978" y="718975"/>
                        <a:pt x="439552" y="961596"/>
                        <a:pt x="439552" y="1236781"/>
                      </a:cubicBezTo>
                      <a:lnTo>
                        <a:pt x="439566" y="1237063"/>
                      </a:lnTo>
                      <a:lnTo>
                        <a:pt x="439565" y="1237063"/>
                      </a:lnTo>
                      <a:lnTo>
                        <a:pt x="443667" y="1318292"/>
                      </a:lnTo>
                      <a:cubicBezTo>
                        <a:pt x="484493" y="1720299"/>
                        <a:pt x="824001" y="2034008"/>
                        <a:pt x="1236779" y="2034008"/>
                      </a:cubicBezTo>
                      <a:cubicBezTo>
                        <a:pt x="1677076" y="2034008"/>
                        <a:pt x="2034007" y="1677077"/>
                        <a:pt x="2034007" y="1236780"/>
                      </a:cubicBezTo>
                      <a:cubicBezTo>
                        <a:pt x="2034007" y="796483"/>
                        <a:pt x="1677076" y="439552"/>
                        <a:pt x="1236779" y="439552"/>
                      </a:cubicBezTo>
                      <a:close/>
                      <a:moveTo>
                        <a:pt x="1236780" y="0"/>
                      </a:moveTo>
                      <a:cubicBezTo>
                        <a:pt x="1919835" y="0"/>
                        <a:pt x="2473560" y="553725"/>
                        <a:pt x="2473560" y="1236780"/>
                      </a:cubicBezTo>
                      <a:cubicBezTo>
                        <a:pt x="2473560" y="1919835"/>
                        <a:pt x="1919835" y="2473560"/>
                        <a:pt x="1236780" y="2473560"/>
                      </a:cubicBezTo>
                      <a:cubicBezTo>
                        <a:pt x="553725" y="2473560"/>
                        <a:pt x="0" y="1919835"/>
                        <a:pt x="0" y="1236780"/>
                      </a:cubicBezTo>
                      <a:cubicBezTo>
                        <a:pt x="0" y="553725"/>
                        <a:pt x="553725" y="0"/>
                        <a:pt x="123678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5" name="îṥļîḑé-任意多边形: 形状 62"/>
                <p:cNvSpPr/>
                <p:nvPr/>
              </p:nvSpPr>
              <p:spPr>
                <a:xfrm>
                  <a:off x="6096000" y="395399"/>
                  <a:ext cx="1236780" cy="2473559"/>
                </a:xfrm>
                <a:custGeom>
                  <a:avLst/>
                  <a:gdLst>
                    <a:gd name="connsiteX0" fmla="*/ 0 w 1236780"/>
                    <a:gd name="connsiteY0" fmla="*/ 0 h 2473559"/>
                    <a:gd name="connsiteX1" fmla="*/ 1236780 w 1236780"/>
                    <a:gd name="connsiteY1" fmla="*/ 1236780 h 2473559"/>
                    <a:gd name="connsiteX2" fmla="*/ 691496 w 1236780"/>
                    <a:gd name="connsiteY2" fmla="*/ 2262337 h 2473559"/>
                    <a:gd name="connsiteX3" fmla="*/ 672821 w 1236780"/>
                    <a:gd name="connsiteY3" fmla="*/ 2273683 h 2473559"/>
                    <a:gd name="connsiteX4" fmla="*/ 672821 w 1236780"/>
                    <a:gd name="connsiteY4" fmla="*/ 2273682 h 2473559"/>
                    <a:gd name="connsiteX5" fmla="*/ 638728 w 1236780"/>
                    <a:gd name="connsiteY5" fmla="*/ 2294394 h 2473559"/>
                    <a:gd name="connsiteX6" fmla="*/ 589524 w 1236780"/>
                    <a:gd name="connsiteY6" fmla="*/ 2324286 h 2473559"/>
                    <a:gd name="connsiteX7" fmla="*/ 1 w 1236780"/>
                    <a:gd name="connsiteY7" fmla="*/ 2473559 h 2473559"/>
                    <a:gd name="connsiteX8" fmla="*/ 0 w 1236780"/>
                    <a:gd name="connsiteY8" fmla="*/ 2473559 h 2473559"/>
                    <a:gd name="connsiteX9" fmla="*/ 0 w 1236780"/>
                    <a:gd name="connsiteY9" fmla="*/ 2034007 h 2473559"/>
                    <a:gd name="connsiteX10" fmla="*/ 1 w 1236780"/>
                    <a:gd name="connsiteY10" fmla="*/ 2034007 h 2473559"/>
                    <a:gd name="connsiteX11" fmla="*/ 310318 w 1236780"/>
                    <a:gd name="connsiteY11" fmla="*/ 1971357 h 2473559"/>
                    <a:gd name="connsiteX12" fmla="*/ 441584 w 1236780"/>
                    <a:gd name="connsiteY12" fmla="*/ 1900110 h 2473559"/>
                    <a:gd name="connsiteX13" fmla="*/ 441584 w 1236780"/>
                    <a:gd name="connsiteY13" fmla="*/ 1900109 h 2473559"/>
                    <a:gd name="connsiteX14" fmla="*/ 445738 w 1236780"/>
                    <a:gd name="connsiteY14" fmla="*/ 1897854 h 2473559"/>
                    <a:gd name="connsiteX15" fmla="*/ 474054 w 1236780"/>
                    <a:gd name="connsiteY15" fmla="*/ 1876147 h 2473559"/>
                    <a:gd name="connsiteX16" fmla="*/ 474055 w 1236780"/>
                    <a:gd name="connsiteY16" fmla="*/ 1876148 h 2473559"/>
                    <a:gd name="connsiteX17" fmla="*/ 521727 w 1236780"/>
                    <a:gd name="connsiteY17" fmla="*/ 1839602 h 2473559"/>
                    <a:gd name="connsiteX18" fmla="*/ 797228 w 1236780"/>
                    <a:gd name="connsiteY18" fmla="*/ 1236780 h 2473559"/>
                    <a:gd name="connsiteX19" fmla="*/ 0 w 1236780"/>
                    <a:gd name="connsiteY19" fmla="*/ 439552 h 2473559"/>
                    <a:gd name="connsiteX20" fmla="*/ 0 w 1236780"/>
                    <a:gd name="connsiteY20" fmla="*/ 0 h 247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36780" h="2473559">
                      <a:moveTo>
                        <a:pt x="0" y="0"/>
                      </a:moveTo>
                      <a:cubicBezTo>
                        <a:pt x="683055" y="0"/>
                        <a:pt x="1236780" y="553725"/>
                        <a:pt x="1236780" y="1236780"/>
                      </a:cubicBezTo>
                      <a:cubicBezTo>
                        <a:pt x="1236780" y="1663689"/>
                        <a:pt x="1020482" y="2040079"/>
                        <a:pt x="691496" y="2262337"/>
                      </a:cubicBezTo>
                      <a:lnTo>
                        <a:pt x="672821" y="2273683"/>
                      </a:lnTo>
                      <a:lnTo>
                        <a:pt x="672821" y="2273682"/>
                      </a:lnTo>
                      <a:lnTo>
                        <a:pt x="638728" y="2294394"/>
                      </a:lnTo>
                      <a:lnTo>
                        <a:pt x="589524" y="2324286"/>
                      </a:lnTo>
                      <a:cubicBezTo>
                        <a:pt x="414280" y="2419485"/>
                        <a:pt x="213456" y="2473559"/>
                        <a:pt x="1" y="2473559"/>
                      </a:cubicBezTo>
                      <a:lnTo>
                        <a:pt x="0" y="2473559"/>
                      </a:lnTo>
                      <a:lnTo>
                        <a:pt x="0" y="2034007"/>
                      </a:lnTo>
                      <a:lnTo>
                        <a:pt x="1" y="2034007"/>
                      </a:lnTo>
                      <a:cubicBezTo>
                        <a:pt x="110075" y="2034007"/>
                        <a:pt x="214940" y="2011699"/>
                        <a:pt x="310318" y="1971357"/>
                      </a:cubicBezTo>
                      <a:lnTo>
                        <a:pt x="441584" y="1900110"/>
                      </a:lnTo>
                      <a:lnTo>
                        <a:pt x="441584" y="1900109"/>
                      </a:lnTo>
                      <a:lnTo>
                        <a:pt x="445738" y="1897854"/>
                      </a:lnTo>
                      <a:lnTo>
                        <a:pt x="474054" y="1876147"/>
                      </a:lnTo>
                      <a:lnTo>
                        <a:pt x="474055" y="1876148"/>
                      </a:lnTo>
                      <a:lnTo>
                        <a:pt x="521727" y="1839602"/>
                      </a:lnTo>
                      <a:cubicBezTo>
                        <a:pt x="690480" y="1693422"/>
                        <a:pt x="797228" y="1477567"/>
                        <a:pt x="797228" y="1236780"/>
                      </a:cubicBezTo>
                      <a:cubicBezTo>
                        <a:pt x="797228" y="796484"/>
                        <a:pt x="440297" y="439552"/>
                        <a:pt x="0" y="43955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6" name="îṥļîḑé-任意多边形: 形状 63"/>
                <p:cNvSpPr/>
                <p:nvPr/>
              </p:nvSpPr>
              <p:spPr>
                <a:xfrm rot="19394608" flipV="1">
                  <a:off x="5399111" y="1925810"/>
                  <a:ext cx="1465219" cy="1568654"/>
                </a:xfrm>
                <a:custGeom>
                  <a:avLst/>
                  <a:gdLst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489698 w 1227003"/>
                    <a:gd name="connsiteY30" fmla="*/ 551303 h 1313625"/>
                    <a:gd name="connsiteX31" fmla="*/ 544351 w 1227003"/>
                    <a:gd name="connsiteY31" fmla="*/ 515610 h 1313625"/>
                    <a:gd name="connsiteX32" fmla="*/ 544351 w 1227003"/>
                    <a:gd name="connsiteY32" fmla="*/ 515612 h 1313625"/>
                    <a:gd name="connsiteX33" fmla="*/ 489697 w 1227003"/>
                    <a:gd name="connsiteY33" fmla="*/ 551304 h 1313625"/>
                    <a:gd name="connsiteX34" fmla="*/ 106708 w 1227003"/>
                    <a:gd name="connsiteY34" fmla="*/ 1023679 h 1313625"/>
                    <a:gd name="connsiteX35" fmla="*/ 86181 w 1227003"/>
                    <a:gd name="connsiteY35" fmla="*/ 1074576 h 1313625"/>
                    <a:gd name="connsiteX36" fmla="*/ 70254 w 1227003"/>
                    <a:gd name="connsiteY36" fmla="*/ 1114071 h 1313625"/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489698 w 1227003"/>
                    <a:gd name="connsiteY30" fmla="*/ 551303 h 1313625"/>
                    <a:gd name="connsiteX31" fmla="*/ 544351 w 1227003"/>
                    <a:gd name="connsiteY31" fmla="*/ 515610 h 1313625"/>
                    <a:gd name="connsiteX32" fmla="*/ 489697 w 1227003"/>
                    <a:gd name="connsiteY32" fmla="*/ 551304 h 1313625"/>
                    <a:gd name="connsiteX33" fmla="*/ 106708 w 1227003"/>
                    <a:gd name="connsiteY33" fmla="*/ 1023679 h 1313625"/>
                    <a:gd name="connsiteX34" fmla="*/ 86181 w 1227003"/>
                    <a:gd name="connsiteY34" fmla="*/ 1074576 h 1313625"/>
                    <a:gd name="connsiteX35" fmla="*/ 70254 w 1227003"/>
                    <a:gd name="connsiteY35" fmla="*/ 1114071 h 1313625"/>
                    <a:gd name="connsiteX36" fmla="*/ 467393 w 1227003"/>
                    <a:gd name="connsiteY36" fmla="*/ 1313625 h 1313625"/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489698 w 1227003"/>
                    <a:gd name="connsiteY30" fmla="*/ 551303 h 1313625"/>
                    <a:gd name="connsiteX31" fmla="*/ 544351 w 1227003"/>
                    <a:gd name="connsiteY31" fmla="*/ 515610 h 1313625"/>
                    <a:gd name="connsiteX32" fmla="*/ 106708 w 1227003"/>
                    <a:gd name="connsiteY32" fmla="*/ 1023679 h 1313625"/>
                    <a:gd name="connsiteX33" fmla="*/ 86181 w 1227003"/>
                    <a:gd name="connsiteY33" fmla="*/ 1074576 h 1313625"/>
                    <a:gd name="connsiteX34" fmla="*/ 70254 w 1227003"/>
                    <a:gd name="connsiteY34" fmla="*/ 1114071 h 1313625"/>
                    <a:gd name="connsiteX35" fmla="*/ 467393 w 1227003"/>
                    <a:gd name="connsiteY35" fmla="*/ 1313625 h 1313625"/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489698 w 1227003"/>
                    <a:gd name="connsiteY30" fmla="*/ 551303 h 1313625"/>
                    <a:gd name="connsiteX31" fmla="*/ 106708 w 1227003"/>
                    <a:gd name="connsiteY31" fmla="*/ 1023679 h 1313625"/>
                    <a:gd name="connsiteX32" fmla="*/ 86181 w 1227003"/>
                    <a:gd name="connsiteY32" fmla="*/ 1074576 h 1313625"/>
                    <a:gd name="connsiteX33" fmla="*/ 70254 w 1227003"/>
                    <a:gd name="connsiteY33" fmla="*/ 1114071 h 1313625"/>
                    <a:gd name="connsiteX34" fmla="*/ 467393 w 1227003"/>
                    <a:gd name="connsiteY34" fmla="*/ 1313625 h 1313625"/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106708 w 1227003"/>
                    <a:gd name="connsiteY30" fmla="*/ 1023679 h 1313625"/>
                    <a:gd name="connsiteX31" fmla="*/ 86181 w 1227003"/>
                    <a:gd name="connsiteY31" fmla="*/ 1074576 h 1313625"/>
                    <a:gd name="connsiteX32" fmla="*/ 70254 w 1227003"/>
                    <a:gd name="connsiteY32" fmla="*/ 1114071 h 1313625"/>
                    <a:gd name="connsiteX33" fmla="*/ 467393 w 1227003"/>
                    <a:gd name="connsiteY33" fmla="*/ 1313625 h 1313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227003" h="1313625">
                      <a:moveTo>
                        <a:pt x="467393" y="1313625"/>
                      </a:moveTo>
                      <a:lnTo>
                        <a:pt x="477090" y="1279288"/>
                      </a:lnTo>
                      <a:lnTo>
                        <a:pt x="480192" y="1272556"/>
                      </a:lnTo>
                      <a:lnTo>
                        <a:pt x="541601" y="1139360"/>
                      </a:lnTo>
                      <a:cubicBezTo>
                        <a:pt x="593877" y="1049962"/>
                        <a:pt x="664543" y="969337"/>
                        <a:pt x="752732" y="903467"/>
                      </a:cubicBezTo>
                      <a:cubicBezTo>
                        <a:pt x="840922" y="837597"/>
                        <a:pt x="938288" y="792717"/>
                        <a:pt x="1038845" y="767963"/>
                      </a:cubicBezTo>
                      <a:lnTo>
                        <a:pt x="1186648" y="746493"/>
                      </a:lnTo>
                      <a:lnTo>
                        <a:pt x="1186649" y="746494"/>
                      </a:lnTo>
                      <a:lnTo>
                        <a:pt x="1191326" y="745815"/>
                      </a:lnTo>
                      <a:lnTo>
                        <a:pt x="1227003" y="746261"/>
                      </a:lnTo>
                      <a:lnTo>
                        <a:pt x="1148361" y="308817"/>
                      </a:lnTo>
                      <a:lnTo>
                        <a:pt x="1108651" y="312624"/>
                      </a:lnTo>
                      <a:lnTo>
                        <a:pt x="1051342" y="318120"/>
                      </a:lnTo>
                      <a:lnTo>
                        <a:pt x="1028048" y="322960"/>
                      </a:lnTo>
                      <a:lnTo>
                        <a:pt x="1026107" y="322960"/>
                      </a:lnTo>
                      <a:lnTo>
                        <a:pt x="1051342" y="318118"/>
                      </a:lnTo>
                      <a:lnTo>
                        <a:pt x="1108652" y="312623"/>
                      </a:lnTo>
                      <a:lnTo>
                        <a:pt x="1148361" y="308815"/>
                      </a:lnTo>
                      <a:lnTo>
                        <a:pt x="1147224" y="302491"/>
                      </a:lnTo>
                      <a:lnTo>
                        <a:pt x="1029842" y="319540"/>
                      </a:lnTo>
                      <a:cubicBezTo>
                        <a:pt x="774205" y="331659"/>
                        <a:pt x="517311" y="220709"/>
                        <a:pt x="352636" y="235"/>
                      </a:cubicBezTo>
                      <a:cubicBezTo>
                        <a:pt x="352583" y="157"/>
                        <a:pt x="352531" y="78"/>
                        <a:pt x="352478" y="0"/>
                      </a:cubicBezTo>
                      <a:lnTo>
                        <a:pt x="352164" y="235"/>
                      </a:lnTo>
                      <a:lnTo>
                        <a:pt x="0" y="263270"/>
                      </a:lnTo>
                      <a:lnTo>
                        <a:pt x="180" y="263488"/>
                      </a:lnTo>
                      <a:cubicBezTo>
                        <a:pt x="164856" y="483962"/>
                        <a:pt x="198338" y="761781"/>
                        <a:pt x="114169" y="1003468"/>
                      </a:cubicBezTo>
                      <a:lnTo>
                        <a:pt x="64509" y="1111184"/>
                      </a:lnTo>
                      <a:lnTo>
                        <a:pt x="70253" y="1114070"/>
                      </a:lnTo>
                      <a:lnTo>
                        <a:pt x="86181" y="1074575"/>
                      </a:lnTo>
                      <a:lnTo>
                        <a:pt x="106708" y="1023678"/>
                      </a:lnTo>
                      <a:cubicBezTo>
                        <a:pt x="110129" y="1015195"/>
                        <a:pt x="110129" y="1015196"/>
                        <a:pt x="106708" y="1023679"/>
                      </a:cubicBezTo>
                      <a:lnTo>
                        <a:pt x="86181" y="1074576"/>
                      </a:lnTo>
                      <a:lnTo>
                        <a:pt x="70254" y="1114071"/>
                      </a:lnTo>
                      <a:lnTo>
                        <a:pt x="467393" y="13136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762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29" name="îṥļîḑé-任意多边形: 形状 54" title="yn974ulF9k"/>
              <p:cNvSpPr>
                <a:spLocks/>
              </p:cNvSpPr>
              <p:nvPr/>
            </p:nvSpPr>
            <p:spPr bwMode="auto">
              <a:xfrm>
                <a:off x="5774151" y="2677130"/>
                <a:ext cx="643698" cy="644043"/>
              </a:xfrm>
              <a:custGeom>
                <a:avLst/>
                <a:gdLst>
                  <a:gd name="connsiteX0" fmla="*/ 94638 w 328437"/>
                  <a:gd name="connsiteY0" fmla="*/ 163513 h 328613"/>
                  <a:gd name="connsiteX1" fmla="*/ 95937 w 328437"/>
                  <a:gd name="connsiteY1" fmla="*/ 163513 h 328613"/>
                  <a:gd name="connsiteX2" fmla="*/ 134903 w 328437"/>
                  <a:gd name="connsiteY2" fmla="*/ 169971 h 328613"/>
                  <a:gd name="connsiteX3" fmla="*/ 136202 w 328437"/>
                  <a:gd name="connsiteY3" fmla="*/ 171262 h 328613"/>
                  <a:gd name="connsiteX4" fmla="*/ 136202 w 328437"/>
                  <a:gd name="connsiteY4" fmla="*/ 238422 h 328613"/>
                  <a:gd name="connsiteX5" fmla="*/ 136202 w 328437"/>
                  <a:gd name="connsiteY5" fmla="*/ 239713 h 328613"/>
                  <a:gd name="connsiteX6" fmla="*/ 134903 w 328437"/>
                  <a:gd name="connsiteY6" fmla="*/ 239713 h 328613"/>
                  <a:gd name="connsiteX7" fmla="*/ 133604 w 328437"/>
                  <a:gd name="connsiteY7" fmla="*/ 239713 h 328613"/>
                  <a:gd name="connsiteX8" fmla="*/ 94638 w 328437"/>
                  <a:gd name="connsiteY8" fmla="*/ 226798 h 328613"/>
                  <a:gd name="connsiteX9" fmla="*/ 93339 w 328437"/>
                  <a:gd name="connsiteY9" fmla="*/ 225506 h 328613"/>
                  <a:gd name="connsiteX10" fmla="*/ 93339 w 328437"/>
                  <a:gd name="connsiteY10" fmla="*/ 166096 h 328613"/>
                  <a:gd name="connsiteX11" fmla="*/ 94638 w 328437"/>
                  <a:gd name="connsiteY11" fmla="*/ 163513 h 328613"/>
                  <a:gd name="connsiteX12" fmla="*/ 45714 w 328437"/>
                  <a:gd name="connsiteY12" fmla="*/ 157163 h 328613"/>
                  <a:gd name="connsiteX13" fmla="*/ 48227 w 328437"/>
                  <a:gd name="connsiteY13" fmla="*/ 157163 h 328613"/>
                  <a:gd name="connsiteX14" fmla="*/ 74620 w 328437"/>
                  <a:gd name="connsiteY14" fmla="*/ 161051 h 328613"/>
                  <a:gd name="connsiteX15" fmla="*/ 75877 w 328437"/>
                  <a:gd name="connsiteY15" fmla="*/ 162347 h 328613"/>
                  <a:gd name="connsiteX16" fmla="*/ 75877 w 328437"/>
                  <a:gd name="connsiteY16" fmla="*/ 218071 h 328613"/>
                  <a:gd name="connsiteX17" fmla="*/ 74620 w 328437"/>
                  <a:gd name="connsiteY17" fmla="*/ 219367 h 328613"/>
                  <a:gd name="connsiteX18" fmla="*/ 73363 w 328437"/>
                  <a:gd name="connsiteY18" fmla="*/ 220663 h 328613"/>
                  <a:gd name="connsiteX19" fmla="*/ 46971 w 328437"/>
                  <a:gd name="connsiteY19" fmla="*/ 211592 h 328613"/>
                  <a:gd name="connsiteX20" fmla="*/ 45714 w 328437"/>
                  <a:gd name="connsiteY20" fmla="*/ 209000 h 328613"/>
                  <a:gd name="connsiteX21" fmla="*/ 45714 w 328437"/>
                  <a:gd name="connsiteY21" fmla="*/ 158459 h 328613"/>
                  <a:gd name="connsiteX22" fmla="*/ 45714 w 328437"/>
                  <a:gd name="connsiteY22" fmla="*/ 157163 h 328613"/>
                  <a:gd name="connsiteX23" fmla="*/ 34601 w 328437"/>
                  <a:gd name="connsiteY23" fmla="*/ 131763 h 328613"/>
                  <a:gd name="connsiteX24" fmla="*/ 34601 w 328437"/>
                  <a:gd name="connsiteY24" fmla="*/ 246063 h 328613"/>
                  <a:gd name="connsiteX25" fmla="*/ 161601 w 328437"/>
                  <a:gd name="connsiteY25" fmla="*/ 311151 h 328613"/>
                  <a:gd name="connsiteX26" fmla="*/ 161601 w 328437"/>
                  <a:gd name="connsiteY26" fmla="*/ 133351 h 328613"/>
                  <a:gd name="connsiteX27" fmla="*/ 134613 w 328437"/>
                  <a:gd name="connsiteY27" fmla="*/ 133351 h 328613"/>
                  <a:gd name="connsiteX28" fmla="*/ 235241 w 328437"/>
                  <a:gd name="connsiteY28" fmla="*/ 15875 h 328613"/>
                  <a:gd name="connsiteX29" fmla="*/ 147314 w 328437"/>
                  <a:gd name="connsiteY29" fmla="*/ 120775 h 328613"/>
                  <a:gd name="connsiteX30" fmla="*/ 165417 w 328437"/>
                  <a:gd name="connsiteY30" fmla="*/ 120775 h 328613"/>
                  <a:gd name="connsiteX31" fmla="*/ 171882 w 328437"/>
                  <a:gd name="connsiteY31" fmla="*/ 127251 h 328613"/>
                  <a:gd name="connsiteX32" fmla="*/ 171882 w 328437"/>
                  <a:gd name="connsiteY32" fmla="*/ 311150 h 328613"/>
                  <a:gd name="connsiteX33" fmla="*/ 222311 w 328437"/>
                  <a:gd name="connsiteY33" fmla="*/ 285249 h 328613"/>
                  <a:gd name="connsiteX34" fmla="*/ 222311 w 328437"/>
                  <a:gd name="connsiteY34" fmla="*/ 157037 h 328613"/>
                  <a:gd name="connsiteX35" fmla="*/ 223604 w 328437"/>
                  <a:gd name="connsiteY35" fmla="*/ 154447 h 328613"/>
                  <a:gd name="connsiteX36" fmla="*/ 257223 w 328437"/>
                  <a:gd name="connsiteY36" fmla="*/ 151857 h 328613"/>
                  <a:gd name="connsiteX37" fmla="*/ 258516 w 328437"/>
                  <a:gd name="connsiteY37" fmla="*/ 151857 h 328613"/>
                  <a:gd name="connsiteX38" fmla="*/ 259809 w 328437"/>
                  <a:gd name="connsiteY38" fmla="*/ 153152 h 328613"/>
                  <a:gd name="connsiteX39" fmla="*/ 259809 w 328437"/>
                  <a:gd name="connsiteY39" fmla="*/ 265823 h 328613"/>
                  <a:gd name="connsiteX40" fmla="*/ 293429 w 328437"/>
                  <a:gd name="connsiteY40" fmla="*/ 247692 h 328613"/>
                  <a:gd name="connsiteX41" fmla="*/ 294722 w 328437"/>
                  <a:gd name="connsiteY41" fmla="*/ 118185 h 328613"/>
                  <a:gd name="connsiteX42" fmla="*/ 296015 w 328437"/>
                  <a:gd name="connsiteY42" fmla="*/ 114300 h 328613"/>
                  <a:gd name="connsiteX43" fmla="*/ 301187 w 328437"/>
                  <a:gd name="connsiteY43" fmla="*/ 111710 h 328613"/>
                  <a:gd name="connsiteX44" fmla="*/ 307652 w 328437"/>
                  <a:gd name="connsiteY44" fmla="*/ 113005 h 328613"/>
                  <a:gd name="connsiteX45" fmla="*/ 235241 w 328437"/>
                  <a:gd name="connsiteY45" fmla="*/ 15875 h 328613"/>
                  <a:gd name="connsiteX46" fmla="*/ 235348 w 328437"/>
                  <a:gd name="connsiteY46" fmla="*/ 0 h 328613"/>
                  <a:gd name="connsiteX47" fmla="*/ 239233 w 328437"/>
                  <a:gd name="connsiteY47" fmla="*/ 0 h 328613"/>
                  <a:gd name="connsiteX48" fmla="*/ 241823 w 328437"/>
                  <a:gd name="connsiteY48" fmla="*/ 2598 h 328613"/>
                  <a:gd name="connsiteX49" fmla="*/ 327286 w 328437"/>
                  <a:gd name="connsiteY49" fmla="*/ 115599 h 328613"/>
                  <a:gd name="connsiteX50" fmla="*/ 327286 w 328437"/>
                  <a:gd name="connsiteY50" fmla="*/ 123392 h 328613"/>
                  <a:gd name="connsiteX51" fmla="*/ 322107 w 328437"/>
                  <a:gd name="connsiteY51" fmla="*/ 125990 h 328613"/>
                  <a:gd name="connsiteX52" fmla="*/ 307863 w 328437"/>
                  <a:gd name="connsiteY52" fmla="*/ 124691 h 328613"/>
                  <a:gd name="connsiteX53" fmla="*/ 307863 w 328437"/>
                  <a:gd name="connsiteY53" fmla="*/ 251980 h 328613"/>
                  <a:gd name="connsiteX54" fmla="*/ 303978 w 328437"/>
                  <a:gd name="connsiteY54" fmla="*/ 257175 h 328613"/>
                  <a:gd name="connsiteX55" fmla="*/ 169308 w 328437"/>
                  <a:gd name="connsiteY55" fmla="*/ 327314 h 328613"/>
                  <a:gd name="connsiteX56" fmla="*/ 166718 w 328437"/>
                  <a:gd name="connsiteY56" fmla="*/ 328613 h 328613"/>
                  <a:gd name="connsiteX57" fmla="*/ 164129 w 328437"/>
                  <a:gd name="connsiteY57" fmla="*/ 327314 h 328613"/>
                  <a:gd name="connsiteX58" fmla="*/ 25574 w 328437"/>
                  <a:gd name="connsiteY58" fmla="*/ 254578 h 328613"/>
                  <a:gd name="connsiteX59" fmla="*/ 21689 w 328437"/>
                  <a:gd name="connsiteY59" fmla="*/ 249382 h 328613"/>
                  <a:gd name="connsiteX60" fmla="*/ 21689 w 328437"/>
                  <a:gd name="connsiteY60" fmla="*/ 129887 h 328613"/>
                  <a:gd name="connsiteX61" fmla="*/ 6150 w 328437"/>
                  <a:gd name="connsiteY61" fmla="*/ 129887 h 328613"/>
                  <a:gd name="connsiteX62" fmla="*/ 971 w 328437"/>
                  <a:gd name="connsiteY62" fmla="*/ 127289 h 328613"/>
                  <a:gd name="connsiteX63" fmla="*/ 971 w 328437"/>
                  <a:gd name="connsiteY63" fmla="*/ 120795 h 328613"/>
                  <a:gd name="connsiteX64" fmla="*/ 34638 w 328437"/>
                  <a:gd name="connsiteY64" fmla="*/ 54552 h 328613"/>
                  <a:gd name="connsiteX65" fmla="*/ 38523 w 328437"/>
                  <a:gd name="connsiteY65" fmla="*/ 50656 h 328613"/>
                  <a:gd name="connsiteX66" fmla="*/ 59241 w 328437"/>
                  <a:gd name="connsiteY66" fmla="*/ 45460 h 328613"/>
                  <a:gd name="connsiteX67" fmla="*/ 59241 w 328437"/>
                  <a:gd name="connsiteY67" fmla="*/ 27276 h 328613"/>
                  <a:gd name="connsiteX68" fmla="*/ 63126 w 328437"/>
                  <a:gd name="connsiteY68" fmla="*/ 20782 h 328613"/>
                  <a:gd name="connsiteX69" fmla="*/ 83844 w 328437"/>
                  <a:gd name="connsiteY69" fmla="*/ 14287 h 328613"/>
                  <a:gd name="connsiteX70" fmla="*/ 85139 w 328437"/>
                  <a:gd name="connsiteY70" fmla="*/ 14287 h 328613"/>
                  <a:gd name="connsiteX71" fmla="*/ 86434 w 328437"/>
                  <a:gd name="connsiteY71" fmla="*/ 14287 h 328613"/>
                  <a:gd name="connsiteX72" fmla="*/ 98088 w 328437"/>
                  <a:gd name="connsiteY72" fmla="*/ 16885 h 328613"/>
                  <a:gd name="connsiteX73" fmla="*/ 103268 w 328437"/>
                  <a:gd name="connsiteY73" fmla="*/ 22081 h 328613"/>
                  <a:gd name="connsiteX74" fmla="*/ 103268 w 328437"/>
                  <a:gd name="connsiteY74" fmla="*/ 33771 h 328613"/>
                  <a:gd name="connsiteX75" fmla="*/ 235348 w 328437"/>
                  <a:gd name="connsiteY75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28437" h="328613">
                    <a:moveTo>
                      <a:pt x="94638" y="163513"/>
                    </a:moveTo>
                    <a:cubicBezTo>
                      <a:pt x="94638" y="163513"/>
                      <a:pt x="95937" y="163513"/>
                      <a:pt x="95937" y="163513"/>
                    </a:cubicBezTo>
                    <a:cubicBezTo>
                      <a:pt x="95937" y="163513"/>
                      <a:pt x="95937" y="163513"/>
                      <a:pt x="134903" y="169971"/>
                    </a:cubicBezTo>
                    <a:cubicBezTo>
                      <a:pt x="136202" y="169971"/>
                      <a:pt x="136202" y="169971"/>
                      <a:pt x="136202" y="171262"/>
                    </a:cubicBezTo>
                    <a:cubicBezTo>
                      <a:pt x="136202" y="171262"/>
                      <a:pt x="136202" y="171262"/>
                      <a:pt x="136202" y="238422"/>
                    </a:cubicBezTo>
                    <a:cubicBezTo>
                      <a:pt x="136202" y="238422"/>
                      <a:pt x="136202" y="239713"/>
                      <a:pt x="136202" y="239713"/>
                    </a:cubicBezTo>
                    <a:cubicBezTo>
                      <a:pt x="134903" y="239713"/>
                      <a:pt x="134903" y="239713"/>
                      <a:pt x="134903" y="239713"/>
                    </a:cubicBezTo>
                    <a:cubicBezTo>
                      <a:pt x="134903" y="239713"/>
                      <a:pt x="134903" y="239713"/>
                      <a:pt x="133604" y="239713"/>
                    </a:cubicBezTo>
                    <a:cubicBezTo>
                      <a:pt x="133604" y="239713"/>
                      <a:pt x="133604" y="239713"/>
                      <a:pt x="94638" y="226798"/>
                    </a:cubicBezTo>
                    <a:cubicBezTo>
                      <a:pt x="94638" y="226798"/>
                      <a:pt x="93339" y="225506"/>
                      <a:pt x="93339" y="225506"/>
                    </a:cubicBezTo>
                    <a:cubicBezTo>
                      <a:pt x="93339" y="225506"/>
                      <a:pt x="93339" y="225506"/>
                      <a:pt x="93339" y="166096"/>
                    </a:cubicBezTo>
                    <a:cubicBezTo>
                      <a:pt x="93339" y="164805"/>
                      <a:pt x="94638" y="164805"/>
                      <a:pt x="94638" y="163513"/>
                    </a:cubicBezTo>
                    <a:close/>
                    <a:moveTo>
                      <a:pt x="45714" y="157163"/>
                    </a:moveTo>
                    <a:cubicBezTo>
                      <a:pt x="46971" y="157163"/>
                      <a:pt x="46971" y="157163"/>
                      <a:pt x="48227" y="157163"/>
                    </a:cubicBezTo>
                    <a:cubicBezTo>
                      <a:pt x="48227" y="157163"/>
                      <a:pt x="48227" y="157163"/>
                      <a:pt x="74620" y="161051"/>
                    </a:cubicBezTo>
                    <a:cubicBezTo>
                      <a:pt x="74620" y="161051"/>
                      <a:pt x="75877" y="161051"/>
                      <a:pt x="75877" y="162347"/>
                    </a:cubicBezTo>
                    <a:cubicBezTo>
                      <a:pt x="75877" y="162347"/>
                      <a:pt x="75877" y="162347"/>
                      <a:pt x="75877" y="218071"/>
                    </a:cubicBezTo>
                    <a:cubicBezTo>
                      <a:pt x="75877" y="219367"/>
                      <a:pt x="75877" y="219367"/>
                      <a:pt x="74620" y="219367"/>
                    </a:cubicBezTo>
                    <a:cubicBezTo>
                      <a:pt x="74620" y="220663"/>
                      <a:pt x="74620" y="220663"/>
                      <a:pt x="73363" y="220663"/>
                    </a:cubicBezTo>
                    <a:cubicBezTo>
                      <a:pt x="73363" y="220663"/>
                      <a:pt x="73363" y="220663"/>
                      <a:pt x="46971" y="211592"/>
                    </a:cubicBezTo>
                    <a:cubicBezTo>
                      <a:pt x="45714" y="210296"/>
                      <a:pt x="45714" y="210296"/>
                      <a:pt x="45714" y="209000"/>
                    </a:cubicBezTo>
                    <a:cubicBezTo>
                      <a:pt x="45714" y="209000"/>
                      <a:pt x="45714" y="209000"/>
                      <a:pt x="45714" y="158459"/>
                    </a:cubicBezTo>
                    <a:cubicBezTo>
                      <a:pt x="45714" y="158459"/>
                      <a:pt x="45714" y="157163"/>
                      <a:pt x="45714" y="157163"/>
                    </a:cubicBezTo>
                    <a:close/>
                    <a:moveTo>
                      <a:pt x="34601" y="131763"/>
                    </a:moveTo>
                    <a:lnTo>
                      <a:pt x="34601" y="246063"/>
                    </a:lnTo>
                    <a:lnTo>
                      <a:pt x="161601" y="311151"/>
                    </a:lnTo>
                    <a:lnTo>
                      <a:pt x="161601" y="133351"/>
                    </a:lnTo>
                    <a:lnTo>
                      <a:pt x="134613" y="133351"/>
                    </a:lnTo>
                    <a:close/>
                    <a:moveTo>
                      <a:pt x="235241" y="15875"/>
                    </a:moveTo>
                    <a:cubicBezTo>
                      <a:pt x="235241" y="15875"/>
                      <a:pt x="235241" y="15875"/>
                      <a:pt x="147314" y="120775"/>
                    </a:cubicBezTo>
                    <a:cubicBezTo>
                      <a:pt x="147314" y="120775"/>
                      <a:pt x="147314" y="120775"/>
                      <a:pt x="165417" y="120775"/>
                    </a:cubicBezTo>
                    <a:cubicBezTo>
                      <a:pt x="169296" y="120775"/>
                      <a:pt x="171882" y="123365"/>
                      <a:pt x="171882" y="127251"/>
                    </a:cubicBezTo>
                    <a:cubicBezTo>
                      <a:pt x="171882" y="127251"/>
                      <a:pt x="171882" y="127251"/>
                      <a:pt x="171882" y="311150"/>
                    </a:cubicBezTo>
                    <a:cubicBezTo>
                      <a:pt x="171882" y="311150"/>
                      <a:pt x="171882" y="311150"/>
                      <a:pt x="222311" y="285249"/>
                    </a:cubicBezTo>
                    <a:cubicBezTo>
                      <a:pt x="222311" y="285249"/>
                      <a:pt x="222311" y="285249"/>
                      <a:pt x="222311" y="157037"/>
                    </a:cubicBezTo>
                    <a:cubicBezTo>
                      <a:pt x="222311" y="155742"/>
                      <a:pt x="222311" y="154447"/>
                      <a:pt x="223604" y="154447"/>
                    </a:cubicBezTo>
                    <a:cubicBezTo>
                      <a:pt x="223604" y="154447"/>
                      <a:pt x="223604" y="154447"/>
                      <a:pt x="257223" y="151857"/>
                    </a:cubicBezTo>
                    <a:cubicBezTo>
                      <a:pt x="257223" y="151857"/>
                      <a:pt x="258516" y="151857"/>
                      <a:pt x="258516" y="151857"/>
                    </a:cubicBezTo>
                    <a:cubicBezTo>
                      <a:pt x="258516" y="153152"/>
                      <a:pt x="259809" y="153152"/>
                      <a:pt x="259809" y="153152"/>
                    </a:cubicBezTo>
                    <a:cubicBezTo>
                      <a:pt x="259809" y="153152"/>
                      <a:pt x="259809" y="153152"/>
                      <a:pt x="259809" y="265823"/>
                    </a:cubicBezTo>
                    <a:cubicBezTo>
                      <a:pt x="259809" y="265823"/>
                      <a:pt x="259809" y="265823"/>
                      <a:pt x="293429" y="247692"/>
                    </a:cubicBezTo>
                    <a:cubicBezTo>
                      <a:pt x="293429" y="247692"/>
                      <a:pt x="293429" y="247692"/>
                      <a:pt x="294722" y="118185"/>
                    </a:cubicBezTo>
                    <a:cubicBezTo>
                      <a:pt x="294722" y="116890"/>
                      <a:pt x="294722" y="115595"/>
                      <a:pt x="296015" y="114300"/>
                    </a:cubicBezTo>
                    <a:cubicBezTo>
                      <a:pt x="297308" y="113005"/>
                      <a:pt x="298601" y="111710"/>
                      <a:pt x="301187" y="111710"/>
                    </a:cubicBezTo>
                    <a:lnTo>
                      <a:pt x="307652" y="113005"/>
                    </a:lnTo>
                    <a:cubicBezTo>
                      <a:pt x="307652" y="113005"/>
                      <a:pt x="307652" y="113005"/>
                      <a:pt x="235241" y="15875"/>
                    </a:cubicBezTo>
                    <a:close/>
                    <a:moveTo>
                      <a:pt x="235348" y="0"/>
                    </a:moveTo>
                    <a:cubicBezTo>
                      <a:pt x="235348" y="0"/>
                      <a:pt x="237938" y="0"/>
                      <a:pt x="239233" y="0"/>
                    </a:cubicBezTo>
                    <a:cubicBezTo>
                      <a:pt x="241823" y="1299"/>
                      <a:pt x="241823" y="2598"/>
                      <a:pt x="241823" y="2598"/>
                    </a:cubicBezTo>
                    <a:cubicBezTo>
                      <a:pt x="241823" y="2598"/>
                      <a:pt x="241823" y="2598"/>
                      <a:pt x="327286" y="115599"/>
                    </a:cubicBezTo>
                    <a:cubicBezTo>
                      <a:pt x="327286" y="115599"/>
                      <a:pt x="329876" y="119496"/>
                      <a:pt x="327286" y="123392"/>
                    </a:cubicBezTo>
                    <a:cubicBezTo>
                      <a:pt x="324697" y="125990"/>
                      <a:pt x="322107" y="125990"/>
                      <a:pt x="322107" y="125990"/>
                    </a:cubicBezTo>
                    <a:cubicBezTo>
                      <a:pt x="322107" y="125990"/>
                      <a:pt x="322107" y="125990"/>
                      <a:pt x="307863" y="124691"/>
                    </a:cubicBezTo>
                    <a:cubicBezTo>
                      <a:pt x="307863" y="124691"/>
                      <a:pt x="307863" y="124691"/>
                      <a:pt x="307863" y="251980"/>
                    </a:cubicBezTo>
                    <a:cubicBezTo>
                      <a:pt x="307863" y="254578"/>
                      <a:pt x="306568" y="255877"/>
                      <a:pt x="303978" y="257175"/>
                    </a:cubicBezTo>
                    <a:cubicBezTo>
                      <a:pt x="303978" y="257175"/>
                      <a:pt x="303978" y="257175"/>
                      <a:pt x="169308" y="327314"/>
                    </a:cubicBezTo>
                    <a:cubicBezTo>
                      <a:pt x="169308" y="327314"/>
                      <a:pt x="168013" y="328613"/>
                      <a:pt x="166718" y="328613"/>
                    </a:cubicBezTo>
                    <a:cubicBezTo>
                      <a:pt x="165424" y="328613"/>
                      <a:pt x="164129" y="327314"/>
                      <a:pt x="164129" y="327314"/>
                    </a:cubicBezTo>
                    <a:cubicBezTo>
                      <a:pt x="164129" y="327314"/>
                      <a:pt x="164129" y="327314"/>
                      <a:pt x="25574" y="254578"/>
                    </a:cubicBezTo>
                    <a:cubicBezTo>
                      <a:pt x="22984" y="254578"/>
                      <a:pt x="21689" y="251980"/>
                      <a:pt x="21689" y="249382"/>
                    </a:cubicBezTo>
                    <a:cubicBezTo>
                      <a:pt x="21689" y="249382"/>
                      <a:pt x="21689" y="249382"/>
                      <a:pt x="21689" y="129887"/>
                    </a:cubicBezTo>
                    <a:cubicBezTo>
                      <a:pt x="21689" y="129887"/>
                      <a:pt x="21689" y="129887"/>
                      <a:pt x="6150" y="129887"/>
                    </a:cubicBezTo>
                    <a:cubicBezTo>
                      <a:pt x="3561" y="129887"/>
                      <a:pt x="2266" y="128588"/>
                      <a:pt x="971" y="127289"/>
                    </a:cubicBezTo>
                    <a:cubicBezTo>
                      <a:pt x="-324" y="125990"/>
                      <a:pt x="-324" y="123392"/>
                      <a:pt x="971" y="120795"/>
                    </a:cubicBezTo>
                    <a:cubicBezTo>
                      <a:pt x="971" y="120795"/>
                      <a:pt x="971" y="120795"/>
                      <a:pt x="34638" y="54552"/>
                    </a:cubicBezTo>
                    <a:cubicBezTo>
                      <a:pt x="35933" y="51955"/>
                      <a:pt x="37228" y="51955"/>
                      <a:pt x="38523" y="50656"/>
                    </a:cubicBezTo>
                    <a:cubicBezTo>
                      <a:pt x="38523" y="50656"/>
                      <a:pt x="38523" y="50656"/>
                      <a:pt x="59241" y="45460"/>
                    </a:cubicBezTo>
                    <a:cubicBezTo>
                      <a:pt x="59241" y="45460"/>
                      <a:pt x="59241" y="45460"/>
                      <a:pt x="59241" y="27276"/>
                    </a:cubicBezTo>
                    <a:cubicBezTo>
                      <a:pt x="59241" y="24678"/>
                      <a:pt x="60536" y="22081"/>
                      <a:pt x="63126" y="20782"/>
                    </a:cubicBezTo>
                    <a:cubicBezTo>
                      <a:pt x="63126" y="20782"/>
                      <a:pt x="63126" y="20782"/>
                      <a:pt x="83844" y="14287"/>
                    </a:cubicBezTo>
                    <a:cubicBezTo>
                      <a:pt x="83844" y="14287"/>
                      <a:pt x="83844" y="14287"/>
                      <a:pt x="85139" y="14287"/>
                    </a:cubicBezTo>
                    <a:cubicBezTo>
                      <a:pt x="86434" y="14287"/>
                      <a:pt x="86434" y="14287"/>
                      <a:pt x="86434" y="14287"/>
                    </a:cubicBezTo>
                    <a:cubicBezTo>
                      <a:pt x="86434" y="14287"/>
                      <a:pt x="86434" y="14287"/>
                      <a:pt x="98088" y="16885"/>
                    </a:cubicBezTo>
                    <a:cubicBezTo>
                      <a:pt x="100678" y="16885"/>
                      <a:pt x="103268" y="19483"/>
                      <a:pt x="103268" y="22081"/>
                    </a:cubicBezTo>
                    <a:cubicBezTo>
                      <a:pt x="103268" y="22081"/>
                      <a:pt x="103268" y="22081"/>
                      <a:pt x="103268" y="33771"/>
                    </a:cubicBezTo>
                    <a:cubicBezTo>
                      <a:pt x="103268" y="33771"/>
                      <a:pt x="103268" y="33771"/>
                      <a:pt x="2353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0" name="îṥļîḑé-任意多边形: 形状 55" title="OXvp1cBoZH"/>
              <p:cNvSpPr>
                <a:spLocks noChangeAspect="1"/>
              </p:cNvSpPr>
              <p:nvPr/>
            </p:nvSpPr>
            <p:spPr bwMode="auto">
              <a:xfrm>
                <a:off x="4859220" y="4540708"/>
                <a:ext cx="626144" cy="596184"/>
              </a:xfrm>
              <a:custGeom>
                <a:avLst/>
                <a:gdLst>
                  <a:gd name="connsiteX0" fmla="*/ 101402 w 331788"/>
                  <a:gd name="connsiteY0" fmla="*/ 200025 h 315913"/>
                  <a:gd name="connsiteX1" fmla="*/ 93663 w 331788"/>
                  <a:gd name="connsiteY1" fmla="*/ 207840 h 315913"/>
                  <a:gd name="connsiteX2" fmla="*/ 93663 w 331788"/>
                  <a:gd name="connsiteY2" fmla="*/ 301625 h 315913"/>
                  <a:gd name="connsiteX3" fmla="*/ 137518 w 331788"/>
                  <a:gd name="connsiteY3" fmla="*/ 301625 h 315913"/>
                  <a:gd name="connsiteX4" fmla="*/ 137518 w 331788"/>
                  <a:gd name="connsiteY4" fmla="*/ 250825 h 315913"/>
                  <a:gd name="connsiteX5" fmla="*/ 143967 w 331788"/>
                  <a:gd name="connsiteY5" fmla="*/ 244312 h 315913"/>
                  <a:gd name="connsiteX6" fmla="*/ 187822 w 331788"/>
                  <a:gd name="connsiteY6" fmla="*/ 244312 h 315913"/>
                  <a:gd name="connsiteX7" fmla="*/ 194271 w 331788"/>
                  <a:gd name="connsiteY7" fmla="*/ 250825 h 315913"/>
                  <a:gd name="connsiteX8" fmla="*/ 194271 w 331788"/>
                  <a:gd name="connsiteY8" fmla="*/ 301625 h 315913"/>
                  <a:gd name="connsiteX9" fmla="*/ 230387 w 331788"/>
                  <a:gd name="connsiteY9" fmla="*/ 301625 h 315913"/>
                  <a:gd name="connsiteX10" fmla="*/ 238126 w 331788"/>
                  <a:gd name="connsiteY10" fmla="*/ 295112 h 315913"/>
                  <a:gd name="connsiteX11" fmla="*/ 238126 w 331788"/>
                  <a:gd name="connsiteY11" fmla="*/ 207840 h 315913"/>
                  <a:gd name="connsiteX12" fmla="*/ 230387 w 331788"/>
                  <a:gd name="connsiteY12" fmla="*/ 200025 h 315913"/>
                  <a:gd name="connsiteX13" fmla="*/ 101402 w 331788"/>
                  <a:gd name="connsiteY13" fmla="*/ 200025 h 315913"/>
                  <a:gd name="connsiteX14" fmla="*/ 258908 w 331788"/>
                  <a:gd name="connsiteY14" fmla="*/ 122237 h 315913"/>
                  <a:gd name="connsiteX15" fmla="*/ 252413 w 331788"/>
                  <a:gd name="connsiteY15" fmla="*/ 129801 h 315913"/>
                  <a:gd name="connsiteX16" fmla="*/ 252413 w 331788"/>
                  <a:gd name="connsiteY16" fmla="*/ 157536 h 315913"/>
                  <a:gd name="connsiteX17" fmla="*/ 258908 w 331788"/>
                  <a:gd name="connsiteY17" fmla="*/ 165100 h 315913"/>
                  <a:gd name="connsiteX18" fmla="*/ 266701 w 331788"/>
                  <a:gd name="connsiteY18" fmla="*/ 157536 h 315913"/>
                  <a:gd name="connsiteX19" fmla="*/ 266701 w 331788"/>
                  <a:gd name="connsiteY19" fmla="*/ 129801 h 315913"/>
                  <a:gd name="connsiteX20" fmla="*/ 258908 w 331788"/>
                  <a:gd name="connsiteY20" fmla="*/ 122237 h 315913"/>
                  <a:gd name="connsiteX21" fmla="*/ 230332 w 331788"/>
                  <a:gd name="connsiteY21" fmla="*/ 122237 h 315913"/>
                  <a:gd name="connsiteX22" fmla="*/ 223838 w 331788"/>
                  <a:gd name="connsiteY22" fmla="*/ 129801 h 315913"/>
                  <a:gd name="connsiteX23" fmla="*/ 223838 w 331788"/>
                  <a:gd name="connsiteY23" fmla="*/ 157536 h 315913"/>
                  <a:gd name="connsiteX24" fmla="*/ 230332 w 331788"/>
                  <a:gd name="connsiteY24" fmla="*/ 165100 h 315913"/>
                  <a:gd name="connsiteX25" fmla="*/ 238126 w 331788"/>
                  <a:gd name="connsiteY25" fmla="*/ 157536 h 315913"/>
                  <a:gd name="connsiteX26" fmla="*/ 238126 w 331788"/>
                  <a:gd name="connsiteY26" fmla="*/ 129801 h 315913"/>
                  <a:gd name="connsiteX27" fmla="*/ 230332 w 331788"/>
                  <a:gd name="connsiteY27" fmla="*/ 122237 h 315913"/>
                  <a:gd name="connsiteX28" fmla="*/ 201468 w 331788"/>
                  <a:gd name="connsiteY28" fmla="*/ 122237 h 315913"/>
                  <a:gd name="connsiteX29" fmla="*/ 193675 w 331788"/>
                  <a:gd name="connsiteY29" fmla="*/ 129801 h 315913"/>
                  <a:gd name="connsiteX30" fmla="*/ 193675 w 331788"/>
                  <a:gd name="connsiteY30" fmla="*/ 157536 h 315913"/>
                  <a:gd name="connsiteX31" fmla="*/ 201468 w 331788"/>
                  <a:gd name="connsiteY31" fmla="*/ 165100 h 315913"/>
                  <a:gd name="connsiteX32" fmla="*/ 207963 w 331788"/>
                  <a:gd name="connsiteY32" fmla="*/ 157536 h 315913"/>
                  <a:gd name="connsiteX33" fmla="*/ 207963 w 331788"/>
                  <a:gd name="connsiteY33" fmla="*/ 129801 h 315913"/>
                  <a:gd name="connsiteX34" fmla="*/ 201468 w 331788"/>
                  <a:gd name="connsiteY34" fmla="*/ 122237 h 315913"/>
                  <a:gd name="connsiteX35" fmla="*/ 128732 w 331788"/>
                  <a:gd name="connsiteY35" fmla="*/ 122237 h 315913"/>
                  <a:gd name="connsiteX36" fmla="*/ 122238 w 331788"/>
                  <a:gd name="connsiteY36" fmla="*/ 129801 h 315913"/>
                  <a:gd name="connsiteX37" fmla="*/ 122238 w 331788"/>
                  <a:gd name="connsiteY37" fmla="*/ 157536 h 315913"/>
                  <a:gd name="connsiteX38" fmla="*/ 128732 w 331788"/>
                  <a:gd name="connsiteY38" fmla="*/ 165100 h 315913"/>
                  <a:gd name="connsiteX39" fmla="*/ 136526 w 331788"/>
                  <a:gd name="connsiteY39" fmla="*/ 157536 h 315913"/>
                  <a:gd name="connsiteX40" fmla="*/ 136526 w 331788"/>
                  <a:gd name="connsiteY40" fmla="*/ 129801 h 315913"/>
                  <a:gd name="connsiteX41" fmla="*/ 128732 w 331788"/>
                  <a:gd name="connsiteY41" fmla="*/ 122237 h 315913"/>
                  <a:gd name="connsiteX42" fmla="*/ 101456 w 331788"/>
                  <a:gd name="connsiteY42" fmla="*/ 122237 h 315913"/>
                  <a:gd name="connsiteX43" fmla="*/ 93663 w 331788"/>
                  <a:gd name="connsiteY43" fmla="*/ 129801 h 315913"/>
                  <a:gd name="connsiteX44" fmla="*/ 93663 w 331788"/>
                  <a:gd name="connsiteY44" fmla="*/ 157536 h 315913"/>
                  <a:gd name="connsiteX45" fmla="*/ 101456 w 331788"/>
                  <a:gd name="connsiteY45" fmla="*/ 165100 h 315913"/>
                  <a:gd name="connsiteX46" fmla="*/ 107951 w 331788"/>
                  <a:gd name="connsiteY46" fmla="*/ 157536 h 315913"/>
                  <a:gd name="connsiteX47" fmla="*/ 107951 w 331788"/>
                  <a:gd name="connsiteY47" fmla="*/ 129801 h 315913"/>
                  <a:gd name="connsiteX48" fmla="*/ 101456 w 331788"/>
                  <a:gd name="connsiteY48" fmla="*/ 122237 h 315913"/>
                  <a:gd name="connsiteX49" fmla="*/ 72881 w 331788"/>
                  <a:gd name="connsiteY49" fmla="*/ 122237 h 315913"/>
                  <a:gd name="connsiteX50" fmla="*/ 65088 w 331788"/>
                  <a:gd name="connsiteY50" fmla="*/ 129801 h 315913"/>
                  <a:gd name="connsiteX51" fmla="*/ 65088 w 331788"/>
                  <a:gd name="connsiteY51" fmla="*/ 157536 h 315913"/>
                  <a:gd name="connsiteX52" fmla="*/ 72881 w 331788"/>
                  <a:gd name="connsiteY52" fmla="*/ 165100 h 315913"/>
                  <a:gd name="connsiteX53" fmla="*/ 79376 w 331788"/>
                  <a:gd name="connsiteY53" fmla="*/ 157536 h 315913"/>
                  <a:gd name="connsiteX54" fmla="*/ 79376 w 331788"/>
                  <a:gd name="connsiteY54" fmla="*/ 129801 h 315913"/>
                  <a:gd name="connsiteX55" fmla="*/ 72881 w 331788"/>
                  <a:gd name="connsiteY55" fmla="*/ 122237 h 315913"/>
                  <a:gd name="connsiteX56" fmla="*/ 258908 w 331788"/>
                  <a:gd name="connsiteY56" fmla="*/ 65087 h 315913"/>
                  <a:gd name="connsiteX57" fmla="*/ 252413 w 331788"/>
                  <a:gd name="connsiteY57" fmla="*/ 71581 h 315913"/>
                  <a:gd name="connsiteX58" fmla="*/ 252413 w 331788"/>
                  <a:gd name="connsiteY58" fmla="*/ 100157 h 315913"/>
                  <a:gd name="connsiteX59" fmla="*/ 258908 w 331788"/>
                  <a:gd name="connsiteY59" fmla="*/ 107950 h 315913"/>
                  <a:gd name="connsiteX60" fmla="*/ 266701 w 331788"/>
                  <a:gd name="connsiteY60" fmla="*/ 100157 h 315913"/>
                  <a:gd name="connsiteX61" fmla="*/ 266701 w 331788"/>
                  <a:gd name="connsiteY61" fmla="*/ 71581 h 315913"/>
                  <a:gd name="connsiteX62" fmla="*/ 258908 w 331788"/>
                  <a:gd name="connsiteY62" fmla="*/ 65087 h 315913"/>
                  <a:gd name="connsiteX63" fmla="*/ 230332 w 331788"/>
                  <a:gd name="connsiteY63" fmla="*/ 65087 h 315913"/>
                  <a:gd name="connsiteX64" fmla="*/ 223838 w 331788"/>
                  <a:gd name="connsiteY64" fmla="*/ 71581 h 315913"/>
                  <a:gd name="connsiteX65" fmla="*/ 223838 w 331788"/>
                  <a:gd name="connsiteY65" fmla="*/ 100157 h 315913"/>
                  <a:gd name="connsiteX66" fmla="*/ 230332 w 331788"/>
                  <a:gd name="connsiteY66" fmla="*/ 107950 h 315913"/>
                  <a:gd name="connsiteX67" fmla="*/ 238126 w 331788"/>
                  <a:gd name="connsiteY67" fmla="*/ 100157 h 315913"/>
                  <a:gd name="connsiteX68" fmla="*/ 238126 w 331788"/>
                  <a:gd name="connsiteY68" fmla="*/ 71581 h 315913"/>
                  <a:gd name="connsiteX69" fmla="*/ 230332 w 331788"/>
                  <a:gd name="connsiteY69" fmla="*/ 65087 h 315913"/>
                  <a:gd name="connsiteX70" fmla="*/ 201468 w 331788"/>
                  <a:gd name="connsiteY70" fmla="*/ 65087 h 315913"/>
                  <a:gd name="connsiteX71" fmla="*/ 193675 w 331788"/>
                  <a:gd name="connsiteY71" fmla="*/ 71581 h 315913"/>
                  <a:gd name="connsiteX72" fmla="*/ 193675 w 331788"/>
                  <a:gd name="connsiteY72" fmla="*/ 100157 h 315913"/>
                  <a:gd name="connsiteX73" fmla="*/ 201468 w 331788"/>
                  <a:gd name="connsiteY73" fmla="*/ 107950 h 315913"/>
                  <a:gd name="connsiteX74" fmla="*/ 207963 w 331788"/>
                  <a:gd name="connsiteY74" fmla="*/ 100157 h 315913"/>
                  <a:gd name="connsiteX75" fmla="*/ 207963 w 331788"/>
                  <a:gd name="connsiteY75" fmla="*/ 71581 h 315913"/>
                  <a:gd name="connsiteX76" fmla="*/ 201468 w 331788"/>
                  <a:gd name="connsiteY76" fmla="*/ 65087 h 315913"/>
                  <a:gd name="connsiteX77" fmla="*/ 128732 w 331788"/>
                  <a:gd name="connsiteY77" fmla="*/ 65087 h 315913"/>
                  <a:gd name="connsiteX78" fmla="*/ 122238 w 331788"/>
                  <a:gd name="connsiteY78" fmla="*/ 71581 h 315913"/>
                  <a:gd name="connsiteX79" fmla="*/ 122238 w 331788"/>
                  <a:gd name="connsiteY79" fmla="*/ 100157 h 315913"/>
                  <a:gd name="connsiteX80" fmla="*/ 128732 w 331788"/>
                  <a:gd name="connsiteY80" fmla="*/ 107950 h 315913"/>
                  <a:gd name="connsiteX81" fmla="*/ 136526 w 331788"/>
                  <a:gd name="connsiteY81" fmla="*/ 100157 h 315913"/>
                  <a:gd name="connsiteX82" fmla="*/ 136526 w 331788"/>
                  <a:gd name="connsiteY82" fmla="*/ 71581 h 315913"/>
                  <a:gd name="connsiteX83" fmla="*/ 128732 w 331788"/>
                  <a:gd name="connsiteY83" fmla="*/ 65087 h 315913"/>
                  <a:gd name="connsiteX84" fmla="*/ 101456 w 331788"/>
                  <a:gd name="connsiteY84" fmla="*/ 65087 h 315913"/>
                  <a:gd name="connsiteX85" fmla="*/ 93663 w 331788"/>
                  <a:gd name="connsiteY85" fmla="*/ 71581 h 315913"/>
                  <a:gd name="connsiteX86" fmla="*/ 93663 w 331788"/>
                  <a:gd name="connsiteY86" fmla="*/ 100157 h 315913"/>
                  <a:gd name="connsiteX87" fmla="*/ 101456 w 331788"/>
                  <a:gd name="connsiteY87" fmla="*/ 107950 h 315913"/>
                  <a:gd name="connsiteX88" fmla="*/ 107951 w 331788"/>
                  <a:gd name="connsiteY88" fmla="*/ 100157 h 315913"/>
                  <a:gd name="connsiteX89" fmla="*/ 107951 w 331788"/>
                  <a:gd name="connsiteY89" fmla="*/ 71581 h 315913"/>
                  <a:gd name="connsiteX90" fmla="*/ 101456 w 331788"/>
                  <a:gd name="connsiteY90" fmla="*/ 65087 h 315913"/>
                  <a:gd name="connsiteX91" fmla="*/ 72881 w 331788"/>
                  <a:gd name="connsiteY91" fmla="*/ 65087 h 315913"/>
                  <a:gd name="connsiteX92" fmla="*/ 65088 w 331788"/>
                  <a:gd name="connsiteY92" fmla="*/ 71581 h 315913"/>
                  <a:gd name="connsiteX93" fmla="*/ 65088 w 331788"/>
                  <a:gd name="connsiteY93" fmla="*/ 100157 h 315913"/>
                  <a:gd name="connsiteX94" fmla="*/ 72881 w 331788"/>
                  <a:gd name="connsiteY94" fmla="*/ 107950 h 315913"/>
                  <a:gd name="connsiteX95" fmla="*/ 79376 w 331788"/>
                  <a:gd name="connsiteY95" fmla="*/ 100157 h 315913"/>
                  <a:gd name="connsiteX96" fmla="*/ 79376 w 331788"/>
                  <a:gd name="connsiteY96" fmla="*/ 71581 h 315913"/>
                  <a:gd name="connsiteX97" fmla="*/ 72881 w 331788"/>
                  <a:gd name="connsiteY97" fmla="*/ 65087 h 315913"/>
                  <a:gd name="connsiteX98" fmla="*/ 107950 w 331788"/>
                  <a:gd name="connsiteY98" fmla="*/ 14287 h 315913"/>
                  <a:gd name="connsiteX99" fmla="*/ 107950 w 331788"/>
                  <a:gd name="connsiteY99" fmla="*/ 28575 h 315913"/>
                  <a:gd name="connsiteX100" fmla="*/ 223838 w 331788"/>
                  <a:gd name="connsiteY100" fmla="*/ 28575 h 315913"/>
                  <a:gd name="connsiteX101" fmla="*/ 223838 w 331788"/>
                  <a:gd name="connsiteY101" fmla="*/ 14287 h 315913"/>
                  <a:gd name="connsiteX102" fmla="*/ 64802 w 331788"/>
                  <a:gd name="connsiteY102" fmla="*/ 0 h 315913"/>
                  <a:gd name="connsiteX103" fmla="*/ 266986 w 331788"/>
                  <a:gd name="connsiteY103" fmla="*/ 0 h 315913"/>
                  <a:gd name="connsiteX104" fmla="*/ 273466 w 331788"/>
                  <a:gd name="connsiteY104" fmla="*/ 6474 h 315913"/>
                  <a:gd name="connsiteX105" fmla="*/ 266986 w 331788"/>
                  <a:gd name="connsiteY105" fmla="*/ 14242 h 315913"/>
                  <a:gd name="connsiteX106" fmla="*/ 238472 w 331788"/>
                  <a:gd name="connsiteY106" fmla="*/ 14242 h 315913"/>
                  <a:gd name="connsiteX107" fmla="*/ 238472 w 331788"/>
                  <a:gd name="connsiteY107" fmla="*/ 28484 h 315913"/>
                  <a:gd name="connsiteX108" fmla="*/ 303275 w 331788"/>
                  <a:gd name="connsiteY108" fmla="*/ 28484 h 315913"/>
                  <a:gd name="connsiteX109" fmla="*/ 309755 w 331788"/>
                  <a:gd name="connsiteY109" fmla="*/ 34958 h 315913"/>
                  <a:gd name="connsiteX110" fmla="*/ 309755 w 331788"/>
                  <a:gd name="connsiteY110" fmla="*/ 301671 h 315913"/>
                  <a:gd name="connsiteX111" fmla="*/ 324012 w 331788"/>
                  <a:gd name="connsiteY111" fmla="*/ 301671 h 315913"/>
                  <a:gd name="connsiteX112" fmla="*/ 331788 w 331788"/>
                  <a:gd name="connsiteY112" fmla="*/ 309439 h 315913"/>
                  <a:gd name="connsiteX113" fmla="*/ 324012 w 331788"/>
                  <a:gd name="connsiteY113" fmla="*/ 315913 h 315913"/>
                  <a:gd name="connsiteX114" fmla="*/ 7776 w 331788"/>
                  <a:gd name="connsiteY114" fmla="*/ 315913 h 315913"/>
                  <a:gd name="connsiteX115" fmla="*/ 0 w 331788"/>
                  <a:gd name="connsiteY115" fmla="*/ 309439 h 315913"/>
                  <a:gd name="connsiteX116" fmla="*/ 7776 w 331788"/>
                  <a:gd name="connsiteY116" fmla="*/ 301671 h 315913"/>
                  <a:gd name="connsiteX117" fmla="*/ 22033 w 331788"/>
                  <a:gd name="connsiteY117" fmla="*/ 301671 h 315913"/>
                  <a:gd name="connsiteX118" fmla="*/ 22033 w 331788"/>
                  <a:gd name="connsiteY118" fmla="*/ 34958 h 315913"/>
                  <a:gd name="connsiteX119" fmla="*/ 28513 w 331788"/>
                  <a:gd name="connsiteY119" fmla="*/ 28484 h 315913"/>
                  <a:gd name="connsiteX120" fmla="*/ 93315 w 331788"/>
                  <a:gd name="connsiteY120" fmla="*/ 28484 h 315913"/>
                  <a:gd name="connsiteX121" fmla="*/ 93315 w 331788"/>
                  <a:gd name="connsiteY121" fmla="*/ 14242 h 315913"/>
                  <a:gd name="connsiteX122" fmla="*/ 64802 w 331788"/>
                  <a:gd name="connsiteY122" fmla="*/ 14242 h 315913"/>
                  <a:gd name="connsiteX123" fmla="*/ 58322 w 331788"/>
                  <a:gd name="connsiteY123" fmla="*/ 6474 h 315913"/>
                  <a:gd name="connsiteX124" fmla="*/ 64802 w 331788"/>
                  <a:gd name="connsiteY124" fmla="*/ 0 h 31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31788" h="315913">
                    <a:moveTo>
                      <a:pt x="101402" y="200025"/>
                    </a:moveTo>
                    <a:cubicBezTo>
                      <a:pt x="97532" y="200025"/>
                      <a:pt x="93663" y="203933"/>
                      <a:pt x="93663" y="207840"/>
                    </a:cubicBezTo>
                    <a:cubicBezTo>
                      <a:pt x="93663" y="207840"/>
                      <a:pt x="93663" y="207840"/>
                      <a:pt x="93663" y="301625"/>
                    </a:cubicBezTo>
                    <a:cubicBezTo>
                      <a:pt x="93663" y="301625"/>
                      <a:pt x="93663" y="301625"/>
                      <a:pt x="137518" y="301625"/>
                    </a:cubicBezTo>
                    <a:cubicBezTo>
                      <a:pt x="137518" y="301625"/>
                      <a:pt x="137518" y="301625"/>
                      <a:pt x="137518" y="250825"/>
                    </a:cubicBezTo>
                    <a:cubicBezTo>
                      <a:pt x="137518" y="246917"/>
                      <a:pt x="140097" y="244312"/>
                      <a:pt x="143967" y="244312"/>
                    </a:cubicBezTo>
                    <a:cubicBezTo>
                      <a:pt x="143967" y="244312"/>
                      <a:pt x="143967" y="244312"/>
                      <a:pt x="187822" y="244312"/>
                    </a:cubicBezTo>
                    <a:cubicBezTo>
                      <a:pt x="191691" y="244312"/>
                      <a:pt x="194271" y="246917"/>
                      <a:pt x="194271" y="250825"/>
                    </a:cubicBezTo>
                    <a:cubicBezTo>
                      <a:pt x="194271" y="250825"/>
                      <a:pt x="194271" y="250825"/>
                      <a:pt x="194271" y="301625"/>
                    </a:cubicBezTo>
                    <a:cubicBezTo>
                      <a:pt x="194271" y="301625"/>
                      <a:pt x="194271" y="301625"/>
                      <a:pt x="230387" y="301625"/>
                    </a:cubicBezTo>
                    <a:cubicBezTo>
                      <a:pt x="234256" y="301625"/>
                      <a:pt x="238126" y="299020"/>
                      <a:pt x="238126" y="295112"/>
                    </a:cubicBezTo>
                    <a:lnTo>
                      <a:pt x="238126" y="207840"/>
                    </a:lnTo>
                    <a:cubicBezTo>
                      <a:pt x="238126" y="203933"/>
                      <a:pt x="234256" y="200025"/>
                      <a:pt x="230387" y="200025"/>
                    </a:cubicBezTo>
                    <a:cubicBezTo>
                      <a:pt x="230387" y="200025"/>
                      <a:pt x="230387" y="200025"/>
                      <a:pt x="101402" y="200025"/>
                    </a:cubicBezTo>
                    <a:close/>
                    <a:moveTo>
                      <a:pt x="258908" y="122237"/>
                    </a:moveTo>
                    <a:cubicBezTo>
                      <a:pt x="255011" y="122237"/>
                      <a:pt x="252413" y="124758"/>
                      <a:pt x="252413" y="129801"/>
                    </a:cubicBezTo>
                    <a:cubicBezTo>
                      <a:pt x="252413" y="129801"/>
                      <a:pt x="252413" y="129801"/>
                      <a:pt x="252413" y="157536"/>
                    </a:cubicBezTo>
                    <a:cubicBezTo>
                      <a:pt x="252413" y="161318"/>
                      <a:pt x="255011" y="165100"/>
                      <a:pt x="258908" y="165100"/>
                    </a:cubicBezTo>
                    <a:cubicBezTo>
                      <a:pt x="264103" y="165100"/>
                      <a:pt x="266701" y="161318"/>
                      <a:pt x="266701" y="157536"/>
                    </a:cubicBezTo>
                    <a:lnTo>
                      <a:pt x="266701" y="129801"/>
                    </a:lnTo>
                    <a:cubicBezTo>
                      <a:pt x="266701" y="124758"/>
                      <a:pt x="264103" y="122237"/>
                      <a:pt x="258908" y="122237"/>
                    </a:cubicBezTo>
                    <a:close/>
                    <a:moveTo>
                      <a:pt x="230332" y="122237"/>
                    </a:moveTo>
                    <a:cubicBezTo>
                      <a:pt x="226436" y="122237"/>
                      <a:pt x="223838" y="124758"/>
                      <a:pt x="223838" y="129801"/>
                    </a:cubicBezTo>
                    <a:cubicBezTo>
                      <a:pt x="223838" y="129801"/>
                      <a:pt x="223838" y="129801"/>
                      <a:pt x="223838" y="157536"/>
                    </a:cubicBezTo>
                    <a:cubicBezTo>
                      <a:pt x="223838" y="161318"/>
                      <a:pt x="226436" y="165100"/>
                      <a:pt x="230332" y="165100"/>
                    </a:cubicBezTo>
                    <a:cubicBezTo>
                      <a:pt x="234229" y="165100"/>
                      <a:pt x="238126" y="161318"/>
                      <a:pt x="238126" y="157536"/>
                    </a:cubicBezTo>
                    <a:lnTo>
                      <a:pt x="238126" y="129801"/>
                    </a:lnTo>
                    <a:cubicBezTo>
                      <a:pt x="238126" y="124758"/>
                      <a:pt x="234229" y="122237"/>
                      <a:pt x="230332" y="122237"/>
                    </a:cubicBezTo>
                    <a:close/>
                    <a:moveTo>
                      <a:pt x="201468" y="122237"/>
                    </a:moveTo>
                    <a:cubicBezTo>
                      <a:pt x="196273" y="122237"/>
                      <a:pt x="193675" y="124758"/>
                      <a:pt x="193675" y="129801"/>
                    </a:cubicBezTo>
                    <a:cubicBezTo>
                      <a:pt x="193675" y="129801"/>
                      <a:pt x="193675" y="129801"/>
                      <a:pt x="193675" y="157536"/>
                    </a:cubicBezTo>
                    <a:cubicBezTo>
                      <a:pt x="193675" y="161318"/>
                      <a:pt x="196273" y="165100"/>
                      <a:pt x="201468" y="165100"/>
                    </a:cubicBezTo>
                    <a:cubicBezTo>
                      <a:pt x="205365" y="165100"/>
                      <a:pt x="207963" y="161318"/>
                      <a:pt x="207963" y="157536"/>
                    </a:cubicBezTo>
                    <a:cubicBezTo>
                      <a:pt x="207963" y="157536"/>
                      <a:pt x="207963" y="157536"/>
                      <a:pt x="207963" y="129801"/>
                    </a:cubicBezTo>
                    <a:cubicBezTo>
                      <a:pt x="207963" y="124758"/>
                      <a:pt x="205365" y="122237"/>
                      <a:pt x="201468" y="122237"/>
                    </a:cubicBezTo>
                    <a:close/>
                    <a:moveTo>
                      <a:pt x="128732" y="122237"/>
                    </a:moveTo>
                    <a:cubicBezTo>
                      <a:pt x="124836" y="122237"/>
                      <a:pt x="122238" y="124758"/>
                      <a:pt x="122238" y="129801"/>
                    </a:cubicBezTo>
                    <a:cubicBezTo>
                      <a:pt x="122238" y="129801"/>
                      <a:pt x="122238" y="129801"/>
                      <a:pt x="122238" y="157536"/>
                    </a:cubicBezTo>
                    <a:cubicBezTo>
                      <a:pt x="122238" y="161318"/>
                      <a:pt x="124836" y="165100"/>
                      <a:pt x="128732" y="165100"/>
                    </a:cubicBezTo>
                    <a:cubicBezTo>
                      <a:pt x="133928" y="165100"/>
                      <a:pt x="136526" y="161318"/>
                      <a:pt x="136526" y="157536"/>
                    </a:cubicBezTo>
                    <a:cubicBezTo>
                      <a:pt x="136526" y="157536"/>
                      <a:pt x="136526" y="157536"/>
                      <a:pt x="136526" y="129801"/>
                    </a:cubicBezTo>
                    <a:cubicBezTo>
                      <a:pt x="136526" y="124758"/>
                      <a:pt x="133928" y="122237"/>
                      <a:pt x="128732" y="122237"/>
                    </a:cubicBezTo>
                    <a:close/>
                    <a:moveTo>
                      <a:pt x="101456" y="122237"/>
                    </a:moveTo>
                    <a:cubicBezTo>
                      <a:pt x="97559" y="122237"/>
                      <a:pt x="93663" y="124758"/>
                      <a:pt x="93663" y="129801"/>
                    </a:cubicBezTo>
                    <a:lnTo>
                      <a:pt x="93663" y="157536"/>
                    </a:lnTo>
                    <a:cubicBezTo>
                      <a:pt x="93663" y="161318"/>
                      <a:pt x="97559" y="165100"/>
                      <a:pt x="101456" y="165100"/>
                    </a:cubicBezTo>
                    <a:cubicBezTo>
                      <a:pt x="105353" y="165100"/>
                      <a:pt x="107951" y="161318"/>
                      <a:pt x="107951" y="157536"/>
                    </a:cubicBezTo>
                    <a:cubicBezTo>
                      <a:pt x="107951" y="157536"/>
                      <a:pt x="107951" y="157536"/>
                      <a:pt x="107951" y="129801"/>
                    </a:cubicBezTo>
                    <a:cubicBezTo>
                      <a:pt x="107951" y="124758"/>
                      <a:pt x="105353" y="122237"/>
                      <a:pt x="101456" y="122237"/>
                    </a:cubicBezTo>
                    <a:close/>
                    <a:moveTo>
                      <a:pt x="72881" y="122237"/>
                    </a:moveTo>
                    <a:cubicBezTo>
                      <a:pt x="67686" y="122237"/>
                      <a:pt x="65088" y="124758"/>
                      <a:pt x="65088" y="129801"/>
                    </a:cubicBezTo>
                    <a:cubicBezTo>
                      <a:pt x="65088" y="129801"/>
                      <a:pt x="65088" y="129801"/>
                      <a:pt x="65088" y="157536"/>
                    </a:cubicBezTo>
                    <a:cubicBezTo>
                      <a:pt x="65088" y="161318"/>
                      <a:pt x="67686" y="165100"/>
                      <a:pt x="72881" y="165100"/>
                    </a:cubicBezTo>
                    <a:cubicBezTo>
                      <a:pt x="76778" y="165100"/>
                      <a:pt x="79376" y="161318"/>
                      <a:pt x="79376" y="157536"/>
                    </a:cubicBezTo>
                    <a:lnTo>
                      <a:pt x="79376" y="129801"/>
                    </a:lnTo>
                    <a:cubicBezTo>
                      <a:pt x="79376" y="124758"/>
                      <a:pt x="76778" y="122237"/>
                      <a:pt x="72881" y="122237"/>
                    </a:cubicBezTo>
                    <a:close/>
                    <a:moveTo>
                      <a:pt x="258908" y="65087"/>
                    </a:moveTo>
                    <a:cubicBezTo>
                      <a:pt x="255011" y="65087"/>
                      <a:pt x="252413" y="67685"/>
                      <a:pt x="252413" y="71581"/>
                    </a:cubicBezTo>
                    <a:cubicBezTo>
                      <a:pt x="252413" y="71581"/>
                      <a:pt x="252413" y="71581"/>
                      <a:pt x="252413" y="100157"/>
                    </a:cubicBezTo>
                    <a:cubicBezTo>
                      <a:pt x="252413" y="105352"/>
                      <a:pt x="255011" y="107950"/>
                      <a:pt x="258908" y="107950"/>
                    </a:cubicBezTo>
                    <a:cubicBezTo>
                      <a:pt x="264103" y="107950"/>
                      <a:pt x="266701" y="105352"/>
                      <a:pt x="266701" y="100157"/>
                    </a:cubicBezTo>
                    <a:lnTo>
                      <a:pt x="266701" y="71581"/>
                    </a:lnTo>
                    <a:cubicBezTo>
                      <a:pt x="266701" y="67685"/>
                      <a:pt x="264103" y="65087"/>
                      <a:pt x="258908" y="65087"/>
                    </a:cubicBezTo>
                    <a:close/>
                    <a:moveTo>
                      <a:pt x="230332" y="65087"/>
                    </a:moveTo>
                    <a:cubicBezTo>
                      <a:pt x="226436" y="65087"/>
                      <a:pt x="223838" y="67685"/>
                      <a:pt x="223838" y="71581"/>
                    </a:cubicBezTo>
                    <a:cubicBezTo>
                      <a:pt x="223838" y="71581"/>
                      <a:pt x="223838" y="71581"/>
                      <a:pt x="223838" y="100157"/>
                    </a:cubicBezTo>
                    <a:cubicBezTo>
                      <a:pt x="223838" y="105352"/>
                      <a:pt x="226436" y="107950"/>
                      <a:pt x="230332" y="107950"/>
                    </a:cubicBezTo>
                    <a:cubicBezTo>
                      <a:pt x="234229" y="107950"/>
                      <a:pt x="238126" y="105352"/>
                      <a:pt x="238126" y="100157"/>
                    </a:cubicBezTo>
                    <a:lnTo>
                      <a:pt x="238126" y="71581"/>
                    </a:lnTo>
                    <a:cubicBezTo>
                      <a:pt x="238126" y="67685"/>
                      <a:pt x="234229" y="65087"/>
                      <a:pt x="230332" y="65087"/>
                    </a:cubicBezTo>
                    <a:close/>
                    <a:moveTo>
                      <a:pt x="201468" y="65087"/>
                    </a:moveTo>
                    <a:cubicBezTo>
                      <a:pt x="196273" y="65087"/>
                      <a:pt x="193675" y="67685"/>
                      <a:pt x="193675" y="71581"/>
                    </a:cubicBezTo>
                    <a:cubicBezTo>
                      <a:pt x="193675" y="71581"/>
                      <a:pt x="193675" y="71581"/>
                      <a:pt x="193675" y="100157"/>
                    </a:cubicBezTo>
                    <a:cubicBezTo>
                      <a:pt x="193675" y="105352"/>
                      <a:pt x="196273" y="107950"/>
                      <a:pt x="201468" y="107950"/>
                    </a:cubicBezTo>
                    <a:cubicBezTo>
                      <a:pt x="205365" y="107950"/>
                      <a:pt x="207963" y="105352"/>
                      <a:pt x="207963" y="100157"/>
                    </a:cubicBezTo>
                    <a:cubicBezTo>
                      <a:pt x="207963" y="100157"/>
                      <a:pt x="207963" y="100157"/>
                      <a:pt x="207963" y="71581"/>
                    </a:cubicBezTo>
                    <a:cubicBezTo>
                      <a:pt x="207963" y="67685"/>
                      <a:pt x="205365" y="65087"/>
                      <a:pt x="201468" y="65087"/>
                    </a:cubicBezTo>
                    <a:close/>
                    <a:moveTo>
                      <a:pt x="128732" y="65087"/>
                    </a:moveTo>
                    <a:cubicBezTo>
                      <a:pt x="124836" y="65087"/>
                      <a:pt x="122238" y="67685"/>
                      <a:pt x="122238" y="71581"/>
                    </a:cubicBezTo>
                    <a:cubicBezTo>
                      <a:pt x="122238" y="71581"/>
                      <a:pt x="122238" y="71581"/>
                      <a:pt x="122238" y="100157"/>
                    </a:cubicBezTo>
                    <a:cubicBezTo>
                      <a:pt x="122238" y="105352"/>
                      <a:pt x="124836" y="107950"/>
                      <a:pt x="128732" y="107950"/>
                    </a:cubicBezTo>
                    <a:cubicBezTo>
                      <a:pt x="133928" y="107950"/>
                      <a:pt x="136526" y="105352"/>
                      <a:pt x="136526" y="100157"/>
                    </a:cubicBezTo>
                    <a:cubicBezTo>
                      <a:pt x="136526" y="100157"/>
                      <a:pt x="136526" y="100157"/>
                      <a:pt x="136526" y="71581"/>
                    </a:cubicBezTo>
                    <a:cubicBezTo>
                      <a:pt x="136526" y="67685"/>
                      <a:pt x="133928" y="65087"/>
                      <a:pt x="128732" y="65087"/>
                    </a:cubicBezTo>
                    <a:close/>
                    <a:moveTo>
                      <a:pt x="101456" y="65087"/>
                    </a:moveTo>
                    <a:cubicBezTo>
                      <a:pt x="97559" y="65087"/>
                      <a:pt x="93663" y="67685"/>
                      <a:pt x="93663" y="71581"/>
                    </a:cubicBezTo>
                    <a:lnTo>
                      <a:pt x="93663" y="100157"/>
                    </a:lnTo>
                    <a:cubicBezTo>
                      <a:pt x="93663" y="105352"/>
                      <a:pt x="97559" y="107950"/>
                      <a:pt x="101456" y="107950"/>
                    </a:cubicBezTo>
                    <a:cubicBezTo>
                      <a:pt x="105353" y="107950"/>
                      <a:pt x="107951" y="105352"/>
                      <a:pt x="107951" y="100157"/>
                    </a:cubicBezTo>
                    <a:cubicBezTo>
                      <a:pt x="107951" y="100157"/>
                      <a:pt x="107951" y="100157"/>
                      <a:pt x="107951" y="71581"/>
                    </a:cubicBezTo>
                    <a:cubicBezTo>
                      <a:pt x="107951" y="67685"/>
                      <a:pt x="105353" y="65087"/>
                      <a:pt x="101456" y="65087"/>
                    </a:cubicBezTo>
                    <a:close/>
                    <a:moveTo>
                      <a:pt x="72881" y="65087"/>
                    </a:moveTo>
                    <a:cubicBezTo>
                      <a:pt x="67686" y="65087"/>
                      <a:pt x="65088" y="67685"/>
                      <a:pt x="65088" y="71581"/>
                    </a:cubicBezTo>
                    <a:cubicBezTo>
                      <a:pt x="65088" y="71581"/>
                      <a:pt x="65088" y="71581"/>
                      <a:pt x="65088" y="100157"/>
                    </a:cubicBezTo>
                    <a:cubicBezTo>
                      <a:pt x="65088" y="105352"/>
                      <a:pt x="67686" y="107950"/>
                      <a:pt x="72881" y="107950"/>
                    </a:cubicBezTo>
                    <a:cubicBezTo>
                      <a:pt x="76778" y="107950"/>
                      <a:pt x="79376" y="105352"/>
                      <a:pt x="79376" y="100157"/>
                    </a:cubicBezTo>
                    <a:lnTo>
                      <a:pt x="79376" y="71581"/>
                    </a:lnTo>
                    <a:cubicBezTo>
                      <a:pt x="79376" y="67685"/>
                      <a:pt x="76778" y="65087"/>
                      <a:pt x="72881" y="65087"/>
                    </a:cubicBezTo>
                    <a:close/>
                    <a:moveTo>
                      <a:pt x="107950" y="14287"/>
                    </a:moveTo>
                    <a:lnTo>
                      <a:pt x="107950" y="28575"/>
                    </a:lnTo>
                    <a:lnTo>
                      <a:pt x="223838" y="28575"/>
                    </a:lnTo>
                    <a:lnTo>
                      <a:pt x="223838" y="14287"/>
                    </a:lnTo>
                    <a:close/>
                    <a:moveTo>
                      <a:pt x="64802" y="0"/>
                    </a:moveTo>
                    <a:cubicBezTo>
                      <a:pt x="64802" y="0"/>
                      <a:pt x="64802" y="0"/>
                      <a:pt x="266986" y="0"/>
                    </a:cubicBezTo>
                    <a:cubicBezTo>
                      <a:pt x="270874" y="0"/>
                      <a:pt x="273466" y="2589"/>
                      <a:pt x="273466" y="6474"/>
                    </a:cubicBezTo>
                    <a:cubicBezTo>
                      <a:pt x="273466" y="10358"/>
                      <a:pt x="270874" y="14242"/>
                      <a:pt x="266986" y="14242"/>
                    </a:cubicBezTo>
                    <a:cubicBezTo>
                      <a:pt x="266986" y="14242"/>
                      <a:pt x="266986" y="14242"/>
                      <a:pt x="238472" y="14242"/>
                    </a:cubicBezTo>
                    <a:cubicBezTo>
                      <a:pt x="238472" y="14242"/>
                      <a:pt x="238472" y="14242"/>
                      <a:pt x="238472" y="28484"/>
                    </a:cubicBezTo>
                    <a:cubicBezTo>
                      <a:pt x="238472" y="28484"/>
                      <a:pt x="238472" y="28484"/>
                      <a:pt x="303275" y="28484"/>
                    </a:cubicBezTo>
                    <a:cubicBezTo>
                      <a:pt x="307163" y="28484"/>
                      <a:pt x="309755" y="31073"/>
                      <a:pt x="309755" y="34958"/>
                    </a:cubicBezTo>
                    <a:cubicBezTo>
                      <a:pt x="309755" y="34958"/>
                      <a:pt x="309755" y="34958"/>
                      <a:pt x="309755" y="301671"/>
                    </a:cubicBezTo>
                    <a:cubicBezTo>
                      <a:pt x="309755" y="301671"/>
                      <a:pt x="309755" y="301671"/>
                      <a:pt x="324012" y="301671"/>
                    </a:cubicBezTo>
                    <a:cubicBezTo>
                      <a:pt x="329196" y="301671"/>
                      <a:pt x="331788" y="305555"/>
                      <a:pt x="331788" y="309439"/>
                    </a:cubicBezTo>
                    <a:cubicBezTo>
                      <a:pt x="331788" y="313324"/>
                      <a:pt x="329196" y="315913"/>
                      <a:pt x="324012" y="315913"/>
                    </a:cubicBezTo>
                    <a:cubicBezTo>
                      <a:pt x="324012" y="315913"/>
                      <a:pt x="324012" y="315913"/>
                      <a:pt x="7776" y="315913"/>
                    </a:cubicBezTo>
                    <a:cubicBezTo>
                      <a:pt x="2592" y="315913"/>
                      <a:pt x="0" y="313324"/>
                      <a:pt x="0" y="309439"/>
                    </a:cubicBezTo>
                    <a:cubicBezTo>
                      <a:pt x="0" y="305555"/>
                      <a:pt x="2592" y="301671"/>
                      <a:pt x="7776" y="301671"/>
                    </a:cubicBezTo>
                    <a:cubicBezTo>
                      <a:pt x="7776" y="301671"/>
                      <a:pt x="7776" y="301671"/>
                      <a:pt x="22033" y="301671"/>
                    </a:cubicBezTo>
                    <a:cubicBezTo>
                      <a:pt x="22033" y="301671"/>
                      <a:pt x="22033" y="301671"/>
                      <a:pt x="22033" y="34958"/>
                    </a:cubicBezTo>
                    <a:cubicBezTo>
                      <a:pt x="22033" y="31073"/>
                      <a:pt x="24625" y="28484"/>
                      <a:pt x="28513" y="28484"/>
                    </a:cubicBezTo>
                    <a:cubicBezTo>
                      <a:pt x="28513" y="28484"/>
                      <a:pt x="28513" y="28484"/>
                      <a:pt x="93315" y="28484"/>
                    </a:cubicBezTo>
                    <a:cubicBezTo>
                      <a:pt x="93315" y="28484"/>
                      <a:pt x="93315" y="28484"/>
                      <a:pt x="93315" y="14242"/>
                    </a:cubicBezTo>
                    <a:cubicBezTo>
                      <a:pt x="93315" y="14242"/>
                      <a:pt x="93315" y="14242"/>
                      <a:pt x="64802" y="14242"/>
                    </a:cubicBezTo>
                    <a:cubicBezTo>
                      <a:pt x="60914" y="14242"/>
                      <a:pt x="58322" y="10358"/>
                      <a:pt x="58322" y="6474"/>
                    </a:cubicBezTo>
                    <a:cubicBezTo>
                      <a:pt x="58322" y="2589"/>
                      <a:pt x="60914" y="0"/>
                      <a:pt x="6480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1" name="îṥļîḑé-任意多边形: 形状 56" title="eESxyZhHeg"/>
              <p:cNvSpPr>
                <a:spLocks/>
              </p:cNvSpPr>
              <p:nvPr/>
            </p:nvSpPr>
            <p:spPr bwMode="auto">
              <a:xfrm>
                <a:off x="6877706" y="4469270"/>
                <a:ext cx="490011" cy="617588"/>
              </a:xfrm>
              <a:custGeom>
                <a:avLst/>
                <a:gdLst>
                  <a:gd name="connsiteX0" fmla="*/ 179388 w 268288"/>
                  <a:gd name="connsiteY0" fmla="*/ 166688 h 338138"/>
                  <a:gd name="connsiteX1" fmla="*/ 203200 w 268288"/>
                  <a:gd name="connsiteY1" fmla="*/ 190443 h 338138"/>
                  <a:gd name="connsiteX2" fmla="*/ 203200 w 268288"/>
                  <a:gd name="connsiteY2" fmla="*/ 252471 h 338138"/>
                  <a:gd name="connsiteX3" fmla="*/ 179388 w 268288"/>
                  <a:gd name="connsiteY3" fmla="*/ 276226 h 338138"/>
                  <a:gd name="connsiteX4" fmla="*/ 155575 w 268288"/>
                  <a:gd name="connsiteY4" fmla="*/ 252471 h 338138"/>
                  <a:gd name="connsiteX5" fmla="*/ 155575 w 268288"/>
                  <a:gd name="connsiteY5" fmla="*/ 190443 h 338138"/>
                  <a:gd name="connsiteX6" fmla="*/ 179388 w 268288"/>
                  <a:gd name="connsiteY6" fmla="*/ 166688 h 338138"/>
                  <a:gd name="connsiteX7" fmla="*/ 179388 w 268288"/>
                  <a:gd name="connsiteY7" fmla="*/ 150813 h 338138"/>
                  <a:gd name="connsiteX8" fmla="*/ 139700 w 268288"/>
                  <a:gd name="connsiteY8" fmla="*/ 190427 h 338138"/>
                  <a:gd name="connsiteX9" fmla="*/ 139700 w 268288"/>
                  <a:gd name="connsiteY9" fmla="*/ 252488 h 338138"/>
                  <a:gd name="connsiteX10" fmla="*/ 179388 w 268288"/>
                  <a:gd name="connsiteY10" fmla="*/ 292101 h 338138"/>
                  <a:gd name="connsiteX11" fmla="*/ 219075 w 268288"/>
                  <a:gd name="connsiteY11" fmla="*/ 252488 h 338138"/>
                  <a:gd name="connsiteX12" fmla="*/ 219075 w 268288"/>
                  <a:gd name="connsiteY12" fmla="*/ 190427 h 338138"/>
                  <a:gd name="connsiteX13" fmla="*/ 179388 w 268288"/>
                  <a:gd name="connsiteY13" fmla="*/ 150813 h 338138"/>
                  <a:gd name="connsiteX14" fmla="*/ 57120 w 268288"/>
                  <a:gd name="connsiteY14" fmla="*/ 150813 h 338138"/>
                  <a:gd name="connsiteX15" fmla="*/ 49212 w 268288"/>
                  <a:gd name="connsiteY15" fmla="*/ 158705 h 338138"/>
                  <a:gd name="connsiteX16" fmla="*/ 57120 w 268288"/>
                  <a:gd name="connsiteY16" fmla="*/ 166597 h 338138"/>
                  <a:gd name="connsiteX17" fmla="*/ 80842 w 268288"/>
                  <a:gd name="connsiteY17" fmla="*/ 166597 h 338138"/>
                  <a:gd name="connsiteX18" fmla="*/ 103247 w 268288"/>
                  <a:gd name="connsiteY18" fmla="*/ 188959 h 338138"/>
                  <a:gd name="connsiteX19" fmla="*/ 103247 w 268288"/>
                  <a:gd name="connsiteY19" fmla="*/ 190274 h 338138"/>
                  <a:gd name="connsiteX20" fmla="*/ 80842 w 268288"/>
                  <a:gd name="connsiteY20" fmla="*/ 212635 h 338138"/>
                  <a:gd name="connsiteX21" fmla="*/ 57120 w 268288"/>
                  <a:gd name="connsiteY21" fmla="*/ 212635 h 338138"/>
                  <a:gd name="connsiteX22" fmla="*/ 49212 w 268288"/>
                  <a:gd name="connsiteY22" fmla="*/ 220527 h 338138"/>
                  <a:gd name="connsiteX23" fmla="*/ 57120 w 268288"/>
                  <a:gd name="connsiteY23" fmla="*/ 228419 h 338138"/>
                  <a:gd name="connsiteX24" fmla="*/ 80842 w 268288"/>
                  <a:gd name="connsiteY24" fmla="*/ 228419 h 338138"/>
                  <a:gd name="connsiteX25" fmla="*/ 103247 w 268288"/>
                  <a:gd name="connsiteY25" fmla="*/ 250781 h 338138"/>
                  <a:gd name="connsiteX26" fmla="*/ 80842 w 268288"/>
                  <a:gd name="connsiteY26" fmla="*/ 273142 h 338138"/>
                  <a:gd name="connsiteX27" fmla="*/ 57120 w 268288"/>
                  <a:gd name="connsiteY27" fmla="*/ 273142 h 338138"/>
                  <a:gd name="connsiteX28" fmla="*/ 49212 w 268288"/>
                  <a:gd name="connsiteY28" fmla="*/ 281034 h 338138"/>
                  <a:gd name="connsiteX29" fmla="*/ 57120 w 268288"/>
                  <a:gd name="connsiteY29" fmla="*/ 288926 h 338138"/>
                  <a:gd name="connsiteX30" fmla="*/ 80842 w 268288"/>
                  <a:gd name="connsiteY30" fmla="*/ 288926 h 338138"/>
                  <a:gd name="connsiteX31" fmla="*/ 119062 w 268288"/>
                  <a:gd name="connsiteY31" fmla="*/ 250781 h 338138"/>
                  <a:gd name="connsiteX32" fmla="*/ 103247 w 268288"/>
                  <a:gd name="connsiteY32" fmla="*/ 220527 h 338138"/>
                  <a:gd name="connsiteX33" fmla="*/ 119062 w 268288"/>
                  <a:gd name="connsiteY33" fmla="*/ 190274 h 338138"/>
                  <a:gd name="connsiteX34" fmla="*/ 119062 w 268288"/>
                  <a:gd name="connsiteY34" fmla="*/ 188959 h 338138"/>
                  <a:gd name="connsiteX35" fmla="*/ 80842 w 268288"/>
                  <a:gd name="connsiteY35" fmla="*/ 150813 h 338138"/>
                  <a:gd name="connsiteX36" fmla="*/ 57120 w 268288"/>
                  <a:gd name="connsiteY36" fmla="*/ 150813 h 338138"/>
                  <a:gd name="connsiteX37" fmla="*/ 46099 w 268288"/>
                  <a:gd name="connsiteY37" fmla="*/ 47625 h 338138"/>
                  <a:gd name="connsiteX38" fmla="*/ 15875 w 268288"/>
                  <a:gd name="connsiteY38" fmla="*/ 79629 h 338138"/>
                  <a:gd name="connsiteX39" fmla="*/ 15875 w 268288"/>
                  <a:gd name="connsiteY39" fmla="*/ 114300 h 338138"/>
                  <a:gd name="connsiteX40" fmla="*/ 252413 w 268288"/>
                  <a:gd name="connsiteY40" fmla="*/ 114300 h 338138"/>
                  <a:gd name="connsiteX41" fmla="*/ 252413 w 268288"/>
                  <a:gd name="connsiteY41" fmla="*/ 79629 h 338138"/>
                  <a:gd name="connsiteX42" fmla="*/ 222189 w 268288"/>
                  <a:gd name="connsiteY42" fmla="*/ 47625 h 338138"/>
                  <a:gd name="connsiteX43" fmla="*/ 210362 w 268288"/>
                  <a:gd name="connsiteY43" fmla="*/ 47625 h 338138"/>
                  <a:gd name="connsiteX44" fmla="*/ 210362 w 268288"/>
                  <a:gd name="connsiteY44" fmla="*/ 71628 h 338138"/>
                  <a:gd name="connsiteX45" fmla="*/ 202477 w 268288"/>
                  <a:gd name="connsiteY45" fmla="*/ 79629 h 338138"/>
                  <a:gd name="connsiteX46" fmla="*/ 194593 w 268288"/>
                  <a:gd name="connsiteY46" fmla="*/ 71628 h 338138"/>
                  <a:gd name="connsiteX47" fmla="*/ 194593 w 268288"/>
                  <a:gd name="connsiteY47" fmla="*/ 47625 h 338138"/>
                  <a:gd name="connsiteX48" fmla="*/ 73696 w 268288"/>
                  <a:gd name="connsiteY48" fmla="*/ 47625 h 338138"/>
                  <a:gd name="connsiteX49" fmla="*/ 73696 w 268288"/>
                  <a:gd name="connsiteY49" fmla="*/ 71628 h 338138"/>
                  <a:gd name="connsiteX50" fmla="*/ 65811 w 268288"/>
                  <a:gd name="connsiteY50" fmla="*/ 79629 h 338138"/>
                  <a:gd name="connsiteX51" fmla="*/ 57926 w 268288"/>
                  <a:gd name="connsiteY51" fmla="*/ 71628 h 338138"/>
                  <a:gd name="connsiteX52" fmla="*/ 57926 w 268288"/>
                  <a:gd name="connsiteY52" fmla="*/ 47625 h 338138"/>
                  <a:gd name="connsiteX53" fmla="*/ 46099 w 268288"/>
                  <a:gd name="connsiteY53" fmla="*/ 47625 h 338138"/>
                  <a:gd name="connsiteX54" fmla="*/ 65757 w 268288"/>
                  <a:gd name="connsiteY54" fmla="*/ 0 h 338138"/>
                  <a:gd name="connsiteX55" fmla="*/ 73648 w 268288"/>
                  <a:gd name="connsiteY55" fmla="*/ 7925 h 338138"/>
                  <a:gd name="connsiteX56" fmla="*/ 73648 w 268288"/>
                  <a:gd name="connsiteY56" fmla="*/ 31700 h 338138"/>
                  <a:gd name="connsiteX57" fmla="*/ 194640 w 268288"/>
                  <a:gd name="connsiteY57" fmla="*/ 31700 h 338138"/>
                  <a:gd name="connsiteX58" fmla="*/ 194640 w 268288"/>
                  <a:gd name="connsiteY58" fmla="*/ 7925 h 338138"/>
                  <a:gd name="connsiteX59" fmla="*/ 202531 w 268288"/>
                  <a:gd name="connsiteY59" fmla="*/ 0 h 338138"/>
                  <a:gd name="connsiteX60" fmla="*/ 210422 w 268288"/>
                  <a:gd name="connsiteY60" fmla="*/ 7925 h 338138"/>
                  <a:gd name="connsiteX61" fmla="*/ 210422 w 268288"/>
                  <a:gd name="connsiteY61" fmla="*/ 31700 h 338138"/>
                  <a:gd name="connsiteX62" fmla="*/ 222258 w 268288"/>
                  <a:gd name="connsiteY62" fmla="*/ 31700 h 338138"/>
                  <a:gd name="connsiteX63" fmla="*/ 268288 w 268288"/>
                  <a:gd name="connsiteY63" fmla="*/ 79251 h 338138"/>
                  <a:gd name="connsiteX64" fmla="*/ 268288 w 268288"/>
                  <a:gd name="connsiteY64" fmla="*/ 290587 h 338138"/>
                  <a:gd name="connsiteX65" fmla="*/ 222258 w 268288"/>
                  <a:gd name="connsiteY65" fmla="*/ 338138 h 338138"/>
                  <a:gd name="connsiteX66" fmla="*/ 46030 w 268288"/>
                  <a:gd name="connsiteY66" fmla="*/ 338138 h 338138"/>
                  <a:gd name="connsiteX67" fmla="*/ 0 w 268288"/>
                  <a:gd name="connsiteY67" fmla="*/ 290587 h 338138"/>
                  <a:gd name="connsiteX68" fmla="*/ 0 w 268288"/>
                  <a:gd name="connsiteY68" fmla="*/ 79251 h 338138"/>
                  <a:gd name="connsiteX69" fmla="*/ 46030 w 268288"/>
                  <a:gd name="connsiteY69" fmla="*/ 31700 h 338138"/>
                  <a:gd name="connsiteX70" fmla="*/ 57866 w 268288"/>
                  <a:gd name="connsiteY70" fmla="*/ 31700 h 338138"/>
                  <a:gd name="connsiteX71" fmla="*/ 57866 w 268288"/>
                  <a:gd name="connsiteY71" fmla="*/ 7925 h 338138"/>
                  <a:gd name="connsiteX72" fmla="*/ 65757 w 268288"/>
                  <a:gd name="connsiteY72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68288" h="338138">
                    <a:moveTo>
                      <a:pt x="179388" y="166688"/>
                    </a:moveTo>
                    <a:cubicBezTo>
                      <a:pt x="192617" y="166688"/>
                      <a:pt x="203200" y="177246"/>
                      <a:pt x="203200" y="190443"/>
                    </a:cubicBezTo>
                    <a:cubicBezTo>
                      <a:pt x="203200" y="252471"/>
                      <a:pt x="203200" y="252471"/>
                      <a:pt x="203200" y="252471"/>
                    </a:cubicBezTo>
                    <a:cubicBezTo>
                      <a:pt x="203200" y="265668"/>
                      <a:pt x="192617" y="276226"/>
                      <a:pt x="179388" y="276226"/>
                    </a:cubicBezTo>
                    <a:cubicBezTo>
                      <a:pt x="166158" y="276226"/>
                      <a:pt x="155575" y="265668"/>
                      <a:pt x="155575" y="252471"/>
                    </a:cubicBezTo>
                    <a:cubicBezTo>
                      <a:pt x="155575" y="190443"/>
                      <a:pt x="155575" y="190443"/>
                      <a:pt x="155575" y="190443"/>
                    </a:cubicBezTo>
                    <a:cubicBezTo>
                      <a:pt x="155575" y="177246"/>
                      <a:pt x="166158" y="166688"/>
                      <a:pt x="179388" y="166688"/>
                    </a:cubicBezTo>
                    <a:close/>
                    <a:moveTo>
                      <a:pt x="179388" y="150813"/>
                    </a:moveTo>
                    <a:cubicBezTo>
                      <a:pt x="158221" y="150813"/>
                      <a:pt x="139700" y="169299"/>
                      <a:pt x="139700" y="190427"/>
                    </a:cubicBezTo>
                    <a:cubicBezTo>
                      <a:pt x="139700" y="252488"/>
                      <a:pt x="139700" y="252488"/>
                      <a:pt x="139700" y="252488"/>
                    </a:cubicBezTo>
                    <a:cubicBezTo>
                      <a:pt x="139700" y="273615"/>
                      <a:pt x="158221" y="292101"/>
                      <a:pt x="179388" y="292101"/>
                    </a:cubicBezTo>
                    <a:cubicBezTo>
                      <a:pt x="201877" y="292101"/>
                      <a:pt x="219075" y="273615"/>
                      <a:pt x="219075" y="252488"/>
                    </a:cubicBezTo>
                    <a:lnTo>
                      <a:pt x="219075" y="190427"/>
                    </a:lnTo>
                    <a:cubicBezTo>
                      <a:pt x="219075" y="169299"/>
                      <a:pt x="201877" y="150813"/>
                      <a:pt x="179388" y="150813"/>
                    </a:cubicBezTo>
                    <a:close/>
                    <a:moveTo>
                      <a:pt x="57120" y="150813"/>
                    </a:moveTo>
                    <a:cubicBezTo>
                      <a:pt x="51848" y="150813"/>
                      <a:pt x="49212" y="154759"/>
                      <a:pt x="49212" y="158705"/>
                    </a:cubicBezTo>
                    <a:cubicBezTo>
                      <a:pt x="49212" y="163967"/>
                      <a:pt x="51848" y="166597"/>
                      <a:pt x="57120" y="166597"/>
                    </a:cubicBezTo>
                    <a:cubicBezTo>
                      <a:pt x="80842" y="166597"/>
                      <a:pt x="80842" y="166597"/>
                      <a:pt x="80842" y="166597"/>
                    </a:cubicBezTo>
                    <a:cubicBezTo>
                      <a:pt x="92704" y="166597"/>
                      <a:pt x="103247" y="177120"/>
                      <a:pt x="103247" y="188959"/>
                    </a:cubicBezTo>
                    <a:cubicBezTo>
                      <a:pt x="103247" y="190274"/>
                      <a:pt x="103247" y="190274"/>
                      <a:pt x="103247" y="190274"/>
                    </a:cubicBezTo>
                    <a:cubicBezTo>
                      <a:pt x="103247" y="202112"/>
                      <a:pt x="92704" y="212635"/>
                      <a:pt x="80842" y="212635"/>
                    </a:cubicBezTo>
                    <a:cubicBezTo>
                      <a:pt x="57120" y="212635"/>
                      <a:pt x="57120" y="212635"/>
                      <a:pt x="57120" y="212635"/>
                    </a:cubicBezTo>
                    <a:cubicBezTo>
                      <a:pt x="51848" y="212635"/>
                      <a:pt x="49212" y="215266"/>
                      <a:pt x="49212" y="220527"/>
                    </a:cubicBezTo>
                    <a:cubicBezTo>
                      <a:pt x="49212" y="224473"/>
                      <a:pt x="51848" y="228419"/>
                      <a:pt x="57120" y="228419"/>
                    </a:cubicBezTo>
                    <a:cubicBezTo>
                      <a:pt x="80842" y="228419"/>
                      <a:pt x="80842" y="228419"/>
                      <a:pt x="80842" y="228419"/>
                    </a:cubicBezTo>
                    <a:cubicBezTo>
                      <a:pt x="92704" y="228419"/>
                      <a:pt x="103247" y="237627"/>
                      <a:pt x="103247" y="250781"/>
                    </a:cubicBezTo>
                    <a:cubicBezTo>
                      <a:pt x="103247" y="263934"/>
                      <a:pt x="92704" y="273142"/>
                      <a:pt x="80842" y="273142"/>
                    </a:cubicBezTo>
                    <a:cubicBezTo>
                      <a:pt x="57120" y="273142"/>
                      <a:pt x="57120" y="273142"/>
                      <a:pt x="57120" y="273142"/>
                    </a:cubicBezTo>
                    <a:cubicBezTo>
                      <a:pt x="51848" y="273142"/>
                      <a:pt x="49212" y="277088"/>
                      <a:pt x="49212" y="281034"/>
                    </a:cubicBezTo>
                    <a:cubicBezTo>
                      <a:pt x="49212" y="284980"/>
                      <a:pt x="51848" y="288926"/>
                      <a:pt x="57120" y="288926"/>
                    </a:cubicBezTo>
                    <a:cubicBezTo>
                      <a:pt x="80842" y="288926"/>
                      <a:pt x="80842" y="288926"/>
                      <a:pt x="80842" y="288926"/>
                    </a:cubicBezTo>
                    <a:cubicBezTo>
                      <a:pt x="101929" y="288926"/>
                      <a:pt x="119062" y="271826"/>
                      <a:pt x="119062" y="250781"/>
                    </a:cubicBezTo>
                    <a:cubicBezTo>
                      <a:pt x="119062" y="237627"/>
                      <a:pt x="112473" y="227104"/>
                      <a:pt x="103247" y="220527"/>
                    </a:cubicBezTo>
                    <a:cubicBezTo>
                      <a:pt x="112473" y="212635"/>
                      <a:pt x="119062" y="202112"/>
                      <a:pt x="119062" y="190274"/>
                    </a:cubicBezTo>
                    <a:lnTo>
                      <a:pt x="119062" y="188959"/>
                    </a:lnTo>
                    <a:cubicBezTo>
                      <a:pt x="119062" y="167913"/>
                      <a:pt x="101929" y="150813"/>
                      <a:pt x="80842" y="150813"/>
                    </a:cubicBezTo>
                    <a:cubicBezTo>
                      <a:pt x="57120" y="150813"/>
                      <a:pt x="57120" y="150813"/>
                      <a:pt x="57120" y="150813"/>
                    </a:cubicBezTo>
                    <a:close/>
                    <a:moveTo>
                      <a:pt x="46099" y="47625"/>
                    </a:moveTo>
                    <a:cubicBezTo>
                      <a:pt x="29016" y="47625"/>
                      <a:pt x="15875" y="62294"/>
                      <a:pt x="15875" y="79629"/>
                    </a:cubicBezTo>
                    <a:cubicBezTo>
                      <a:pt x="15875" y="114300"/>
                      <a:pt x="15875" y="114300"/>
                      <a:pt x="15875" y="114300"/>
                    </a:cubicBezTo>
                    <a:cubicBezTo>
                      <a:pt x="252413" y="114300"/>
                      <a:pt x="252413" y="114300"/>
                      <a:pt x="252413" y="114300"/>
                    </a:cubicBezTo>
                    <a:lnTo>
                      <a:pt x="252413" y="79629"/>
                    </a:lnTo>
                    <a:cubicBezTo>
                      <a:pt x="252413" y="62294"/>
                      <a:pt x="239272" y="47625"/>
                      <a:pt x="222189" y="47625"/>
                    </a:cubicBezTo>
                    <a:cubicBezTo>
                      <a:pt x="210362" y="47625"/>
                      <a:pt x="210362" y="47625"/>
                      <a:pt x="210362" y="47625"/>
                    </a:cubicBezTo>
                    <a:cubicBezTo>
                      <a:pt x="210362" y="71628"/>
                      <a:pt x="210362" y="71628"/>
                      <a:pt x="210362" y="71628"/>
                    </a:cubicBezTo>
                    <a:cubicBezTo>
                      <a:pt x="210362" y="75629"/>
                      <a:pt x="206420" y="79629"/>
                      <a:pt x="202477" y="79629"/>
                    </a:cubicBezTo>
                    <a:cubicBezTo>
                      <a:pt x="197221" y="79629"/>
                      <a:pt x="194593" y="75629"/>
                      <a:pt x="194593" y="71628"/>
                    </a:cubicBezTo>
                    <a:cubicBezTo>
                      <a:pt x="194593" y="47625"/>
                      <a:pt x="194593" y="47625"/>
                      <a:pt x="194593" y="47625"/>
                    </a:cubicBezTo>
                    <a:cubicBezTo>
                      <a:pt x="73696" y="47625"/>
                      <a:pt x="73696" y="47625"/>
                      <a:pt x="73696" y="47625"/>
                    </a:cubicBezTo>
                    <a:cubicBezTo>
                      <a:pt x="73696" y="71628"/>
                      <a:pt x="73696" y="71628"/>
                      <a:pt x="73696" y="71628"/>
                    </a:cubicBezTo>
                    <a:cubicBezTo>
                      <a:pt x="73696" y="75629"/>
                      <a:pt x="71067" y="79629"/>
                      <a:pt x="65811" y="79629"/>
                    </a:cubicBezTo>
                    <a:cubicBezTo>
                      <a:pt x="61869" y="79629"/>
                      <a:pt x="57926" y="75629"/>
                      <a:pt x="57926" y="71628"/>
                    </a:cubicBezTo>
                    <a:cubicBezTo>
                      <a:pt x="57926" y="47625"/>
                      <a:pt x="57926" y="47625"/>
                      <a:pt x="57926" y="47625"/>
                    </a:cubicBezTo>
                    <a:cubicBezTo>
                      <a:pt x="46099" y="47625"/>
                      <a:pt x="46099" y="47625"/>
                      <a:pt x="46099" y="47625"/>
                    </a:cubicBezTo>
                    <a:close/>
                    <a:moveTo>
                      <a:pt x="65757" y="0"/>
                    </a:moveTo>
                    <a:cubicBezTo>
                      <a:pt x="71018" y="0"/>
                      <a:pt x="73648" y="3962"/>
                      <a:pt x="73648" y="7925"/>
                    </a:cubicBezTo>
                    <a:cubicBezTo>
                      <a:pt x="73648" y="31700"/>
                      <a:pt x="73648" y="31700"/>
                      <a:pt x="73648" y="31700"/>
                    </a:cubicBezTo>
                    <a:cubicBezTo>
                      <a:pt x="194640" y="31700"/>
                      <a:pt x="194640" y="31700"/>
                      <a:pt x="194640" y="31700"/>
                    </a:cubicBezTo>
                    <a:cubicBezTo>
                      <a:pt x="194640" y="7925"/>
                      <a:pt x="194640" y="7925"/>
                      <a:pt x="194640" y="7925"/>
                    </a:cubicBezTo>
                    <a:cubicBezTo>
                      <a:pt x="194640" y="3962"/>
                      <a:pt x="197271" y="0"/>
                      <a:pt x="202531" y="0"/>
                    </a:cubicBezTo>
                    <a:cubicBezTo>
                      <a:pt x="206477" y="0"/>
                      <a:pt x="210422" y="3962"/>
                      <a:pt x="210422" y="7925"/>
                    </a:cubicBezTo>
                    <a:cubicBezTo>
                      <a:pt x="210422" y="31700"/>
                      <a:pt x="210422" y="31700"/>
                      <a:pt x="210422" y="31700"/>
                    </a:cubicBezTo>
                    <a:cubicBezTo>
                      <a:pt x="222258" y="31700"/>
                      <a:pt x="222258" y="31700"/>
                      <a:pt x="222258" y="31700"/>
                    </a:cubicBezTo>
                    <a:cubicBezTo>
                      <a:pt x="247246" y="31700"/>
                      <a:pt x="268288" y="52834"/>
                      <a:pt x="268288" y="79251"/>
                    </a:cubicBezTo>
                    <a:cubicBezTo>
                      <a:pt x="268288" y="290587"/>
                      <a:pt x="268288" y="290587"/>
                      <a:pt x="268288" y="290587"/>
                    </a:cubicBezTo>
                    <a:cubicBezTo>
                      <a:pt x="268288" y="317005"/>
                      <a:pt x="247246" y="338138"/>
                      <a:pt x="222258" y="338138"/>
                    </a:cubicBezTo>
                    <a:cubicBezTo>
                      <a:pt x="46030" y="338138"/>
                      <a:pt x="46030" y="338138"/>
                      <a:pt x="46030" y="338138"/>
                    </a:cubicBezTo>
                    <a:cubicBezTo>
                      <a:pt x="21042" y="338138"/>
                      <a:pt x="0" y="317005"/>
                      <a:pt x="0" y="290587"/>
                    </a:cubicBezTo>
                    <a:cubicBezTo>
                      <a:pt x="0" y="79251"/>
                      <a:pt x="0" y="79251"/>
                      <a:pt x="0" y="79251"/>
                    </a:cubicBezTo>
                    <a:cubicBezTo>
                      <a:pt x="0" y="52834"/>
                      <a:pt x="21042" y="31700"/>
                      <a:pt x="46030" y="31700"/>
                    </a:cubicBezTo>
                    <a:cubicBezTo>
                      <a:pt x="57866" y="31700"/>
                      <a:pt x="57866" y="31700"/>
                      <a:pt x="57866" y="31700"/>
                    </a:cubicBezTo>
                    <a:cubicBezTo>
                      <a:pt x="57866" y="7925"/>
                      <a:pt x="57866" y="7925"/>
                      <a:pt x="57866" y="7925"/>
                    </a:cubicBezTo>
                    <a:cubicBezTo>
                      <a:pt x="57866" y="3962"/>
                      <a:pt x="61812" y="0"/>
                      <a:pt x="657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11201" y="3052615"/>
              <a:ext cx="2736198" cy="1059297"/>
              <a:chOff x="281017" y="3017403"/>
              <a:chExt cx="2736198" cy="1059297"/>
            </a:xfrm>
          </p:grpSpPr>
          <p:sp>
            <p:nvSpPr>
              <p:cNvPr id="26" name="îṥļîḑé-文本框 21"/>
              <p:cNvSpPr txBox="1"/>
              <p:nvPr/>
            </p:nvSpPr>
            <p:spPr>
              <a:xfrm>
                <a:off x="281017" y="3487144"/>
                <a:ext cx="2736198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内容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7" name="îṥļîḑé-Rectangle 123"/>
              <p:cNvSpPr/>
              <p:nvPr/>
            </p:nvSpPr>
            <p:spPr>
              <a:xfrm>
                <a:off x="609599" y="301740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algn="r" defTabSz="914378">
                  <a:defRPr/>
                </a:pPr>
                <a:r>
                  <a:rPr lang="zh-CN" altLang="en-US" sz="2000">
                    <a:solidFill>
                      <a:schemeClr val="accent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8741010" y="3052615"/>
              <a:ext cx="2841390" cy="1059297"/>
              <a:chOff x="9029821" y="3017403"/>
              <a:chExt cx="2841390" cy="1059297"/>
            </a:xfrm>
          </p:grpSpPr>
          <p:sp>
            <p:nvSpPr>
              <p:cNvPr id="24" name="îṥļîḑé-文本框 24"/>
              <p:cNvSpPr txBox="1"/>
              <p:nvPr/>
            </p:nvSpPr>
            <p:spPr>
              <a:xfrm>
                <a:off x="9029821" y="3487144"/>
                <a:ext cx="2841390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内容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5" name="îṥļîḑé-Rectangle 121"/>
              <p:cNvSpPr/>
              <p:nvPr/>
            </p:nvSpPr>
            <p:spPr>
              <a:xfrm>
                <a:off x="9029821" y="301740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defTabSz="914378">
                  <a:defRPr/>
                </a:pPr>
                <a:r>
                  <a:rPr lang="zh-CN" altLang="en-US" sz="2000">
                    <a:solidFill>
                      <a:schemeClr val="accent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711201" y="1671392"/>
              <a:ext cx="2736198" cy="1059297"/>
              <a:chOff x="281017" y="3017403"/>
              <a:chExt cx="2736198" cy="1059297"/>
            </a:xfrm>
          </p:grpSpPr>
          <p:sp>
            <p:nvSpPr>
              <p:cNvPr id="22" name="îṥļîḑé-文本框 27"/>
              <p:cNvSpPr txBox="1"/>
              <p:nvPr/>
            </p:nvSpPr>
            <p:spPr>
              <a:xfrm>
                <a:off x="281017" y="3487144"/>
                <a:ext cx="2736198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内容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3" name="îṥļîḑé-Rectangle 119"/>
              <p:cNvSpPr/>
              <p:nvPr/>
            </p:nvSpPr>
            <p:spPr>
              <a:xfrm>
                <a:off x="609599" y="301740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algn="r" defTabSz="914378">
                  <a:defRPr/>
                </a:pPr>
                <a:r>
                  <a:rPr lang="zh-CN" altLang="en-US" sz="2000" dirty="0">
                    <a:solidFill>
                      <a:schemeClr val="accent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8741010" y="1671392"/>
              <a:ext cx="2841390" cy="1059297"/>
              <a:chOff x="9029821" y="3017403"/>
              <a:chExt cx="2841390" cy="1059297"/>
            </a:xfrm>
          </p:grpSpPr>
          <p:sp>
            <p:nvSpPr>
              <p:cNvPr id="20" name="îṥļîḑé-文本框 30"/>
              <p:cNvSpPr txBox="1"/>
              <p:nvPr/>
            </p:nvSpPr>
            <p:spPr>
              <a:xfrm>
                <a:off x="9029821" y="3487144"/>
                <a:ext cx="2841390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内容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1" name="îṥļîḑé-Rectangle 117"/>
              <p:cNvSpPr/>
              <p:nvPr/>
            </p:nvSpPr>
            <p:spPr>
              <a:xfrm>
                <a:off x="9029821" y="301740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defTabSz="914378">
                  <a:defRPr/>
                </a:pPr>
                <a:r>
                  <a:rPr lang="zh-CN" altLang="en-US" sz="2000" dirty="0">
                    <a:solidFill>
                      <a:schemeClr val="accent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217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2" name="15a5f46a-78a9-40de-b9a7-3f6808f6b84b"/>
          <p:cNvGrpSpPr>
            <a:grpSpLocks noChangeAspect="1"/>
          </p:cNvGrpSpPr>
          <p:nvPr/>
        </p:nvGrpSpPr>
        <p:grpSpPr>
          <a:xfrm>
            <a:off x="1651107" y="1484984"/>
            <a:ext cx="8888556" cy="4617973"/>
            <a:chOff x="873604" y="1069977"/>
            <a:chExt cx="10444793" cy="5426505"/>
          </a:xfrm>
        </p:grpSpPr>
        <p:grpSp>
          <p:nvGrpSpPr>
            <p:cNvPr id="13" name="Group 1"/>
            <p:cNvGrpSpPr/>
            <p:nvPr/>
          </p:nvGrpSpPr>
          <p:grpSpPr>
            <a:xfrm>
              <a:off x="873604" y="1069977"/>
              <a:ext cx="10444793" cy="2717786"/>
              <a:chOff x="414338" y="1202752"/>
              <a:chExt cx="8128166" cy="2717786"/>
            </a:xfrm>
          </p:grpSpPr>
          <p:cxnSp>
            <p:nvCxnSpPr>
              <p:cNvPr id="45" name="Straight Connector 2"/>
              <p:cNvCxnSpPr/>
              <p:nvPr/>
            </p:nvCxnSpPr>
            <p:spPr>
              <a:xfrm>
                <a:off x="1220959" y="1838144"/>
                <a:ext cx="7321545" cy="0"/>
              </a:xfrm>
              <a:prstGeom prst="line">
                <a:avLst/>
              </a:prstGeom>
              <a:ln w="6350" cmpd="sng">
                <a:solidFill>
                  <a:schemeClr val="tx1">
                    <a:alpha val="20000"/>
                  </a:schemeClr>
                </a:solidFill>
                <a:prstDash val="sysDash"/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3"/>
              <p:cNvCxnSpPr/>
              <p:nvPr/>
            </p:nvCxnSpPr>
            <p:spPr>
              <a:xfrm>
                <a:off x="1220959" y="1303188"/>
                <a:ext cx="7321545" cy="0"/>
              </a:xfrm>
              <a:prstGeom prst="line">
                <a:avLst/>
              </a:prstGeom>
              <a:ln w="6350" cmpd="sng">
                <a:solidFill>
                  <a:schemeClr val="tx1">
                    <a:alpha val="20000"/>
                  </a:schemeClr>
                </a:solidFill>
                <a:prstDash val="sysDash"/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"/>
              <p:cNvCxnSpPr/>
              <p:nvPr/>
            </p:nvCxnSpPr>
            <p:spPr>
              <a:xfrm>
                <a:off x="1220959" y="2415093"/>
                <a:ext cx="7321545" cy="0"/>
              </a:xfrm>
              <a:prstGeom prst="line">
                <a:avLst/>
              </a:prstGeom>
              <a:ln w="6350" cmpd="sng">
                <a:solidFill>
                  <a:schemeClr val="tx1">
                    <a:alpha val="20000"/>
                  </a:schemeClr>
                </a:solidFill>
                <a:prstDash val="sysDash"/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5"/>
              <p:cNvCxnSpPr/>
              <p:nvPr/>
            </p:nvCxnSpPr>
            <p:spPr>
              <a:xfrm>
                <a:off x="1220959" y="2979343"/>
                <a:ext cx="7321545" cy="0"/>
              </a:xfrm>
              <a:prstGeom prst="line">
                <a:avLst/>
              </a:prstGeom>
              <a:ln w="6350" cmpd="sng">
                <a:solidFill>
                  <a:schemeClr val="tx1">
                    <a:alpha val="20000"/>
                  </a:schemeClr>
                </a:solidFill>
                <a:prstDash val="sysDash"/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6"/>
              <p:cNvCxnSpPr/>
              <p:nvPr/>
            </p:nvCxnSpPr>
            <p:spPr>
              <a:xfrm>
                <a:off x="1220959" y="3543592"/>
                <a:ext cx="7321545" cy="0"/>
              </a:xfrm>
              <a:prstGeom prst="line">
                <a:avLst/>
              </a:prstGeom>
              <a:ln w="6350" cmpd="sng">
                <a:solidFill>
                  <a:schemeClr val="tx1">
                    <a:alpha val="20000"/>
                  </a:schemeClr>
                </a:solidFill>
                <a:prstDash val="sysDash"/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tangle 7"/>
              <p:cNvSpPr/>
              <p:nvPr/>
            </p:nvSpPr>
            <p:spPr>
              <a:xfrm>
                <a:off x="7922612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2018</a:t>
                </a:r>
              </a:p>
            </p:txBody>
          </p:sp>
          <p:sp>
            <p:nvSpPr>
              <p:cNvPr id="51" name="Rectangle 8"/>
              <p:cNvSpPr/>
              <p:nvPr/>
            </p:nvSpPr>
            <p:spPr>
              <a:xfrm>
                <a:off x="7124745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20XX</a:t>
                </a:r>
                <a:endParaRPr lang="en-US" sz="1467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2" name="Rectangle 9"/>
              <p:cNvSpPr/>
              <p:nvPr/>
            </p:nvSpPr>
            <p:spPr>
              <a:xfrm>
                <a:off x="6330970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2016</a:t>
                </a:r>
              </a:p>
            </p:txBody>
          </p:sp>
          <p:sp>
            <p:nvSpPr>
              <p:cNvPr id="53" name="Rectangle 10"/>
              <p:cNvSpPr/>
              <p:nvPr/>
            </p:nvSpPr>
            <p:spPr>
              <a:xfrm>
                <a:off x="5529017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2015</a:t>
                </a:r>
              </a:p>
            </p:txBody>
          </p:sp>
          <p:sp>
            <p:nvSpPr>
              <p:cNvPr id="54" name="Rectangle 11"/>
              <p:cNvSpPr/>
              <p:nvPr/>
            </p:nvSpPr>
            <p:spPr>
              <a:xfrm>
                <a:off x="4727065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2014</a:t>
                </a:r>
              </a:p>
            </p:txBody>
          </p:sp>
          <p:sp>
            <p:nvSpPr>
              <p:cNvPr id="55" name="Rectangle 12"/>
              <p:cNvSpPr/>
              <p:nvPr/>
            </p:nvSpPr>
            <p:spPr>
              <a:xfrm>
                <a:off x="3925112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2013</a:t>
                </a:r>
              </a:p>
            </p:txBody>
          </p:sp>
          <p:sp>
            <p:nvSpPr>
              <p:cNvPr id="56" name="Rectangle 13"/>
              <p:cNvSpPr/>
              <p:nvPr/>
            </p:nvSpPr>
            <p:spPr>
              <a:xfrm>
                <a:off x="3110459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2012</a:t>
                </a:r>
              </a:p>
            </p:txBody>
          </p:sp>
          <p:sp>
            <p:nvSpPr>
              <p:cNvPr id="57" name="Rectangle 14"/>
              <p:cNvSpPr/>
              <p:nvPr/>
            </p:nvSpPr>
            <p:spPr>
              <a:xfrm>
                <a:off x="2336767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2011</a:t>
                </a:r>
              </a:p>
            </p:txBody>
          </p:sp>
          <p:sp>
            <p:nvSpPr>
              <p:cNvPr id="58" name="Rectangle 15"/>
              <p:cNvSpPr/>
              <p:nvPr/>
            </p:nvSpPr>
            <p:spPr>
              <a:xfrm>
                <a:off x="414338" y="1202752"/>
                <a:ext cx="516699" cy="238764"/>
              </a:xfrm>
              <a:prstGeom prst="rect">
                <a:avLst/>
              </a:prstGeom>
            </p:spPr>
            <p:txBody>
              <a:bodyPr wrap="none">
                <a:normAutofit fontScale="62500" lnSpcReduction="20000"/>
              </a:bodyPr>
              <a:lstStyle/>
              <a:p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100%</a:t>
                </a:r>
              </a:p>
            </p:txBody>
          </p:sp>
          <p:sp>
            <p:nvSpPr>
              <p:cNvPr id="59" name="Rectangle 16"/>
              <p:cNvSpPr/>
              <p:nvPr/>
            </p:nvSpPr>
            <p:spPr>
              <a:xfrm>
                <a:off x="414338" y="1689562"/>
                <a:ext cx="435614" cy="238764"/>
              </a:xfrm>
              <a:prstGeom prst="rect">
                <a:avLst/>
              </a:prstGeom>
            </p:spPr>
            <p:txBody>
              <a:bodyPr wrap="none">
                <a:normAutofit fontScale="62500" lnSpcReduction="20000"/>
              </a:bodyPr>
              <a:lstStyle/>
              <a:p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80%</a:t>
                </a:r>
              </a:p>
            </p:txBody>
          </p:sp>
          <p:sp>
            <p:nvSpPr>
              <p:cNvPr id="60" name="Rectangle 17"/>
              <p:cNvSpPr/>
              <p:nvPr/>
            </p:nvSpPr>
            <p:spPr>
              <a:xfrm>
                <a:off x="414338" y="2239873"/>
                <a:ext cx="435614" cy="238764"/>
              </a:xfrm>
              <a:prstGeom prst="rect">
                <a:avLst/>
              </a:prstGeom>
            </p:spPr>
            <p:txBody>
              <a:bodyPr wrap="none">
                <a:normAutofit fontScale="62500" lnSpcReduction="20000"/>
              </a:bodyPr>
              <a:lstStyle/>
              <a:p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50%</a:t>
                </a:r>
              </a:p>
            </p:txBody>
          </p:sp>
          <p:sp>
            <p:nvSpPr>
              <p:cNvPr id="61" name="Rectangle 18"/>
              <p:cNvSpPr/>
              <p:nvPr/>
            </p:nvSpPr>
            <p:spPr>
              <a:xfrm>
                <a:off x="414338" y="3315095"/>
                <a:ext cx="354529" cy="238764"/>
              </a:xfrm>
              <a:prstGeom prst="rect">
                <a:avLst/>
              </a:prstGeom>
            </p:spPr>
            <p:txBody>
              <a:bodyPr wrap="none">
                <a:normAutofit fontScale="62500" lnSpcReduction="20000"/>
              </a:bodyPr>
              <a:lstStyle/>
              <a:p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0%</a:t>
                </a:r>
              </a:p>
            </p:txBody>
          </p:sp>
          <p:sp>
            <p:nvSpPr>
              <p:cNvPr id="62" name="Rectangle 19"/>
              <p:cNvSpPr/>
              <p:nvPr/>
            </p:nvSpPr>
            <p:spPr>
              <a:xfrm>
                <a:off x="414338" y="2777484"/>
                <a:ext cx="435614" cy="238764"/>
              </a:xfrm>
              <a:prstGeom prst="rect">
                <a:avLst/>
              </a:prstGeom>
            </p:spPr>
            <p:txBody>
              <a:bodyPr wrap="none">
                <a:normAutofit fontScale="62500" lnSpcReduction="20000"/>
              </a:bodyPr>
              <a:lstStyle/>
              <a:p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30%</a:t>
                </a:r>
              </a:p>
            </p:txBody>
          </p:sp>
          <p:sp>
            <p:nvSpPr>
              <p:cNvPr id="63" name="Rectangle 20"/>
              <p:cNvSpPr/>
              <p:nvPr/>
            </p:nvSpPr>
            <p:spPr>
              <a:xfrm>
                <a:off x="1533853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67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2010</a:t>
                </a:r>
              </a:p>
            </p:txBody>
          </p:sp>
        </p:grpSp>
        <p:sp>
          <p:nvSpPr>
            <p:cNvPr id="14" name="Rectangle: Rounded Corners 21"/>
            <p:cNvSpPr/>
            <p:nvPr/>
          </p:nvSpPr>
          <p:spPr>
            <a:xfrm>
              <a:off x="2365391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5" name="Rectangle: Rounded Corners 22"/>
            <p:cNvSpPr/>
            <p:nvPr/>
          </p:nvSpPr>
          <p:spPr>
            <a:xfrm>
              <a:off x="2185875" y="2620933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50%</a:t>
              </a:r>
            </a:p>
          </p:txBody>
        </p:sp>
        <p:sp>
          <p:nvSpPr>
            <p:cNvPr id="16" name="Rectangle: Rounded Corners 23"/>
            <p:cNvSpPr/>
            <p:nvPr/>
          </p:nvSpPr>
          <p:spPr>
            <a:xfrm>
              <a:off x="3390656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7" name="Rectangle: Rounded Corners 24"/>
            <p:cNvSpPr/>
            <p:nvPr/>
          </p:nvSpPr>
          <p:spPr>
            <a:xfrm>
              <a:off x="3211140" y="2256097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60%</a:t>
              </a:r>
            </a:p>
          </p:txBody>
        </p:sp>
        <p:sp>
          <p:nvSpPr>
            <p:cNvPr id="18" name="Rectangle: Rounded Corners 25"/>
            <p:cNvSpPr/>
            <p:nvPr/>
          </p:nvSpPr>
          <p:spPr>
            <a:xfrm>
              <a:off x="4415921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9" name="Rectangle: Rounded Corners 26"/>
            <p:cNvSpPr/>
            <p:nvPr/>
          </p:nvSpPr>
          <p:spPr>
            <a:xfrm>
              <a:off x="4236405" y="2517013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55%</a:t>
              </a:r>
            </a:p>
          </p:txBody>
        </p:sp>
        <p:sp>
          <p:nvSpPr>
            <p:cNvPr id="20" name="Rectangle: Rounded Corners 27"/>
            <p:cNvSpPr/>
            <p:nvPr/>
          </p:nvSpPr>
          <p:spPr>
            <a:xfrm>
              <a:off x="5441185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1" name="Rectangle: Rounded Corners 28"/>
            <p:cNvSpPr/>
            <p:nvPr/>
          </p:nvSpPr>
          <p:spPr>
            <a:xfrm>
              <a:off x="5261669" y="1951828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80%</a:t>
              </a:r>
            </a:p>
          </p:txBody>
        </p:sp>
        <p:sp>
          <p:nvSpPr>
            <p:cNvPr id="22" name="Rectangle: Rounded Corners 29"/>
            <p:cNvSpPr/>
            <p:nvPr/>
          </p:nvSpPr>
          <p:spPr>
            <a:xfrm>
              <a:off x="6466450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3" name="Rectangle: Rounded Corners 30"/>
            <p:cNvSpPr/>
            <p:nvPr/>
          </p:nvSpPr>
          <p:spPr>
            <a:xfrm>
              <a:off x="6286934" y="2285223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62%</a:t>
              </a:r>
            </a:p>
          </p:txBody>
        </p:sp>
        <p:sp>
          <p:nvSpPr>
            <p:cNvPr id="24" name="Rectangle: Rounded Corners 31"/>
            <p:cNvSpPr/>
            <p:nvPr/>
          </p:nvSpPr>
          <p:spPr>
            <a:xfrm>
              <a:off x="7491715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5" name="Rectangle: Rounded Corners 32"/>
            <p:cNvSpPr/>
            <p:nvPr/>
          </p:nvSpPr>
          <p:spPr>
            <a:xfrm>
              <a:off x="7312199" y="2160328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70%</a:t>
              </a:r>
            </a:p>
          </p:txBody>
        </p:sp>
        <p:sp>
          <p:nvSpPr>
            <p:cNvPr id="26" name="Rectangle: Rounded Corners 33"/>
            <p:cNvSpPr/>
            <p:nvPr/>
          </p:nvSpPr>
          <p:spPr>
            <a:xfrm>
              <a:off x="8516979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7" name="Rectangle: Rounded Corners 34"/>
            <p:cNvSpPr/>
            <p:nvPr/>
          </p:nvSpPr>
          <p:spPr>
            <a:xfrm>
              <a:off x="8337463" y="2000786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80%</a:t>
              </a:r>
            </a:p>
          </p:txBody>
        </p:sp>
        <p:sp>
          <p:nvSpPr>
            <p:cNvPr id="28" name="Rectangle: Rounded Corners 35"/>
            <p:cNvSpPr/>
            <p:nvPr/>
          </p:nvSpPr>
          <p:spPr>
            <a:xfrm>
              <a:off x="9542248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9" name="Rectangle: Rounded Corners 36"/>
            <p:cNvSpPr/>
            <p:nvPr/>
          </p:nvSpPr>
          <p:spPr>
            <a:xfrm>
              <a:off x="9362732" y="2611614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50%</a:t>
              </a:r>
            </a:p>
          </p:txBody>
        </p:sp>
        <p:sp>
          <p:nvSpPr>
            <p:cNvPr id="30" name="Rectangle: Rounded Corners 37"/>
            <p:cNvSpPr/>
            <p:nvPr/>
          </p:nvSpPr>
          <p:spPr>
            <a:xfrm>
              <a:off x="10567517" y="1536835"/>
              <a:ext cx="370082" cy="2853170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1" name="Rectangle: Rounded Corners 38"/>
            <p:cNvSpPr/>
            <p:nvPr/>
          </p:nvSpPr>
          <p:spPr>
            <a:xfrm>
              <a:off x="10388001" y="2984278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r>
                <a:rPr lang="en-US" sz="1333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40%</a:t>
              </a:r>
            </a:p>
          </p:txBody>
        </p:sp>
        <p:grpSp>
          <p:nvGrpSpPr>
            <p:cNvPr id="32" name="Group 43"/>
            <p:cNvGrpSpPr/>
            <p:nvPr/>
          </p:nvGrpSpPr>
          <p:grpSpPr>
            <a:xfrm>
              <a:off x="2073965" y="4928302"/>
              <a:ext cx="8063723" cy="1568180"/>
              <a:chOff x="1000763" y="5227381"/>
              <a:chExt cx="8063723" cy="1568180"/>
            </a:xfrm>
          </p:grpSpPr>
          <p:grpSp>
            <p:nvGrpSpPr>
              <p:cNvPr id="33" name="Group 44"/>
              <p:cNvGrpSpPr/>
              <p:nvPr/>
            </p:nvGrpSpPr>
            <p:grpSpPr>
              <a:xfrm>
                <a:off x="1000763" y="5227381"/>
                <a:ext cx="1610006" cy="1568172"/>
                <a:chOff x="1216507" y="2908643"/>
                <a:chExt cx="2282900" cy="1568172"/>
              </a:xfrm>
            </p:grpSpPr>
            <p:sp>
              <p:nvSpPr>
                <p:cNvPr id="43" name="TextBox 54"/>
                <p:cNvSpPr txBox="1"/>
                <p:nvPr/>
              </p:nvSpPr>
              <p:spPr>
                <a:xfrm>
                  <a:off x="1216507" y="3409142"/>
                  <a:ext cx="2282900" cy="106767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文本，</a:t>
                  </a: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点击此处更换文本点击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此处</a:t>
                  </a:r>
                  <a:endPara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4" name="Rectangle 55"/>
                <p:cNvSpPr/>
                <p:nvPr/>
              </p:nvSpPr>
              <p:spPr>
                <a:xfrm>
                  <a:off x="1580310" y="2908643"/>
                  <a:ext cx="1527436" cy="215444"/>
                </a:xfrm>
                <a:prstGeom prst="rect">
                  <a:avLst/>
                </a:prstGeom>
              </p:spPr>
              <p:txBody>
                <a:bodyPr wrap="none" lIns="0" tIns="0" rIns="0" bIns="0">
                  <a:noAutofit/>
                </a:bodyPr>
                <a:lstStyle/>
                <a:p>
                  <a:pPr algn="ctr"/>
                  <a:r>
                    <a:rPr lang="zh-CN" altLang="en-US" sz="2000" b="1" dirty="0">
                      <a:solidFill>
                        <a:schemeClr val="accent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34" name="Group 45"/>
              <p:cNvGrpSpPr/>
              <p:nvPr/>
            </p:nvGrpSpPr>
            <p:grpSpPr>
              <a:xfrm>
                <a:off x="3152002" y="5227381"/>
                <a:ext cx="1610006" cy="1568172"/>
                <a:chOff x="1216507" y="2908643"/>
                <a:chExt cx="2282900" cy="1568172"/>
              </a:xfrm>
            </p:grpSpPr>
            <p:sp>
              <p:nvSpPr>
                <p:cNvPr id="41" name="TextBox 52"/>
                <p:cNvSpPr txBox="1"/>
                <p:nvPr/>
              </p:nvSpPr>
              <p:spPr>
                <a:xfrm>
                  <a:off x="1216507" y="3409142"/>
                  <a:ext cx="2282900" cy="106767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文本，</a:t>
                  </a: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点击此处更换文本点击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此处</a:t>
                  </a:r>
                  <a:endPara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2" name="Rectangle 53"/>
                <p:cNvSpPr/>
                <p:nvPr/>
              </p:nvSpPr>
              <p:spPr>
                <a:xfrm>
                  <a:off x="1580310" y="2908643"/>
                  <a:ext cx="1527436" cy="215444"/>
                </a:xfrm>
                <a:prstGeom prst="rect">
                  <a:avLst/>
                </a:prstGeom>
              </p:spPr>
              <p:txBody>
                <a:bodyPr wrap="none" lIns="0" tIns="0" rIns="0" bIns="0">
                  <a:noAutofit/>
                </a:bodyPr>
                <a:lstStyle/>
                <a:p>
                  <a:pPr algn="ctr"/>
                  <a:r>
                    <a:rPr lang="zh-CN" altLang="en-US" sz="2000" b="1" dirty="0">
                      <a:solidFill>
                        <a:schemeClr val="accent2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35" name="Group 46"/>
              <p:cNvGrpSpPr/>
              <p:nvPr/>
            </p:nvGrpSpPr>
            <p:grpSpPr>
              <a:xfrm>
                <a:off x="5303241" y="5227381"/>
                <a:ext cx="1610006" cy="1568172"/>
                <a:chOff x="1216507" y="2908643"/>
                <a:chExt cx="2282900" cy="1568172"/>
              </a:xfrm>
            </p:grpSpPr>
            <p:sp>
              <p:nvSpPr>
                <p:cNvPr id="39" name="TextBox 50"/>
                <p:cNvSpPr txBox="1"/>
                <p:nvPr/>
              </p:nvSpPr>
              <p:spPr>
                <a:xfrm>
                  <a:off x="1216507" y="3409142"/>
                  <a:ext cx="2282900" cy="106767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文本，</a:t>
                  </a: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点击此处更换文本点击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此处</a:t>
                  </a:r>
                  <a:endPara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0" name="Rectangle 51"/>
                <p:cNvSpPr/>
                <p:nvPr/>
              </p:nvSpPr>
              <p:spPr>
                <a:xfrm>
                  <a:off x="1580310" y="2908643"/>
                  <a:ext cx="1527436" cy="215444"/>
                </a:xfrm>
                <a:prstGeom prst="rect">
                  <a:avLst/>
                </a:prstGeom>
              </p:spPr>
              <p:txBody>
                <a:bodyPr wrap="none" lIns="0" tIns="0" rIns="0" bIns="0">
                  <a:no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accent2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36" name="Group 47"/>
              <p:cNvGrpSpPr/>
              <p:nvPr/>
            </p:nvGrpSpPr>
            <p:grpSpPr>
              <a:xfrm>
                <a:off x="7454480" y="5227381"/>
                <a:ext cx="1610006" cy="1568180"/>
                <a:chOff x="1216507" y="2908643"/>
                <a:chExt cx="2282900" cy="1568180"/>
              </a:xfrm>
            </p:grpSpPr>
            <p:sp>
              <p:nvSpPr>
                <p:cNvPr id="37" name="TextBox 48"/>
                <p:cNvSpPr txBox="1"/>
                <p:nvPr/>
              </p:nvSpPr>
              <p:spPr>
                <a:xfrm>
                  <a:off x="1216507" y="3409151"/>
                  <a:ext cx="2282900" cy="106767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文本，</a:t>
                  </a: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点击此处更换文本点击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此处</a:t>
                  </a:r>
                  <a:endPara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8" name="Rectangle 49"/>
                <p:cNvSpPr/>
                <p:nvPr/>
              </p:nvSpPr>
              <p:spPr>
                <a:xfrm>
                  <a:off x="1580310" y="2908643"/>
                  <a:ext cx="1527436" cy="215444"/>
                </a:xfrm>
                <a:prstGeom prst="rect">
                  <a:avLst/>
                </a:prstGeom>
              </p:spPr>
              <p:txBody>
                <a:bodyPr wrap="none" lIns="0" tIns="0" rIns="0" bIns="0">
                  <a:no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accent4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935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0160" y="0"/>
            <a:ext cx="12181840" cy="6858000"/>
            <a:chOff x="10160" y="0"/>
            <a:chExt cx="12181840" cy="6858000"/>
          </a:xfrm>
        </p:grpSpPr>
        <p:grpSp>
          <p:nvGrpSpPr>
            <p:cNvPr id="18" name="组合 17"/>
            <p:cNvGrpSpPr/>
            <p:nvPr/>
          </p:nvGrpSpPr>
          <p:grpSpPr>
            <a:xfrm>
              <a:off x="2225040" y="0"/>
              <a:ext cx="9966960" cy="6858000"/>
              <a:chOff x="2225040" y="0"/>
              <a:chExt cx="9966960" cy="685800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225040" y="0"/>
                <a:ext cx="2072640" cy="6858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198620" y="0"/>
                <a:ext cx="2072640" cy="6858000"/>
              </a:xfrm>
              <a:prstGeom prst="rect">
                <a:avLst/>
              </a:prstGeom>
              <a:solidFill>
                <a:srgbClr val="A61E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172200" y="0"/>
                <a:ext cx="2072640" cy="6858000"/>
              </a:xfrm>
              <a:prstGeom prst="rect">
                <a:avLst/>
              </a:prstGeom>
              <a:solidFill>
                <a:srgbClr val="B02E4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8145780" y="0"/>
                <a:ext cx="2072640" cy="6858000"/>
              </a:xfrm>
              <a:prstGeom prst="rect">
                <a:avLst/>
              </a:prstGeom>
              <a:solidFill>
                <a:srgbClr val="BA3E5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0119360" y="0"/>
                <a:ext cx="2072640" cy="6858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0160" y="0"/>
              <a:ext cx="6858000" cy="6858000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4121675" y="770620"/>
            <a:ext cx="5796464" cy="3740420"/>
            <a:chOff x="4903995" y="557260"/>
            <a:chExt cx="5796464" cy="3740420"/>
          </a:xfrm>
        </p:grpSpPr>
        <p:grpSp>
          <p:nvGrpSpPr>
            <p:cNvPr id="23" name="组合 22"/>
            <p:cNvGrpSpPr/>
            <p:nvPr/>
          </p:nvGrpSpPr>
          <p:grpSpPr>
            <a:xfrm>
              <a:off x="4903995" y="557260"/>
              <a:ext cx="5796464" cy="3740420"/>
              <a:chOff x="5242560" y="-337308"/>
              <a:chExt cx="5361097" cy="3459480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242560" y="-337308"/>
                <a:ext cx="2306320" cy="3459480"/>
                <a:chOff x="6282151" y="-1961818"/>
                <a:chExt cx="3397788" cy="5096682"/>
              </a:xfrm>
            </p:grpSpPr>
            <p:pic>
              <p:nvPicPr>
                <p:cNvPr id="27" name="图片 26"/>
                <p:cNvPicPr>
                  <a:picLocks noChangeAspect="1"/>
                </p:cNvPicPr>
                <p:nvPr/>
              </p:nvPicPr>
              <p:blipFill>
                <a:blip r:embed="rId4" cstate="screen">
                  <a:biLevel thresh="25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82151" y="-1961818"/>
                  <a:ext cx="3397788" cy="5096682"/>
                </a:xfrm>
                <a:prstGeom prst="rect">
                  <a:avLst/>
                </a:prstGeom>
              </p:spPr>
            </p:pic>
            <p:sp>
              <p:nvSpPr>
                <p:cNvPr id="28" name="文本框 27"/>
                <p:cNvSpPr txBox="1"/>
                <p:nvPr/>
              </p:nvSpPr>
              <p:spPr>
                <a:xfrm>
                  <a:off x="7187461" y="504774"/>
                  <a:ext cx="1634816" cy="11323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4800" b="1" spc="300" dirty="0" smtClean="0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rPr>
                    <a:t>03</a:t>
                  </a:r>
                  <a:endParaRPr lang="zh-CN" altLang="en-US" sz="4800" b="1" spc="300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26" name="文本框 25"/>
              <p:cNvSpPr txBox="1"/>
              <p:nvPr/>
            </p:nvSpPr>
            <p:spPr>
              <a:xfrm>
                <a:off x="7525177" y="1106854"/>
                <a:ext cx="3078480" cy="597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spc="600" dirty="0" smtClean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第三章</a:t>
                </a:r>
                <a:endParaRPr lang="zh-CN" altLang="en-US" sz="3600" b="1" spc="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7371980" y="2929204"/>
              <a:ext cx="31681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点击输入标题</a:t>
              </a:r>
              <a:endParaRPr lang="zh-CN" altLang="en-US" sz="2800" b="1" spc="600" dirty="0">
                <a:solidFill>
                  <a:schemeClr val="accent6">
                    <a:lumMod val="20000"/>
                    <a:lumOff val="8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994501" y="453792"/>
            <a:ext cx="2998025" cy="6212631"/>
            <a:chOff x="8994501" y="453792"/>
            <a:chExt cx="2998025" cy="6212631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0434" y="453792"/>
              <a:ext cx="734930" cy="9093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4501" y="4059459"/>
              <a:ext cx="2606964" cy="260696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140000">
              <a:off x="11216671" y="1699817"/>
              <a:ext cx="775855" cy="77585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2100000">
              <a:off x="10682762" y="2660305"/>
              <a:ext cx="454356" cy="5621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52174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37" name="组合 36"/>
          <p:cNvGrpSpPr/>
          <p:nvPr/>
        </p:nvGrpSpPr>
        <p:grpSpPr>
          <a:xfrm>
            <a:off x="1115983" y="700997"/>
            <a:ext cx="9960033" cy="4509164"/>
            <a:chOff x="1115983" y="546995"/>
            <a:chExt cx="9960033" cy="4509164"/>
          </a:xfrm>
        </p:grpSpPr>
        <p:grpSp>
          <p:nvGrpSpPr>
            <p:cNvPr id="13" name="组合 12"/>
            <p:cNvGrpSpPr/>
            <p:nvPr/>
          </p:nvGrpSpPr>
          <p:grpSpPr>
            <a:xfrm>
              <a:off x="1115983" y="2420852"/>
              <a:ext cx="9960033" cy="2635307"/>
              <a:chOff x="515810" y="2182590"/>
              <a:chExt cx="11198618" cy="2963022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3271636" y="2267511"/>
                <a:ext cx="5648727" cy="2878101"/>
                <a:chOff x="3271636" y="2267511"/>
                <a:chExt cx="5648727" cy="2878101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3271636" y="2267511"/>
                  <a:ext cx="5648727" cy="2878101"/>
                  <a:chOff x="3968354" y="2844403"/>
                  <a:chExt cx="4255295" cy="2168129"/>
                </a:xfrm>
              </p:grpSpPr>
              <p:sp>
                <p:nvSpPr>
                  <p:cNvPr id="24" name="MH_Other_1"/>
                  <p:cNvSpPr/>
                  <p:nvPr>
                    <p:custDataLst>
                      <p:tags r:id="rId2"/>
                    </p:custDataLst>
                  </p:nvPr>
                </p:nvSpPr>
                <p:spPr>
                  <a:xfrm>
                    <a:off x="5200650" y="3033713"/>
                    <a:ext cx="1790700" cy="1789510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endParaRPr>
                  </a:p>
                </p:txBody>
              </p:sp>
              <p:sp>
                <p:nvSpPr>
                  <p:cNvPr id="25" name="MH_Other_2"/>
                  <p:cNvSpPr/>
                  <p:nvPr>
                    <p:custDataLst>
                      <p:tags r:id="rId3"/>
                    </p:custDataLst>
                  </p:nvPr>
                </p:nvSpPr>
                <p:spPr>
                  <a:xfrm>
                    <a:off x="7448552" y="2844403"/>
                    <a:ext cx="775097" cy="776288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endParaRPr>
                  </a:p>
                </p:txBody>
              </p:sp>
              <p:sp>
                <p:nvSpPr>
                  <p:cNvPr id="26" name="MH_Other_3"/>
                  <p:cNvSpPr/>
                  <p:nvPr>
                    <p:custDataLst>
                      <p:tags r:id="rId4"/>
                    </p:custDataLst>
                  </p:nvPr>
                </p:nvSpPr>
                <p:spPr>
                  <a:xfrm>
                    <a:off x="7448552" y="4236244"/>
                    <a:ext cx="775097" cy="776288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endParaRPr>
                  </a:p>
                </p:txBody>
              </p:sp>
              <p:sp>
                <p:nvSpPr>
                  <p:cNvPr id="27" name="MH_Other_4"/>
                  <p:cNvSpPr/>
                  <p:nvPr>
                    <p:custDataLst>
                      <p:tags r:id="rId5"/>
                    </p:custDataLst>
                  </p:nvPr>
                </p:nvSpPr>
                <p:spPr>
                  <a:xfrm>
                    <a:off x="3968354" y="2844403"/>
                    <a:ext cx="775097" cy="776288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endParaRPr>
                  </a:p>
                </p:txBody>
              </p:sp>
              <p:sp>
                <p:nvSpPr>
                  <p:cNvPr id="28" name="MH_Other_5"/>
                  <p:cNvSpPr/>
                  <p:nvPr>
                    <p:custDataLst>
                      <p:tags r:id="rId6"/>
                    </p:custDataLst>
                  </p:nvPr>
                </p:nvSpPr>
                <p:spPr>
                  <a:xfrm>
                    <a:off x="3968354" y="4236244"/>
                    <a:ext cx="775097" cy="776288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endParaRPr>
                  </a:p>
                </p:txBody>
              </p:sp>
              <p:cxnSp>
                <p:nvCxnSpPr>
                  <p:cNvPr id="29" name="MH_Other_6"/>
                  <p:cNvCxnSpPr/>
                  <p:nvPr>
                    <p:custDataLst>
                      <p:tags r:id="rId7"/>
                    </p:custDataLst>
                  </p:nvPr>
                </p:nvCxnSpPr>
                <p:spPr>
                  <a:xfrm>
                    <a:off x="4726782" y="3361135"/>
                    <a:ext cx="545306" cy="197644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MH_Other_7"/>
                  <p:cNvCxnSpPr/>
                  <p:nvPr>
                    <p:custDataLst>
                      <p:tags r:id="rId8"/>
                    </p:custDataLst>
                  </p:nvPr>
                </p:nvCxnSpPr>
                <p:spPr>
                  <a:xfrm flipV="1">
                    <a:off x="4725592" y="4304110"/>
                    <a:ext cx="550069" cy="204788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MH_Other_8"/>
                  <p:cNvCxnSpPr/>
                  <p:nvPr>
                    <p:custDataLst>
                      <p:tags r:id="rId9"/>
                    </p:custDataLst>
                  </p:nvPr>
                </p:nvCxnSpPr>
                <p:spPr>
                  <a:xfrm flipH="1">
                    <a:off x="6916342" y="3350420"/>
                    <a:ext cx="557213" cy="198835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MH_Other_9"/>
                  <p:cNvCxnSpPr/>
                  <p:nvPr>
                    <p:custDataLst>
                      <p:tags r:id="rId10"/>
                    </p:custDataLst>
                  </p:nvPr>
                </p:nvCxnSpPr>
                <p:spPr>
                  <a:xfrm>
                    <a:off x="6929438" y="4281489"/>
                    <a:ext cx="545306" cy="20359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" name="KSO_Shape"/>
                <p:cNvSpPr/>
                <p:nvPr/>
              </p:nvSpPr>
              <p:spPr>
                <a:xfrm>
                  <a:off x="3576495" y="2637837"/>
                  <a:ext cx="432594" cy="289838"/>
                </a:xfrm>
                <a:prstGeom prst="wedgeRectCallout">
                  <a:avLst>
                    <a:gd name="adj1" fmla="val -33182"/>
                    <a:gd name="adj2" fmla="val 8646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1" name="KSO_Shape"/>
                <p:cNvSpPr>
                  <a:spLocks/>
                </p:cNvSpPr>
                <p:nvPr/>
              </p:nvSpPr>
              <p:spPr bwMode="auto">
                <a:xfrm>
                  <a:off x="3612205" y="4274133"/>
                  <a:ext cx="361175" cy="588872"/>
                </a:xfrm>
                <a:custGeom>
                  <a:avLst/>
                  <a:gdLst>
                    <a:gd name="T0" fmla="*/ 454852 w 3085"/>
                    <a:gd name="T1" fmla="*/ 674490 h 5033"/>
                    <a:gd name="T2" fmla="*/ 367366 w 3085"/>
                    <a:gd name="T3" fmla="*/ 534445 h 5033"/>
                    <a:gd name="T4" fmla="*/ 234811 w 3085"/>
                    <a:gd name="T5" fmla="*/ 639290 h 5033"/>
                    <a:gd name="T6" fmla="*/ 142780 w 3085"/>
                    <a:gd name="T7" fmla="*/ 819078 h 5033"/>
                    <a:gd name="T8" fmla="*/ 103393 w 3085"/>
                    <a:gd name="T9" fmla="*/ 1068889 h 5033"/>
                    <a:gd name="T10" fmla="*/ 124980 w 3085"/>
                    <a:gd name="T11" fmla="*/ 1264953 h 5033"/>
                    <a:gd name="T12" fmla="*/ 202998 w 3085"/>
                    <a:gd name="T13" fmla="*/ 1305453 h 5033"/>
                    <a:gd name="T14" fmla="*/ 458261 w 3085"/>
                    <a:gd name="T15" fmla="*/ 1220290 h 5033"/>
                    <a:gd name="T16" fmla="*/ 413192 w 3085"/>
                    <a:gd name="T17" fmla="*/ 956853 h 5033"/>
                    <a:gd name="T18" fmla="*/ 555594 w 3085"/>
                    <a:gd name="T19" fmla="*/ 1014764 h 5033"/>
                    <a:gd name="T20" fmla="*/ 562411 w 3085"/>
                    <a:gd name="T21" fmla="*/ 1226725 h 5033"/>
                    <a:gd name="T22" fmla="*/ 803281 w 3085"/>
                    <a:gd name="T23" fmla="*/ 1306967 h 5033"/>
                    <a:gd name="T24" fmla="*/ 869180 w 3085"/>
                    <a:gd name="T25" fmla="*/ 1233159 h 5033"/>
                    <a:gd name="T26" fmla="*/ 875997 w 3085"/>
                    <a:gd name="T27" fmla="*/ 1003787 h 5033"/>
                    <a:gd name="T28" fmla="*/ 823733 w 3085"/>
                    <a:gd name="T29" fmla="*/ 769873 h 5033"/>
                    <a:gd name="T30" fmla="*/ 720719 w 3085"/>
                    <a:gd name="T31" fmla="*/ 607496 h 5033"/>
                    <a:gd name="T32" fmla="*/ 580968 w 3085"/>
                    <a:gd name="T33" fmla="*/ 521197 h 5033"/>
                    <a:gd name="T34" fmla="*/ 545747 w 3085"/>
                    <a:gd name="T35" fmla="*/ 701742 h 5033"/>
                    <a:gd name="T36" fmla="*/ 442733 w 3085"/>
                    <a:gd name="T37" fmla="*/ 971993 h 5033"/>
                    <a:gd name="T38" fmla="*/ 515448 w 3085"/>
                    <a:gd name="T39" fmla="*/ 995460 h 5033"/>
                    <a:gd name="T40" fmla="*/ 541202 w 3085"/>
                    <a:gd name="T41" fmla="*/ 769873 h 5033"/>
                    <a:gd name="T42" fmla="*/ 471137 w 3085"/>
                    <a:gd name="T43" fmla="*/ 740728 h 5033"/>
                    <a:gd name="T44" fmla="*/ 442354 w 3085"/>
                    <a:gd name="T45" fmla="*/ 769873 h 5033"/>
                    <a:gd name="T46" fmla="*/ 874104 w 3085"/>
                    <a:gd name="T47" fmla="*/ 339516 h 5033"/>
                    <a:gd name="T48" fmla="*/ 1086949 w 3085"/>
                    <a:gd name="T49" fmla="*/ 289175 h 5033"/>
                    <a:gd name="T50" fmla="*/ 1168375 w 3085"/>
                    <a:gd name="T51" fmla="*/ 82892 h 5033"/>
                    <a:gd name="T52" fmla="*/ 1117247 w 3085"/>
                    <a:gd name="T53" fmla="*/ 757 h 5033"/>
                    <a:gd name="T54" fmla="*/ 1055514 w 3085"/>
                    <a:gd name="T55" fmla="*/ 46934 h 5033"/>
                    <a:gd name="T56" fmla="*/ 1030897 w 3085"/>
                    <a:gd name="T57" fmla="*/ 188494 h 5033"/>
                    <a:gd name="T58" fmla="*/ 933564 w 3085"/>
                    <a:gd name="T59" fmla="*/ 234293 h 5033"/>
                    <a:gd name="T60" fmla="*/ 711629 w 3085"/>
                    <a:gd name="T61" fmla="*/ 200985 h 5033"/>
                    <a:gd name="T62" fmla="*/ 523780 w 3085"/>
                    <a:gd name="T63" fmla="*/ 277442 h 5033"/>
                    <a:gd name="T64" fmla="*/ 415843 w 3085"/>
                    <a:gd name="T65" fmla="*/ 430357 h 5033"/>
                    <a:gd name="T66" fmla="*/ 234432 w 3085"/>
                    <a:gd name="T67" fmla="*/ 518548 h 5033"/>
                    <a:gd name="T68" fmla="*/ 95439 w 3085"/>
                    <a:gd name="T69" fmla="*/ 702121 h 5033"/>
                    <a:gd name="T70" fmla="*/ 14392 w 3085"/>
                    <a:gd name="T71" fmla="*/ 975021 h 5033"/>
                    <a:gd name="T72" fmla="*/ 5681 w 3085"/>
                    <a:gd name="T73" fmla="*/ 1303182 h 5033"/>
                    <a:gd name="T74" fmla="*/ 77639 w 3085"/>
                    <a:gd name="T75" fmla="*/ 1601820 h 5033"/>
                    <a:gd name="T76" fmla="*/ 216632 w 3085"/>
                    <a:gd name="T77" fmla="*/ 1800155 h 5033"/>
                    <a:gd name="T78" fmla="*/ 404860 w 3085"/>
                    <a:gd name="T79" fmla="*/ 1895537 h 5033"/>
                    <a:gd name="T80" fmla="*/ 602935 w 3085"/>
                    <a:gd name="T81" fmla="*/ 1889860 h 5033"/>
                    <a:gd name="T82" fmla="*/ 785860 w 3085"/>
                    <a:gd name="T83" fmla="*/ 1781987 h 5033"/>
                    <a:gd name="T84" fmla="*/ 918036 w 3085"/>
                    <a:gd name="T85" fmla="*/ 1571918 h 5033"/>
                    <a:gd name="T86" fmla="*/ 980905 w 3085"/>
                    <a:gd name="T87" fmla="*/ 1261547 h 5033"/>
                    <a:gd name="T88" fmla="*/ 965377 w 3085"/>
                    <a:gd name="T89" fmla="*/ 947769 h 5033"/>
                    <a:gd name="T90" fmla="*/ 883193 w 3085"/>
                    <a:gd name="T91" fmla="*/ 691901 h 5033"/>
                    <a:gd name="T92" fmla="*/ 748745 w 3085"/>
                    <a:gd name="T93" fmla="*/ 518169 h 5033"/>
                    <a:gd name="T94" fmla="*/ 575666 w 3085"/>
                    <a:gd name="T95" fmla="*/ 431871 h 5033"/>
                    <a:gd name="T96" fmla="*/ 633611 w 3085"/>
                    <a:gd name="T97" fmla="*/ 326647 h 5033"/>
                    <a:gd name="T98" fmla="*/ 920308 w 3085"/>
                    <a:gd name="T99" fmla="*/ 1231645 h 5033"/>
                    <a:gd name="T100" fmla="*/ 856682 w 3085"/>
                    <a:gd name="T101" fmla="*/ 1355415 h 5033"/>
                    <a:gd name="T102" fmla="*/ 660501 w 3085"/>
                    <a:gd name="T103" fmla="*/ 1299018 h 5033"/>
                    <a:gd name="T104" fmla="*/ 458261 w 3085"/>
                    <a:gd name="T105" fmla="*/ 1261547 h 5033"/>
                    <a:gd name="T106" fmla="*/ 192772 w 3085"/>
                    <a:gd name="T107" fmla="*/ 1351630 h 5033"/>
                    <a:gd name="T108" fmla="*/ 92410 w 3085"/>
                    <a:gd name="T109" fmla="*/ 1329299 h 5033"/>
                    <a:gd name="T110" fmla="*/ 58703 w 3085"/>
                    <a:gd name="T111" fmla="*/ 1130964 h 5033"/>
                    <a:gd name="T112" fmla="*/ 96954 w 3085"/>
                    <a:gd name="T113" fmla="*/ 833840 h 5033"/>
                    <a:gd name="T114" fmla="*/ 200726 w 3085"/>
                    <a:gd name="T115" fmla="*/ 620743 h 5033"/>
                    <a:gd name="T116" fmla="*/ 352974 w 3085"/>
                    <a:gd name="T117" fmla="*/ 497730 h 5033"/>
                    <a:gd name="T118" fmla="*/ 524917 w 3085"/>
                    <a:gd name="T119" fmla="*/ 470478 h 5033"/>
                    <a:gd name="T120" fmla="*/ 698374 w 3085"/>
                    <a:gd name="T121" fmla="*/ 537094 h 5033"/>
                    <a:gd name="T122" fmla="*/ 832444 w 3085"/>
                    <a:gd name="T123" fmla="*/ 697957 h 5033"/>
                    <a:gd name="T124" fmla="*/ 911219 w 3085"/>
                    <a:gd name="T125" fmla="*/ 946633 h 5033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3085" h="5033">
                      <a:moveTo>
                        <a:pt x="1073" y="2299"/>
                      </a:moveTo>
                      <a:lnTo>
                        <a:pt x="1073" y="2299"/>
                      </a:lnTo>
                      <a:lnTo>
                        <a:pt x="1073" y="2250"/>
                      </a:lnTo>
                      <a:lnTo>
                        <a:pt x="1076" y="2203"/>
                      </a:lnTo>
                      <a:lnTo>
                        <a:pt x="1079" y="2156"/>
                      </a:lnTo>
                      <a:lnTo>
                        <a:pt x="1085" y="2113"/>
                      </a:lnTo>
                      <a:lnTo>
                        <a:pt x="1091" y="2069"/>
                      </a:lnTo>
                      <a:lnTo>
                        <a:pt x="1099" y="2028"/>
                      </a:lnTo>
                      <a:lnTo>
                        <a:pt x="1108" y="1988"/>
                      </a:lnTo>
                      <a:lnTo>
                        <a:pt x="1118" y="1952"/>
                      </a:lnTo>
                      <a:lnTo>
                        <a:pt x="1130" y="1917"/>
                      </a:lnTo>
                      <a:lnTo>
                        <a:pt x="1142" y="1884"/>
                      </a:lnTo>
                      <a:lnTo>
                        <a:pt x="1156" y="1854"/>
                      </a:lnTo>
                      <a:lnTo>
                        <a:pt x="1170" y="1826"/>
                      </a:lnTo>
                      <a:lnTo>
                        <a:pt x="1186" y="1802"/>
                      </a:lnTo>
                      <a:lnTo>
                        <a:pt x="1193" y="1792"/>
                      </a:lnTo>
                      <a:lnTo>
                        <a:pt x="1201" y="1782"/>
                      </a:lnTo>
                      <a:lnTo>
                        <a:pt x="1209" y="1771"/>
                      </a:lnTo>
                      <a:lnTo>
                        <a:pt x="1218" y="1763"/>
                      </a:lnTo>
                      <a:lnTo>
                        <a:pt x="1226" y="1755"/>
                      </a:lnTo>
                      <a:lnTo>
                        <a:pt x="1236" y="1748"/>
                      </a:lnTo>
                      <a:lnTo>
                        <a:pt x="1236" y="1346"/>
                      </a:lnTo>
                      <a:lnTo>
                        <a:pt x="1210" y="1348"/>
                      </a:lnTo>
                      <a:lnTo>
                        <a:pt x="1186" y="1351"/>
                      </a:lnTo>
                      <a:lnTo>
                        <a:pt x="1160" y="1355"/>
                      </a:lnTo>
                      <a:lnTo>
                        <a:pt x="1136" y="1360"/>
                      </a:lnTo>
                      <a:lnTo>
                        <a:pt x="1111" y="1365"/>
                      </a:lnTo>
                      <a:lnTo>
                        <a:pt x="1087" y="1371"/>
                      </a:lnTo>
                      <a:lnTo>
                        <a:pt x="1063" y="1377"/>
                      </a:lnTo>
                      <a:lnTo>
                        <a:pt x="1040" y="1385"/>
                      </a:lnTo>
                      <a:lnTo>
                        <a:pt x="1017" y="1394"/>
                      </a:lnTo>
                      <a:lnTo>
                        <a:pt x="993" y="1403"/>
                      </a:lnTo>
                      <a:lnTo>
                        <a:pt x="970" y="1412"/>
                      </a:lnTo>
                      <a:lnTo>
                        <a:pt x="947" y="1423"/>
                      </a:lnTo>
                      <a:lnTo>
                        <a:pt x="924" y="1434"/>
                      </a:lnTo>
                      <a:lnTo>
                        <a:pt x="901" y="1446"/>
                      </a:lnTo>
                      <a:lnTo>
                        <a:pt x="880" y="1459"/>
                      </a:lnTo>
                      <a:lnTo>
                        <a:pt x="858" y="1472"/>
                      </a:lnTo>
                      <a:lnTo>
                        <a:pt x="836" y="1486"/>
                      </a:lnTo>
                      <a:lnTo>
                        <a:pt x="816" y="1501"/>
                      </a:lnTo>
                      <a:lnTo>
                        <a:pt x="795" y="1517"/>
                      </a:lnTo>
                      <a:lnTo>
                        <a:pt x="774" y="1533"/>
                      </a:lnTo>
                      <a:lnTo>
                        <a:pt x="754" y="1550"/>
                      </a:lnTo>
                      <a:lnTo>
                        <a:pt x="733" y="1568"/>
                      </a:lnTo>
                      <a:lnTo>
                        <a:pt x="714" y="1586"/>
                      </a:lnTo>
                      <a:lnTo>
                        <a:pt x="695" y="1605"/>
                      </a:lnTo>
                      <a:lnTo>
                        <a:pt x="675" y="1625"/>
                      </a:lnTo>
                      <a:lnTo>
                        <a:pt x="657" y="1645"/>
                      </a:lnTo>
                      <a:lnTo>
                        <a:pt x="639" y="1666"/>
                      </a:lnTo>
                      <a:lnTo>
                        <a:pt x="620" y="1689"/>
                      </a:lnTo>
                      <a:lnTo>
                        <a:pt x="603" y="1711"/>
                      </a:lnTo>
                      <a:lnTo>
                        <a:pt x="586" y="1735"/>
                      </a:lnTo>
                      <a:lnTo>
                        <a:pt x="568" y="1758"/>
                      </a:lnTo>
                      <a:lnTo>
                        <a:pt x="552" y="1783"/>
                      </a:lnTo>
                      <a:lnTo>
                        <a:pt x="536" y="1808"/>
                      </a:lnTo>
                      <a:lnTo>
                        <a:pt x="520" y="1835"/>
                      </a:lnTo>
                      <a:lnTo>
                        <a:pt x="505" y="1861"/>
                      </a:lnTo>
                      <a:lnTo>
                        <a:pt x="490" y="1889"/>
                      </a:lnTo>
                      <a:lnTo>
                        <a:pt x="476" y="1916"/>
                      </a:lnTo>
                      <a:lnTo>
                        <a:pt x="462" y="1945"/>
                      </a:lnTo>
                      <a:lnTo>
                        <a:pt x="448" y="1974"/>
                      </a:lnTo>
                      <a:lnTo>
                        <a:pt x="435" y="2004"/>
                      </a:lnTo>
                      <a:lnTo>
                        <a:pt x="423" y="2034"/>
                      </a:lnTo>
                      <a:lnTo>
                        <a:pt x="410" y="2066"/>
                      </a:lnTo>
                      <a:lnTo>
                        <a:pt x="398" y="2097"/>
                      </a:lnTo>
                      <a:lnTo>
                        <a:pt x="387" y="2130"/>
                      </a:lnTo>
                      <a:lnTo>
                        <a:pt x="377" y="2164"/>
                      </a:lnTo>
                      <a:lnTo>
                        <a:pt x="367" y="2197"/>
                      </a:lnTo>
                      <a:lnTo>
                        <a:pt x="356" y="2232"/>
                      </a:lnTo>
                      <a:lnTo>
                        <a:pt x="347" y="2267"/>
                      </a:lnTo>
                      <a:lnTo>
                        <a:pt x="338" y="2303"/>
                      </a:lnTo>
                      <a:lnTo>
                        <a:pt x="330" y="2339"/>
                      </a:lnTo>
                      <a:lnTo>
                        <a:pt x="322" y="2376"/>
                      </a:lnTo>
                      <a:lnTo>
                        <a:pt x="315" y="2414"/>
                      </a:lnTo>
                      <a:lnTo>
                        <a:pt x="309" y="2452"/>
                      </a:lnTo>
                      <a:lnTo>
                        <a:pt x="302" y="2491"/>
                      </a:lnTo>
                      <a:lnTo>
                        <a:pt x="296" y="2530"/>
                      </a:lnTo>
                      <a:lnTo>
                        <a:pt x="291" y="2570"/>
                      </a:lnTo>
                      <a:lnTo>
                        <a:pt x="287" y="2611"/>
                      </a:lnTo>
                      <a:lnTo>
                        <a:pt x="283" y="2652"/>
                      </a:lnTo>
                      <a:lnTo>
                        <a:pt x="280" y="2694"/>
                      </a:lnTo>
                      <a:lnTo>
                        <a:pt x="277" y="2737"/>
                      </a:lnTo>
                      <a:lnTo>
                        <a:pt x="275" y="2780"/>
                      </a:lnTo>
                      <a:lnTo>
                        <a:pt x="273" y="2824"/>
                      </a:lnTo>
                      <a:lnTo>
                        <a:pt x="273" y="2868"/>
                      </a:lnTo>
                      <a:lnTo>
                        <a:pt x="272" y="2913"/>
                      </a:lnTo>
                      <a:lnTo>
                        <a:pt x="273" y="2957"/>
                      </a:lnTo>
                      <a:lnTo>
                        <a:pt x="273" y="2999"/>
                      </a:lnTo>
                      <a:lnTo>
                        <a:pt x="275" y="3039"/>
                      </a:lnTo>
                      <a:lnTo>
                        <a:pt x="277" y="3076"/>
                      </a:lnTo>
                      <a:lnTo>
                        <a:pt x="280" y="3111"/>
                      </a:lnTo>
                      <a:lnTo>
                        <a:pt x="283" y="3144"/>
                      </a:lnTo>
                      <a:lnTo>
                        <a:pt x="287" y="3176"/>
                      </a:lnTo>
                      <a:lnTo>
                        <a:pt x="291" y="3205"/>
                      </a:lnTo>
                      <a:lnTo>
                        <a:pt x="296" y="3232"/>
                      </a:lnTo>
                      <a:lnTo>
                        <a:pt x="302" y="3258"/>
                      </a:lnTo>
                      <a:lnTo>
                        <a:pt x="309" y="3282"/>
                      </a:lnTo>
                      <a:lnTo>
                        <a:pt x="315" y="3303"/>
                      </a:lnTo>
                      <a:lnTo>
                        <a:pt x="322" y="3324"/>
                      </a:lnTo>
                      <a:lnTo>
                        <a:pt x="330" y="3342"/>
                      </a:lnTo>
                      <a:lnTo>
                        <a:pt x="338" y="3359"/>
                      </a:lnTo>
                      <a:lnTo>
                        <a:pt x="347" y="3375"/>
                      </a:lnTo>
                      <a:lnTo>
                        <a:pt x="356" y="3388"/>
                      </a:lnTo>
                      <a:lnTo>
                        <a:pt x="367" y="3400"/>
                      </a:lnTo>
                      <a:lnTo>
                        <a:pt x="377" y="3411"/>
                      </a:lnTo>
                      <a:lnTo>
                        <a:pt x="387" y="3422"/>
                      </a:lnTo>
                      <a:lnTo>
                        <a:pt x="398" y="3430"/>
                      </a:lnTo>
                      <a:lnTo>
                        <a:pt x="410" y="3436"/>
                      </a:lnTo>
                      <a:lnTo>
                        <a:pt x="423" y="3442"/>
                      </a:lnTo>
                      <a:lnTo>
                        <a:pt x="435" y="3447"/>
                      </a:lnTo>
                      <a:lnTo>
                        <a:pt x="448" y="3450"/>
                      </a:lnTo>
                      <a:lnTo>
                        <a:pt x="461" y="3452"/>
                      </a:lnTo>
                      <a:lnTo>
                        <a:pt x="476" y="3453"/>
                      </a:lnTo>
                      <a:lnTo>
                        <a:pt x="490" y="3454"/>
                      </a:lnTo>
                      <a:lnTo>
                        <a:pt x="505" y="3453"/>
                      </a:lnTo>
                      <a:lnTo>
                        <a:pt x="520" y="3452"/>
                      </a:lnTo>
                      <a:lnTo>
                        <a:pt x="536" y="3449"/>
                      </a:lnTo>
                      <a:lnTo>
                        <a:pt x="552" y="3446"/>
                      </a:lnTo>
                      <a:lnTo>
                        <a:pt x="586" y="3438"/>
                      </a:lnTo>
                      <a:lnTo>
                        <a:pt x="620" y="3427"/>
                      </a:lnTo>
                      <a:lnTo>
                        <a:pt x="657" y="3413"/>
                      </a:lnTo>
                      <a:lnTo>
                        <a:pt x="695" y="3398"/>
                      </a:lnTo>
                      <a:lnTo>
                        <a:pt x="774" y="3364"/>
                      </a:lnTo>
                      <a:lnTo>
                        <a:pt x="858" y="3328"/>
                      </a:lnTo>
                      <a:lnTo>
                        <a:pt x="901" y="3310"/>
                      </a:lnTo>
                      <a:lnTo>
                        <a:pt x="946" y="3292"/>
                      </a:lnTo>
                      <a:lnTo>
                        <a:pt x="993" y="3276"/>
                      </a:lnTo>
                      <a:lnTo>
                        <a:pt x="1040" y="3261"/>
                      </a:lnTo>
                      <a:lnTo>
                        <a:pt x="1087" y="3247"/>
                      </a:lnTo>
                      <a:lnTo>
                        <a:pt x="1111" y="3241"/>
                      </a:lnTo>
                      <a:lnTo>
                        <a:pt x="1136" y="3236"/>
                      </a:lnTo>
                      <a:lnTo>
                        <a:pt x="1160" y="3231"/>
                      </a:lnTo>
                      <a:lnTo>
                        <a:pt x="1185" y="3227"/>
                      </a:lnTo>
                      <a:lnTo>
                        <a:pt x="1210" y="3224"/>
                      </a:lnTo>
                      <a:lnTo>
                        <a:pt x="1236" y="3221"/>
                      </a:lnTo>
                      <a:lnTo>
                        <a:pt x="1236" y="2849"/>
                      </a:lnTo>
                      <a:lnTo>
                        <a:pt x="1226" y="2842"/>
                      </a:lnTo>
                      <a:lnTo>
                        <a:pt x="1218" y="2835"/>
                      </a:lnTo>
                      <a:lnTo>
                        <a:pt x="1209" y="2826"/>
                      </a:lnTo>
                      <a:lnTo>
                        <a:pt x="1201" y="2816"/>
                      </a:lnTo>
                      <a:lnTo>
                        <a:pt x="1193" y="2806"/>
                      </a:lnTo>
                      <a:lnTo>
                        <a:pt x="1186" y="2795"/>
                      </a:lnTo>
                      <a:lnTo>
                        <a:pt x="1170" y="2771"/>
                      </a:lnTo>
                      <a:lnTo>
                        <a:pt x="1156" y="2743"/>
                      </a:lnTo>
                      <a:lnTo>
                        <a:pt x="1142" y="2714"/>
                      </a:lnTo>
                      <a:lnTo>
                        <a:pt x="1130" y="2681"/>
                      </a:lnTo>
                      <a:lnTo>
                        <a:pt x="1118" y="2646"/>
                      </a:lnTo>
                      <a:lnTo>
                        <a:pt x="1108" y="2609"/>
                      </a:lnTo>
                      <a:lnTo>
                        <a:pt x="1099" y="2569"/>
                      </a:lnTo>
                      <a:lnTo>
                        <a:pt x="1091" y="2528"/>
                      </a:lnTo>
                      <a:lnTo>
                        <a:pt x="1085" y="2485"/>
                      </a:lnTo>
                      <a:lnTo>
                        <a:pt x="1079" y="2441"/>
                      </a:lnTo>
                      <a:lnTo>
                        <a:pt x="1076" y="2395"/>
                      </a:lnTo>
                      <a:lnTo>
                        <a:pt x="1073" y="2347"/>
                      </a:lnTo>
                      <a:lnTo>
                        <a:pt x="1073" y="2299"/>
                      </a:lnTo>
                      <a:close/>
                      <a:moveTo>
                        <a:pt x="1525" y="2299"/>
                      </a:moveTo>
                      <a:lnTo>
                        <a:pt x="1525" y="2299"/>
                      </a:lnTo>
                      <a:lnTo>
                        <a:pt x="1524" y="2347"/>
                      </a:lnTo>
                      <a:lnTo>
                        <a:pt x="1522" y="2395"/>
                      </a:lnTo>
                      <a:lnTo>
                        <a:pt x="1518" y="2441"/>
                      </a:lnTo>
                      <a:lnTo>
                        <a:pt x="1513" y="2485"/>
                      </a:lnTo>
                      <a:lnTo>
                        <a:pt x="1506" y="2528"/>
                      </a:lnTo>
                      <a:lnTo>
                        <a:pt x="1498" y="2569"/>
                      </a:lnTo>
                      <a:lnTo>
                        <a:pt x="1489" y="2609"/>
                      </a:lnTo>
                      <a:lnTo>
                        <a:pt x="1479" y="2646"/>
                      </a:lnTo>
                      <a:lnTo>
                        <a:pt x="1467" y="2681"/>
                      </a:lnTo>
                      <a:lnTo>
                        <a:pt x="1455" y="2714"/>
                      </a:lnTo>
                      <a:lnTo>
                        <a:pt x="1441" y="2743"/>
                      </a:lnTo>
                      <a:lnTo>
                        <a:pt x="1427" y="2771"/>
                      </a:lnTo>
                      <a:lnTo>
                        <a:pt x="1412" y="2795"/>
                      </a:lnTo>
                      <a:lnTo>
                        <a:pt x="1404" y="2806"/>
                      </a:lnTo>
                      <a:lnTo>
                        <a:pt x="1396" y="2816"/>
                      </a:lnTo>
                      <a:lnTo>
                        <a:pt x="1387" y="2826"/>
                      </a:lnTo>
                      <a:lnTo>
                        <a:pt x="1379" y="2835"/>
                      </a:lnTo>
                      <a:lnTo>
                        <a:pt x="1370" y="2842"/>
                      </a:lnTo>
                      <a:lnTo>
                        <a:pt x="1362" y="2849"/>
                      </a:lnTo>
                      <a:lnTo>
                        <a:pt x="1362" y="3221"/>
                      </a:lnTo>
                      <a:lnTo>
                        <a:pt x="1387" y="3224"/>
                      </a:lnTo>
                      <a:lnTo>
                        <a:pt x="1412" y="3227"/>
                      </a:lnTo>
                      <a:lnTo>
                        <a:pt x="1436" y="3231"/>
                      </a:lnTo>
                      <a:lnTo>
                        <a:pt x="1461" y="3236"/>
                      </a:lnTo>
                      <a:lnTo>
                        <a:pt x="1485" y="3241"/>
                      </a:lnTo>
                      <a:lnTo>
                        <a:pt x="1510" y="3247"/>
                      </a:lnTo>
                      <a:lnTo>
                        <a:pt x="1558" y="3261"/>
                      </a:lnTo>
                      <a:lnTo>
                        <a:pt x="1604" y="3276"/>
                      </a:lnTo>
                      <a:lnTo>
                        <a:pt x="1650" y="3292"/>
                      </a:lnTo>
                      <a:lnTo>
                        <a:pt x="1695" y="3310"/>
                      </a:lnTo>
                      <a:lnTo>
                        <a:pt x="1739" y="3328"/>
                      </a:lnTo>
                      <a:lnTo>
                        <a:pt x="1823" y="3364"/>
                      </a:lnTo>
                      <a:lnTo>
                        <a:pt x="1903" y="3398"/>
                      </a:lnTo>
                      <a:lnTo>
                        <a:pt x="1941" y="3413"/>
                      </a:lnTo>
                      <a:lnTo>
                        <a:pt x="1976" y="3427"/>
                      </a:lnTo>
                      <a:lnTo>
                        <a:pt x="2012" y="3438"/>
                      </a:lnTo>
                      <a:lnTo>
                        <a:pt x="2044" y="3446"/>
                      </a:lnTo>
                      <a:lnTo>
                        <a:pt x="2061" y="3449"/>
                      </a:lnTo>
                      <a:lnTo>
                        <a:pt x="2076" y="3452"/>
                      </a:lnTo>
                      <a:lnTo>
                        <a:pt x="2091" y="3453"/>
                      </a:lnTo>
                      <a:lnTo>
                        <a:pt x="2107" y="3454"/>
                      </a:lnTo>
                      <a:lnTo>
                        <a:pt x="2121" y="3453"/>
                      </a:lnTo>
                      <a:lnTo>
                        <a:pt x="2135" y="3452"/>
                      </a:lnTo>
                      <a:lnTo>
                        <a:pt x="2148" y="3450"/>
                      </a:lnTo>
                      <a:lnTo>
                        <a:pt x="2162" y="3447"/>
                      </a:lnTo>
                      <a:lnTo>
                        <a:pt x="2175" y="3442"/>
                      </a:lnTo>
                      <a:lnTo>
                        <a:pt x="2186" y="3436"/>
                      </a:lnTo>
                      <a:lnTo>
                        <a:pt x="2198" y="3430"/>
                      </a:lnTo>
                      <a:lnTo>
                        <a:pt x="2209" y="3422"/>
                      </a:lnTo>
                      <a:lnTo>
                        <a:pt x="2221" y="3411"/>
                      </a:lnTo>
                      <a:lnTo>
                        <a:pt x="2231" y="3400"/>
                      </a:lnTo>
                      <a:lnTo>
                        <a:pt x="2240" y="3388"/>
                      </a:lnTo>
                      <a:lnTo>
                        <a:pt x="2250" y="3375"/>
                      </a:lnTo>
                      <a:lnTo>
                        <a:pt x="2258" y="3359"/>
                      </a:lnTo>
                      <a:lnTo>
                        <a:pt x="2267" y="3342"/>
                      </a:lnTo>
                      <a:lnTo>
                        <a:pt x="2275" y="3324"/>
                      </a:lnTo>
                      <a:lnTo>
                        <a:pt x="2282" y="3303"/>
                      </a:lnTo>
                      <a:lnTo>
                        <a:pt x="2289" y="3282"/>
                      </a:lnTo>
                      <a:lnTo>
                        <a:pt x="2295" y="3258"/>
                      </a:lnTo>
                      <a:lnTo>
                        <a:pt x="2300" y="3232"/>
                      </a:lnTo>
                      <a:lnTo>
                        <a:pt x="2305" y="3205"/>
                      </a:lnTo>
                      <a:lnTo>
                        <a:pt x="2309" y="3176"/>
                      </a:lnTo>
                      <a:lnTo>
                        <a:pt x="2313" y="3144"/>
                      </a:lnTo>
                      <a:lnTo>
                        <a:pt x="2317" y="3111"/>
                      </a:lnTo>
                      <a:lnTo>
                        <a:pt x="2320" y="3076"/>
                      </a:lnTo>
                      <a:lnTo>
                        <a:pt x="2322" y="3039"/>
                      </a:lnTo>
                      <a:lnTo>
                        <a:pt x="2324" y="2999"/>
                      </a:lnTo>
                      <a:lnTo>
                        <a:pt x="2325" y="2957"/>
                      </a:lnTo>
                      <a:lnTo>
                        <a:pt x="2325" y="2913"/>
                      </a:lnTo>
                      <a:lnTo>
                        <a:pt x="2325" y="2868"/>
                      </a:lnTo>
                      <a:lnTo>
                        <a:pt x="2324" y="2824"/>
                      </a:lnTo>
                      <a:lnTo>
                        <a:pt x="2322" y="2780"/>
                      </a:lnTo>
                      <a:lnTo>
                        <a:pt x="2320" y="2737"/>
                      </a:lnTo>
                      <a:lnTo>
                        <a:pt x="2317" y="2694"/>
                      </a:lnTo>
                      <a:lnTo>
                        <a:pt x="2313" y="2652"/>
                      </a:lnTo>
                      <a:lnTo>
                        <a:pt x="2309" y="2611"/>
                      </a:lnTo>
                      <a:lnTo>
                        <a:pt x="2305" y="2570"/>
                      </a:lnTo>
                      <a:lnTo>
                        <a:pt x="2300" y="2530"/>
                      </a:lnTo>
                      <a:lnTo>
                        <a:pt x="2295" y="2491"/>
                      </a:lnTo>
                      <a:lnTo>
                        <a:pt x="2289" y="2452"/>
                      </a:lnTo>
                      <a:lnTo>
                        <a:pt x="2282" y="2414"/>
                      </a:lnTo>
                      <a:lnTo>
                        <a:pt x="2275" y="2376"/>
                      </a:lnTo>
                      <a:lnTo>
                        <a:pt x="2267" y="2339"/>
                      </a:lnTo>
                      <a:lnTo>
                        <a:pt x="2258" y="2303"/>
                      </a:lnTo>
                      <a:lnTo>
                        <a:pt x="2250" y="2267"/>
                      </a:lnTo>
                      <a:lnTo>
                        <a:pt x="2240" y="2232"/>
                      </a:lnTo>
                      <a:lnTo>
                        <a:pt x="2231" y="2197"/>
                      </a:lnTo>
                      <a:lnTo>
                        <a:pt x="2221" y="2164"/>
                      </a:lnTo>
                      <a:lnTo>
                        <a:pt x="2209" y="2130"/>
                      </a:lnTo>
                      <a:lnTo>
                        <a:pt x="2198" y="2097"/>
                      </a:lnTo>
                      <a:lnTo>
                        <a:pt x="2186" y="2066"/>
                      </a:lnTo>
                      <a:lnTo>
                        <a:pt x="2175" y="2034"/>
                      </a:lnTo>
                      <a:lnTo>
                        <a:pt x="2162" y="2004"/>
                      </a:lnTo>
                      <a:lnTo>
                        <a:pt x="2148" y="1974"/>
                      </a:lnTo>
                      <a:lnTo>
                        <a:pt x="2135" y="1945"/>
                      </a:lnTo>
                      <a:lnTo>
                        <a:pt x="2121" y="1916"/>
                      </a:lnTo>
                      <a:lnTo>
                        <a:pt x="2107" y="1889"/>
                      </a:lnTo>
                      <a:lnTo>
                        <a:pt x="2091" y="1861"/>
                      </a:lnTo>
                      <a:lnTo>
                        <a:pt x="2076" y="1835"/>
                      </a:lnTo>
                      <a:lnTo>
                        <a:pt x="2061" y="1808"/>
                      </a:lnTo>
                      <a:lnTo>
                        <a:pt x="2044" y="1783"/>
                      </a:lnTo>
                      <a:lnTo>
                        <a:pt x="2028" y="1758"/>
                      </a:lnTo>
                      <a:lnTo>
                        <a:pt x="2012" y="1735"/>
                      </a:lnTo>
                      <a:lnTo>
                        <a:pt x="1995" y="1711"/>
                      </a:lnTo>
                      <a:lnTo>
                        <a:pt x="1976" y="1689"/>
                      </a:lnTo>
                      <a:lnTo>
                        <a:pt x="1959" y="1666"/>
                      </a:lnTo>
                      <a:lnTo>
                        <a:pt x="1941" y="1645"/>
                      </a:lnTo>
                      <a:lnTo>
                        <a:pt x="1921" y="1625"/>
                      </a:lnTo>
                      <a:lnTo>
                        <a:pt x="1903" y="1605"/>
                      </a:lnTo>
                      <a:lnTo>
                        <a:pt x="1884" y="1586"/>
                      </a:lnTo>
                      <a:lnTo>
                        <a:pt x="1863" y="1568"/>
                      </a:lnTo>
                      <a:lnTo>
                        <a:pt x="1844" y="1550"/>
                      </a:lnTo>
                      <a:lnTo>
                        <a:pt x="1823" y="1533"/>
                      </a:lnTo>
                      <a:lnTo>
                        <a:pt x="1803" y="1517"/>
                      </a:lnTo>
                      <a:lnTo>
                        <a:pt x="1782" y="1501"/>
                      </a:lnTo>
                      <a:lnTo>
                        <a:pt x="1760" y="1486"/>
                      </a:lnTo>
                      <a:lnTo>
                        <a:pt x="1739" y="1472"/>
                      </a:lnTo>
                      <a:lnTo>
                        <a:pt x="1717" y="1459"/>
                      </a:lnTo>
                      <a:lnTo>
                        <a:pt x="1695" y="1446"/>
                      </a:lnTo>
                      <a:lnTo>
                        <a:pt x="1673" y="1434"/>
                      </a:lnTo>
                      <a:lnTo>
                        <a:pt x="1650" y="1423"/>
                      </a:lnTo>
                      <a:lnTo>
                        <a:pt x="1628" y="1412"/>
                      </a:lnTo>
                      <a:lnTo>
                        <a:pt x="1604" y="1403"/>
                      </a:lnTo>
                      <a:lnTo>
                        <a:pt x="1581" y="1394"/>
                      </a:lnTo>
                      <a:lnTo>
                        <a:pt x="1558" y="1385"/>
                      </a:lnTo>
                      <a:lnTo>
                        <a:pt x="1534" y="1377"/>
                      </a:lnTo>
                      <a:lnTo>
                        <a:pt x="1510" y="1371"/>
                      </a:lnTo>
                      <a:lnTo>
                        <a:pt x="1485" y="1365"/>
                      </a:lnTo>
                      <a:lnTo>
                        <a:pt x="1461" y="1360"/>
                      </a:lnTo>
                      <a:lnTo>
                        <a:pt x="1436" y="1355"/>
                      </a:lnTo>
                      <a:lnTo>
                        <a:pt x="1412" y="1351"/>
                      </a:lnTo>
                      <a:lnTo>
                        <a:pt x="1387" y="1348"/>
                      </a:lnTo>
                      <a:lnTo>
                        <a:pt x="1362" y="1346"/>
                      </a:lnTo>
                      <a:lnTo>
                        <a:pt x="1362" y="1748"/>
                      </a:lnTo>
                      <a:lnTo>
                        <a:pt x="1370" y="1755"/>
                      </a:lnTo>
                      <a:lnTo>
                        <a:pt x="1379" y="1763"/>
                      </a:lnTo>
                      <a:lnTo>
                        <a:pt x="1387" y="1771"/>
                      </a:lnTo>
                      <a:lnTo>
                        <a:pt x="1396" y="1782"/>
                      </a:lnTo>
                      <a:lnTo>
                        <a:pt x="1404" y="1792"/>
                      </a:lnTo>
                      <a:lnTo>
                        <a:pt x="1412" y="1802"/>
                      </a:lnTo>
                      <a:lnTo>
                        <a:pt x="1427" y="1826"/>
                      </a:lnTo>
                      <a:lnTo>
                        <a:pt x="1441" y="1854"/>
                      </a:lnTo>
                      <a:lnTo>
                        <a:pt x="1455" y="1884"/>
                      </a:lnTo>
                      <a:lnTo>
                        <a:pt x="1467" y="1917"/>
                      </a:lnTo>
                      <a:lnTo>
                        <a:pt x="1479" y="1952"/>
                      </a:lnTo>
                      <a:lnTo>
                        <a:pt x="1489" y="1988"/>
                      </a:lnTo>
                      <a:lnTo>
                        <a:pt x="1498" y="2028"/>
                      </a:lnTo>
                      <a:lnTo>
                        <a:pt x="1506" y="2069"/>
                      </a:lnTo>
                      <a:lnTo>
                        <a:pt x="1513" y="2113"/>
                      </a:lnTo>
                      <a:lnTo>
                        <a:pt x="1518" y="2156"/>
                      </a:lnTo>
                      <a:lnTo>
                        <a:pt x="1522" y="2203"/>
                      </a:lnTo>
                      <a:lnTo>
                        <a:pt x="1524" y="2250"/>
                      </a:lnTo>
                      <a:lnTo>
                        <a:pt x="1525" y="2299"/>
                      </a:lnTo>
                      <a:close/>
                      <a:moveTo>
                        <a:pt x="1168" y="2034"/>
                      </a:moveTo>
                      <a:lnTo>
                        <a:pt x="1168" y="2553"/>
                      </a:lnTo>
                      <a:lnTo>
                        <a:pt x="1168" y="2561"/>
                      </a:lnTo>
                      <a:lnTo>
                        <a:pt x="1169" y="2568"/>
                      </a:lnTo>
                      <a:lnTo>
                        <a:pt x="1171" y="2575"/>
                      </a:lnTo>
                      <a:lnTo>
                        <a:pt x="1173" y="2583"/>
                      </a:lnTo>
                      <a:lnTo>
                        <a:pt x="1178" y="2589"/>
                      </a:lnTo>
                      <a:lnTo>
                        <a:pt x="1181" y="2595"/>
                      </a:lnTo>
                      <a:lnTo>
                        <a:pt x="1185" y="2602"/>
                      </a:lnTo>
                      <a:lnTo>
                        <a:pt x="1190" y="2608"/>
                      </a:lnTo>
                      <a:lnTo>
                        <a:pt x="1196" y="2613"/>
                      </a:lnTo>
                      <a:lnTo>
                        <a:pt x="1201" y="2617"/>
                      </a:lnTo>
                      <a:lnTo>
                        <a:pt x="1207" y="2621"/>
                      </a:lnTo>
                      <a:lnTo>
                        <a:pt x="1214" y="2624"/>
                      </a:lnTo>
                      <a:lnTo>
                        <a:pt x="1221" y="2627"/>
                      </a:lnTo>
                      <a:lnTo>
                        <a:pt x="1228" y="2629"/>
                      </a:lnTo>
                      <a:lnTo>
                        <a:pt x="1236" y="2630"/>
                      </a:lnTo>
                      <a:lnTo>
                        <a:pt x="1244" y="2630"/>
                      </a:lnTo>
                      <a:lnTo>
                        <a:pt x="1354" y="2630"/>
                      </a:lnTo>
                      <a:lnTo>
                        <a:pt x="1361" y="2630"/>
                      </a:lnTo>
                      <a:lnTo>
                        <a:pt x="1369" y="2629"/>
                      </a:lnTo>
                      <a:lnTo>
                        <a:pt x="1376" y="2627"/>
                      </a:lnTo>
                      <a:lnTo>
                        <a:pt x="1383" y="2624"/>
                      </a:lnTo>
                      <a:lnTo>
                        <a:pt x="1389" y="2621"/>
                      </a:lnTo>
                      <a:lnTo>
                        <a:pt x="1396" y="2617"/>
                      </a:lnTo>
                      <a:lnTo>
                        <a:pt x="1402" y="2613"/>
                      </a:lnTo>
                      <a:lnTo>
                        <a:pt x="1407" y="2608"/>
                      </a:lnTo>
                      <a:lnTo>
                        <a:pt x="1412" y="2602"/>
                      </a:lnTo>
                      <a:lnTo>
                        <a:pt x="1416" y="2595"/>
                      </a:lnTo>
                      <a:lnTo>
                        <a:pt x="1420" y="2589"/>
                      </a:lnTo>
                      <a:lnTo>
                        <a:pt x="1423" y="2583"/>
                      </a:lnTo>
                      <a:lnTo>
                        <a:pt x="1426" y="2575"/>
                      </a:lnTo>
                      <a:lnTo>
                        <a:pt x="1427" y="2568"/>
                      </a:lnTo>
                      <a:lnTo>
                        <a:pt x="1428" y="2561"/>
                      </a:lnTo>
                      <a:lnTo>
                        <a:pt x="1429" y="2553"/>
                      </a:lnTo>
                      <a:lnTo>
                        <a:pt x="1429" y="2034"/>
                      </a:lnTo>
                      <a:lnTo>
                        <a:pt x="1428" y="2027"/>
                      </a:lnTo>
                      <a:lnTo>
                        <a:pt x="1427" y="2019"/>
                      </a:lnTo>
                      <a:lnTo>
                        <a:pt x="1426" y="2012"/>
                      </a:lnTo>
                      <a:lnTo>
                        <a:pt x="1423" y="2005"/>
                      </a:lnTo>
                      <a:lnTo>
                        <a:pt x="1420" y="1998"/>
                      </a:lnTo>
                      <a:lnTo>
                        <a:pt x="1416" y="1991"/>
                      </a:lnTo>
                      <a:lnTo>
                        <a:pt x="1412" y="1985"/>
                      </a:lnTo>
                      <a:lnTo>
                        <a:pt x="1407" y="1979"/>
                      </a:lnTo>
                      <a:lnTo>
                        <a:pt x="1402" y="1974"/>
                      </a:lnTo>
                      <a:lnTo>
                        <a:pt x="1396" y="1970"/>
                      </a:lnTo>
                      <a:lnTo>
                        <a:pt x="1389" y="1966"/>
                      </a:lnTo>
                      <a:lnTo>
                        <a:pt x="1383" y="1963"/>
                      </a:lnTo>
                      <a:lnTo>
                        <a:pt x="1376" y="1960"/>
                      </a:lnTo>
                      <a:lnTo>
                        <a:pt x="1369" y="1959"/>
                      </a:lnTo>
                      <a:lnTo>
                        <a:pt x="1361" y="1957"/>
                      </a:lnTo>
                      <a:lnTo>
                        <a:pt x="1354" y="1957"/>
                      </a:lnTo>
                      <a:lnTo>
                        <a:pt x="1244" y="1957"/>
                      </a:lnTo>
                      <a:lnTo>
                        <a:pt x="1236" y="1957"/>
                      </a:lnTo>
                      <a:lnTo>
                        <a:pt x="1228" y="1959"/>
                      </a:lnTo>
                      <a:lnTo>
                        <a:pt x="1221" y="1960"/>
                      </a:lnTo>
                      <a:lnTo>
                        <a:pt x="1214" y="1963"/>
                      </a:lnTo>
                      <a:lnTo>
                        <a:pt x="1207" y="1966"/>
                      </a:lnTo>
                      <a:lnTo>
                        <a:pt x="1201" y="1970"/>
                      </a:lnTo>
                      <a:lnTo>
                        <a:pt x="1196" y="1974"/>
                      </a:lnTo>
                      <a:lnTo>
                        <a:pt x="1190" y="1979"/>
                      </a:lnTo>
                      <a:lnTo>
                        <a:pt x="1185" y="1985"/>
                      </a:lnTo>
                      <a:lnTo>
                        <a:pt x="1181" y="1991"/>
                      </a:lnTo>
                      <a:lnTo>
                        <a:pt x="1178" y="1998"/>
                      </a:lnTo>
                      <a:lnTo>
                        <a:pt x="1173" y="2005"/>
                      </a:lnTo>
                      <a:lnTo>
                        <a:pt x="1171" y="2012"/>
                      </a:lnTo>
                      <a:lnTo>
                        <a:pt x="1169" y="2019"/>
                      </a:lnTo>
                      <a:lnTo>
                        <a:pt x="1168" y="2027"/>
                      </a:lnTo>
                      <a:lnTo>
                        <a:pt x="1168" y="2034"/>
                      </a:lnTo>
                      <a:close/>
                      <a:moveTo>
                        <a:pt x="1789" y="827"/>
                      </a:moveTo>
                      <a:lnTo>
                        <a:pt x="1789" y="827"/>
                      </a:lnTo>
                      <a:lnTo>
                        <a:pt x="1809" y="825"/>
                      </a:lnTo>
                      <a:lnTo>
                        <a:pt x="1828" y="824"/>
                      </a:lnTo>
                      <a:lnTo>
                        <a:pt x="1849" y="823"/>
                      </a:lnTo>
                      <a:lnTo>
                        <a:pt x="1869" y="823"/>
                      </a:lnTo>
                      <a:lnTo>
                        <a:pt x="1909" y="825"/>
                      </a:lnTo>
                      <a:lnTo>
                        <a:pt x="1950" y="828"/>
                      </a:lnTo>
                      <a:lnTo>
                        <a:pt x="1989" y="833"/>
                      </a:lnTo>
                      <a:lnTo>
                        <a:pt x="2029" y="840"/>
                      </a:lnTo>
                      <a:lnTo>
                        <a:pt x="2069" y="848"/>
                      </a:lnTo>
                      <a:lnTo>
                        <a:pt x="2109" y="856"/>
                      </a:lnTo>
                      <a:lnTo>
                        <a:pt x="2188" y="873"/>
                      </a:lnTo>
                      <a:lnTo>
                        <a:pt x="2229" y="882"/>
                      </a:lnTo>
                      <a:lnTo>
                        <a:pt x="2269" y="890"/>
                      </a:lnTo>
                      <a:lnTo>
                        <a:pt x="2308" y="897"/>
                      </a:lnTo>
                      <a:lnTo>
                        <a:pt x="2348" y="904"/>
                      </a:lnTo>
                      <a:lnTo>
                        <a:pt x="2389" y="908"/>
                      </a:lnTo>
                      <a:lnTo>
                        <a:pt x="2429" y="911"/>
                      </a:lnTo>
                      <a:lnTo>
                        <a:pt x="2470" y="911"/>
                      </a:lnTo>
                      <a:lnTo>
                        <a:pt x="2511" y="910"/>
                      </a:lnTo>
                      <a:lnTo>
                        <a:pt x="2550" y="906"/>
                      </a:lnTo>
                      <a:lnTo>
                        <a:pt x="2588" y="901"/>
                      </a:lnTo>
                      <a:lnTo>
                        <a:pt x="2625" y="892"/>
                      </a:lnTo>
                      <a:lnTo>
                        <a:pt x="2660" y="882"/>
                      </a:lnTo>
                      <a:lnTo>
                        <a:pt x="2694" y="871"/>
                      </a:lnTo>
                      <a:lnTo>
                        <a:pt x="2727" y="857"/>
                      </a:lnTo>
                      <a:lnTo>
                        <a:pt x="2758" y="841"/>
                      </a:lnTo>
                      <a:lnTo>
                        <a:pt x="2788" y="824"/>
                      </a:lnTo>
                      <a:lnTo>
                        <a:pt x="2817" y="806"/>
                      </a:lnTo>
                      <a:lnTo>
                        <a:pt x="2844" y="785"/>
                      </a:lnTo>
                      <a:lnTo>
                        <a:pt x="2870" y="764"/>
                      </a:lnTo>
                      <a:lnTo>
                        <a:pt x="2894" y="741"/>
                      </a:lnTo>
                      <a:lnTo>
                        <a:pt x="2916" y="715"/>
                      </a:lnTo>
                      <a:lnTo>
                        <a:pt x="2938" y="690"/>
                      </a:lnTo>
                      <a:lnTo>
                        <a:pt x="2958" y="662"/>
                      </a:lnTo>
                      <a:lnTo>
                        <a:pt x="2977" y="634"/>
                      </a:lnTo>
                      <a:lnTo>
                        <a:pt x="2994" y="603"/>
                      </a:lnTo>
                      <a:lnTo>
                        <a:pt x="3010" y="573"/>
                      </a:lnTo>
                      <a:lnTo>
                        <a:pt x="3024" y="541"/>
                      </a:lnTo>
                      <a:lnTo>
                        <a:pt x="3037" y="508"/>
                      </a:lnTo>
                      <a:lnTo>
                        <a:pt x="3048" y="475"/>
                      </a:lnTo>
                      <a:lnTo>
                        <a:pt x="3058" y="440"/>
                      </a:lnTo>
                      <a:lnTo>
                        <a:pt x="3066" y="404"/>
                      </a:lnTo>
                      <a:lnTo>
                        <a:pt x="3073" y="369"/>
                      </a:lnTo>
                      <a:lnTo>
                        <a:pt x="3078" y="332"/>
                      </a:lnTo>
                      <a:lnTo>
                        <a:pt x="3083" y="294"/>
                      </a:lnTo>
                      <a:lnTo>
                        <a:pt x="3085" y="257"/>
                      </a:lnTo>
                      <a:lnTo>
                        <a:pt x="3085" y="219"/>
                      </a:lnTo>
                      <a:lnTo>
                        <a:pt x="3084" y="180"/>
                      </a:lnTo>
                      <a:lnTo>
                        <a:pt x="3082" y="142"/>
                      </a:lnTo>
                      <a:lnTo>
                        <a:pt x="3079" y="124"/>
                      </a:lnTo>
                      <a:lnTo>
                        <a:pt x="3075" y="109"/>
                      </a:lnTo>
                      <a:lnTo>
                        <a:pt x="3070" y="94"/>
                      </a:lnTo>
                      <a:lnTo>
                        <a:pt x="3063" y="80"/>
                      </a:lnTo>
                      <a:lnTo>
                        <a:pt x="3056" y="67"/>
                      </a:lnTo>
                      <a:lnTo>
                        <a:pt x="3047" y="56"/>
                      </a:lnTo>
                      <a:lnTo>
                        <a:pt x="3038" y="45"/>
                      </a:lnTo>
                      <a:lnTo>
                        <a:pt x="3026" y="36"/>
                      </a:lnTo>
                      <a:lnTo>
                        <a:pt x="3015" y="28"/>
                      </a:lnTo>
                      <a:lnTo>
                        <a:pt x="3003" y="20"/>
                      </a:lnTo>
                      <a:lnTo>
                        <a:pt x="2991" y="14"/>
                      </a:lnTo>
                      <a:lnTo>
                        <a:pt x="2978" y="9"/>
                      </a:lnTo>
                      <a:lnTo>
                        <a:pt x="2964" y="5"/>
                      </a:lnTo>
                      <a:lnTo>
                        <a:pt x="2950" y="2"/>
                      </a:lnTo>
                      <a:lnTo>
                        <a:pt x="2937" y="1"/>
                      </a:lnTo>
                      <a:lnTo>
                        <a:pt x="2923" y="0"/>
                      </a:lnTo>
                      <a:lnTo>
                        <a:pt x="2909" y="1"/>
                      </a:lnTo>
                      <a:lnTo>
                        <a:pt x="2895" y="2"/>
                      </a:lnTo>
                      <a:lnTo>
                        <a:pt x="2882" y="5"/>
                      </a:lnTo>
                      <a:lnTo>
                        <a:pt x="2870" y="9"/>
                      </a:lnTo>
                      <a:lnTo>
                        <a:pt x="2857" y="14"/>
                      </a:lnTo>
                      <a:lnTo>
                        <a:pt x="2845" y="20"/>
                      </a:lnTo>
                      <a:lnTo>
                        <a:pt x="2835" y="28"/>
                      </a:lnTo>
                      <a:lnTo>
                        <a:pt x="2825" y="36"/>
                      </a:lnTo>
                      <a:lnTo>
                        <a:pt x="2816" y="45"/>
                      </a:lnTo>
                      <a:lnTo>
                        <a:pt x="2807" y="55"/>
                      </a:lnTo>
                      <a:lnTo>
                        <a:pt x="2800" y="67"/>
                      </a:lnTo>
                      <a:lnTo>
                        <a:pt x="2795" y="80"/>
                      </a:lnTo>
                      <a:lnTo>
                        <a:pt x="2791" y="94"/>
                      </a:lnTo>
                      <a:lnTo>
                        <a:pt x="2788" y="108"/>
                      </a:lnTo>
                      <a:lnTo>
                        <a:pt x="2787" y="124"/>
                      </a:lnTo>
                      <a:lnTo>
                        <a:pt x="2787" y="142"/>
                      </a:lnTo>
                      <a:lnTo>
                        <a:pt x="2790" y="179"/>
                      </a:lnTo>
                      <a:lnTo>
                        <a:pt x="2791" y="217"/>
                      </a:lnTo>
                      <a:lnTo>
                        <a:pt x="2791" y="255"/>
                      </a:lnTo>
                      <a:lnTo>
                        <a:pt x="2790" y="291"/>
                      </a:lnTo>
                      <a:lnTo>
                        <a:pt x="2786" y="326"/>
                      </a:lnTo>
                      <a:lnTo>
                        <a:pt x="2780" y="361"/>
                      </a:lnTo>
                      <a:lnTo>
                        <a:pt x="2777" y="378"/>
                      </a:lnTo>
                      <a:lnTo>
                        <a:pt x="2773" y="394"/>
                      </a:lnTo>
                      <a:lnTo>
                        <a:pt x="2768" y="411"/>
                      </a:lnTo>
                      <a:lnTo>
                        <a:pt x="2762" y="426"/>
                      </a:lnTo>
                      <a:lnTo>
                        <a:pt x="2756" y="441"/>
                      </a:lnTo>
                      <a:lnTo>
                        <a:pt x="2748" y="456"/>
                      </a:lnTo>
                      <a:lnTo>
                        <a:pt x="2740" y="471"/>
                      </a:lnTo>
                      <a:lnTo>
                        <a:pt x="2732" y="484"/>
                      </a:lnTo>
                      <a:lnTo>
                        <a:pt x="2722" y="498"/>
                      </a:lnTo>
                      <a:lnTo>
                        <a:pt x="2712" y="510"/>
                      </a:lnTo>
                      <a:lnTo>
                        <a:pt x="2701" y="523"/>
                      </a:lnTo>
                      <a:lnTo>
                        <a:pt x="2689" y="535"/>
                      </a:lnTo>
                      <a:lnTo>
                        <a:pt x="2676" y="546"/>
                      </a:lnTo>
                      <a:lnTo>
                        <a:pt x="2662" y="556"/>
                      </a:lnTo>
                      <a:lnTo>
                        <a:pt x="2648" y="566"/>
                      </a:lnTo>
                      <a:lnTo>
                        <a:pt x="2631" y="576"/>
                      </a:lnTo>
                      <a:lnTo>
                        <a:pt x="2615" y="584"/>
                      </a:lnTo>
                      <a:lnTo>
                        <a:pt x="2597" y="592"/>
                      </a:lnTo>
                      <a:lnTo>
                        <a:pt x="2577" y="598"/>
                      </a:lnTo>
                      <a:lnTo>
                        <a:pt x="2558" y="605"/>
                      </a:lnTo>
                      <a:lnTo>
                        <a:pt x="2540" y="609"/>
                      </a:lnTo>
                      <a:lnTo>
                        <a:pt x="2521" y="613"/>
                      </a:lnTo>
                      <a:lnTo>
                        <a:pt x="2503" y="616"/>
                      </a:lnTo>
                      <a:lnTo>
                        <a:pt x="2485" y="618"/>
                      </a:lnTo>
                      <a:lnTo>
                        <a:pt x="2465" y="619"/>
                      </a:lnTo>
                      <a:lnTo>
                        <a:pt x="2447" y="620"/>
                      </a:lnTo>
                      <a:lnTo>
                        <a:pt x="2427" y="620"/>
                      </a:lnTo>
                      <a:lnTo>
                        <a:pt x="2409" y="620"/>
                      </a:lnTo>
                      <a:lnTo>
                        <a:pt x="2370" y="617"/>
                      </a:lnTo>
                      <a:lnTo>
                        <a:pt x="2333" y="613"/>
                      </a:lnTo>
                      <a:lnTo>
                        <a:pt x="2294" y="607"/>
                      </a:lnTo>
                      <a:lnTo>
                        <a:pt x="2255" y="600"/>
                      </a:lnTo>
                      <a:lnTo>
                        <a:pt x="2217" y="592"/>
                      </a:lnTo>
                      <a:lnTo>
                        <a:pt x="2179" y="583"/>
                      </a:lnTo>
                      <a:lnTo>
                        <a:pt x="2103" y="565"/>
                      </a:lnTo>
                      <a:lnTo>
                        <a:pt x="2065" y="556"/>
                      </a:lnTo>
                      <a:lnTo>
                        <a:pt x="2027" y="549"/>
                      </a:lnTo>
                      <a:lnTo>
                        <a:pt x="1990" y="542"/>
                      </a:lnTo>
                      <a:lnTo>
                        <a:pt x="1955" y="537"/>
                      </a:lnTo>
                      <a:lnTo>
                        <a:pt x="1916" y="533"/>
                      </a:lnTo>
                      <a:lnTo>
                        <a:pt x="1879" y="531"/>
                      </a:lnTo>
                      <a:lnTo>
                        <a:pt x="1843" y="530"/>
                      </a:lnTo>
                      <a:lnTo>
                        <a:pt x="1807" y="532"/>
                      </a:lnTo>
                      <a:lnTo>
                        <a:pt x="1772" y="534"/>
                      </a:lnTo>
                      <a:lnTo>
                        <a:pt x="1739" y="539"/>
                      </a:lnTo>
                      <a:lnTo>
                        <a:pt x="1706" y="545"/>
                      </a:lnTo>
                      <a:lnTo>
                        <a:pt x="1674" y="553"/>
                      </a:lnTo>
                      <a:lnTo>
                        <a:pt x="1643" y="562"/>
                      </a:lnTo>
                      <a:lnTo>
                        <a:pt x="1613" y="574"/>
                      </a:lnTo>
                      <a:lnTo>
                        <a:pt x="1584" y="586"/>
                      </a:lnTo>
                      <a:lnTo>
                        <a:pt x="1555" y="599"/>
                      </a:lnTo>
                      <a:lnTo>
                        <a:pt x="1528" y="614"/>
                      </a:lnTo>
                      <a:lnTo>
                        <a:pt x="1501" y="631"/>
                      </a:lnTo>
                      <a:lnTo>
                        <a:pt x="1476" y="649"/>
                      </a:lnTo>
                      <a:lnTo>
                        <a:pt x="1452" y="668"/>
                      </a:lnTo>
                      <a:lnTo>
                        <a:pt x="1428" y="689"/>
                      </a:lnTo>
                      <a:lnTo>
                        <a:pt x="1405" y="710"/>
                      </a:lnTo>
                      <a:lnTo>
                        <a:pt x="1383" y="733"/>
                      </a:lnTo>
                      <a:lnTo>
                        <a:pt x="1363" y="757"/>
                      </a:lnTo>
                      <a:lnTo>
                        <a:pt x="1343" y="782"/>
                      </a:lnTo>
                      <a:lnTo>
                        <a:pt x="1324" y="809"/>
                      </a:lnTo>
                      <a:lnTo>
                        <a:pt x="1306" y="835"/>
                      </a:lnTo>
                      <a:lnTo>
                        <a:pt x="1290" y="864"/>
                      </a:lnTo>
                      <a:lnTo>
                        <a:pt x="1273" y="893"/>
                      </a:lnTo>
                      <a:lnTo>
                        <a:pt x="1259" y="924"/>
                      </a:lnTo>
                      <a:lnTo>
                        <a:pt x="1245" y="955"/>
                      </a:lnTo>
                      <a:lnTo>
                        <a:pt x="1233" y="987"/>
                      </a:lnTo>
                      <a:lnTo>
                        <a:pt x="1220" y="1020"/>
                      </a:lnTo>
                      <a:lnTo>
                        <a:pt x="1209" y="1053"/>
                      </a:lnTo>
                      <a:lnTo>
                        <a:pt x="1200" y="1088"/>
                      </a:lnTo>
                      <a:lnTo>
                        <a:pt x="1191" y="1123"/>
                      </a:lnTo>
                      <a:lnTo>
                        <a:pt x="1160" y="1127"/>
                      </a:lnTo>
                      <a:lnTo>
                        <a:pt x="1129" y="1132"/>
                      </a:lnTo>
                      <a:lnTo>
                        <a:pt x="1098" y="1137"/>
                      </a:lnTo>
                      <a:lnTo>
                        <a:pt x="1068" y="1143"/>
                      </a:lnTo>
                      <a:lnTo>
                        <a:pt x="1038" y="1151"/>
                      </a:lnTo>
                      <a:lnTo>
                        <a:pt x="1007" y="1159"/>
                      </a:lnTo>
                      <a:lnTo>
                        <a:pt x="978" y="1168"/>
                      </a:lnTo>
                      <a:lnTo>
                        <a:pt x="948" y="1179"/>
                      </a:lnTo>
                      <a:lnTo>
                        <a:pt x="920" y="1190"/>
                      </a:lnTo>
                      <a:lnTo>
                        <a:pt x="890" y="1201"/>
                      </a:lnTo>
                      <a:lnTo>
                        <a:pt x="862" y="1214"/>
                      </a:lnTo>
                      <a:lnTo>
                        <a:pt x="833" y="1229"/>
                      </a:lnTo>
                      <a:lnTo>
                        <a:pt x="806" y="1243"/>
                      </a:lnTo>
                      <a:lnTo>
                        <a:pt x="778" y="1258"/>
                      </a:lnTo>
                      <a:lnTo>
                        <a:pt x="751" y="1274"/>
                      </a:lnTo>
                      <a:lnTo>
                        <a:pt x="724" y="1292"/>
                      </a:lnTo>
                      <a:lnTo>
                        <a:pt x="697" y="1310"/>
                      </a:lnTo>
                      <a:lnTo>
                        <a:pt x="671" y="1329"/>
                      </a:lnTo>
                      <a:lnTo>
                        <a:pt x="645" y="1350"/>
                      </a:lnTo>
                      <a:lnTo>
                        <a:pt x="619" y="1370"/>
                      </a:lnTo>
                      <a:lnTo>
                        <a:pt x="595" y="1391"/>
                      </a:lnTo>
                      <a:lnTo>
                        <a:pt x="569" y="1415"/>
                      </a:lnTo>
                      <a:lnTo>
                        <a:pt x="545" y="1438"/>
                      </a:lnTo>
                      <a:lnTo>
                        <a:pt x="521" y="1463"/>
                      </a:lnTo>
                      <a:lnTo>
                        <a:pt x="498" y="1487"/>
                      </a:lnTo>
                      <a:lnTo>
                        <a:pt x="475" y="1514"/>
                      </a:lnTo>
                      <a:lnTo>
                        <a:pt x="452" y="1540"/>
                      </a:lnTo>
                      <a:lnTo>
                        <a:pt x="430" y="1568"/>
                      </a:lnTo>
                      <a:lnTo>
                        <a:pt x="408" y="1596"/>
                      </a:lnTo>
                      <a:lnTo>
                        <a:pt x="387" y="1626"/>
                      </a:lnTo>
                      <a:lnTo>
                        <a:pt x="366" y="1656"/>
                      </a:lnTo>
                      <a:lnTo>
                        <a:pt x="345" y="1688"/>
                      </a:lnTo>
                      <a:lnTo>
                        <a:pt x="326" y="1719"/>
                      </a:lnTo>
                      <a:lnTo>
                        <a:pt x="307" y="1752"/>
                      </a:lnTo>
                      <a:lnTo>
                        <a:pt x="287" y="1786"/>
                      </a:lnTo>
                      <a:lnTo>
                        <a:pt x="269" y="1820"/>
                      </a:lnTo>
                      <a:lnTo>
                        <a:pt x="252" y="1855"/>
                      </a:lnTo>
                      <a:lnTo>
                        <a:pt x="234" y="1892"/>
                      </a:lnTo>
                      <a:lnTo>
                        <a:pt x="218" y="1928"/>
                      </a:lnTo>
                      <a:lnTo>
                        <a:pt x="202" y="1966"/>
                      </a:lnTo>
                      <a:lnTo>
                        <a:pt x="185" y="2005"/>
                      </a:lnTo>
                      <a:lnTo>
                        <a:pt x="171" y="2043"/>
                      </a:lnTo>
                      <a:lnTo>
                        <a:pt x="156" y="2083"/>
                      </a:lnTo>
                      <a:lnTo>
                        <a:pt x="143" y="2124"/>
                      </a:lnTo>
                      <a:lnTo>
                        <a:pt x="129" y="2166"/>
                      </a:lnTo>
                      <a:lnTo>
                        <a:pt x="116" y="2208"/>
                      </a:lnTo>
                      <a:lnTo>
                        <a:pt x="104" y="2251"/>
                      </a:lnTo>
                      <a:lnTo>
                        <a:pt x="93" y="2296"/>
                      </a:lnTo>
                      <a:lnTo>
                        <a:pt x="81" y="2340"/>
                      </a:lnTo>
                      <a:lnTo>
                        <a:pt x="71" y="2386"/>
                      </a:lnTo>
                      <a:lnTo>
                        <a:pt x="62" y="2432"/>
                      </a:lnTo>
                      <a:lnTo>
                        <a:pt x="53" y="2479"/>
                      </a:lnTo>
                      <a:lnTo>
                        <a:pt x="45" y="2527"/>
                      </a:lnTo>
                      <a:lnTo>
                        <a:pt x="38" y="2576"/>
                      </a:lnTo>
                      <a:lnTo>
                        <a:pt x="30" y="2625"/>
                      </a:lnTo>
                      <a:lnTo>
                        <a:pt x="24" y="2675"/>
                      </a:lnTo>
                      <a:lnTo>
                        <a:pt x="18" y="2726"/>
                      </a:lnTo>
                      <a:lnTo>
                        <a:pt x="14" y="2778"/>
                      </a:lnTo>
                      <a:lnTo>
                        <a:pt x="10" y="2830"/>
                      </a:lnTo>
                      <a:lnTo>
                        <a:pt x="6" y="2883"/>
                      </a:lnTo>
                      <a:lnTo>
                        <a:pt x="4" y="2937"/>
                      </a:lnTo>
                      <a:lnTo>
                        <a:pt x="2" y="2992"/>
                      </a:lnTo>
                      <a:lnTo>
                        <a:pt x="1" y="3047"/>
                      </a:lnTo>
                      <a:lnTo>
                        <a:pt x="0" y="3103"/>
                      </a:lnTo>
                      <a:lnTo>
                        <a:pt x="1" y="3162"/>
                      </a:lnTo>
                      <a:lnTo>
                        <a:pt x="2" y="3220"/>
                      </a:lnTo>
                      <a:lnTo>
                        <a:pt x="4" y="3277"/>
                      </a:lnTo>
                      <a:lnTo>
                        <a:pt x="7" y="3333"/>
                      </a:lnTo>
                      <a:lnTo>
                        <a:pt x="11" y="3389"/>
                      </a:lnTo>
                      <a:lnTo>
                        <a:pt x="15" y="3443"/>
                      </a:lnTo>
                      <a:lnTo>
                        <a:pt x="20" y="3497"/>
                      </a:lnTo>
                      <a:lnTo>
                        <a:pt x="26" y="3550"/>
                      </a:lnTo>
                      <a:lnTo>
                        <a:pt x="34" y="3602"/>
                      </a:lnTo>
                      <a:lnTo>
                        <a:pt x="41" y="3653"/>
                      </a:lnTo>
                      <a:lnTo>
                        <a:pt x="50" y="3703"/>
                      </a:lnTo>
                      <a:lnTo>
                        <a:pt x="59" y="3752"/>
                      </a:lnTo>
                      <a:lnTo>
                        <a:pt x="68" y="3799"/>
                      </a:lnTo>
                      <a:lnTo>
                        <a:pt x="79" y="3847"/>
                      </a:lnTo>
                      <a:lnTo>
                        <a:pt x="91" y="3893"/>
                      </a:lnTo>
                      <a:lnTo>
                        <a:pt x="102" y="3939"/>
                      </a:lnTo>
                      <a:lnTo>
                        <a:pt x="115" y="3984"/>
                      </a:lnTo>
                      <a:lnTo>
                        <a:pt x="128" y="4028"/>
                      </a:lnTo>
                      <a:lnTo>
                        <a:pt x="143" y="4070"/>
                      </a:lnTo>
                      <a:lnTo>
                        <a:pt x="157" y="4112"/>
                      </a:lnTo>
                      <a:lnTo>
                        <a:pt x="172" y="4153"/>
                      </a:lnTo>
                      <a:lnTo>
                        <a:pt x="188" y="4193"/>
                      </a:lnTo>
                      <a:lnTo>
                        <a:pt x="205" y="4232"/>
                      </a:lnTo>
                      <a:lnTo>
                        <a:pt x="222" y="4270"/>
                      </a:lnTo>
                      <a:lnTo>
                        <a:pt x="239" y="4308"/>
                      </a:lnTo>
                      <a:lnTo>
                        <a:pt x="258" y="4344"/>
                      </a:lnTo>
                      <a:lnTo>
                        <a:pt x="277" y="4379"/>
                      </a:lnTo>
                      <a:lnTo>
                        <a:pt x="296" y="4414"/>
                      </a:lnTo>
                      <a:lnTo>
                        <a:pt x="317" y="4447"/>
                      </a:lnTo>
                      <a:lnTo>
                        <a:pt x="337" y="4480"/>
                      </a:lnTo>
                      <a:lnTo>
                        <a:pt x="359" y="4512"/>
                      </a:lnTo>
                      <a:lnTo>
                        <a:pt x="381" y="4543"/>
                      </a:lnTo>
                      <a:lnTo>
                        <a:pt x="402" y="4573"/>
                      </a:lnTo>
                      <a:lnTo>
                        <a:pt x="426" y="4602"/>
                      </a:lnTo>
                      <a:lnTo>
                        <a:pt x="449" y="4630"/>
                      </a:lnTo>
                      <a:lnTo>
                        <a:pt x="473" y="4657"/>
                      </a:lnTo>
                      <a:lnTo>
                        <a:pt x="497" y="4684"/>
                      </a:lnTo>
                      <a:lnTo>
                        <a:pt x="521" y="4708"/>
                      </a:lnTo>
                      <a:lnTo>
                        <a:pt x="547" y="4732"/>
                      </a:lnTo>
                      <a:lnTo>
                        <a:pt x="572" y="4756"/>
                      </a:lnTo>
                      <a:lnTo>
                        <a:pt x="599" y="4778"/>
                      </a:lnTo>
                      <a:lnTo>
                        <a:pt x="625" y="4800"/>
                      </a:lnTo>
                      <a:lnTo>
                        <a:pt x="652" y="4821"/>
                      </a:lnTo>
                      <a:lnTo>
                        <a:pt x="679" y="4840"/>
                      </a:lnTo>
                      <a:lnTo>
                        <a:pt x="708" y="4859"/>
                      </a:lnTo>
                      <a:lnTo>
                        <a:pt x="735" y="4876"/>
                      </a:lnTo>
                      <a:lnTo>
                        <a:pt x="764" y="4893"/>
                      </a:lnTo>
                      <a:lnTo>
                        <a:pt x="793" y="4910"/>
                      </a:lnTo>
                      <a:lnTo>
                        <a:pt x="822" y="4924"/>
                      </a:lnTo>
                      <a:lnTo>
                        <a:pt x="853" y="4938"/>
                      </a:lnTo>
                      <a:lnTo>
                        <a:pt x="882" y="4951"/>
                      </a:lnTo>
                      <a:lnTo>
                        <a:pt x="913" y="4963"/>
                      </a:lnTo>
                      <a:lnTo>
                        <a:pt x="943" y="4974"/>
                      </a:lnTo>
                      <a:lnTo>
                        <a:pt x="974" y="4984"/>
                      </a:lnTo>
                      <a:lnTo>
                        <a:pt x="1005" y="4993"/>
                      </a:lnTo>
                      <a:lnTo>
                        <a:pt x="1037" y="5001"/>
                      </a:lnTo>
                      <a:lnTo>
                        <a:pt x="1069" y="5008"/>
                      </a:lnTo>
                      <a:lnTo>
                        <a:pt x="1101" y="5015"/>
                      </a:lnTo>
                      <a:lnTo>
                        <a:pt x="1133" y="5021"/>
                      </a:lnTo>
                      <a:lnTo>
                        <a:pt x="1165" y="5025"/>
                      </a:lnTo>
                      <a:lnTo>
                        <a:pt x="1199" y="5028"/>
                      </a:lnTo>
                      <a:lnTo>
                        <a:pt x="1232" y="5031"/>
                      </a:lnTo>
                      <a:lnTo>
                        <a:pt x="1265" y="5032"/>
                      </a:lnTo>
                      <a:lnTo>
                        <a:pt x="1299" y="5033"/>
                      </a:lnTo>
                      <a:lnTo>
                        <a:pt x="1332" y="5032"/>
                      </a:lnTo>
                      <a:lnTo>
                        <a:pt x="1365" y="5031"/>
                      </a:lnTo>
                      <a:lnTo>
                        <a:pt x="1399" y="5028"/>
                      </a:lnTo>
                      <a:lnTo>
                        <a:pt x="1431" y="5025"/>
                      </a:lnTo>
                      <a:lnTo>
                        <a:pt x="1464" y="5021"/>
                      </a:lnTo>
                      <a:lnTo>
                        <a:pt x="1496" y="5015"/>
                      </a:lnTo>
                      <a:lnTo>
                        <a:pt x="1528" y="5008"/>
                      </a:lnTo>
                      <a:lnTo>
                        <a:pt x="1561" y="5001"/>
                      </a:lnTo>
                      <a:lnTo>
                        <a:pt x="1592" y="4993"/>
                      </a:lnTo>
                      <a:lnTo>
                        <a:pt x="1623" y="4984"/>
                      </a:lnTo>
                      <a:lnTo>
                        <a:pt x="1654" y="4974"/>
                      </a:lnTo>
                      <a:lnTo>
                        <a:pt x="1685" y="4963"/>
                      </a:lnTo>
                      <a:lnTo>
                        <a:pt x="1715" y="4951"/>
                      </a:lnTo>
                      <a:lnTo>
                        <a:pt x="1745" y="4938"/>
                      </a:lnTo>
                      <a:lnTo>
                        <a:pt x="1775" y="4924"/>
                      </a:lnTo>
                      <a:lnTo>
                        <a:pt x="1804" y="4910"/>
                      </a:lnTo>
                      <a:lnTo>
                        <a:pt x="1833" y="4893"/>
                      </a:lnTo>
                      <a:lnTo>
                        <a:pt x="1861" y="4876"/>
                      </a:lnTo>
                      <a:lnTo>
                        <a:pt x="1890" y="4859"/>
                      </a:lnTo>
                      <a:lnTo>
                        <a:pt x="1917" y="4840"/>
                      </a:lnTo>
                      <a:lnTo>
                        <a:pt x="1945" y="4821"/>
                      </a:lnTo>
                      <a:lnTo>
                        <a:pt x="1972" y="4800"/>
                      </a:lnTo>
                      <a:lnTo>
                        <a:pt x="1999" y="4778"/>
                      </a:lnTo>
                      <a:lnTo>
                        <a:pt x="2024" y="4756"/>
                      </a:lnTo>
                      <a:lnTo>
                        <a:pt x="2051" y="4732"/>
                      </a:lnTo>
                      <a:lnTo>
                        <a:pt x="2075" y="4708"/>
                      </a:lnTo>
                      <a:lnTo>
                        <a:pt x="2100" y="4684"/>
                      </a:lnTo>
                      <a:lnTo>
                        <a:pt x="2124" y="4657"/>
                      </a:lnTo>
                      <a:lnTo>
                        <a:pt x="2148" y="4630"/>
                      </a:lnTo>
                      <a:lnTo>
                        <a:pt x="2172" y="4602"/>
                      </a:lnTo>
                      <a:lnTo>
                        <a:pt x="2194" y="4573"/>
                      </a:lnTo>
                      <a:lnTo>
                        <a:pt x="2217" y="4543"/>
                      </a:lnTo>
                      <a:lnTo>
                        <a:pt x="2238" y="4512"/>
                      </a:lnTo>
                      <a:lnTo>
                        <a:pt x="2259" y="4480"/>
                      </a:lnTo>
                      <a:lnTo>
                        <a:pt x="2280" y="4447"/>
                      </a:lnTo>
                      <a:lnTo>
                        <a:pt x="2300" y="4414"/>
                      </a:lnTo>
                      <a:lnTo>
                        <a:pt x="2320" y="4379"/>
                      </a:lnTo>
                      <a:lnTo>
                        <a:pt x="2339" y="4344"/>
                      </a:lnTo>
                      <a:lnTo>
                        <a:pt x="2357" y="4308"/>
                      </a:lnTo>
                      <a:lnTo>
                        <a:pt x="2376" y="4270"/>
                      </a:lnTo>
                      <a:lnTo>
                        <a:pt x="2392" y="4232"/>
                      </a:lnTo>
                      <a:lnTo>
                        <a:pt x="2409" y="4193"/>
                      </a:lnTo>
                      <a:lnTo>
                        <a:pt x="2424" y="4153"/>
                      </a:lnTo>
                      <a:lnTo>
                        <a:pt x="2440" y="4112"/>
                      </a:lnTo>
                      <a:lnTo>
                        <a:pt x="2455" y="4070"/>
                      </a:lnTo>
                      <a:lnTo>
                        <a:pt x="2468" y="4028"/>
                      </a:lnTo>
                      <a:lnTo>
                        <a:pt x="2483" y="3984"/>
                      </a:lnTo>
                      <a:lnTo>
                        <a:pt x="2495" y="3939"/>
                      </a:lnTo>
                      <a:lnTo>
                        <a:pt x="2507" y="3893"/>
                      </a:lnTo>
                      <a:lnTo>
                        <a:pt x="2518" y="3847"/>
                      </a:lnTo>
                      <a:lnTo>
                        <a:pt x="2528" y="3799"/>
                      </a:lnTo>
                      <a:lnTo>
                        <a:pt x="2539" y="3752"/>
                      </a:lnTo>
                      <a:lnTo>
                        <a:pt x="2548" y="3703"/>
                      </a:lnTo>
                      <a:lnTo>
                        <a:pt x="2556" y="3653"/>
                      </a:lnTo>
                      <a:lnTo>
                        <a:pt x="2564" y="3602"/>
                      </a:lnTo>
                      <a:lnTo>
                        <a:pt x="2570" y="3550"/>
                      </a:lnTo>
                      <a:lnTo>
                        <a:pt x="2576" y="3497"/>
                      </a:lnTo>
                      <a:lnTo>
                        <a:pt x="2581" y="3443"/>
                      </a:lnTo>
                      <a:lnTo>
                        <a:pt x="2586" y="3389"/>
                      </a:lnTo>
                      <a:lnTo>
                        <a:pt x="2590" y="3333"/>
                      </a:lnTo>
                      <a:lnTo>
                        <a:pt x="2593" y="3277"/>
                      </a:lnTo>
                      <a:lnTo>
                        <a:pt x="2595" y="3220"/>
                      </a:lnTo>
                      <a:lnTo>
                        <a:pt x="2597" y="3162"/>
                      </a:lnTo>
                      <a:lnTo>
                        <a:pt x="2597" y="3103"/>
                      </a:lnTo>
                      <a:lnTo>
                        <a:pt x="2597" y="3049"/>
                      </a:lnTo>
                      <a:lnTo>
                        <a:pt x="2596" y="2996"/>
                      </a:lnTo>
                      <a:lnTo>
                        <a:pt x="2594" y="2944"/>
                      </a:lnTo>
                      <a:lnTo>
                        <a:pt x="2592" y="2892"/>
                      </a:lnTo>
                      <a:lnTo>
                        <a:pt x="2588" y="2841"/>
                      </a:lnTo>
                      <a:lnTo>
                        <a:pt x="2584" y="2791"/>
                      </a:lnTo>
                      <a:lnTo>
                        <a:pt x="2580" y="2741"/>
                      </a:lnTo>
                      <a:lnTo>
                        <a:pt x="2575" y="2692"/>
                      </a:lnTo>
                      <a:lnTo>
                        <a:pt x="2569" y="2644"/>
                      </a:lnTo>
                      <a:lnTo>
                        <a:pt x="2563" y="2596"/>
                      </a:lnTo>
                      <a:lnTo>
                        <a:pt x="2556" y="2550"/>
                      </a:lnTo>
                      <a:lnTo>
                        <a:pt x="2549" y="2504"/>
                      </a:lnTo>
                      <a:lnTo>
                        <a:pt x="2541" y="2458"/>
                      </a:lnTo>
                      <a:lnTo>
                        <a:pt x="2531" y="2413"/>
                      </a:lnTo>
                      <a:lnTo>
                        <a:pt x="2522" y="2369"/>
                      </a:lnTo>
                      <a:lnTo>
                        <a:pt x="2512" y="2326"/>
                      </a:lnTo>
                      <a:lnTo>
                        <a:pt x="2502" y="2284"/>
                      </a:lnTo>
                      <a:lnTo>
                        <a:pt x="2491" y="2241"/>
                      </a:lnTo>
                      <a:lnTo>
                        <a:pt x="2478" y="2200"/>
                      </a:lnTo>
                      <a:lnTo>
                        <a:pt x="2466" y="2159"/>
                      </a:lnTo>
                      <a:lnTo>
                        <a:pt x="2453" y="2120"/>
                      </a:lnTo>
                      <a:lnTo>
                        <a:pt x="2440" y="2081"/>
                      </a:lnTo>
                      <a:lnTo>
                        <a:pt x="2426" y="2042"/>
                      </a:lnTo>
                      <a:lnTo>
                        <a:pt x="2412" y="2005"/>
                      </a:lnTo>
                      <a:lnTo>
                        <a:pt x="2397" y="1968"/>
                      </a:lnTo>
                      <a:lnTo>
                        <a:pt x="2382" y="1932"/>
                      </a:lnTo>
                      <a:lnTo>
                        <a:pt x="2365" y="1897"/>
                      </a:lnTo>
                      <a:lnTo>
                        <a:pt x="2349" y="1862"/>
                      </a:lnTo>
                      <a:lnTo>
                        <a:pt x="2332" y="1828"/>
                      </a:lnTo>
                      <a:lnTo>
                        <a:pt x="2314" y="1795"/>
                      </a:lnTo>
                      <a:lnTo>
                        <a:pt x="2297" y="1762"/>
                      </a:lnTo>
                      <a:lnTo>
                        <a:pt x="2279" y="1731"/>
                      </a:lnTo>
                      <a:lnTo>
                        <a:pt x="2259" y="1700"/>
                      </a:lnTo>
                      <a:lnTo>
                        <a:pt x="2240" y="1671"/>
                      </a:lnTo>
                      <a:lnTo>
                        <a:pt x="2221" y="1641"/>
                      </a:lnTo>
                      <a:lnTo>
                        <a:pt x="2200" y="1613"/>
                      </a:lnTo>
                      <a:lnTo>
                        <a:pt x="2180" y="1584"/>
                      </a:lnTo>
                      <a:lnTo>
                        <a:pt x="2159" y="1558"/>
                      </a:lnTo>
                      <a:lnTo>
                        <a:pt x="2137" y="1531"/>
                      </a:lnTo>
                      <a:lnTo>
                        <a:pt x="2116" y="1506"/>
                      </a:lnTo>
                      <a:lnTo>
                        <a:pt x="2093" y="1481"/>
                      </a:lnTo>
                      <a:lnTo>
                        <a:pt x="2071" y="1457"/>
                      </a:lnTo>
                      <a:lnTo>
                        <a:pt x="2048" y="1434"/>
                      </a:lnTo>
                      <a:lnTo>
                        <a:pt x="2024" y="1412"/>
                      </a:lnTo>
                      <a:lnTo>
                        <a:pt x="2001" y="1390"/>
                      </a:lnTo>
                      <a:lnTo>
                        <a:pt x="1977" y="1369"/>
                      </a:lnTo>
                      <a:lnTo>
                        <a:pt x="1953" y="1350"/>
                      </a:lnTo>
                      <a:lnTo>
                        <a:pt x="1927" y="1330"/>
                      </a:lnTo>
                      <a:lnTo>
                        <a:pt x="1903" y="1312"/>
                      </a:lnTo>
                      <a:lnTo>
                        <a:pt x="1877" y="1295"/>
                      </a:lnTo>
                      <a:lnTo>
                        <a:pt x="1851" y="1277"/>
                      </a:lnTo>
                      <a:lnTo>
                        <a:pt x="1825" y="1261"/>
                      </a:lnTo>
                      <a:lnTo>
                        <a:pt x="1799" y="1247"/>
                      </a:lnTo>
                      <a:lnTo>
                        <a:pt x="1772" y="1233"/>
                      </a:lnTo>
                      <a:lnTo>
                        <a:pt x="1745" y="1218"/>
                      </a:lnTo>
                      <a:lnTo>
                        <a:pt x="1717" y="1206"/>
                      </a:lnTo>
                      <a:lnTo>
                        <a:pt x="1690" y="1194"/>
                      </a:lnTo>
                      <a:lnTo>
                        <a:pt x="1662" y="1184"/>
                      </a:lnTo>
                      <a:lnTo>
                        <a:pt x="1635" y="1174"/>
                      </a:lnTo>
                      <a:lnTo>
                        <a:pt x="1606" y="1164"/>
                      </a:lnTo>
                      <a:lnTo>
                        <a:pt x="1578" y="1155"/>
                      </a:lnTo>
                      <a:lnTo>
                        <a:pt x="1549" y="1148"/>
                      </a:lnTo>
                      <a:lnTo>
                        <a:pt x="1520" y="1141"/>
                      </a:lnTo>
                      <a:lnTo>
                        <a:pt x="1490" y="1135"/>
                      </a:lnTo>
                      <a:lnTo>
                        <a:pt x="1499" y="1106"/>
                      </a:lnTo>
                      <a:lnTo>
                        <a:pt x="1509" y="1079"/>
                      </a:lnTo>
                      <a:lnTo>
                        <a:pt x="1519" y="1051"/>
                      </a:lnTo>
                      <a:lnTo>
                        <a:pt x="1530" y="1026"/>
                      </a:lnTo>
                      <a:lnTo>
                        <a:pt x="1543" y="1000"/>
                      </a:lnTo>
                      <a:lnTo>
                        <a:pt x="1557" y="976"/>
                      </a:lnTo>
                      <a:lnTo>
                        <a:pt x="1572" y="953"/>
                      </a:lnTo>
                      <a:lnTo>
                        <a:pt x="1589" y="932"/>
                      </a:lnTo>
                      <a:lnTo>
                        <a:pt x="1607" y="912"/>
                      </a:lnTo>
                      <a:lnTo>
                        <a:pt x="1618" y="903"/>
                      </a:lnTo>
                      <a:lnTo>
                        <a:pt x="1628" y="893"/>
                      </a:lnTo>
                      <a:lnTo>
                        <a:pt x="1638" y="885"/>
                      </a:lnTo>
                      <a:lnTo>
                        <a:pt x="1649" y="877"/>
                      </a:lnTo>
                      <a:lnTo>
                        <a:pt x="1660" y="870"/>
                      </a:lnTo>
                      <a:lnTo>
                        <a:pt x="1673" y="863"/>
                      </a:lnTo>
                      <a:lnTo>
                        <a:pt x="1686" y="857"/>
                      </a:lnTo>
                      <a:lnTo>
                        <a:pt x="1698" y="851"/>
                      </a:lnTo>
                      <a:lnTo>
                        <a:pt x="1712" y="845"/>
                      </a:lnTo>
                      <a:lnTo>
                        <a:pt x="1727" y="840"/>
                      </a:lnTo>
                      <a:lnTo>
                        <a:pt x="1741" y="836"/>
                      </a:lnTo>
                      <a:lnTo>
                        <a:pt x="1756" y="832"/>
                      </a:lnTo>
                      <a:lnTo>
                        <a:pt x="1772" y="829"/>
                      </a:lnTo>
                      <a:lnTo>
                        <a:pt x="1789" y="827"/>
                      </a:lnTo>
                      <a:close/>
                      <a:moveTo>
                        <a:pt x="2443" y="2988"/>
                      </a:moveTo>
                      <a:lnTo>
                        <a:pt x="2443" y="2988"/>
                      </a:lnTo>
                      <a:lnTo>
                        <a:pt x="2442" y="3039"/>
                      </a:lnTo>
                      <a:lnTo>
                        <a:pt x="2441" y="3087"/>
                      </a:lnTo>
                      <a:lnTo>
                        <a:pt x="2439" y="3132"/>
                      </a:lnTo>
                      <a:lnTo>
                        <a:pt x="2437" y="3175"/>
                      </a:lnTo>
                      <a:lnTo>
                        <a:pt x="2434" y="3216"/>
                      </a:lnTo>
                      <a:lnTo>
                        <a:pt x="2430" y="3254"/>
                      </a:lnTo>
                      <a:lnTo>
                        <a:pt x="2424" y="3289"/>
                      </a:lnTo>
                      <a:lnTo>
                        <a:pt x="2419" y="3323"/>
                      </a:lnTo>
                      <a:lnTo>
                        <a:pt x="2413" y="3354"/>
                      </a:lnTo>
                      <a:lnTo>
                        <a:pt x="2406" y="3383"/>
                      </a:lnTo>
                      <a:lnTo>
                        <a:pt x="2399" y="3409"/>
                      </a:lnTo>
                      <a:lnTo>
                        <a:pt x="2391" y="3434"/>
                      </a:lnTo>
                      <a:lnTo>
                        <a:pt x="2383" y="3456"/>
                      </a:lnTo>
                      <a:lnTo>
                        <a:pt x="2374" y="3477"/>
                      </a:lnTo>
                      <a:lnTo>
                        <a:pt x="2363" y="3495"/>
                      </a:lnTo>
                      <a:lnTo>
                        <a:pt x="2352" y="3512"/>
                      </a:lnTo>
                      <a:lnTo>
                        <a:pt x="2341" y="3526"/>
                      </a:lnTo>
                      <a:lnTo>
                        <a:pt x="2330" y="3540"/>
                      </a:lnTo>
                      <a:lnTo>
                        <a:pt x="2317" y="3552"/>
                      </a:lnTo>
                      <a:lnTo>
                        <a:pt x="2304" y="3561"/>
                      </a:lnTo>
                      <a:lnTo>
                        <a:pt x="2291" y="3569"/>
                      </a:lnTo>
                      <a:lnTo>
                        <a:pt x="2277" y="3576"/>
                      </a:lnTo>
                      <a:lnTo>
                        <a:pt x="2262" y="3581"/>
                      </a:lnTo>
                      <a:lnTo>
                        <a:pt x="2247" y="3585"/>
                      </a:lnTo>
                      <a:lnTo>
                        <a:pt x="2232" y="3589"/>
                      </a:lnTo>
                      <a:lnTo>
                        <a:pt x="2216" y="3591"/>
                      </a:lnTo>
                      <a:lnTo>
                        <a:pt x="2198" y="3591"/>
                      </a:lnTo>
                      <a:lnTo>
                        <a:pt x="2181" y="3590"/>
                      </a:lnTo>
                      <a:lnTo>
                        <a:pt x="2164" y="3588"/>
                      </a:lnTo>
                      <a:lnTo>
                        <a:pt x="2145" y="3584"/>
                      </a:lnTo>
                      <a:lnTo>
                        <a:pt x="2127" y="3581"/>
                      </a:lnTo>
                      <a:lnTo>
                        <a:pt x="2108" y="3576"/>
                      </a:lnTo>
                      <a:lnTo>
                        <a:pt x="2087" y="3571"/>
                      </a:lnTo>
                      <a:lnTo>
                        <a:pt x="2068" y="3564"/>
                      </a:lnTo>
                      <a:lnTo>
                        <a:pt x="2026" y="3550"/>
                      </a:lnTo>
                      <a:lnTo>
                        <a:pt x="1983" y="3534"/>
                      </a:lnTo>
                      <a:lnTo>
                        <a:pt x="1939" y="3514"/>
                      </a:lnTo>
                      <a:lnTo>
                        <a:pt x="1844" y="3473"/>
                      </a:lnTo>
                      <a:lnTo>
                        <a:pt x="1795" y="3452"/>
                      </a:lnTo>
                      <a:lnTo>
                        <a:pt x="1744" y="3432"/>
                      </a:lnTo>
                      <a:lnTo>
                        <a:pt x="1692" y="3411"/>
                      </a:lnTo>
                      <a:lnTo>
                        <a:pt x="1639" y="3392"/>
                      </a:lnTo>
                      <a:lnTo>
                        <a:pt x="1584" y="3375"/>
                      </a:lnTo>
                      <a:lnTo>
                        <a:pt x="1557" y="3367"/>
                      </a:lnTo>
                      <a:lnTo>
                        <a:pt x="1529" y="3358"/>
                      </a:lnTo>
                      <a:lnTo>
                        <a:pt x="1500" y="3352"/>
                      </a:lnTo>
                      <a:lnTo>
                        <a:pt x="1473" y="3346"/>
                      </a:lnTo>
                      <a:lnTo>
                        <a:pt x="1444" y="3341"/>
                      </a:lnTo>
                      <a:lnTo>
                        <a:pt x="1416" y="3336"/>
                      </a:lnTo>
                      <a:lnTo>
                        <a:pt x="1386" y="3333"/>
                      </a:lnTo>
                      <a:lnTo>
                        <a:pt x="1358" y="3330"/>
                      </a:lnTo>
                      <a:lnTo>
                        <a:pt x="1328" y="3328"/>
                      </a:lnTo>
                      <a:lnTo>
                        <a:pt x="1299" y="3328"/>
                      </a:lnTo>
                      <a:lnTo>
                        <a:pt x="1269" y="3328"/>
                      </a:lnTo>
                      <a:lnTo>
                        <a:pt x="1240" y="3330"/>
                      </a:lnTo>
                      <a:lnTo>
                        <a:pt x="1210" y="3333"/>
                      </a:lnTo>
                      <a:lnTo>
                        <a:pt x="1182" y="3336"/>
                      </a:lnTo>
                      <a:lnTo>
                        <a:pt x="1153" y="3341"/>
                      </a:lnTo>
                      <a:lnTo>
                        <a:pt x="1125" y="3346"/>
                      </a:lnTo>
                      <a:lnTo>
                        <a:pt x="1096" y="3352"/>
                      </a:lnTo>
                      <a:lnTo>
                        <a:pt x="1068" y="3358"/>
                      </a:lnTo>
                      <a:lnTo>
                        <a:pt x="1040" y="3367"/>
                      </a:lnTo>
                      <a:lnTo>
                        <a:pt x="1013" y="3375"/>
                      </a:lnTo>
                      <a:lnTo>
                        <a:pt x="959" y="3392"/>
                      </a:lnTo>
                      <a:lnTo>
                        <a:pt x="906" y="3411"/>
                      </a:lnTo>
                      <a:lnTo>
                        <a:pt x="854" y="3432"/>
                      </a:lnTo>
                      <a:lnTo>
                        <a:pt x="803" y="3452"/>
                      </a:lnTo>
                      <a:lnTo>
                        <a:pt x="753" y="3473"/>
                      </a:lnTo>
                      <a:lnTo>
                        <a:pt x="659" y="3514"/>
                      </a:lnTo>
                      <a:lnTo>
                        <a:pt x="614" y="3534"/>
                      </a:lnTo>
                      <a:lnTo>
                        <a:pt x="570" y="3550"/>
                      </a:lnTo>
                      <a:lnTo>
                        <a:pt x="530" y="3564"/>
                      </a:lnTo>
                      <a:lnTo>
                        <a:pt x="509" y="3571"/>
                      </a:lnTo>
                      <a:lnTo>
                        <a:pt x="490" y="3576"/>
                      </a:lnTo>
                      <a:lnTo>
                        <a:pt x="471" y="3581"/>
                      </a:lnTo>
                      <a:lnTo>
                        <a:pt x="452" y="3584"/>
                      </a:lnTo>
                      <a:lnTo>
                        <a:pt x="434" y="3588"/>
                      </a:lnTo>
                      <a:lnTo>
                        <a:pt x="416" y="3590"/>
                      </a:lnTo>
                      <a:lnTo>
                        <a:pt x="398" y="3591"/>
                      </a:lnTo>
                      <a:lnTo>
                        <a:pt x="382" y="3591"/>
                      </a:lnTo>
                      <a:lnTo>
                        <a:pt x="366" y="3589"/>
                      </a:lnTo>
                      <a:lnTo>
                        <a:pt x="350" y="3585"/>
                      </a:lnTo>
                      <a:lnTo>
                        <a:pt x="335" y="3581"/>
                      </a:lnTo>
                      <a:lnTo>
                        <a:pt x="320" y="3576"/>
                      </a:lnTo>
                      <a:lnTo>
                        <a:pt x="307" y="3569"/>
                      </a:lnTo>
                      <a:lnTo>
                        <a:pt x="292" y="3561"/>
                      </a:lnTo>
                      <a:lnTo>
                        <a:pt x="280" y="3552"/>
                      </a:lnTo>
                      <a:lnTo>
                        <a:pt x="268" y="3540"/>
                      </a:lnTo>
                      <a:lnTo>
                        <a:pt x="256" y="3526"/>
                      </a:lnTo>
                      <a:lnTo>
                        <a:pt x="244" y="3512"/>
                      </a:lnTo>
                      <a:lnTo>
                        <a:pt x="234" y="3495"/>
                      </a:lnTo>
                      <a:lnTo>
                        <a:pt x="224" y="3477"/>
                      </a:lnTo>
                      <a:lnTo>
                        <a:pt x="215" y="3456"/>
                      </a:lnTo>
                      <a:lnTo>
                        <a:pt x="206" y="3434"/>
                      </a:lnTo>
                      <a:lnTo>
                        <a:pt x="198" y="3409"/>
                      </a:lnTo>
                      <a:lnTo>
                        <a:pt x="190" y="3383"/>
                      </a:lnTo>
                      <a:lnTo>
                        <a:pt x="184" y="3354"/>
                      </a:lnTo>
                      <a:lnTo>
                        <a:pt x="178" y="3323"/>
                      </a:lnTo>
                      <a:lnTo>
                        <a:pt x="172" y="3289"/>
                      </a:lnTo>
                      <a:lnTo>
                        <a:pt x="168" y="3254"/>
                      </a:lnTo>
                      <a:lnTo>
                        <a:pt x="164" y="3216"/>
                      </a:lnTo>
                      <a:lnTo>
                        <a:pt x="161" y="3175"/>
                      </a:lnTo>
                      <a:lnTo>
                        <a:pt x="158" y="3132"/>
                      </a:lnTo>
                      <a:lnTo>
                        <a:pt x="156" y="3087"/>
                      </a:lnTo>
                      <a:lnTo>
                        <a:pt x="155" y="3039"/>
                      </a:lnTo>
                      <a:lnTo>
                        <a:pt x="155" y="2988"/>
                      </a:lnTo>
                      <a:lnTo>
                        <a:pt x="155" y="2936"/>
                      </a:lnTo>
                      <a:lnTo>
                        <a:pt x="156" y="2885"/>
                      </a:lnTo>
                      <a:lnTo>
                        <a:pt x="158" y="2834"/>
                      </a:lnTo>
                      <a:lnTo>
                        <a:pt x="161" y="2784"/>
                      </a:lnTo>
                      <a:lnTo>
                        <a:pt x="164" y="2735"/>
                      </a:lnTo>
                      <a:lnTo>
                        <a:pt x="168" y="2686"/>
                      </a:lnTo>
                      <a:lnTo>
                        <a:pt x="172" y="2639"/>
                      </a:lnTo>
                      <a:lnTo>
                        <a:pt x="178" y="2592"/>
                      </a:lnTo>
                      <a:lnTo>
                        <a:pt x="184" y="2546"/>
                      </a:lnTo>
                      <a:lnTo>
                        <a:pt x="190" y="2501"/>
                      </a:lnTo>
                      <a:lnTo>
                        <a:pt x="198" y="2456"/>
                      </a:lnTo>
                      <a:lnTo>
                        <a:pt x="206" y="2412"/>
                      </a:lnTo>
                      <a:lnTo>
                        <a:pt x="215" y="2368"/>
                      </a:lnTo>
                      <a:lnTo>
                        <a:pt x="224" y="2326"/>
                      </a:lnTo>
                      <a:lnTo>
                        <a:pt x="234" y="2284"/>
                      </a:lnTo>
                      <a:lnTo>
                        <a:pt x="244" y="2243"/>
                      </a:lnTo>
                      <a:lnTo>
                        <a:pt x="256" y="2203"/>
                      </a:lnTo>
                      <a:lnTo>
                        <a:pt x="268" y="2164"/>
                      </a:lnTo>
                      <a:lnTo>
                        <a:pt x="280" y="2125"/>
                      </a:lnTo>
                      <a:lnTo>
                        <a:pt x="292" y="2087"/>
                      </a:lnTo>
                      <a:lnTo>
                        <a:pt x="307" y="2051"/>
                      </a:lnTo>
                      <a:lnTo>
                        <a:pt x="320" y="2014"/>
                      </a:lnTo>
                      <a:lnTo>
                        <a:pt x="335" y="1978"/>
                      </a:lnTo>
                      <a:lnTo>
                        <a:pt x="350" y="1944"/>
                      </a:lnTo>
                      <a:lnTo>
                        <a:pt x="366" y="1910"/>
                      </a:lnTo>
                      <a:lnTo>
                        <a:pt x="382" y="1876"/>
                      </a:lnTo>
                      <a:lnTo>
                        <a:pt x="398" y="1844"/>
                      </a:lnTo>
                      <a:lnTo>
                        <a:pt x="416" y="1812"/>
                      </a:lnTo>
                      <a:lnTo>
                        <a:pt x="434" y="1782"/>
                      </a:lnTo>
                      <a:lnTo>
                        <a:pt x="452" y="1752"/>
                      </a:lnTo>
                      <a:lnTo>
                        <a:pt x="471" y="1723"/>
                      </a:lnTo>
                      <a:lnTo>
                        <a:pt x="490" y="1694"/>
                      </a:lnTo>
                      <a:lnTo>
                        <a:pt x="509" y="1666"/>
                      </a:lnTo>
                      <a:lnTo>
                        <a:pt x="530" y="1640"/>
                      </a:lnTo>
                      <a:lnTo>
                        <a:pt x="550" y="1615"/>
                      </a:lnTo>
                      <a:lnTo>
                        <a:pt x="570" y="1589"/>
                      </a:lnTo>
                      <a:lnTo>
                        <a:pt x="592" y="1565"/>
                      </a:lnTo>
                      <a:lnTo>
                        <a:pt x="614" y="1541"/>
                      </a:lnTo>
                      <a:lnTo>
                        <a:pt x="637" y="1519"/>
                      </a:lnTo>
                      <a:lnTo>
                        <a:pt x="659" y="1497"/>
                      </a:lnTo>
                      <a:lnTo>
                        <a:pt x="681" y="1476"/>
                      </a:lnTo>
                      <a:lnTo>
                        <a:pt x="705" y="1457"/>
                      </a:lnTo>
                      <a:lnTo>
                        <a:pt x="729" y="1437"/>
                      </a:lnTo>
                      <a:lnTo>
                        <a:pt x="753" y="1419"/>
                      </a:lnTo>
                      <a:lnTo>
                        <a:pt x="778" y="1402"/>
                      </a:lnTo>
                      <a:lnTo>
                        <a:pt x="803" y="1385"/>
                      </a:lnTo>
                      <a:lnTo>
                        <a:pt x="828" y="1369"/>
                      </a:lnTo>
                      <a:lnTo>
                        <a:pt x="854" y="1355"/>
                      </a:lnTo>
                      <a:lnTo>
                        <a:pt x="879" y="1341"/>
                      </a:lnTo>
                      <a:lnTo>
                        <a:pt x="906" y="1327"/>
                      </a:lnTo>
                      <a:lnTo>
                        <a:pt x="932" y="1315"/>
                      </a:lnTo>
                      <a:lnTo>
                        <a:pt x="959" y="1304"/>
                      </a:lnTo>
                      <a:lnTo>
                        <a:pt x="985" y="1294"/>
                      </a:lnTo>
                      <a:lnTo>
                        <a:pt x="1013" y="1284"/>
                      </a:lnTo>
                      <a:lnTo>
                        <a:pt x="1040" y="1275"/>
                      </a:lnTo>
                      <a:lnTo>
                        <a:pt x="1068" y="1267"/>
                      </a:lnTo>
                      <a:lnTo>
                        <a:pt x="1096" y="1261"/>
                      </a:lnTo>
                      <a:lnTo>
                        <a:pt x="1125" y="1255"/>
                      </a:lnTo>
                      <a:lnTo>
                        <a:pt x="1153" y="1250"/>
                      </a:lnTo>
                      <a:lnTo>
                        <a:pt x="1182" y="1246"/>
                      </a:lnTo>
                      <a:lnTo>
                        <a:pt x="1210" y="1243"/>
                      </a:lnTo>
                      <a:lnTo>
                        <a:pt x="1240" y="1240"/>
                      </a:lnTo>
                      <a:lnTo>
                        <a:pt x="1269" y="1239"/>
                      </a:lnTo>
                      <a:lnTo>
                        <a:pt x="1299" y="1238"/>
                      </a:lnTo>
                      <a:lnTo>
                        <a:pt x="1328" y="1239"/>
                      </a:lnTo>
                      <a:lnTo>
                        <a:pt x="1358" y="1240"/>
                      </a:lnTo>
                      <a:lnTo>
                        <a:pt x="1386" y="1243"/>
                      </a:lnTo>
                      <a:lnTo>
                        <a:pt x="1416" y="1246"/>
                      </a:lnTo>
                      <a:lnTo>
                        <a:pt x="1444" y="1250"/>
                      </a:lnTo>
                      <a:lnTo>
                        <a:pt x="1473" y="1255"/>
                      </a:lnTo>
                      <a:lnTo>
                        <a:pt x="1500" y="1261"/>
                      </a:lnTo>
                      <a:lnTo>
                        <a:pt x="1529" y="1267"/>
                      </a:lnTo>
                      <a:lnTo>
                        <a:pt x="1557" y="1275"/>
                      </a:lnTo>
                      <a:lnTo>
                        <a:pt x="1584" y="1284"/>
                      </a:lnTo>
                      <a:lnTo>
                        <a:pt x="1612" y="1294"/>
                      </a:lnTo>
                      <a:lnTo>
                        <a:pt x="1639" y="1304"/>
                      </a:lnTo>
                      <a:lnTo>
                        <a:pt x="1666" y="1315"/>
                      </a:lnTo>
                      <a:lnTo>
                        <a:pt x="1692" y="1327"/>
                      </a:lnTo>
                      <a:lnTo>
                        <a:pt x="1717" y="1341"/>
                      </a:lnTo>
                      <a:lnTo>
                        <a:pt x="1744" y="1355"/>
                      </a:lnTo>
                      <a:lnTo>
                        <a:pt x="1769" y="1369"/>
                      </a:lnTo>
                      <a:lnTo>
                        <a:pt x="1795" y="1385"/>
                      </a:lnTo>
                      <a:lnTo>
                        <a:pt x="1819" y="1402"/>
                      </a:lnTo>
                      <a:lnTo>
                        <a:pt x="1844" y="1419"/>
                      </a:lnTo>
                      <a:lnTo>
                        <a:pt x="1868" y="1437"/>
                      </a:lnTo>
                      <a:lnTo>
                        <a:pt x="1892" y="1457"/>
                      </a:lnTo>
                      <a:lnTo>
                        <a:pt x="1915" y="1476"/>
                      </a:lnTo>
                      <a:lnTo>
                        <a:pt x="1939" y="1497"/>
                      </a:lnTo>
                      <a:lnTo>
                        <a:pt x="1961" y="1519"/>
                      </a:lnTo>
                      <a:lnTo>
                        <a:pt x="1983" y="1541"/>
                      </a:lnTo>
                      <a:lnTo>
                        <a:pt x="2005" y="1565"/>
                      </a:lnTo>
                      <a:lnTo>
                        <a:pt x="2026" y="1589"/>
                      </a:lnTo>
                      <a:lnTo>
                        <a:pt x="2048" y="1615"/>
                      </a:lnTo>
                      <a:lnTo>
                        <a:pt x="2068" y="1640"/>
                      </a:lnTo>
                      <a:lnTo>
                        <a:pt x="2087" y="1666"/>
                      </a:lnTo>
                      <a:lnTo>
                        <a:pt x="2108" y="1694"/>
                      </a:lnTo>
                      <a:lnTo>
                        <a:pt x="2127" y="1723"/>
                      </a:lnTo>
                      <a:lnTo>
                        <a:pt x="2145" y="1752"/>
                      </a:lnTo>
                      <a:lnTo>
                        <a:pt x="2164" y="1782"/>
                      </a:lnTo>
                      <a:lnTo>
                        <a:pt x="2181" y="1812"/>
                      </a:lnTo>
                      <a:lnTo>
                        <a:pt x="2198" y="1844"/>
                      </a:lnTo>
                      <a:lnTo>
                        <a:pt x="2216" y="1876"/>
                      </a:lnTo>
                      <a:lnTo>
                        <a:pt x="2232" y="1910"/>
                      </a:lnTo>
                      <a:lnTo>
                        <a:pt x="2247" y="1944"/>
                      </a:lnTo>
                      <a:lnTo>
                        <a:pt x="2262" y="1978"/>
                      </a:lnTo>
                      <a:lnTo>
                        <a:pt x="2277" y="2014"/>
                      </a:lnTo>
                      <a:lnTo>
                        <a:pt x="2291" y="2051"/>
                      </a:lnTo>
                      <a:lnTo>
                        <a:pt x="2304" y="2087"/>
                      </a:lnTo>
                      <a:lnTo>
                        <a:pt x="2317" y="2125"/>
                      </a:lnTo>
                      <a:lnTo>
                        <a:pt x="2330" y="2164"/>
                      </a:lnTo>
                      <a:lnTo>
                        <a:pt x="2341" y="2203"/>
                      </a:lnTo>
                      <a:lnTo>
                        <a:pt x="2352" y="2243"/>
                      </a:lnTo>
                      <a:lnTo>
                        <a:pt x="2363" y="2284"/>
                      </a:lnTo>
                      <a:lnTo>
                        <a:pt x="2374" y="2326"/>
                      </a:lnTo>
                      <a:lnTo>
                        <a:pt x="2383" y="2368"/>
                      </a:lnTo>
                      <a:lnTo>
                        <a:pt x="2391" y="2412"/>
                      </a:lnTo>
                      <a:lnTo>
                        <a:pt x="2399" y="2456"/>
                      </a:lnTo>
                      <a:lnTo>
                        <a:pt x="2406" y="2501"/>
                      </a:lnTo>
                      <a:lnTo>
                        <a:pt x="2413" y="2546"/>
                      </a:lnTo>
                      <a:lnTo>
                        <a:pt x="2419" y="2592"/>
                      </a:lnTo>
                      <a:lnTo>
                        <a:pt x="2424" y="2639"/>
                      </a:lnTo>
                      <a:lnTo>
                        <a:pt x="2430" y="2686"/>
                      </a:lnTo>
                      <a:lnTo>
                        <a:pt x="2434" y="2735"/>
                      </a:lnTo>
                      <a:lnTo>
                        <a:pt x="2437" y="2784"/>
                      </a:lnTo>
                      <a:lnTo>
                        <a:pt x="2439" y="2834"/>
                      </a:lnTo>
                      <a:lnTo>
                        <a:pt x="2441" y="2885"/>
                      </a:lnTo>
                      <a:lnTo>
                        <a:pt x="2442" y="2936"/>
                      </a:lnTo>
                      <a:lnTo>
                        <a:pt x="2443" y="298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2" name="KSO_Shape"/>
                <p:cNvSpPr>
                  <a:spLocks/>
                </p:cNvSpPr>
                <p:nvPr/>
              </p:nvSpPr>
              <p:spPr bwMode="auto">
                <a:xfrm>
                  <a:off x="8155057" y="2563004"/>
                  <a:ext cx="534892" cy="43950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03412" h="1563688">
                      <a:moveTo>
                        <a:pt x="872180" y="1544638"/>
                      </a:moveTo>
                      <a:lnTo>
                        <a:pt x="875675" y="1544638"/>
                      </a:lnTo>
                      <a:lnTo>
                        <a:pt x="1859905" y="1544638"/>
                      </a:lnTo>
                      <a:lnTo>
                        <a:pt x="1863400" y="1544638"/>
                      </a:lnTo>
                      <a:lnTo>
                        <a:pt x="1866577" y="1545233"/>
                      </a:lnTo>
                      <a:lnTo>
                        <a:pt x="1869118" y="1545829"/>
                      </a:lnTo>
                      <a:lnTo>
                        <a:pt x="1871660" y="1546722"/>
                      </a:lnTo>
                      <a:lnTo>
                        <a:pt x="1873884" y="1547912"/>
                      </a:lnTo>
                      <a:lnTo>
                        <a:pt x="1875154" y="1549103"/>
                      </a:lnTo>
                      <a:lnTo>
                        <a:pt x="1876107" y="1550591"/>
                      </a:lnTo>
                      <a:lnTo>
                        <a:pt x="1876425" y="1552079"/>
                      </a:lnTo>
                      <a:lnTo>
                        <a:pt x="1876425" y="1555651"/>
                      </a:lnTo>
                      <a:lnTo>
                        <a:pt x="1876107" y="1557140"/>
                      </a:lnTo>
                      <a:lnTo>
                        <a:pt x="1875154" y="1558926"/>
                      </a:lnTo>
                      <a:lnTo>
                        <a:pt x="1873884" y="1560116"/>
                      </a:lnTo>
                      <a:lnTo>
                        <a:pt x="1871660" y="1561307"/>
                      </a:lnTo>
                      <a:lnTo>
                        <a:pt x="1869118" y="1562200"/>
                      </a:lnTo>
                      <a:lnTo>
                        <a:pt x="1866577" y="1563093"/>
                      </a:lnTo>
                      <a:lnTo>
                        <a:pt x="1863400" y="1563390"/>
                      </a:lnTo>
                      <a:lnTo>
                        <a:pt x="1859905" y="1563688"/>
                      </a:lnTo>
                      <a:lnTo>
                        <a:pt x="875675" y="1563688"/>
                      </a:lnTo>
                      <a:lnTo>
                        <a:pt x="872180" y="1563390"/>
                      </a:lnTo>
                      <a:lnTo>
                        <a:pt x="869003" y="1563093"/>
                      </a:lnTo>
                      <a:lnTo>
                        <a:pt x="866144" y="1562200"/>
                      </a:lnTo>
                      <a:lnTo>
                        <a:pt x="863603" y="1561307"/>
                      </a:lnTo>
                      <a:lnTo>
                        <a:pt x="861696" y="1560116"/>
                      </a:lnTo>
                      <a:lnTo>
                        <a:pt x="860108" y="1558926"/>
                      </a:lnTo>
                      <a:lnTo>
                        <a:pt x="859155" y="1557140"/>
                      </a:lnTo>
                      <a:lnTo>
                        <a:pt x="858837" y="1555651"/>
                      </a:lnTo>
                      <a:lnTo>
                        <a:pt x="858837" y="1552079"/>
                      </a:lnTo>
                      <a:lnTo>
                        <a:pt x="859155" y="1550591"/>
                      </a:lnTo>
                      <a:lnTo>
                        <a:pt x="860108" y="1549103"/>
                      </a:lnTo>
                      <a:lnTo>
                        <a:pt x="861696" y="1547912"/>
                      </a:lnTo>
                      <a:lnTo>
                        <a:pt x="863603" y="1546722"/>
                      </a:lnTo>
                      <a:lnTo>
                        <a:pt x="866144" y="1545829"/>
                      </a:lnTo>
                      <a:lnTo>
                        <a:pt x="869003" y="1545233"/>
                      </a:lnTo>
                      <a:lnTo>
                        <a:pt x="872180" y="1544638"/>
                      </a:lnTo>
                      <a:close/>
                      <a:moveTo>
                        <a:pt x="1255848" y="1415770"/>
                      </a:moveTo>
                      <a:lnTo>
                        <a:pt x="1252677" y="1416407"/>
                      </a:lnTo>
                      <a:lnTo>
                        <a:pt x="1249823" y="1417361"/>
                      </a:lnTo>
                      <a:lnTo>
                        <a:pt x="1247286" y="1419271"/>
                      </a:lnTo>
                      <a:lnTo>
                        <a:pt x="1245383" y="1420862"/>
                      </a:lnTo>
                      <a:lnTo>
                        <a:pt x="1243797" y="1422771"/>
                      </a:lnTo>
                      <a:lnTo>
                        <a:pt x="1242529" y="1424680"/>
                      </a:lnTo>
                      <a:lnTo>
                        <a:pt x="1242212" y="1426908"/>
                      </a:lnTo>
                      <a:lnTo>
                        <a:pt x="1235235" y="1522691"/>
                      </a:lnTo>
                      <a:lnTo>
                        <a:pt x="1235235" y="1525237"/>
                      </a:lnTo>
                      <a:lnTo>
                        <a:pt x="1236186" y="1527146"/>
                      </a:lnTo>
                      <a:lnTo>
                        <a:pt x="1237772" y="1529056"/>
                      </a:lnTo>
                      <a:lnTo>
                        <a:pt x="1239675" y="1530647"/>
                      </a:lnTo>
                      <a:lnTo>
                        <a:pt x="1242212" y="1532238"/>
                      </a:lnTo>
                      <a:lnTo>
                        <a:pt x="1245066" y="1533193"/>
                      </a:lnTo>
                      <a:lnTo>
                        <a:pt x="1247920" y="1533829"/>
                      </a:lnTo>
                      <a:lnTo>
                        <a:pt x="1251408" y="1534147"/>
                      </a:lnTo>
                      <a:lnTo>
                        <a:pt x="1488299" y="1535738"/>
                      </a:lnTo>
                      <a:lnTo>
                        <a:pt x="1491787" y="1535738"/>
                      </a:lnTo>
                      <a:lnTo>
                        <a:pt x="1494641" y="1535102"/>
                      </a:lnTo>
                      <a:lnTo>
                        <a:pt x="1497813" y="1533829"/>
                      </a:lnTo>
                      <a:lnTo>
                        <a:pt x="1500032" y="1532556"/>
                      </a:lnTo>
                      <a:lnTo>
                        <a:pt x="1502252" y="1530965"/>
                      </a:lnTo>
                      <a:lnTo>
                        <a:pt x="1503521" y="1529056"/>
                      </a:lnTo>
                      <a:lnTo>
                        <a:pt x="1504472" y="1526828"/>
                      </a:lnTo>
                      <a:lnTo>
                        <a:pt x="1504789" y="1524601"/>
                      </a:lnTo>
                      <a:lnTo>
                        <a:pt x="1499715" y="1428181"/>
                      </a:lnTo>
                      <a:lnTo>
                        <a:pt x="1499398" y="1425953"/>
                      </a:lnTo>
                      <a:lnTo>
                        <a:pt x="1498130" y="1424044"/>
                      </a:lnTo>
                      <a:lnTo>
                        <a:pt x="1496227" y="1422134"/>
                      </a:lnTo>
                      <a:lnTo>
                        <a:pt x="1494324" y="1420543"/>
                      </a:lnTo>
                      <a:lnTo>
                        <a:pt x="1491787" y="1418952"/>
                      </a:lnTo>
                      <a:lnTo>
                        <a:pt x="1489250" y="1417679"/>
                      </a:lnTo>
                      <a:lnTo>
                        <a:pt x="1486396" y="1417043"/>
                      </a:lnTo>
                      <a:lnTo>
                        <a:pt x="1483225" y="1416725"/>
                      </a:lnTo>
                      <a:lnTo>
                        <a:pt x="1259019" y="1415770"/>
                      </a:lnTo>
                      <a:lnTo>
                        <a:pt x="1255848" y="1415770"/>
                      </a:lnTo>
                      <a:close/>
                      <a:moveTo>
                        <a:pt x="1699820" y="1377902"/>
                      </a:moveTo>
                      <a:lnTo>
                        <a:pt x="1703942" y="1405269"/>
                      </a:lnTo>
                      <a:lnTo>
                        <a:pt x="1750876" y="1405587"/>
                      </a:lnTo>
                      <a:lnTo>
                        <a:pt x="1746437" y="1378220"/>
                      </a:lnTo>
                      <a:lnTo>
                        <a:pt x="1699820" y="1377902"/>
                      </a:lnTo>
                      <a:close/>
                      <a:moveTo>
                        <a:pt x="1636078" y="1377902"/>
                      </a:moveTo>
                      <a:lnTo>
                        <a:pt x="1639249" y="1404951"/>
                      </a:lnTo>
                      <a:lnTo>
                        <a:pt x="1686183" y="1405269"/>
                      </a:lnTo>
                      <a:lnTo>
                        <a:pt x="1682378" y="1377902"/>
                      </a:lnTo>
                      <a:lnTo>
                        <a:pt x="1636078" y="1377902"/>
                      </a:lnTo>
                      <a:close/>
                      <a:moveTo>
                        <a:pt x="1572019" y="1377584"/>
                      </a:moveTo>
                      <a:lnTo>
                        <a:pt x="1574239" y="1404633"/>
                      </a:lnTo>
                      <a:lnTo>
                        <a:pt x="1621490" y="1404951"/>
                      </a:lnTo>
                      <a:lnTo>
                        <a:pt x="1618636" y="1377584"/>
                      </a:lnTo>
                      <a:lnTo>
                        <a:pt x="1572019" y="1377584"/>
                      </a:lnTo>
                      <a:close/>
                      <a:moveTo>
                        <a:pt x="1507960" y="1377266"/>
                      </a:moveTo>
                      <a:lnTo>
                        <a:pt x="1509546" y="1404314"/>
                      </a:lnTo>
                      <a:lnTo>
                        <a:pt x="1556797" y="1404633"/>
                      </a:lnTo>
                      <a:lnTo>
                        <a:pt x="1554577" y="1377266"/>
                      </a:lnTo>
                      <a:lnTo>
                        <a:pt x="1507960" y="1377266"/>
                      </a:lnTo>
                      <a:close/>
                      <a:moveTo>
                        <a:pt x="1443902" y="1376948"/>
                      </a:moveTo>
                      <a:lnTo>
                        <a:pt x="1444853" y="1403996"/>
                      </a:lnTo>
                      <a:lnTo>
                        <a:pt x="1491787" y="1403996"/>
                      </a:lnTo>
                      <a:lnTo>
                        <a:pt x="1490519" y="1377266"/>
                      </a:lnTo>
                      <a:lnTo>
                        <a:pt x="1443902" y="1376948"/>
                      </a:lnTo>
                      <a:close/>
                      <a:moveTo>
                        <a:pt x="1380160" y="1376629"/>
                      </a:moveTo>
                      <a:lnTo>
                        <a:pt x="1379843" y="1403678"/>
                      </a:lnTo>
                      <a:lnTo>
                        <a:pt x="1426777" y="1403996"/>
                      </a:lnTo>
                      <a:lnTo>
                        <a:pt x="1426460" y="1376948"/>
                      </a:lnTo>
                      <a:lnTo>
                        <a:pt x="1380160" y="1376629"/>
                      </a:lnTo>
                      <a:close/>
                      <a:moveTo>
                        <a:pt x="1316101" y="1376311"/>
                      </a:moveTo>
                      <a:lnTo>
                        <a:pt x="1315150" y="1403360"/>
                      </a:lnTo>
                      <a:lnTo>
                        <a:pt x="1362401" y="1403360"/>
                      </a:lnTo>
                      <a:lnTo>
                        <a:pt x="1362718" y="1376629"/>
                      </a:lnTo>
                      <a:lnTo>
                        <a:pt x="1316101" y="1376311"/>
                      </a:lnTo>
                      <a:close/>
                      <a:moveTo>
                        <a:pt x="1252043" y="1375993"/>
                      </a:moveTo>
                      <a:lnTo>
                        <a:pt x="1250140" y="1403041"/>
                      </a:lnTo>
                      <a:lnTo>
                        <a:pt x="1297391" y="1403041"/>
                      </a:lnTo>
                      <a:lnTo>
                        <a:pt x="1298660" y="1376311"/>
                      </a:lnTo>
                      <a:lnTo>
                        <a:pt x="1252043" y="1375993"/>
                      </a:lnTo>
                      <a:close/>
                      <a:moveTo>
                        <a:pt x="1188301" y="1375675"/>
                      </a:moveTo>
                      <a:lnTo>
                        <a:pt x="1185764" y="1402723"/>
                      </a:lnTo>
                      <a:lnTo>
                        <a:pt x="1232698" y="1402723"/>
                      </a:lnTo>
                      <a:lnTo>
                        <a:pt x="1234601" y="1375993"/>
                      </a:lnTo>
                      <a:lnTo>
                        <a:pt x="1188301" y="1375675"/>
                      </a:lnTo>
                      <a:close/>
                      <a:moveTo>
                        <a:pt x="1124242" y="1375356"/>
                      </a:moveTo>
                      <a:lnTo>
                        <a:pt x="1120754" y="1402405"/>
                      </a:lnTo>
                      <a:lnTo>
                        <a:pt x="1167688" y="1402405"/>
                      </a:lnTo>
                      <a:lnTo>
                        <a:pt x="1170859" y="1375675"/>
                      </a:lnTo>
                      <a:lnTo>
                        <a:pt x="1124242" y="1375356"/>
                      </a:lnTo>
                      <a:close/>
                      <a:moveTo>
                        <a:pt x="1060183" y="1375038"/>
                      </a:moveTo>
                      <a:lnTo>
                        <a:pt x="1056061" y="1402087"/>
                      </a:lnTo>
                      <a:lnTo>
                        <a:pt x="1102995" y="1402087"/>
                      </a:lnTo>
                      <a:lnTo>
                        <a:pt x="1106800" y="1375356"/>
                      </a:lnTo>
                      <a:lnTo>
                        <a:pt x="1060183" y="1375038"/>
                      </a:lnTo>
                      <a:close/>
                      <a:moveTo>
                        <a:pt x="996442" y="1374720"/>
                      </a:moveTo>
                      <a:lnTo>
                        <a:pt x="991051" y="1401769"/>
                      </a:lnTo>
                      <a:lnTo>
                        <a:pt x="1038302" y="1401769"/>
                      </a:lnTo>
                      <a:lnTo>
                        <a:pt x="1042742" y="1375038"/>
                      </a:lnTo>
                      <a:lnTo>
                        <a:pt x="996442" y="1374720"/>
                      </a:lnTo>
                      <a:close/>
                      <a:moveTo>
                        <a:pt x="394079" y="1340803"/>
                      </a:moveTo>
                      <a:lnTo>
                        <a:pt x="364253" y="1348105"/>
                      </a:lnTo>
                      <a:lnTo>
                        <a:pt x="354734" y="1351280"/>
                      </a:lnTo>
                      <a:lnTo>
                        <a:pt x="367743" y="1359853"/>
                      </a:lnTo>
                      <a:lnTo>
                        <a:pt x="380752" y="1368743"/>
                      </a:lnTo>
                      <a:lnTo>
                        <a:pt x="393761" y="1376998"/>
                      </a:lnTo>
                      <a:lnTo>
                        <a:pt x="407088" y="1385571"/>
                      </a:lnTo>
                      <a:lnTo>
                        <a:pt x="420414" y="1393191"/>
                      </a:lnTo>
                      <a:lnTo>
                        <a:pt x="434375" y="1400493"/>
                      </a:lnTo>
                      <a:lnTo>
                        <a:pt x="448336" y="1408113"/>
                      </a:lnTo>
                      <a:lnTo>
                        <a:pt x="462297" y="1415098"/>
                      </a:lnTo>
                      <a:lnTo>
                        <a:pt x="453095" y="1406526"/>
                      </a:lnTo>
                      <a:lnTo>
                        <a:pt x="444528" y="1397636"/>
                      </a:lnTo>
                      <a:lnTo>
                        <a:pt x="435644" y="1389063"/>
                      </a:lnTo>
                      <a:lnTo>
                        <a:pt x="427077" y="1379538"/>
                      </a:lnTo>
                      <a:lnTo>
                        <a:pt x="418510" y="1370331"/>
                      </a:lnTo>
                      <a:lnTo>
                        <a:pt x="410261" y="1360488"/>
                      </a:lnTo>
                      <a:lnTo>
                        <a:pt x="402011" y="1350963"/>
                      </a:lnTo>
                      <a:lnTo>
                        <a:pt x="394079" y="1340803"/>
                      </a:lnTo>
                      <a:close/>
                      <a:moveTo>
                        <a:pt x="1694111" y="1340353"/>
                      </a:moveTo>
                      <a:lnTo>
                        <a:pt x="1698234" y="1367401"/>
                      </a:lnTo>
                      <a:lnTo>
                        <a:pt x="1744534" y="1367719"/>
                      </a:lnTo>
                      <a:lnTo>
                        <a:pt x="1739777" y="1340671"/>
                      </a:lnTo>
                      <a:lnTo>
                        <a:pt x="1694111" y="1340353"/>
                      </a:lnTo>
                      <a:close/>
                      <a:moveTo>
                        <a:pt x="1631321" y="1340034"/>
                      </a:moveTo>
                      <a:lnTo>
                        <a:pt x="1634809" y="1367083"/>
                      </a:lnTo>
                      <a:lnTo>
                        <a:pt x="1680792" y="1367401"/>
                      </a:lnTo>
                      <a:lnTo>
                        <a:pt x="1676987" y="1340353"/>
                      </a:lnTo>
                      <a:lnTo>
                        <a:pt x="1631321" y="1340034"/>
                      </a:lnTo>
                      <a:close/>
                      <a:moveTo>
                        <a:pt x="1568531" y="1339716"/>
                      </a:moveTo>
                      <a:lnTo>
                        <a:pt x="1571068" y="1366765"/>
                      </a:lnTo>
                      <a:lnTo>
                        <a:pt x="1617051" y="1367083"/>
                      </a:lnTo>
                      <a:lnTo>
                        <a:pt x="1614196" y="1340034"/>
                      </a:lnTo>
                      <a:lnTo>
                        <a:pt x="1568531" y="1339716"/>
                      </a:lnTo>
                      <a:close/>
                      <a:moveTo>
                        <a:pt x="1505741" y="1339716"/>
                      </a:moveTo>
                      <a:lnTo>
                        <a:pt x="1507326" y="1366765"/>
                      </a:lnTo>
                      <a:lnTo>
                        <a:pt x="1553626" y="1366765"/>
                      </a:lnTo>
                      <a:lnTo>
                        <a:pt x="1551406" y="1339716"/>
                      </a:lnTo>
                      <a:lnTo>
                        <a:pt x="1505741" y="1339716"/>
                      </a:lnTo>
                      <a:close/>
                      <a:moveTo>
                        <a:pt x="1442950" y="1339398"/>
                      </a:moveTo>
                      <a:lnTo>
                        <a:pt x="1443585" y="1366128"/>
                      </a:lnTo>
                      <a:lnTo>
                        <a:pt x="1489884" y="1366128"/>
                      </a:lnTo>
                      <a:lnTo>
                        <a:pt x="1488616" y="1339398"/>
                      </a:lnTo>
                      <a:lnTo>
                        <a:pt x="1442950" y="1339398"/>
                      </a:lnTo>
                      <a:close/>
                      <a:moveTo>
                        <a:pt x="1380160" y="1339080"/>
                      </a:moveTo>
                      <a:lnTo>
                        <a:pt x="1380160" y="1365810"/>
                      </a:lnTo>
                      <a:lnTo>
                        <a:pt x="1426143" y="1365810"/>
                      </a:lnTo>
                      <a:lnTo>
                        <a:pt x="1425826" y="1339398"/>
                      </a:lnTo>
                      <a:lnTo>
                        <a:pt x="1380160" y="1339080"/>
                      </a:lnTo>
                      <a:close/>
                      <a:moveTo>
                        <a:pt x="1317370" y="1338761"/>
                      </a:moveTo>
                      <a:lnTo>
                        <a:pt x="1316418" y="1365492"/>
                      </a:lnTo>
                      <a:lnTo>
                        <a:pt x="1362718" y="1365492"/>
                      </a:lnTo>
                      <a:lnTo>
                        <a:pt x="1363035" y="1339080"/>
                      </a:lnTo>
                      <a:lnTo>
                        <a:pt x="1317370" y="1338761"/>
                      </a:lnTo>
                      <a:close/>
                      <a:moveTo>
                        <a:pt x="1254897" y="1338443"/>
                      </a:moveTo>
                      <a:lnTo>
                        <a:pt x="1252677" y="1365174"/>
                      </a:lnTo>
                      <a:lnTo>
                        <a:pt x="1298977" y="1365492"/>
                      </a:lnTo>
                      <a:lnTo>
                        <a:pt x="1300245" y="1338761"/>
                      </a:lnTo>
                      <a:lnTo>
                        <a:pt x="1254897" y="1338443"/>
                      </a:lnTo>
                      <a:close/>
                      <a:moveTo>
                        <a:pt x="1192106" y="1338443"/>
                      </a:moveTo>
                      <a:lnTo>
                        <a:pt x="1189252" y="1364855"/>
                      </a:lnTo>
                      <a:lnTo>
                        <a:pt x="1235235" y="1365174"/>
                      </a:lnTo>
                      <a:lnTo>
                        <a:pt x="1237772" y="1338443"/>
                      </a:lnTo>
                      <a:lnTo>
                        <a:pt x="1192106" y="1338443"/>
                      </a:lnTo>
                      <a:close/>
                      <a:moveTo>
                        <a:pt x="1128999" y="1338125"/>
                      </a:moveTo>
                      <a:lnTo>
                        <a:pt x="1125511" y="1364537"/>
                      </a:lnTo>
                      <a:lnTo>
                        <a:pt x="1172128" y="1364855"/>
                      </a:lnTo>
                      <a:lnTo>
                        <a:pt x="1174665" y="1338125"/>
                      </a:lnTo>
                      <a:lnTo>
                        <a:pt x="1128999" y="1338125"/>
                      </a:lnTo>
                      <a:close/>
                      <a:moveTo>
                        <a:pt x="1066526" y="1337807"/>
                      </a:moveTo>
                      <a:lnTo>
                        <a:pt x="1061769" y="1364219"/>
                      </a:lnTo>
                      <a:lnTo>
                        <a:pt x="1108386" y="1364537"/>
                      </a:lnTo>
                      <a:lnTo>
                        <a:pt x="1111874" y="1338125"/>
                      </a:lnTo>
                      <a:lnTo>
                        <a:pt x="1066526" y="1337807"/>
                      </a:lnTo>
                      <a:close/>
                      <a:moveTo>
                        <a:pt x="1003419" y="1337489"/>
                      </a:moveTo>
                      <a:lnTo>
                        <a:pt x="998345" y="1363901"/>
                      </a:lnTo>
                      <a:lnTo>
                        <a:pt x="1044644" y="1364219"/>
                      </a:lnTo>
                      <a:lnTo>
                        <a:pt x="1049401" y="1337807"/>
                      </a:lnTo>
                      <a:lnTo>
                        <a:pt x="1003419" y="1337489"/>
                      </a:lnTo>
                      <a:close/>
                      <a:moveTo>
                        <a:pt x="538764" y="1314450"/>
                      </a:moveTo>
                      <a:lnTo>
                        <a:pt x="518458" y="1317308"/>
                      </a:lnTo>
                      <a:lnTo>
                        <a:pt x="498468" y="1320165"/>
                      </a:lnTo>
                      <a:lnTo>
                        <a:pt x="478479" y="1323340"/>
                      </a:lnTo>
                      <a:lnTo>
                        <a:pt x="458807" y="1326833"/>
                      </a:lnTo>
                      <a:lnTo>
                        <a:pt x="467691" y="1336675"/>
                      </a:lnTo>
                      <a:lnTo>
                        <a:pt x="476258" y="1346200"/>
                      </a:lnTo>
                      <a:lnTo>
                        <a:pt x="485142" y="1355408"/>
                      </a:lnTo>
                      <a:lnTo>
                        <a:pt x="494343" y="1364298"/>
                      </a:lnTo>
                      <a:lnTo>
                        <a:pt x="503228" y="1372871"/>
                      </a:lnTo>
                      <a:lnTo>
                        <a:pt x="512746" y="1381126"/>
                      </a:lnTo>
                      <a:lnTo>
                        <a:pt x="521948" y="1389381"/>
                      </a:lnTo>
                      <a:lnTo>
                        <a:pt x="531784" y="1397001"/>
                      </a:lnTo>
                      <a:lnTo>
                        <a:pt x="540986" y="1404621"/>
                      </a:lnTo>
                      <a:lnTo>
                        <a:pt x="551139" y="1411606"/>
                      </a:lnTo>
                      <a:lnTo>
                        <a:pt x="560658" y="1418273"/>
                      </a:lnTo>
                      <a:lnTo>
                        <a:pt x="570811" y="1424941"/>
                      </a:lnTo>
                      <a:lnTo>
                        <a:pt x="580965" y="1430973"/>
                      </a:lnTo>
                      <a:lnTo>
                        <a:pt x="591118" y="1437323"/>
                      </a:lnTo>
                      <a:lnTo>
                        <a:pt x="601589" y="1442721"/>
                      </a:lnTo>
                      <a:lnTo>
                        <a:pt x="611742" y="1447801"/>
                      </a:lnTo>
                      <a:lnTo>
                        <a:pt x="601589" y="1433831"/>
                      </a:lnTo>
                      <a:lnTo>
                        <a:pt x="591753" y="1419226"/>
                      </a:lnTo>
                      <a:lnTo>
                        <a:pt x="582234" y="1403351"/>
                      </a:lnTo>
                      <a:lnTo>
                        <a:pt x="573032" y="1387158"/>
                      </a:lnTo>
                      <a:lnTo>
                        <a:pt x="564148" y="1370013"/>
                      </a:lnTo>
                      <a:lnTo>
                        <a:pt x="555264" y="1352233"/>
                      </a:lnTo>
                      <a:lnTo>
                        <a:pt x="547014" y="1333500"/>
                      </a:lnTo>
                      <a:lnTo>
                        <a:pt x="538764" y="1314450"/>
                      </a:lnTo>
                      <a:close/>
                      <a:moveTo>
                        <a:pt x="1688403" y="1302485"/>
                      </a:moveTo>
                      <a:lnTo>
                        <a:pt x="1692526" y="1329215"/>
                      </a:lnTo>
                      <a:lnTo>
                        <a:pt x="1737557" y="1329533"/>
                      </a:lnTo>
                      <a:lnTo>
                        <a:pt x="1733117" y="1302803"/>
                      </a:lnTo>
                      <a:lnTo>
                        <a:pt x="1688403" y="1302485"/>
                      </a:lnTo>
                      <a:close/>
                      <a:moveTo>
                        <a:pt x="1626881" y="1302166"/>
                      </a:moveTo>
                      <a:lnTo>
                        <a:pt x="1630053" y="1329215"/>
                      </a:lnTo>
                      <a:lnTo>
                        <a:pt x="1675401" y="1329215"/>
                      </a:lnTo>
                      <a:lnTo>
                        <a:pt x="1671596" y="1302485"/>
                      </a:lnTo>
                      <a:lnTo>
                        <a:pt x="1626881" y="1302166"/>
                      </a:lnTo>
                      <a:close/>
                      <a:moveTo>
                        <a:pt x="1565042" y="1302166"/>
                      </a:moveTo>
                      <a:lnTo>
                        <a:pt x="1567579" y="1328897"/>
                      </a:lnTo>
                      <a:lnTo>
                        <a:pt x="1612928" y="1329215"/>
                      </a:lnTo>
                      <a:lnTo>
                        <a:pt x="1610074" y="1302166"/>
                      </a:lnTo>
                      <a:lnTo>
                        <a:pt x="1565042" y="1302166"/>
                      </a:lnTo>
                      <a:close/>
                      <a:moveTo>
                        <a:pt x="1503521" y="1301848"/>
                      </a:moveTo>
                      <a:lnTo>
                        <a:pt x="1505106" y="1328578"/>
                      </a:lnTo>
                      <a:lnTo>
                        <a:pt x="1550772" y="1328897"/>
                      </a:lnTo>
                      <a:lnTo>
                        <a:pt x="1548552" y="1302166"/>
                      </a:lnTo>
                      <a:lnTo>
                        <a:pt x="1503521" y="1301848"/>
                      </a:lnTo>
                      <a:close/>
                      <a:moveTo>
                        <a:pt x="1441999" y="1301848"/>
                      </a:moveTo>
                      <a:lnTo>
                        <a:pt x="1442633" y="1328260"/>
                      </a:lnTo>
                      <a:lnTo>
                        <a:pt x="1487982" y="1328578"/>
                      </a:lnTo>
                      <a:lnTo>
                        <a:pt x="1486713" y="1301848"/>
                      </a:lnTo>
                      <a:lnTo>
                        <a:pt x="1441999" y="1301848"/>
                      </a:lnTo>
                      <a:close/>
                      <a:moveTo>
                        <a:pt x="1380477" y="1301530"/>
                      </a:moveTo>
                      <a:lnTo>
                        <a:pt x="1380477" y="1328260"/>
                      </a:lnTo>
                      <a:lnTo>
                        <a:pt x="1425509" y="1328260"/>
                      </a:lnTo>
                      <a:lnTo>
                        <a:pt x="1425191" y="1301530"/>
                      </a:lnTo>
                      <a:lnTo>
                        <a:pt x="1380477" y="1301530"/>
                      </a:lnTo>
                      <a:close/>
                      <a:moveTo>
                        <a:pt x="1318638" y="1301212"/>
                      </a:moveTo>
                      <a:lnTo>
                        <a:pt x="1317687" y="1327942"/>
                      </a:lnTo>
                      <a:lnTo>
                        <a:pt x="1363353" y="1328260"/>
                      </a:lnTo>
                      <a:lnTo>
                        <a:pt x="1363670" y="1301530"/>
                      </a:lnTo>
                      <a:lnTo>
                        <a:pt x="1318638" y="1301212"/>
                      </a:lnTo>
                      <a:close/>
                      <a:moveTo>
                        <a:pt x="1257434" y="1301212"/>
                      </a:moveTo>
                      <a:lnTo>
                        <a:pt x="1255531" y="1327624"/>
                      </a:lnTo>
                      <a:lnTo>
                        <a:pt x="1300879" y="1327942"/>
                      </a:lnTo>
                      <a:lnTo>
                        <a:pt x="1301831" y="1301212"/>
                      </a:lnTo>
                      <a:lnTo>
                        <a:pt x="1257434" y="1301212"/>
                      </a:lnTo>
                      <a:close/>
                      <a:moveTo>
                        <a:pt x="1195595" y="1300894"/>
                      </a:moveTo>
                      <a:lnTo>
                        <a:pt x="1193058" y="1327306"/>
                      </a:lnTo>
                      <a:lnTo>
                        <a:pt x="1238406" y="1327624"/>
                      </a:lnTo>
                      <a:lnTo>
                        <a:pt x="1240626" y="1300894"/>
                      </a:lnTo>
                      <a:lnTo>
                        <a:pt x="1195595" y="1300894"/>
                      </a:lnTo>
                      <a:close/>
                      <a:moveTo>
                        <a:pt x="1134073" y="1300575"/>
                      </a:moveTo>
                      <a:lnTo>
                        <a:pt x="1130268" y="1327306"/>
                      </a:lnTo>
                      <a:lnTo>
                        <a:pt x="1175933" y="1327306"/>
                      </a:lnTo>
                      <a:lnTo>
                        <a:pt x="1178787" y="1300894"/>
                      </a:lnTo>
                      <a:lnTo>
                        <a:pt x="1134073" y="1300575"/>
                      </a:lnTo>
                      <a:close/>
                      <a:moveTo>
                        <a:pt x="1072551" y="1300575"/>
                      </a:moveTo>
                      <a:lnTo>
                        <a:pt x="1068112" y="1326987"/>
                      </a:lnTo>
                      <a:lnTo>
                        <a:pt x="1113460" y="1326987"/>
                      </a:lnTo>
                      <a:lnTo>
                        <a:pt x="1117266" y="1300575"/>
                      </a:lnTo>
                      <a:lnTo>
                        <a:pt x="1072551" y="1300575"/>
                      </a:lnTo>
                      <a:close/>
                      <a:moveTo>
                        <a:pt x="1010712" y="1300257"/>
                      </a:moveTo>
                      <a:lnTo>
                        <a:pt x="1005638" y="1326669"/>
                      </a:lnTo>
                      <a:lnTo>
                        <a:pt x="1050987" y="1326987"/>
                      </a:lnTo>
                      <a:lnTo>
                        <a:pt x="1055744" y="1300575"/>
                      </a:lnTo>
                      <a:lnTo>
                        <a:pt x="1010712" y="1300257"/>
                      </a:lnTo>
                      <a:close/>
                      <a:moveTo>
                        <a:pt x="742467" y="1299528"/>
                      </a:moveTo>
                      <a:lnTo>
                        <a:pt x="705978" y="1300480"/>
                      </a:lnTo>
                      <a:lnTo>
                        <a:pt x="670124" y="1302068"/>
                      </a:lnTo>
                      <a:lnTo>
                        <a:pt x="634587" y="1304290"/>
                      </a:lnTo>
                      <a:lnTo>
                        <a:pt x="600002" y="1307148"/>
                      </a:lnTo>
                      <a:lnTo>
                        <a:pt x="608886" y="1327150"/>
                      </a:lnTo>
                      <a:lnTo>
                        <a:pt x="618088" y="1346518"/>
                      </a:lnTo>
                      <a:lnTo>
                        <a:pt x="627607" y="1364298"/>
                      </a:lnTo>
                      <a:lnTo>
                        <a:pt x="632683" y="1373188"/>
                      </a:lnTo>
                      <a:lnTo>
                        <a:pt x="637760" y="1381126"/>
                      </a:lnTo>
                      <a:lnTo>
                        <a:pt x="642519" y="1389381"/>
                      </a:lnTo>
                      <a:lnTo>
                        <a:pt x="647596" y="1397001"/>
                      </a:lnTo>
                      <a:lnTo>
                        <a:pt x="652673" y="1404621"/>
                      </a:lnTo>
                      <a:lnTo>
                        <a:pt x="657750" y="1411288"/>
                      </a:lnTo>
                      <a:lnTo>
                        <a:pt x="662826" y="1417956"/>
                      </a:lnTo>
                      <a:lnTo>
                        <a:pt x="668220" y="1424623"/>
                      </a:lnTo>
                      <a:lnTo>
                        <a:pt x="673614" y="1430656"/>
                      </a:lnTo>
                      <a:lnTo>
                        <a:pt x="678691" y="1436688"/>
                      </a:lnTo>
                      <a:lnTo>
                        <a:pt x="686941" y="1444626"/>
                      </a:lnTo>
                      <a:lnTo>
                        <a:pt x="694873" y="1451928"/>
                      </a:lnTo>
                      <a:lnTo>
                        <a:pt x="703123" y="1458913"/>
                      </a:lnTo>
                      <a:lnTo>
                        <a:pt x="711055" y="1464628"/>
                      </a:lnTo>
                      <a:lnTo>
                        <a:pt x="718987" y="1469708"/>
                      </a:lnTo>
                      <a:lnTo>
                        <a:pt x="726920" y="1474153"/>
                      </a:lnTo>
                      <a:lnTo>
                        <a:pt x="734535" y="1477963"/>
                      </a:lnTo>
                      <a:lnTo>
                        <a:pt x="742467" y="1480821"/>
                      </a:lnTo>
                      <a:lnTo>
                        <a:pt x="742467" y="1299528"/>
                      </a:lnTo>
                      <a:close/>
                      <a:moveTo>
                        <a:pt x="1682695" y="1264935"/>
                      </a:moveTo>
                      <a:lnTo>
                        <a:pt x="1686818" y="1291665"/>
                      </a:lnTo>
                      <a:lnTo>
                        <a:pt x="1731215" y="1291665"/>
                      </a:lnTo>
                      <a:lnTo>
                        <a:pt x="1726775" y="1264935"/>
                      </a:lnTo>
                      <a:lnTo>
                        <a:pt x="1682695" y="1264935"/>
                      </a:lnTo>
                      <a:close/>
                      <a:moveTo>
                        <a:pt x="1622442" y="1264617"/>
                      </a:moveTo>
                      <a:lnTo>
                        <a:pt x="1625613" y="1291347"/>
                      </a:lnTo>
                      <a:lnTo>
                        <a:pt x="1670327" y="1291665"/>
                      </a:lnTo>
                      <a:lnTo>
                        <a:pt x="1666205" y="1264617"/>
                      </a:lnTo>
                      <a:lnTo>
                        <a:pt x="1622442" y="1264617"/>
                      </a:lnTo>
                      <a:close/>
                      <a:moveTo>
                        <a:pt x="1561871" y="1264617"/>
                      </a:moveTo>
                      <a:lnTo>
                        <a:pt x="1564091" y="1291347"/>
                      </a:lnTo>
                      <a:lnTo>
                        <a:pt x="1608805" y="1291347"/>
                      </a:lnTo>
                      <a:lnTo>
                        <a:pt x="1605951" y="1264617"/>
                      </a:lnTo>
                      <a:lnTo>
                        <a:pt x="1561871" y="1264617"/>
                      </a:lnTo>
                      <a:close/>
                      <a:moveTo>
                        <a:pt x="1501618" y="1264298"/>
                      </a:moveTo>
                      <a:lnTo>
                        <a:pt x="1502886" y="1291029"/>
                      </a:lnTo>
                      <a:lnTo>
                        <a:pt x="1547284" y="1291029"/>
                      </a:lnTo>
                      <a:lnTo>
                        <a:pt x="1545381" y="1264298"/>
                      </a:lnTo>
                      <a:lnTo>
                        <a:pt x="1501618" y="1264298"/>
                      </a:lnTo>
                      <a:close/>
                      <a:moveTo>
                        <a:pt x="1441048" y="1263980"/>
                      </a:moveTo>
                      <a:lnTo>
                        <a:pt x="1441682" y="1290711"/>
                      </a:lnTo>
                      <a:lnTo>
                        <a:pt x="1486396" y="1291029"/>
                      </a:lnTo>
                      <a:lnTo>
                        <a:pt x="1485128" y="1264298"/>
                      </a:lnTo>
                      <a:lnTo>
                        <a:pt x="1441048" y="1263980"/>
                      </a:lnTo>
                      <a:close/>
                      <a:moveTo>
                        <a:pt x="1380794" y="1263980"/>
                      </a:moveTo>
                      <a:lnTo>
                        <a:pt x="1380477" y="1290711"/>
                      </a:lnTo>
                      <a:lnTo>
                        <a:pt x="1424874" y="1290711"/>
                      </a:lnTo>
                      <a:lnTo>
                        <a:pt x="1424557" y="1263980"/>
                      </a:lnTo>
                      <a:lnTo>
                        <a:pt x="1380794" y="1263980"/>
                      </a:lnTo>
                      <a:close/>
                      <a:moveTo>
                        <a:pt x="1320224" y="1263662"/>
                      </a:moveTo>
                      <a:lnTo>
                        <a:pt x="1319273" y="1290392"/>
                      </a:lnTo>
                      <a:lnTo>
                        <a:pt x="1363670" y="1290711"/>
                      </a:lnTo>
                      <a:lnTo>
                        <a:pt x="1363987" y="1263980"/>
                      </a:lnTo>
                      <a:lnTo>
                        <a:pt x="1320224" y="1263662"/>
                      </a:lnTo>
                      <a:close/>
                      <a:moveTo>
                        <a:pt x="1259654" y="1263662"/>
                      </a:moveTo>
                      <a:lnTo>
                        <a:pt x="1258068" y="1290392"/>
                      </a:lnTo>
                      <a:lnTo>
                        <a:pt x="1302465" y="1290392"/>
                      </a:lnTo>
                      <a:lnTo>
                        <a:pt x="1303416" y="1263662"/>
                      </a:lnTo>
                      <a:lnTo>
                        <a:pt x="1259654" y="1263662"/>
                      </a:lnTo>
                      <a:close/>
                      <a:moveTo>
                        <a:pt x="1199083" y="1263344"/>
                      </a:moveTo>
                      <a:lnTo>
                        <a:pt x="1196546" y="1290074"/>
                      </a:lnTo>
                      <a:lnTo>
                        <a:pt x="1241260" y="1290392"/>
                      </a:lnTo>
                      <a:lnTo>
                        <a:pt x="1243163" y="1263662"/>
                      </a:lnTo>
                      <a:lnTo>
                        <a:pt x="1199083" y="1263344"/>
                      </a:lnTo>
                      <a:close/>
                      <a:moveTo>
                        <a:pt x="1138830" y="1263344"/>
                      </a:moveTo>
                      <a:lnTo>
                        <a:pt x="1135659" y="1289756"/>
                      </a:lnTo>
                      <a:lnTo>
                        <a:pt x="1180056" y="1290074"/>
                      </a:lnTo>
                      <a:lnTo>
                        <a:pt x="1182593" y="1263344"/>
                      </a:lnTo>
                      <a:lnTo>
                        <a:pt x="1138830" y="1263344"/>
                      </a:lnTo>
                      <a:close/>
                      <a:moveTo>
                        <a:pt x="1078259" y="1263026"/>
                      </a:moveTo>
                      <a:lnTo>
                        <a:pt x="1074137" y="1289756"/>
                      </a:lnTo>
                      <a:lnTo>
                        <a:pt x="1118851" y="1289756"/>
                      </a:lnTo>
                      <a:lnTo>
                        <a:pt x="1122339" y="1263344"/>
                      </a:lnTo>
                      <a:lnTo>
                        <a:pt x="1078259" y="1263026"/>
                      </a:lnTo>
                      <a:close/>
                      <a:moveTo>
                        <a:pt x="1018006" y="1263026"/>
                      </a:moveTo>
                      <a:lnTo>
                        <a:pt x="1012615" y="1289438"/>
                      </a:lnTo>
                      <a:lnTo>
                        <a:pt x="1057329" y="1289756"/>
                      </a:lnTo>
                      <a:lnTo>
                        <a:pt x="1061769" y="1263026"/>
                      </a:lnTo>
                      <a:lnTo>
                        <a:pt x="1018006" y="1263026"/>
                      </a:lnTo>
                      <a:close/>
                      <a:moveTo>
                        <a:pt x="1676987" y="1227067"/>
                      </a:moveTo>
                      <a:lnTo>
                        <a:pt x="1681109" y="1253797"/>
                      </a:lnTo>
                      <a:lnTo>
                        <a:pt x="1724872" y="1254115"/>
                      </a:lnTo>
                      <a:lnTo>
                        <a:pt x="1719798" y="1227067"/>
                      </a:lnTo>
                      <a:lnTo>
                        <a:pt x="1676987" y="1227067"/>
                      </a:lnTo>
                      <a:close/>
                      <a:moveTo>
                        <a:pt x="1618002" y="1227067"/>
                      </a:moveTo>
                      <a:lnTo>
                        <a:pt x="1621173" y="1253797"/>
                      </a:lnTo>
                      <a:lnTo>
                        <a:pt x="1664619" y="1253797"/>
                      </a:lnTo>
                      <a:lnTo>
                        <a:pt x="1660813" y="1227067"/>
                      </a:lnTo>
                      <a:lnTo>
                        <a:pt x="1618002" y="1227067"/>
                      </a:lnTo>
                      <a:close/>
                      <a:moveTo>
                        <a:pt x="1558383" y="1226431"/>
                      </a:moveTo>
                      <a:lnTo>
                        <a:pt x="1560920" y="1253479"/>
                      </a:lnTo>
                      <a:lnTo>
                        <a:pt x="1604683" y="1253797"/>
                      </a:lnTo>
                      <a:lnTo>
                        <a:pt x="1601512" y="1226431"/>
                      </a:lnTo>
                      <a:lnTo>
                        <a:pt x="1558383" y="1226431"/>
                      </a:lnTo>
                      <a:close/>
                      <a:moveTo>
                        <a:pt x="1499398" y="1226431"/>
                      </a:moveTo>
                      <a:lnTo>
                        <a:pt x="1500984" y="1253479"/>
                      </a:lnTo>
                      <a:lnTo>
                        <a:pt x="1544430" y="1253479"/>
                      </a:lnTo>
                      <a:lnTo>
                        <a:pt x="1542210" y="1226431"/>
                      </a:lnTo>
                      <a:lnTo>
                        <a:pt x="1499398" y="1226431"/>
                      </a:lnTo>
                      <a:close/>
                      <a:moveTo>
                        <a:pt x="1439779" y="1226112"/>
                      </a:moveTo>
                      <a:lnTo>
                        <a:pt x="1440730" y="1253161"/>
                      </a:lnTo>
                      <a:lnTo>
                        <a:pt x="1484493" y="1253479"/>
                      </a:lnTo>
                      <a:lnTo>
                        <a:pt x="1483225" y="1226431"/>
                      </a:lnTo>
                      <a:lnTo>
                        <a:pt x="1439779" y="1226112"/>
                      </a:lnTo>
                      <a:close/>
                      <a:moveTo>
                        <a:pt x="1380794" y="1226112"/>
                      </a:moveTo>
                      <a:lnTo>
                        <a:pt x="1380794" y="1253161"/>
                      </a:lnTo>
                      <a:lnTo>
                        <a:pt x="1424240" y="1253161"/>
                      </a:lnTo>
                      <a:lnTo>
                        <a:pt x="1423606" y="1226112"/>
                      </a:lnTo>
                      <a:lnTo>
                        <a:pt x="1380794" y="1226112"/>
                      </a:lnTo>
                      <a:close/>
                      <a:moveTo>
                        <a:pt x="1321492" y="1226112"/>
                      </a:moveTo>
                      <a:lnTo>
                        <a:pt x="1320541" y="1252843"/>
                      </a:lnTo>
                      <a:lnTo>
                        <a:pt x="1364304" y="1253161"/>
                      </a:lnTo>
                      <a:lnTo>
                        <a:pt x="1364621" y="1226112"/>
                      </a:lnTo>
                      <a:lnTo>
                        <a:pt x="1321492" y="1226112"/>
                      </a:lnTo>
                      <a:close/>
                      <a:moveTo>
                        <a:pt x="1262190" y="1225794"/>
                      </a:moveTo>
                      <a:lnTo>
                        <a:pt x="1260605" y="1252843"/>
                      </a:lnTo>
                      <a:lnTo>
                        <a:pt x="1304051" y="1252843"/>
                      </a:lnTo>
                      <a:lnTo>
                        <a:pt x="1305319" y="1225794"/>
                      </a:lnTo>
                      <a:lnTo>
                        <a:pt x="1262190" y="1225794"/>
                      </a:lnTo>
                      <a:close/>
                      <a:moveTo>
                        <a:pt x="1203206" y="1225794"/>
                      </a:moveTo>
                      <a:lnTo>
                        <a:pt x="1200352" y="1252524"/>
                      </a:lnTo>
                      <a:lnTo>
                        <a:pt x="1244115" y="1252843"/>
                      </a:lnTo>
                      <a:lnTo>
                        <a:pt x="1246017" y="1225794"/>
                      </a:lnTo>
                      <a:lnTo>
                        <a:pt x="1203206" y="1225794"/>
                      </a:lnTo>
                      <a:close/>
                      <a:moveTo>
                        <a:pt x="1143904" y="1225476"/>
                      </a:moveTo>
                      <a:lnTo>
                        <a:pt x="1140415" y="1252524"/>
                      </a:lnTo>
                      <a:lnTo>
                        <a:pt x="1183861" y="1252524"/>
                      </a:lnTo>
                      <a:lnTo>
                        <a:pt x="1187032" y="1225794"/>
                      </a:lnTo>
                      <a:lnTo>
                        <a:pt x="1143904" y="1225476"/>
                      </a:lnTo>
                      <a:close/>
                      <a:moveTo>
                        <a:pt x="1084602" y="1225476"/>
                      </a:moveTo>
                      <a:lnTo>
                        <a:pt x="1080162" y="1252206"/>
                      </a:lnTo>
                      <a:lnTo>
                        <a:pt x="1123925" y="1252524"/>
                      </a:lnTo>
                      <a:lnTo>
                        <a:pt x="1127731" y="1225476"/>
                      </a:lnTo>
                      <a:lnTo>
                        <a:pt x="1084602" y="1225476"/>
                      </a:lnTo>
                      <a:close/>
                      <a:moveTo>
                        <a:pt x="1025300" y="1225476"/>
                      </a:moveTo>
                      <a:lnTo>
                        <a:pt x="1020226" y="1252206"/>
                      </a:lnTo>
                      <a:lnTo>
                        <a:pt x="1063672" y="1252206"/>
                      </a:lnTo>
                      <a:lnTo>
                        <a:pt x="1068429" y="1225476"/>
                      </a:lnTo>
                      <a:lnTo>
                        <a:pt x="1025300" y="1225476"/>
                      </a:lnTo>
                      <a:close/>
                      <a:moveTo>
                        <a:pt x="1671279" y="1188881"/>
                      </a:moveTo>
                      <a:lnTo>
                        <a:pt x="1675401" y="1216248"/>
                      </a:lnTo>
                      <a:lnTo>
                        <a:pt x="1718213" y="1216248"/>
                      </a:lnTo>
                      <a:lnTo>
                        <a:pt x="1713456" y="1188881"/>
                      </a:lnTo>
                      <a:lnTo>
                        <a:pt x="1671279" y="1188881"/>
                      </a:lnTo>
                      <a:close/>
                      <a:moveTo>
                        <a:pt x="1613245" y="1188881"/>
                      </a:moveTo>
                      <a:lnTo>
                        <a:pt x="1616416" y="1215929"/>
                      </a:lnTo>
                      <a:lnTo>
                        <a:pt x="1659228" y="1216248"/>
                      </a:lnTo>
                      <a:lnTo>
                        <a:pt x="1655422" y="1188881"/>
                      </a:lnTo>
                      <a:lnTo>
                        <a:pt x="1613245" y="1188881"/>
                      </a:lnTo>
                      <a:close/>
                      <a:moveTo>
                        <a:pt x="1555212" y="1188881"/>
                      </a:moveTo>
                      <a:lnTo>
                        <a:pt x="1557432" y="1215929"/>
                      </a:lnTo>
                      <a:lnTo>
                        <a:pt x="1600560" y="1215929"/>
                      </a:lnTo>
                      <a:lnTo>
                        <a:pt x="1597389" y="1188881"/>
                      </a:lnTo>
                      <a:lnTo>
                        <a:pt x="1555212" y="1188881"/>
                      </a:lnTo>
                      <a:close/>
                      <a:moveTo>
                        <a:pt x="1497178" y="1188881"/>
                      </a:moveTo>
                      <a:lnTo>
                        <a:pt x="1498764" y="1215929"/>
                      </a:lnTo>
                      <a:lnTo>
                        <a:pt x="1541575" y="1215929"/>
                      </a:lnTo>
                      <a:lnTo>
                        <a:pt x="1539356" y="1188881"/>
                      </a:lnTo>
                      <a:lnTo>
                        <a:pt x="1497178" y="1188881"/>
                      </a:lnTo>
                      <a:close/>
                      <a:moveTo>
                        <a:pt x="1438828" y="1188563"/>
                      </a:moveTo>
                      <a:lnTo>
                        <a:pt x="1439779" y="1215611"/>
                      </a:lnTo>
                      <a:lnTo>
                        <a:pt x="1482591" y="1215929"/>
                      </a:lnTo>
                      <a:lnTo>
                        <a:pt x="1481322" y="1188563"/>
                      </a:lnTo>
                      <a:lnTo>
                        <a:pt x="1438828" y="1188563"/>
                      </a:lnTo>
                      <a:close/>
                      <a:moveTo>
                        <a:pt x="1381111" y="1188563"/>
                      </a:moveTo>
                      <a:lnTo>
                        <a:pt x="1380794" y="1215611"/>
                      </a:lnTo>
                      <a:lnTo>
                        <a:pt x="1423606" y="1215611"/>
                      </a:lnTo>
                      <a:lnTo>
                        <a:pt x="1422972" y="1188563"/>
                      </a:lnTo>
                      <a:lnTo>
                        <a:pt x="1381111" y="1188563"/>
                      </a:lnTo>
                      <a:close/>
                      <a:moveTo>
                        <a:pt x="1322761" y="1188563"/>
                      </a:moveTo>
                      <a:lnTo>
                        <a:pt x="1321810" y="1215611"/>
                      </a:lnTo>
                      <a:lnTo>
                        <a:pt x="1364621" y="1215611"/>
                      </a:lnTo>
                      <a:lnTo>
                        <a:pt x="1365255" y="1188563"/>
                      </a:lnTo>
                      <a:lnTo>
                        <a:pt x="1322761" y="1188563"/>
                      </a:lnTo>
                      <a:close/>
                      <a:moveTo>
                        <a:pt x="1264727" y="1188563"/>
                      </a:moveTo>
                      <a:lnTo>
                        <a:pt x="1263142" y="1215293"/>
                      </a:lnTo>
                      <a:lnTo>
                        <a:pt x="1305636" y="1215293"/>
                      </a:lnTo>
                      <a:lnTo>
                        <a:pt x="1307222" y="1188563"/>
                      </a:lnTo>
                      <a:lnTo>
                        <a:pt x="1264727" y="1188563"/>
                      </a:lnTo>
                      <a:close/>
                      <a:moveTo>
                        <a:pt x="1206694" y="1188244"/>
                      </a:moveTo>
                      <a:lnTo>
                        <a:pt x="1204157" y="1215293"/>
                      </a:lnTo>
                      <a:lnTo>
                        <a:pt x="1246969" y="1215293"/>
                      </a:lnTo>
                      <a:lnTo>
                        <a:pt x="1248871" y="1188563"/>
                      </a:lnTo>
                      <a:lnTo>
                        <a:pt x="1206694" y="1188244"/>
                      </a:lnTo>
                      <a:close/>
                      <a:moveTo>
                        <a:pt x="1148661" y="1188244"/>
                      </a:moveTo>
                      <a:lnTo>
                        <a:pt x="1145172" y="1215293"/>
                      </a:lnTo>
                      <a:lnTo>
                        <a:pt x="1188301" y="1215293"/>
                      </a:lnTo>
                      <a:lnTo>
                        <a:pt x="1190838" y="1188244"/>
                      </a:lnTo>
                      <a:lnTo>
                        <a:pt x="1148661" y="1188244"/>
                      </a:lnTo>
                      <a:close/>
                      <a:moveTo>
                        <a:pt x="1090627" y="1188244"/>
                      </a:moveTo>
                      <a:lnTo>
                        <a:pt x="1086505" y="1214975"/>
                      </a:lnTo>
                      <a:lnTo>
                        <a:pt x="1128999" y="1214975"/>
                      </a:lnTo>
                      <a:lnTo>
                        <a:pt x="1132805" y="1188244"/>
                      </a:lnTo>
                      <a:lnTo>
                        <a:pt x="1090627" y="1188244"/>
                      </a:lnTo>
                      <a:close/>
                      <a:moveTo>
                        <a:pt x="1032594" y="1187926"/>
                      </a:moveTo>
                      <a:lnTo>
                        <a:pt x="1027203" y="1214975"/>
                      </a:lnTo>
                      <a:lnTo>
                        <a:pt x="1070331" y="1214975"/>
                      </a:lnTo>
                      <a:lnTo>
                        <a:pt x="1074771" y="1188244"/>
                      </a:lnTo>
                      <a:lnTo>
                        <a:pt x="1032594" y="1187926"/>
                      </a:lnTo>
                      <a:close/>
                      <a:moveTo>
                        <a:pt x="1740728" y="1132875"/>
                      </a:moveTo>
                      <a:lnTo>
                        <a:pt x="1737874" y="1133193"/>
                      </a:lnTo>
                      <a:lnTo>
                        <a:pt x="1735337" y="1133829"/>
                      </a:lnTo>
                      <a:lnTo>
                        <a:pt x="1733117" y="1134784"/>
                      </a:lnTo>
                      <a:lnTo>
                        <a:pt x="1731532" y="1136057"/>
                      </a:lnTo>
                      <a:lnTo>
                        <a:pt x="1730263" y="1137648"/>
                      </a:lnTo>
                      <a:lnTo>
                        <a:pt x="1729312" y="1139875"/>
                      </a:lnTo>
                      <a:lnTo>
                        <a:pt x="1728995" y="1142103"/>
                      </a:lnTo>
                      <a:lnTo>
                        <a:pt x="1728995" y="1144330"/>
                      </a:lnTo>
                      <a:lnTo>
                        <a:pt x="1730263" y="1151649"/>
                      </a:lnTo>
                      <a:lnTo>
                        <a:pt x="1731215" y="1153877"/>
                      </a:lnTo>
                      <a:lnTo>
                        <a:pt x="1732166" y="1156104"/>
                      </a:lnTo>
                      <a:lnTo>
                        <a:pt x="1734069" y="1158332"/>
                      </a:lnTo>
                      <a:lnTo>
                        <a:pt x="1735971" y="1159923"/>
                      </a:lnTo>
                      <a:lnTo>
                        <a:pt x="1738508" y="1161514"/>
                      </a:lnTo>
                      <a:lnTo>
                        <a:pt x="1741045" y="1162469"/>
                      </a:lnTo>
                      <a:lnTo>
                        <a:pt x="1743582" y="1163105"/>
                      </a:lnTo>
                      <a:lnTo>
                        <a:pt x="1746437" y="1163423"/>
                      </a:lnTo>
                      <a:lnTo>
                        <a:pt x="1772123" y="1163423"/>
                      </a:lnTo>
                      <a:lnTo>
                        <a:pt x="1775295" y="1163105"/>
                      </a:lnTo>
                      <a:lnTo>
                        <a:pt x="1777832" y="1162469"/>
                      </a:lnTo>
                      <a:lnTo>
                        <a:pt x="1779734" y="1161514"/>
                      </a:lnTo>
                      <a:lnTo>
                        <a:pt x="1781637" y="1159923"/>
                      </a:lnTo>
                      <a:lnTo>
                        <a:pt x="1782906" y="1158332"/>
                      </a:lnTo>
                      <a:lnTo>
                        <a:pt x="1783857" y="1156104"/>
                      </a:lnTo>
                      <a:lnTo>
                        <a:pt x="1784174" y="1154195"/>
                      </a:lnTo>
                      <a:lnTo>
                        <a:pt x="1783857" y="1151968"/>
                      </a:lnTo>
                      <a:lnTo>
                        <a:pt x="1782271" y="1144330"/>
                      </a:lnTo>
                      <a:lnTo>
                        <a:pt x="1781637" y="1142103"/>
                      </a:lnTo>
                      <a:lnTo>
                        <a:pt x="1780369" y="1139875"/>
                      </a:lnTo>
                      <a:lnTo>
                        <a:pt x="1778783" y="1137648"/>
                      </a:lnTo>
                      <a:lnTo>
                        <a:pt x="1776563" y="1136057"/>
                      </a:lnTo>
                      <a:lnTo>
                        <a:pt x="1774343" y="1134784"/>
                      </a:lnTo>
                      <a:lnTo>
                        <a:pt x="1771489" y="1133829"/>
                      </a:lnTo>
                      <a:lnTo>
                        <a:pt x="1768635" y="1133193"/>
                      </a:lnTo>
                      <a:lnTo>
                        <a:pt x="1766098" y="1132875"/>
                      </a:lnTo>
                      <a:lnTo>
                        <a:pt x="1740728" y="1132875"/>
                      </a:lnTo>
                      <a:close/>
                      <a:moveTo>
                        <a:pt x="1664619" y="1132875"/>
                      </a:moveTo>
                      <a:lnTo>
                        <a:pt x="1661765" y="1133193"/>
                      </a:lnTo>
                      <a:lnTo>
                        <a:pt x="1659545" y="1133829"/>
                      </a:lnTo>
                      <a:lnTo>
                        <a:pt x="1657325" y="1134784"/>
                      </a:lnTo>
                      <a:lnTo>
                        <a:pt x="1655422" y="1136057"/>
                      </a:lnTo>
                      <a:lnTo>
                        <a:pt x="1654154" y="1137648"/>
                      </a:lnTo>
                      <a:lnTo>
                        <a:pt x="1653203" y="1139875"/>
                      </a:lnTo>
                      <a:lnTo>
                        <a:pt x="1652568" y="1142103"/>
                      </a:lnTo>
                      <a:lnTo>
                        <a:pt x="1652568" y="1144330"/>
                      </a:lnTo>
                      <a:lnTo>
                        <a:pt x="1653837" y="1151649"/>
                      </a:lnTo>
                      <a:lnTo>
                        <a:pt x="1654471" y="1153877"/>
                      </a:lnTo>
                      <a:lnTo>
                        <a:pt x="1655422" y="1156104"/>
                      </a:lnTo>
                      <a:lnTo>
                        <a:pt x="1657008" y="1158332"/>
                      </a:lnTo>
                      <a:lnTo>
                        <a:pt x="1658911" y="1159923"/>
                      </a:lnTo>
                      <a:lnTo>
                        <a:pt x="1661131" y="1161196"/>
                      </a:lnTo>
                      <a:lnTo>
                        <a:pt x="1663668" y="1162469"/>
                      </a:lnTo>
                      <a:lnTo>
                        <a:pt x="1666205" y="1163105"/>
                      </a:lnTo>
                      <a:lnTo>
                        <a:pt x="1669376" y="1163105"/>
                      </a:lnTo>
                      <a:lnTo>
                        <a:pt x="1695063" y="1163423"/>
                      </a:lnTo>
                      <a:lnTo>
                        <a:pt x="1697917" y="1163105"/>
                      </a:lnTo>
                      <a:lnTo>
                        <a:pt x="1700137" y="1162469"/>
                      </a:lnTo>
                      <a:lnTo>
                        <a:pt x="1702357" y="1161514"/>
                      </a:lnTo>
                      <a:lnTo>
                        <a:pt x="1704576" y="1159923"/>
                      </a:lnTo>
                      <a:lnTo>
                        <a:pt x="1705845" y="1158332"/>
                      </a:lnTo>
                      <a:lnTo>
                        <a:pt x="1706796" y="1156104"/>
                      </a:lnTo>
                      <a:lnTo>
                        <a:pt x="1707430" y="1153877"/>
                      </a:lnTo>
                      <a:lnTo>
                        <a:pt x="1707113" y="1151649"/>
                      </a:lnTo>
                      <a:lnTo>
                        <a:pt x="1705845" y="1144330"/>
                      </a:lnTo>
                      <a:lnTo>
                        <a:pt x="1705211" y="1142103"/>
                      </a:lnTo>
                      <a:lnTo>
                        <a:pt x="1704259" y="1139875"/>
                      </a:lnTo>
                      <a:lnTo>
                        <a:pt x="1702357" y="1137648"/>
                      </a:lnTo>
                      <a:lnTo>
                        <a:pt x="1700137" y="1136057"/>
                      </a:lnTo>
                      <a:lnTo>
                        <a:pt x="1697917" y="1134784"/>
                      </a:lnTo>
                      <a:lnTo>
                        <a:pt x="1695697" y="1133829"/>
                      </a:lnTo>
                      <a:lnTo>
                        <a:pt x="1692843" y="1133193"/>
                      </a:lnTo>
                      <a:lnTo>
                        <a:pt x="1689989" y="1132875"/>
                      </a:lnTo>
                      <a:lnTo>
                        <a:pt x="1664619" y="1132875"/>
                      </a:lnTo>
                      <a:close/>
                      <a:moveTo>
                        <a:pt x="1586924" y="1132875"/>
                      </a:moveTo>
                      <a:lnTo>
                        <a:pt x="1584704" y="1133511"/>
                      </a:lnTo>
                      <a:lnTo>
                        <a:pt x="1582167" y="1134784"/>
                      </a:lnTo>
                      <a:lnTo>
                        <a:pt x="1580264" y="1136057"/>
                      </a:lnTo>
                      <a:lnTo>
                        <a:pt x="1578679" y="1137648"/>
                      </a:lnTo>
                      <a:lnTo>
                        <a:pt x="1577727" y="1139875"/>
                      </a:lnTo>
                      <a:lnTo>
                        <a:pt x="1577093" y="1142103"/>
                      </a:lnTo>
                      <a:lnTo>
                        <a:pt x="1577093" y="1144330"/>
                      </a:lnTo>
                      <a:lnTo>
                        <a:pt x="1578044" y="1151649"/>
                      </a:lnTo>
                      <a:lnTo>
                        <a:pt x="1578362" y="1153877"/>
                      </a:lnTo>
                      <a:lnTo>
                        <a:pt x="1579313" y="1156104"/>
                      </a:lnTo>
                      <a:lnTo>
                        <a:pt x="1580899" y="1158332"/>
                      </a:lnTo>
                      <a:lnTo>
                        <a:pt x="1583118" y="1159923"/>
                      </a:lnTo>
                      <a:lnTo>
                        <a:pt x="1585338" y="1161196"/>
                      </a:lnTo>
                      <a:lnTo>
                        <a:pt x="1587558" y="1162151"/>
                      </a:lnTo>
                      <a:lnTo>
                        <a:pt x="1590412" y="1162787"/>
                      </a:lnTo>
                      <a:lnTo>
                        <a:pt x="1593266" y="1163105"/>
                      </a:lnTo>
                      <a:lnTo>
                        <a:pt x="1618953" y="1163105"/>
                      </a:lnTo>
                      <a:lnTo>
                        <a:pt x="1621807" y="1163105"/>
                      </a:lnTo>
                      <a:lnTo>
                        <a:pt x="1624344" y="1162469"/>
                      </a:lnTo>
                      <a:lnTo>
                        <a:pt x="1626564" y="1161196"/>
                      </a:lnTo>
                      <a:lnTo>
                        <a:pt x="1628467" y="1159923"/>
                      </a:lnTo>
                      <a:lnTo>
                        <a:pt x="1629735" y="1158332"/>
                      </a:lnTo>
                      <a:lnTo>
                        <a:pt x="1631004" y="1156104"/>
                      </a:lnTo>
                      <a:lnTo>
                        <a:pt x="1631321" y="1153877"/>
                      </a:lnTo>
                      <a:lnTo>
                        <a:pt x="1631321" y="1151649"/>
                      </a:lnTo>
                      <a:lnTo>
                        <a:pt x="1630370" y="1144330"/>
                      </a:lnTo>
                      <a:lnTo>
                        <a:pt x="1629735" y="1142103"/>
                      </a:lnTo>
                      <a:lnTo>
                        <a:pt x="1628784" y="1139875"/>
                      </a:lnTo>
                      <a:lnTo>
                        <a:pt x="1627198" y="1137648"/>
                      </a:lnTo>
                      <a:lnTo>
                        <a:pt x="1625296" y="1136057"/>
                      </a:lnTo>
                      <a:lnTo>
                        <a:pt x="1623076" y="1134784"/>
                      </a:lnTo>
                      <a:lnTo>
                        <a:pt x="1620856" y="1133829"/>
                      </a:lnTo>
                      <a:lnTo>
                        <a:pt x="1618002" y="1132875"/>
                      </a:lnTo>
                      <a:lnTo>
                        <a:pt x="1615148" y="1132875"/>
                      </a:lnTo>
                      <a:lnTo>
                        <a:pt x="1589778" y="1132875"/>
                      </a:lnTo>
                      <a:lnTo>
                        <a:pt x="1586924" y="1132875"/>
                      </a:lnTo>
                      <a:close/>
                      <a:moveTo>
                        <a:pt x="1510815" y="1132875"/>
                      </a:moveTo>
                      <a:lnTo>
                        <a:pt x="1508278" y="1133511"/>
                      </a:lnTo>
                      <a:lnTo>
                        <a:pt x="1506058" y="1134784"/>
                      </a:lnTo>
                      <a:lnTo>
                        <a:pt x="1504155" y="1136057"/>
                      </a:lnTo>
                      <a:lnTo>
                        <a:pt x="1502569" y="1137648"/>
                      </a:lnTo>
                      <a:lnTo>
                        <a:pt x="1501618" y="1139875"/>
                      </a:lnTo>
                      <a:lnTo>
                        <a:pt x="1500984" y="1142103"/>
                      </a:lnTo>
                      <a:lnTo>
                        <a:pt x="1500667" y="1144330"/>
                      </a:lnTo>
                      <a:lnTo>
                        <a:pt x="1501301" y="1151649"/>
                      </a:lnTo>
                      <a:lnTo>
                        <a:pt x="1501618" y="1153877"/>
                      </a:lnTo>
                      <a:lnTo>
                        <a:pt x="1502569" y="1156104"/>
                      </a:lnTo>
                      <a:lnTo>
                        <a:pt x="1503838" y="1158332"/>
                      </a:lnTo>
                      <a:lnTo>
                        <a:pt x="1505741" y="1159923"/>
                      </a:lnTo>
                      <a:lnTo>
                        <a:pt x="1507960" y="1161196"/>
                      </a:lnTo>
                      <a:lnTo>
                        <a:pt x="1510180" y="1162151"/>
                      </a:lnTo>
                      <a:lnTo>
                        <a:pt x="1512717" y="1162787"/>
                      </a:lnTo>
                      <a:lnTo>
                        <a:pt x="1515888" y="1163105"/>
                      </a:lnTo>
                      <a:lnTo>
                        <a:pt x="1541575" y="1163105"/>
                      </a:lnTo>
                      <a:lnTo>
                        <a:pt x="1544430" y="1162787"/>
                      </a:lnTo>
                      <a:lnTo>
                        <a:pt x="1546966" y="1162151"/>
                      </a:lnTo>
                      <a:lnTo>
                        <a:pt x="1549503" y="1161196"/>
                      </a:lnTo>
                      <a:lnTo>
                        <a:pt x="1551406" y="1159923"/>
                      </a:lnTo>
                      <a:lnTo>
                        <a:pt x="1552992" y="1158332"/>
                      </a:lnTo>
                      <a:lnTo>
                        <a:pt x="1553943" y="1156104"/>
                      </a:lnTo>
                      <a:lnTo>
                        <a:pt x="1554577" y="1153877"/>
                      </a:lnTo>
                      <a:lnTo>
                        <a:pt x="1554577" y="1151649"/>
                      </a:lnTo>
                      <a:lnTo>
                        <a:pt x="1553943" y="1144330"/>
                      </a:lnTo>
                      <a:lnTo>
                        <a:pt x="1553626" y="1142103"/>
                      </a:lnTo>
                      <a:lnTo>
                        <a:pt x="1552675" y="1139875"/>
                      </a:lnTo>
                      <a:lnTo>
                        <a:pt x="1551089" y="1137648"/>
                      </a:lnTo>
                      <a:lnTo>
                        <a:pt x="1549186" y="1136057"/>
                      </a:lnTo>
                      <a:lnTo>
                        <a:pt x="1546966" y="1134784"/>
                      </a:lnTo>
                      <a:lnTo>
                        <a:pt x="1544430" y="1133511"/>
                      </a:lnTo>
                      <a:lnTo>
                        <a:pt x="1541893" y="1132875"/>
                      </a:lnTo>
                      <a:lnTo>
                        <a:pt x="1539038" y="1132875"/>
                      </a:lnTo>
                      <a:lnTo>
                        <a:pt x="1513986" y="1132875"/>
                      </a:lnTo>
                      <a:lnTo>
                        <a:pt x="1510815" y="1132875"/>
                      </a:lnTo>
                      <a:close/>
                      <a:moveTo>
                        <a:pt x="981854" y="1117600"/>
                      </a:moveTo>
                      <a:lnTo>
                        <a:pt x="1765464" y="1117600"/>
                      </a:lnTo>
                      <a:lnTo>
                        <a:pt x="1769904" y="1117918"/>
                      </a:lnTo>
                      <a:lnTo>
                        <a:pt x="1774978" y="1118236"/>
                      </a:lnTo>
                      <a:lnTo>
                        <a:pt x="1779417" y="1119191"/>
                      </a:lnTo>
                      <a:lnTo>
                        <a:pt x="1783857" y="1120464"/>
                      </a:lnTo>
                      <a:lnTo>
                        <a:pt x="1787980" y="1122373"/>
                      </a:lnTo>
                      <a:lnTo>
                        <a:pt x="1792736" y="1124283"/>
                      </a:lnTo>
                      <a:lnTo>
                        <a:pt x="1796542" y="1126510"/>
                      </a:lnTo>
                      <a:lnTo>
                        <a:pt x="1800347" y="1129056"/>
                      </a:lnTo>
                      <a:lnTo>
                        <a:pt x="1803836" y="1131602"/>
                      </a:lnTo>
                      <a:lnTo>
                        <a:pt x="1807007" y="1134466"/>
                      </a:lnTo>
                      <a:lnTo>
                        <a:pt x="1810495" y="1137648"/>
                      </a:lnTo>
                      <a:lnTo>
                        <a:pt x="1813032" y="1141148"/>
                      </a:lnTo>
                      <a:lnTo>
                        <a:pt x="1815252" y="1144649"/>
                      </a:lnTo>
                      <a:lnTo>
                        <a:pt x="1817155" y="1148149"/>
                      </a:lnTo>
                      <a:lnTo>
                        <a:pt x="1818740" y="1151649"/>
                      </a:lnTo>
                      <a:lnTo>
                        <a:pt x="1820009" y="1155468"/>
                      </a:lnTo>
                      <a:lnTo>
                        <a:pt x="1903095" y="1502007"/>
                      </a:lnTo>
                      <a:lnTo>
                        <a:pt x="1903412" y="1506144"/>
                      </a:lnTo>
                      <a:lnTo>
                        <a:pt x="1903412" y="1509963"/>
                      </a:lnTo>
                      <a:lnTo>
                        <a:pt x="1903095" y="1513463"/>
                      </a:lnTo>
                      <a:lnTo>
                        <a:pt x="1901827" y="1516963"/>
                      </a:lnTo>
                      <a:lnTo>
                        <a:pt x="1900241" y="1520146"/>
                      </a:lnTo>
                      <a:lnTo>
                        <a:pt x="1898338" y="1523646"/>
                      </a:lnTo>
                      <a:lnTo>
                        <a:pt x="1895801" y="1526510"/>
                      </a:lnTo>
                      <a:lnTo>
                        <a:pt x="1892313" y="1529056"/>
                      </a:lnTo>
                      <a:lnTo>
                        <a:pt x="1889142" y="1531283"/>
                      </a:lnTo>
                      <a:lnTo>
                        <a:pt x="1885336" y="1533511"/>
                      </a:lnTo>
                      <a:lnTo>
                        <a:pt x="1881214" y="1535420"/>
                      </a:lnTo>
                      <a:lnTo>
                        <a:pt x="1876774" y="1537011"/>
                      </a:lnTo>
                      <a:lnTo>
                        <a:pt x="1871700" y="1538284"/>
                      </a:lnTo>
                      <a:lnTo>
                        <a:pt x="1866626" y="1538920"/>
                      </a:lnTo>
                      <a:lnTo>
                        <a:pt x="1861235" y="1539557"/>
                      </a:lnTo>
                      <a:lnTo>
                        <a:pt x="1855210" y="1539875"/>
                      </a:lnTo>
                      <a:lnTo>
                        <a:pt x="884498" y="1539875"/>
                      </a:lnTo>
                      <a:lnTo>
                        <a:pt x="878789" y="1539557"/>
                      </a:lnTo>
                      <a:lnTo>
                        <a:pt x="873081" y="1538920"/>
                      </a:lnTo>
                      <a:lnTo>
                        <a:pt x="868007" y="1537966"/>
                      </a:lnTo>
                      <a:lnTo>
                        <a:pt x="863250" y="1536693"/>
                      </a:lnTo>
                      <a:lnTo>
                        <a:pt x="858811" y="1535102"/>
                      </a:lnTo>
                      <a:lnTo>
                        <a:pt x="854371" y="1533193"/>
                      </a:lnTo>
                      <a:lnTo>
                        <a:pt x="850566" y="1531283"/>
                      </a:lnTo>
                      <a:lnTo>
                        <a:pt x="847394" y="1528737"/>
                      </a:lnTo>
                      <a:lnTo>
                        <a:pt x="844223" y="1526192"/>
                      </a:lnTo>
                      <a:lnTo>
                        <a:pt x="842003" y="1523010"/>
                      </a:lnTo>
                      <a:lnTo>
                        <a:pt x="839466" y="1519827"/>
                      </a:lnTo>
                      <a:lnTo>
                        <a:pt x="837881" y="1516645"/>
                      </a:lnTo>
                      <a:lnTo>
                        <a:pt x="836929" y="1513463"/>
                      </a:lnTo>
                      <a:lnTo>
                        <a:pt x="836612" y="1509963"/>
                      </a:lnTo>
                      <a:lnTo>
                        <a:pt x="836612" y="1506144"/>
                      </a:lnTo>
                      <a:lnTo>
                        <a:pt x="837246" y="1502007"/>
                      </a:lnTo>
                      <a:lnTo>
                        <a:pt x="926675" y="1154832"/>
                      </a:lnTo>
                      <a:lnTo>
                        <a:pt x="927943" y="1151331"/>
                      </a:lnTo>
                      <a:lnTo>
                        <a:pt x="929529" y="1147513"/>
                      </a:lnTo>
                      <a:lnTo>
                        <a:pt x="931432" y="1144012"/>
                      </a:lnTo>
                      <a:lnTo>
                        <a:pt x="933969" y="1140830"/>
                      </a:lnTo>
                      <a:lnTo>
                        <a:pt x="936823" y="1137011"/>
                      </a:lnTo>
                      <a:lnTo>
                        <a:pt x="939677" y="1134147"/>
                      </a:lnTo>
                      <a:lnTo>
                        <a:pt x="943165" y="1131283"/>
                      </a:lnTo>
                      <a:lnTo>
                        <a:pt x="946971" y="1128738"/>
                      </a:lnTo>
                      <a:lnTo>
                        <a:pt x="950776" y="1126192"/>
                      </a:lnTo>
                      <a:lnTo>
                        <a:pt x="954582" y="1124283"/>
                      </a:lnTo>
                      <a:lnTo>
                        <a:pt x="959021" y="1122373"/>
                      </a:lnTo>
                      <a:lnTo>
                        <a:pt x="963461" y="1120464"/>
                      </a:lnTo>
                      <a:lnTo>
                        <a:pt x="967901" y="1119191"/>
                      </a:lnTo>
                      <a:lnTo>
                        <a:pt x="972341" y="1118236"/>
                      </a:lnTo>
                      <a:lnTo>
                        <a:pt x="977097" y="1117918"/>
                      </a:lnTo>
                      <a:lnTo>
                        <a:pt x="981854" y="1117600"/>
                      </a:lnTo>
                      <a:close/>
                      <a:moveTo>
                        <a:pt x="268430" y="1104583"/>
                      </a:moveTo>
                      <a:lnTo>
                        <a:pt x="254469" y="1109980"/>
                      </a:lnTo>
                      <a:lnTo>
                        <a:pt x="240826" y="1115695"/>
                      </a:lnTo>
                      <a:lnTo>
                        <a:pt x="227500" y="1121410"/>
                      </a:lnTo>
                      <a:lnTo>
                        <a:pt x="214808" y="1127443"/>
                      </a:lnTo>
                      <a:lnTo>
                        <a:pt x="202433" y="1133158"/>
                      </a:lnTo>
                      <a:lnTo>
                        <a:pt x="190693" y="1139190"/>
                      </a:lnTo>
                      <a:lnTo>
                        <a:pt x="178954" y="1145858"/>
                      </a:lnTo>
                      <a:lnTo>
                        <a:pt x="168483" y="1151890"/>
                      </a:lnTo>
                      <a:lnTo>
                        <a:pt x="178954" y="1168718"/>
                      </a:lnTo>
                      <a:lnTo>
                        <a:pt x="190376" y="1185228"/>
                      </a:lnTo>
                      <a:lnTo>
                        <a:pt x="202433" y="1201420"/>
                      </a:lnTo>
                      <a:lnTo>
                        <a:pt x="214490" y="1217295"/>
                      </a:lnTo>
                      <a:lnTo>
                        <a:pt x="227182" y="1232535"/>
                      </a:lnTo>
                      <a:lnTo>
                        <a:pt x="240191" y="1247775"/>
                      </a:lnTo>
                      <a:lnTo>
                        <a:pt x="253835" y="1262380"/>
                      </a:lnTo>
                      <a:lnTo>
                        <a:pt x="267479" y="1276668"/>
                      </a:lnTo>
                      <a:lnTo>
                        <a:pt x="283026" y="1291590"/>
                      </a:lnTo>
                      <a:lnTo>
                        <a:pt x="299208" y="1306195"/>
                      </a:lnTo>
                      <a:lnTo>
                        <a:pt x="313486" y="1301750"/>
                      </a:lnTo>
                      <a:lnTo>
                        <a:pt x="327764" y="1297623"/>
                      </a:lnTo>
                      <a:lnTo>
                        <a:pt x="357590" y="1289368"/>
                      </a:lnTo>
                      <a:lnTo>
                        <a:pt x="350609" y="1278890"/>
                      </a:lnTo>
                      <a:lnTo>
                        <a:pt x="344264" y="1268413"/>
                      </a:lnTo>
                      <a:lnTo>
                        <a:pt x="337600" y="1257618"/>
                      </a:lnTo>
                      <a:lnTo>
                        <a:pt x="331572" y="1246823"/>
                      </a:lnTo>
                      <a:lnTo>
                        <a:pt x="325543" y="1235710"/>
                      </a:lnTo>
                      <a:lnTo>
                        <a:pt x="319515" y="1224280"/>
                      </a:lnTo>
                      <a:lnTo>
                        <a:pt x="313803" y="1213168"/>
                      </a:lnTo>
                      <a:lnTo>
                        <a:pt x="308409" y="1201738"/>
                      </a:lnTo>
                      <a:lnTo>
                        <a:pt x="302381" y="1189990"/>
                      </a:lnTo>
                      <a:lnTo>
                        <a:pt x="297304" y="1178243"/>
                      </a:lnTo>
                      <a:lnTo>
                        <a:pt x="287151" y="1154113"/>
                      </a:lnTo>
                      <a:lnTo>
                        <a:pt x="277315" y="1129665"/>
                      </a:lnTo>
                      <a:lnTo>
                        <a:pt x="268430" y="1104583"/>
                      </a:lnTo>
                      <a:close/>
                      <a:moveTo>
                        <a:pt x="469277" y="1050290"/>
                      </a:moveTo>
                      <a:lnTo>
                        <a:pt x="441990" y="1055688"/>
                      </a:lnTo>
                      <a:lnTo>
                        <a:pt x="415337" y="1061403"/>
                      </a:lnTo>
                      <a:lnTo>
                        <a:pt x="389319" y="1067118"/>
                      </a:lnTo>
                      <a:lnTo>
                        <a:pt x="364253" y="1073785"/>
                      </a:lnTo>
                      <a:lnTo>
                        <a:pt x="343946" y="1079500"/>
                      </a:lnTo>
                      <a:lnTo>
                        <a:pt x="324274" y="1085215"/>
                      </a:lnTo>
                      <a:lnTo>
                        <a:pt x="328716" y="1098550"/>
                      </a:lnTo>
                      <a:lnTo>
                        <a:pt x="333476" y="1111568"/>
                      </a:lnTo>
                      <a:lnTo>
                        <a:pt x="338235" y="1124585"/>
                      </a:lnTo>
                      <a:lnTo>
                        <a:pt x="343629" y="1136968"/>
                      </a:lnTo>
                      <a:lnTo>
                        <a:pt x="349023" y="1149668"/>
                      </a:lnTo>
                      <a:lnTo>
                        <a:pt x="354417" y="1162050"/>
                      </a:lnTo>
                      <a:lnTo>
                        <a:pt x="360446" y="1174115"/>
                      </a:lnTo>
                      <a:lnTo>
                        <a:pt x="366157" y="1186180"/>
                      </a:lnTo>
                      <a:lnTo>
                        <a:pt x="371868" y="1197928"/>
                      </a:lnTo>
                      <a:lnTo>
                        <a:pt x="378531" y="1209358"/>
                      </a:lnTo>
                      <a:lnTo>
                        <a:pt x="384560" y="1220788"/>
                      </a:lnTo>
                      <a:lnTo>
                        <a:pt x="391223" y="1232218"/>
                      </a:lnTo>
                      <a:lnTo>
                        <a:pt x="397886" y="1243013"/>
                      </a:lnTo>
                      <a:lnTo>
                        <a:pt x="404549" y="1254125"/>
                      </a:lnTo>
                      <a:lnTo>
                        <a:pt x="411530" y="1264603"/>
                      </a:lnTo>
                      <a:lnTo>
                        <a:pt x="418510" y="1275080"/>
                      </a:lnTo>
                      <a:lnTo>
                        <a:pt x="442942" y="1270318"/>
                      </a:lnTo>
                      <a:lnTo>
                        <a:pt x="467373" y="1265873"/>
                      </a:lnTo>
                      <a:lnTo>
                        <a:pt x="492440" y="1261428"/>
                      </a:lnTo>
                      <a:lnTo>
                        <a:pt x="518140" y="1257618"/>
                      </a:lnTo>
                      <a:lnTo>
                        <a:pt x="510525" y="1234123"/>
                      </a:lnTo>
                      <a:lnTo>
                        <a:pt x="503545" y="1209993"/>
                      </a:lnTo>
                      <a:lnTo>
                        <a:pt x="496882" y="1184910"/>
                      </a:lnTo>
                      <a:lnTo>
                        <a:pt x="490219" y="1159193"/>
                      </a:lnTo>
                      <a:lnTo>
                        <a:pt x="484507" y="1132840"/>
                      </a:lnTo>
                      <a:lnTo>
                        <a:pt x="479113" y="1106170"/>
                      </a:lnTo>
                      <a:lnTo>
                        <a:pt x="473719" y="1078548"/>
                      </a:lnTo>
                      <a:lnTo>
                        <a:pt x="469277" y="1050290"/>
                      </a:lnTo>
                      <a:close/>
                      <a:moveTo>
                        <a:pt x="742467" y="1024890"/>
                      </a:moveTo>
                      <a:lnTo>
                        <a:pt x="714228" y="1025525"/>
                      </a:lnTo>
                      <a:lnTo>
                        <a:pt x="686623" y="1026478"/>
                      </a:lnTo>
                      <a:lnTo>
                        <a:pt x="659019" y="1028065"/>
                      </a:lnTo>
                      <a:lnTo>
                        <a:pt x="631731" y="1029653"/>
                      </a:lnTo>
                      <a:lnTo>
                        <a:pt x="605396" y="1031875"/>
                      </a:lnTo>
                      <a:lnTo>
                        <a:pt x="578743" y="1034733"/>
                      </a:lnTo>
                      <a:lnTo>
                        <a:pt x="553043" y="1037908"/>
                      </a:lnTo>
                      <a:lnTo>
                        <a:pt x="527025" y="1041083"/>
                      </a:lnTo>
                      <a:lnTo>
                        <a:pt x="530515" y="1059498"/>
                      </a:lnTo>
                      <a:lnTo>
                        <a:pt x="533688" y="1077595"/>
                      </a:lnTo>
                      <a:lnTo>
                        <a:pt x="536861" y="1095375"/>
                      </a:lnTo>
                      <a:lnTo>
                        <a:pt x="540351" y="1112838"/>
                      </a:lnTo>
                      <a:lnTo>
                        <a:pt x="543841" y="1130300"/>
                      </a:lnTo>
                      <a:lnTo>
                        <a:pt x="547966" y="1147128"/>
                      </a:lnTo>
                      <a:lnTo>
                        <a:pt x="552091" y="1163638"/>
                      </a:lnTo>
                      <a:lnTo>
                        <a:pt x="556216" y="1180148"/>
                      </a:lnTo>
                      <a:lnTo>
                        <a:pt x="561292" y="1198245"/>
                      </a:lnTo>
                      <a:lnTo>
                        <a:pt x="566686" y="1216025"/>
                      </a:lnTo>
                      <a:lnTo>
                        <a:pt x="572080" y="1233488"/>
                      </a:lnTo>
                      <a:lnTo>
                        <a:pt x="577792" y="1250315"/>
                      </a:lnTo>
                      <a:lnTo>
                        <a:pt x="597464" y="1248410"/>
                      </a:lnTo>
                      <a:lnTo>
                        <a:pt x="617771" y="1246823"/>
                      </a:lnTo>
                      <a:lnTo>
                        <a:pt x="638077" y="1245235"/>
                      </a:lnTo>
                      <a:lnTo>
                        <a:pt x="658701" y="1243648"/>
                      </a:lnTo>
                      <a:lnTo>
                        <a:pt x="679326" y="1242378"/>
                      </a:lnTo>
                      <a:lnTo>
                        <a:pt x="699950" y="1241425"/>
                      </a:lnTo>
                      <a:lnTo>
                        <a:pt x="721208" y="1240790"/>
                      </a:lnTo>
                      <a:lnTo>
                        <a:pt x="742467" y="1240473"/>
                      </a:lnTo>
                      <a:lnTo>
                        <a:pt x="742467" y="1024890"/>
                      </a:lnTo>
                      <a:close/>
                      <a:moveTo>
                        <a:pt x="507035" y="801688"/>
                      </a:moveTo>
                      <a:lnTo>
                        <a:pt x="507670" y="824865"/>
                      </a:lnTo>
                      <a:lnTo>
                        <a:pt x="508622" y="848360"/>
                      </a:lnTo>
                      <a:lnTo>
                        <a:pt x="509573" y="871538"/>
                      </a:lnTo>
                      <a:lnTo>
                        <a:pt x="510843" y="894080"/>
                      </a:lnTo>
                      <a:lnTo>
                        <a:pt x="512746" y="916940"/>
                      </a:lnTo>
                      <a:lnTo>
                        <a:pt x="514650" y="939165"/>
                      </a:lnTo>
                      <a:lnTo>
                        <a:pt x="516871" y="961073"/>
                      </a:lnTo>
                      <a:lnTo>
                        <a:pt x="519410" y="982663"/>
                      </a:lnTo>
                      <a:lnTo>
                        <a:pt x="546062" y="979170"/>
                      </a:lnTo>
                      <a:lnTo>
                        <a:pt x="572715" y="976313"/>
                      </a:lnTo>
                      <a:lnTo>
                        <a:pt x="600319" y="973455"/>
                      </a:lnTo>
                      <a:lnTo>
                        <a:pt x="627924" y="971233"/>
                      </a:lnTo>
                      <a:lnTo>
                        <a:pt x="656163" y="969328"/>
                      </a:lnTo>
                      <a:lnTo>
                        <a:pt x="684720" y="967740"/>
                      </a:lnTo>
                      <a:lnTo>
                        <a:pt x="713276" y="966788"/>
                      </a:lnTo>
                      <a:lnTo>
                        <a:pt x="742467" y="965835"/>
                      </a:lnTo>
                      <a:lnTo>
                        <a:pt x="742467" y="801688"/>
                      </a:lnTo>
                      <a:lnTo>
                        <a:pt x="507035" y="801688"/>
                      </a:lnTo>
                      <a:close/>
                      <a:moveTo>
                        <a:pt x="273824" y="801688"/>
                      </a:moveTo>
                      <a:lnTo>
                        <a:pt x="274142" y="816610"/>
                      </a:lnTo>
                      <a:lnTo>
                        <a:pt x="275094" y="831533"/>
                      </a:lnTo>
                      <a:lnTo>
                        <a:pt x="276045" y="846455"/>
                      </a:lnTo>
                      <a:lnTo>
                        <a:pt x="276997" y="860743"/>
                      </a:lnTo>
                      <a:lnTo>
                        <a:pt x="278584" y="875665"/>
                      </a:lnTo>
                      <a:lnTo>
                        <a:pt x="280170" y="889953"/>
                      </a:lnTo>
                      <a:lnTo>
                        <a:pt x="281757" y="904558"/>
                      </a:lnTo>
                      <a:lnTo>
                        <a:pt x="283660" y="918845"/>
                      </a:lnTo>
                      <a:lnTo>
                        <a:pt x="285882" y="933133"/>
                      </a:lnTo>
                      <a:lnTo>
                        <a:pt x="288737" y="947103"/>
                      </a:lnTo>
                      <a:lnTo>
                        <a:pt x="291276" y="961073"/>
                      </a:lnTo>
                      <a:lnTo>
                        <a:pt x="293814" y="975043"/>
                      </a:lnTo>
                      <a:lnTo>
                        <a:pt x="296670" y="988695"/>
                      </a:lnTo>
                      <a:lnTo>
                        <a:pt x="299842" y="1002665"/>
                      </a:lnTo>
                      <a:lnTo>
                        <a:pt x="303015" y="1015683"/>
                      </a:lnTo>
                      <a:lnTo>
                        <a:pt x="306823" y="1029335"/>
                      </a:lnTo>
                      <a:lnTo>
                        <a:pt x="324909" y="1023938"/>
                      </a:lnTo>
                      <a:lnTo>
                        <a:pt x="343312" y="1018858"/>
                      </a:lnTo>
                      <a:lnTo>
                        <a:pt x="362032" y="1013778"/>
                      </a:lnTo>
                      <a:lnTo>
                        <a:pt x="381070" y="1009015"/>
                      </a:lnTo>
                      <a:lnTo>
                        <a:pt x="400742" y="1004570"/>
                      </a:lnTo>
                      <a:lnTo>
                        <a:pt x="420414" y="1000125"/>
                      </a:lnTo>
                      <a:lnTo>
                        <a:pt x="440721" y="995998"/>
                      </a:lnTo>
                      <a:lnTo>
                        <a:pt x="461345" y="992188"/>
                      </a:lnTo>
                      <a:lnTo>
                        <a:pt x="458489" y="969328"/>
                      </a:lnTo>
                      <a:lnTo>
                        <a:pt x="456268" y="945833"/>
                      </a:lnTo>
                      <a:lnTo>
                        <a:pt x="454047" y="922655"/>
                      </a:lnTo>
                      <a:lnTo>
                        <a:pt x="452461" y="899160"/>
                      </a:lnTo>
                      <a:lnTo>
                        <a:pt x="451191" y="874713"/>
                      </a:lnTo>
                      <a:lnTo>
                        <a:pt x="449922" y="850900"/>
                      </a:lnTo>
                      <a:lnTo>
                        <a:pt x="448970" y="826135"/>
                      </a:lnTo>
                      <a:lnTo>
                        <a:pt x="448653" y="801688"/>
                      </a:lnTo>
                      <a:lnTo>
                        <a:pt x="273824" y="801688"/>
                      </a:lnTo>
                      <a:close/>
                      <a:moveTo>
                        <a:pt x="59334" y="801688"/>
                      </a:moveTo>
                      <a:lnTo>
                        <a:pt x="60286" y="821690"/>
                      </a:lnTo>
                      <a:lnTo>
                        <a:pt x="62507" y="841693"/>
                      </a:lnTo>
                      <a:lnTo>
                        <a:pt x="64411" y="861378"/>
                      </a:lnTo>
                      <a:lnTo>
                        <a:pt x="67266" y="881380"/>
                      </a:lnTo>
                      <a:lnTo>
                        <a:pt x="70439" y="900748"/>
                      </a:lnTo>
                      <a:lnTo>
                        <a:pt x="74247" y="919798"/>
                      </a:lnTo>
                      <a:lnTo>
                        <a:pt x="78372" y="938848"/>
                      </a:lnTo>
                      <a:lnTo>
                        <a:pt x="83448" y="957898"/>
                      </a:lnTo>
                      <a:lnTo>
                        <a:pt x="88525" y="976630"/>
                      </a:lnTo>
                      <a:lnTo>
                        <a:pt x="94236" y="995045"/>
                      </a:lnTo>
                      <a:lnTo>
                        <a:pt x="100899" y="1013143"/>
                      </a:lnTo>
                      <a:lnTo>
                        <a:pt x="107245" y="1031240"/>
                      </a:lnTo>
                      <a:lnTo>
                        <a:pt x="114860" y="1049020"/>
                      </a:lnTo>
                      <a:lnTo>
                        <a:pt x="122475" y="1066483"/>
                      </a:lnTo>
                      <a:lnTo>
                        <a:pt x="130408" y="1083628"/>
                      </a:lnTo>
                      <a:lnTo>
                        <a:pt x="138975" y="1100773"/>
                      </a:lnTo>
                      <a:lnTo>
                        <a:pt x="150080" y="1094740"/>
                      </a:lnTo>
                      <a:lnTo>
                        <a:pt x="161185" y="1088390"/>
                      </a:lnTo>
                      <a:lnTo>
                        <a:pt x="172925" y="1082358"/>
                      </a:lnTo>
                      <a:lnTo>
                        <a:pt x="184982" y="1076325"/>
                      </a:lnTo>
                      <a:lnTo>
                        <a:pt x="197039" y="1070293"/>
                      </a:lnTo>
                      <a:lnTo>
                        <a:pt x="209731" y="1064895"/>
                      </a:lnTo>
                      <a:lnTo>
                        <a:pt x="222740" y="1059498"/>
                      </a:lnTo>
                      <a:lnTo>
                        <a:pt x="236066" y="1054100"/>
                      </a:lnTo>
                      <a:lnTo>
                        <a:pt x="250979" y="1048385"/>
                      </a:lnTo>
                      <a:lnTo>
                        <a:pt x="247172" y="1033780"/>
                      </a:lnTo>
                      <a:lnTo>
                        <a:pt x="243364" y="1019175"/>
                      </a:lnTo>
                      <a:lnTo>
                        <a:pt x="240191" y="1004570"/>
                      </a:lnTo>
                      <a:lnTo>
                        <a:pt x="236701" y="989330"/>
                      </a:lnTo>
                      <a:lnTo>
                        <a:pt x="233528" y="974408"/>
                      </a:lnTo>
                      <a:lnTo>
                        <a:pt x="230672" y="959168"/>
                      </a:lnTo>
                      <a:lnTo>
                        <a:pt x="228134" y="943928"/>
                      </a:lnTo>
                      <a:lnTo>
                        <a:pt x="225913" y="928370"/>
                      </a:lnTo>
                      <a:lnTo>
                        <a:pt x="223692" y="912813"/>
                      </a:lnTo>
                      <a:lnTo>
                        <a:pt x="221788" y="897573"/>
                      </a:lnTo>
                      <a:lnTo>
                        <a:pt x="220202" y="881698"/>
                      </a:lnTo>
                      <a:lnTo>
                        <a:pt x="218615" y="865823"/>
                      </a:lnTo>
                      <a:lnTo>
                        <a:pt x="217029" y="849948"/>
                      </a:lnTo>
                      <a:lnTo>
                        <a:pt x="216077" y="834073"/>
                      </a:lnTo>
                      <a:lnTo>
                        <a:pt x="215125" y="817880"/>
                      </a:lnTo>
                      <a:lnTo>
                        <a:pt x="214808" y="801688"/>
                      </a:lnTo>
                      <a:lnTo>
                        <a:pt x="59334" y="801688"/>
                      </a:lnTo>
                      <a:close/>
                      <a:moveTo>
                        <a:pt x="1734820" y="720725"/>
                      </a:moveTo>
                      <a:lnTo>
                        <a:pt x="1735138" y="764540"/>
                      </a:lnTo>
                      <a:lnTo>
                        <a:pt x="1735138" y="861378"/>
                      </a:lnTo>
                      <a:lnTo>
                        <a:pt x="1735138" y="913765"/>
                      </a:lnTo>
                      <a:lnTo>
                        <a:pt x="1734503" y="960120"/>
                      </a:lnTo>
                      <a:lnTo>
                        <a:pt x="1734185" y="979488"/>
                      </a:lnTo>
                      <a:lnTo>
                        <a:pt x="1733549" y="994728"/>
                      </a:lnTo>
                      <a:lnTo>
                        <a:pt x="1732914" y="1005840"/>
                      </a:lnTo>
                      <a:lnTo>
                        <a:pt x="1732596" y="1009333"/>
                      </a:lnTo>
                      <a:lnTo>
                        <a:pt x="1732278" y="1011238"/>
                      </a:lnTo>
                      <a:lnTo>
                        <a:pt x="1731642" y="1011873"/>
                      </a:lnTo>
                      <a:lnTo>
                        <a:pt x="1730689" y="1012190"/>
                      </a:lnTo>
                      <a:lnTo>
                        <a:pt x="1727511" y="1013143"/>
                      </a:lnTo>
                      <a:lnTo>
                        <a:pt x="1722744" y="1014095"/>
                      </a:lnTo>
                      <a:lnTo>
                        <a:pt x="1716071" y="1014730"/>
                      </a:lnTo>
                      <a:lnTo>
                        <a:pt x="1708443" y="1015365"/>
                      </a:lnTo>
                      <a:lnTo>
                        <a:pt x="1698910" y="1015683"/>
                      </a:lnTo>
                      <a:lnTo>
                        <a:pt x="1676982" y="1016000"/>
                      </a:lnTo>
                      <a:lnTo>
                        <a:pt x="1650923" y="1016000"/>
                      </a:lnTo>
                      <a:lnTo>
                        <a:pt x="1622321" y="1015683"/>
                      </a:lnTo>
                      <a:lnTo>
                        <a:pt x="1591496" y="1014730"/>
                      </a:lnTo>
                      <a:lnTo>
                        <a:pt x="1559716" y="1013778"/>
                      </a:lnTo>
                      <a:lnTo>
                        <a:pt x="1497746" y="1011555"/>
                      </a:lnTo>
                      <a:lnTo>
                        <a:pt x="1443404" y="1009333"/>
                      </a:lnTo>
                      <a:lnTo>
                        <a:pt x="1390650" y="1006793"/>
                      </a:lnTo>
                      <a:lnTo>
                        <a:pt x="1438319" y="1005205"/>
                      </a:lnTo>
                      <a:lnTo>
                        <a:pt x="1487259" y="1003300"/>
                      </a:lnTo>
                      <a:lnTo>
                        <a:pt x="1543509" y="1000443"/>
                      </a:lnTo>
                      <a:lnTo>
                        <a:pt x="1572428" y="998538"/>
                      </a:lnTo>
                      <a:lnTo>
                        <a:pt x="1600394" y="996633"/>
                      </a:lnTo>
                      <a:lnTo>
                        <a:pt x="1626771" y="994410"/>
                      </a:lnTo>
                      <a:lnTo>
                        <a:pt x="1650605" y="992188"/>
                      </a:lnTo>
                      <a:lnTo>
                        <a:pt x="1671262" y="989648"/>
                      </a:lnTo>
                      <a:lnTo>
                        <a:pt x="1679842" y="988378"/>
                      </a:lnTo>
                      <a:lnTo>
                        <a:pt x="1687787" y="986790"/>
                      </a:lnTo>
                      <a:lnTo>
                        <a:pt x="1693825" y="985520"/>
                      </a:lnTo>
                      <a:lnTo>
                        <a:pt x="1698592" y="983933"/>
                      </a:lnTo>
                      <a:lnTo>
                        <a:pt x="1702088" y="982028"/>
                      </a:lnTo>
                      <a:lnTo>
                        <a:pt x="1703359" y="981075"/>
                      </a:lnTo>
                      <a:lnTo>
                        <a:pt x="1704312" y="980440"/>
                      </a:lnTo>
                      <a:lnTo>
                        <a:pt x="1705266" y="978218"/>
                      </a:lnTo>
                      <a:lnTo>
                        <a:pt x="1706219" y="974725"/>
                      </a:lnTo>
                      <a:lnTo>
                        <a:pt x="1707490" y="969963"/>
                      </a:lnTo>
                      <a:lnTo>
                        <a:pt x="1708443" y="963930"/>
                      </a:lnTo>
                      <a:lnTo>
                        <a:pt x="1710986" y="949960"/>
                      </a:lnTo>
                      <a:lnTo>
                        <a:pt x="1713528" y="932498"/>
                      </a:lnTo>
                      <a:lnTo>
                        <a:pt x="1716071" y="912178"/>
                      </a:lnTo>
                      <a:lnTo>
                        <a:pt x="1718613" y="890270"/>
                      </a:lnTo>
                      <a:lnTo>
                        <a:pt x="1723698" y="844233"/>
                      </a:lnTo>
                      <a:lnTo>
                        <a:pt x="1728147" y="798513"/>
                      </a:lnTo>
                      <a:lnTo>
                        <a:pt x="1731642" y="759143"/>
                      </a:lnTo>
                      <a:lnTo>
                        <a:pt x="1734820" y="720725"/>
                      </a:lnTo>
                      <a:close/>
                      <a:moveTo>
                        <a:pt x="519410" y="561340"/>
                      </a:moveTo>
                      <a:lnTo>
                        <a:pt x="516871" y="583565"/>
                      </a:lnTo>
                      <a:lnTo>
                        <a:pt x="514650" y="605473"/>
                      </a:lnTo>
                      <a:lnTo>
                        <a:pt x="512746" y="627698"/>
                      </a:lnTo>
                      <a:lnTo>
                        <a:pt x="510843" y="650240"/>
                      </a:lnTo>
                      <a:lnTo>
                        <a:pt x="509573" y="673100"/>
                      </a:lnTo>
                      <a:lnTo>
                        <a:pt x="508622" y="695960"/>
                      </a:lnTo>
                      <a:lnTo>
                        <a:pt x="507670" y="719138"/>
                      </a:lnTo>
                      <a:lnTo>
                        <a:pt x="507352" y="742950"/>
                      </a:lnTo>
                      <a:lnTo>
                        <a:pt x="742467" y="742950"/>
                      </a:lnTo>
                      <a:lnTo>
                        <a:pt x="742467" y="578485"/>
                      </a:lnTo>
                      <a:lnTo>
                        <a:pt x="713276" y="577850"/>
                      </a:lnTo>
                      <a:lnTo>
                        <a:pt x="684720" y="576580"/>
                      </a:lnTo>
                      <a:lnTo>
                        <a:pt x="656163" y="575310"/>
                      </a:lnTo>
                      <a:lnTo>
                        <a:pt x="627924" y="573405"/>
                      </a:lnTo>
                      <a:lnTo>
                        <a:pt x="600319" y="570865"/>
                      </a:lnTo>
                      <a:lnTo>
                        <a:pt x="573032" y="568325"/>
                      </a:lnTo>
                      <a:lnTo>
                        <a:pt x="546062" y="564833"/>
                      </a:lnTo>
                      <a:lnTo>
                        <a:pt x="519410" y="561340"/>
                      </a:lnTo>
                      <a:close/>
                      <a:moveTo>
                        <a:pt x="1074474" y="554038"/>
                      </a:moveTo>
                      <a:lnTo>
                        <a:pt x="1100533" y="554038"/>
                      </a:lnTo>
                      <a:lnTo>
                        <a:pt x="1129135" y="554356"/>
                      </a:lnTo>
                      <a:lnTo>
                        <a:pt x="1159961" y="555308"/>
                      </a:lnTo>
                      <a:lnTo>
                        <a:pt x="1191422" y="556261"/>
                      </a:lnTo>
                      <a:lnTo>
                        <a:pt x="1253392" y="558483"/>
                      </a:lnTo>
                      <a:lnTo>
                        <a:pt x="1307734" y="560706"/>
                      </a:lnTo>
                      <a:lnTo>
                        <a:pt x="1360488" y="563246"/>
                      </a:lnTo>
                      <a:lnTo>
                        <a:pt x="1313137" y="564833"/>
                      </a:lnTo>
                      <a:lnTo>
                        <a:pt x="1264197" y="567056"/>
                      </a:lnTo>
                      <a:lnTo>
                        <a:pt x="1207947" y="569913"/>
                      </a:lnTo>
                      <a:lnTo>
                        <a:pt x="1179028" y="571501"/>
                      </a:lnTo>
                      <a:lnTo>
                        <a:pt x="1150745" y="573406"/>
                      </a:lnTo>
                      <a:lnTo>
                        <a:pt x="1124685" y="575628"/>
                      </a:lnTo>
                      <a:lnTo>
                        <a:pt x="1100851" y="577851"/>
                      </a:lnTo>
                      <a:lnTo>
                        <a:pt x="1079877" y="580391"/>
                      </a:lnTo>
                      <a:lnTo>
                        <a:pt x="1071296" y="581661"/>
                      </a:lnTo>
                      <a:lnTo>
                        <a:pt x="1063669" y="583248"/>
                      </a:lnTo>
                      <a:lnTo>
                        <a:pt x="1057313" y="584836"/>
                      </a:lnTo>
                      <a:lnTo>
                        <a:pt x="1052546" y="586423"/>
                      </a:lnTo>
                      <a:lnTo>
                        <a:pt x="1049051" y="588011"/>
                      </a:lnTo>
                      <a:lnTo>
                        <a:pt x="1048097" y="588963"/>
                      </a:lnTo>
                      <a:lnTo>
                        <a:pt x="1046826" y="589598"/>
                      </a:lnTo>
                      <a:lnTo>
                        <a:pt x="1045873" y="591821"/>
                      </a:lnTo>
                      <a:lnTo>
                        <a:pt x="1044919" y="595313"/>
                      </a:lnTo>
                      <a:lnTo>
                        <a:pt x="1042695" y="606108"/>
                      </a:lnTo>
                      <a:lnTo>
                        <a:pt x="1040152" y="620396"/>
                      </a:lnTo>
                      <a:lnTo>
                        <a:pt x="1037610" y="637858"/>
                      </a:lnTo>
                      <a:lnTo>
                        <a:pt x="1035386" y="657861"/>
                      </a:lnTo>
                      <a:lnTo>
                        <a:pt x="1032843" y="679768"/>
                      </a:lnTo>
                      <a:lnTo>
                        <a:pt x="1027441" y="726123"/>
                      </a:lnTo>
                      <a:lnTo>
                        <a:pt x="1022992" y="771526"/>
                      </a:lnTo>
                      <a:lnTo>
                        <a:pt x="1019496" y="811213"/>
                      </a:lnTo>
                      <a:lnTo>
                        <a:pt x="1016318" y="849313"/>
                      </a:lnTo>
                      <a:lnTo>
                        <a:pt x="1016000" y="805498"/>
                      </a:lnTo>
                      <a:lnTo>
                        <a:pt x="1016000" y="708978"/>
                      </a:lnTo>
                      <a:lnTo>
                        <a:pt x="1016318" y="656591"/>
                      </a:lnTo>
                      <a:lnTo>
                        <a:pt x="1016636" y="609918"/>
                      </a:lnTo>
                      <a:lnTo>
                        <a:pt x="1017271" y="590551"/>
                      </a:lnTo>
                      <a:lnTo>
                        <a:pt x="1017589" y="575311"/>
                      </a:lnTo>
                      <a:lnTo>
                        <a:pt x="1018225" y="564198"/>
                      </a:lnTo>
                      <a:lnTo>
                        <a:pt x="1018860" y="560706"/>
                      </a:lnTo>
                      <a:lnTo>
                        <a:pt x="1019178" y="558801"/>
                      </a:lnTo>
                      <a:lnTo>
                        <a:pt x="1019496" y="558166"/>
                      </a:lnTo>
                      <a:lnTo>
                        <a:pt x="1020449" y="557848"/>
                      </a:lnTo>
                      <a:lnTo>
                        <a:pt x="1023627" y="556896"/>
                      </a:lnTo>
                      <a:lnTo>
                        <a:pt x="1028394" y="555943"/>
                      </a:lnTo>
                      <a:lnTo>
                        <a:pt x="1035068" y="555308"/>
                      </a:lnTo>
                      <a:lnTo>
                        <a:pt x="1043013" y="554673"/>
                      </a:lnTo>
                      <a:lnTo>
                        <a:pt x="1052546" y="554356"/>
                      </a:lnTo>
                      <a:lnTo>
                        <a:pt x="1074474" y="554038"/>
                      </a:lnTo>
                      <a:close/>
                      <a:moveTo>
                        <a:pt x="995680" y="516891"/>
                      </a:moveTo>
                      <a:lnTo>
                        <a:pt x="992187" y="517208"/>
                      </a:lnTo>
                      <a:lnTo>
                        <a:pt x="989330" y="518161"/>
                      </a:lnTo>
                      <a:lnTo>
                        <a:pt x="986790" y="519748"/>
                      </a:lnTo>
                      <a:lnTo>
                        <a:pt x="984567" y="521971"/>
                      </a:lnTo>
                      <a:lnTo>
                        <a:pt x="982662" y="524511"/>
                      </a:lnTo>
                      <a:lnTo>
                        <a:pt x="981075" y="527368"/>
                      </a:lnTo>
                      <a:lnTo>
                        <a:pt x="980440" y="530543"/>
                      </a:lnTo>
                      <a:lnTo>
                        <a:pt x="980122" y="534353"/>
                      </a:lnTo>
                      <a:lnTo>
                        <a:pt x="980122" y="1036638"/>
                      </a:lnTo>
                      <a:lnTo>
                        <a:pt x="980440" y="1040131"/>
                      </a:lnTo>
                      <a:lnTo>
                        <a:pt x="981075" y="1043306"/>
                      </a:lnTo>
                      <a:lnTo>
                        <a:pt x="982662" y="1046163"/>
                      </a:lnTo>
                      <a:lnTo>
                        <a:pt x="984567" y="1048703"/>
                      </a:lnTo>
                      <a:lnTo>
                        <a:pt x="986790" y="1050926"/>
                      </a:lnTo>
                      <a:lnTo>
                        <a:pt x="989330" y="1052196"/>
                      </a:lnTo>
                      <a:lnTo>
                        <a:pt x="992187" y="1053783"/>
                      </a:lnTo>
                      <a:lnTo>
                        <a:pt x="995680" y="1054101"/>
                      </a:lnTo>
                      <a:lnTo>
                        <a:pt x="1752918" y="1054101"/>
                      </a:lnTo>
                      <a:lnTo>
                        <a:pt x="1756093" y="1053783"/>
                      </a:lnTo>
                      <a:lnTo>
                        <a:pt x="1759268" y="1052196"/>
                      </a:lnTo>
                      <a:lnTo>
                        <a:pt x="1761808" y="1050926"/>
                      </a:lnTo>
                      <a:lnTo>
                        <a:pt x="1764030" y="1048703"/>
                      </a:lnTo>
                      <a:lnTo>
                        <a:pt x="1765935" y="1046163"/>
                      </a:lnTo>
                      <a:lnTo>
                        <a:pt x="1767205" y="1043306"/>
                      </a:lnTo>
                      <a:lnTo>
                        <a:pt x="1768158" y="1040131"/>
                      </a:lnTo>
                      <a:lnTo>
                        <a:pt x="1768475" y="1036638"/>
                      </a:lnTo>
                      <a:lnTo>
                        <a:pt x="1768475" y="534353"/>
                      </a:lnTo>
                      <a:lnTo>
                        <a:pt x="1768158" y="530543"/>
                      </a:lnTo>
                      <a:lnTo>
                        <a:pt x="1767205" y="527368"/>
                      </a:lnTo>
                      <a:lnTo>
                        <a:pt x="1765935" y="524511"/>
                      </a:lnTo>
                      <a:lnTo>
                        <a:pt x="1764030" y="521971"/>
                      </a:lnTo>
                      <a:lnTo>
                        <a:pt x="1761808" y="519748"/>
                      </a:lnTo>
                      <a:lnTo>
                        <a:pt x="1759268" y="518161"/>
                      </a:lnTo>
                      <a:lnTo>
                        <a:pt x="1756093" y="517208"/>
                      </a:lnTo>
                      <a:lnTo>
                        <a:pt x="1752918" y="516891"/>
                      </a:lnTo>
                      <a:lnTo>
                        <a:pt x="995680" y="516891"/>
                      </a:lnTo>
                      <a:close/>
                      <a:moveTo>
                        <a:pt x="306823" y="515303"/>
                      </a:moveTo>
                      <a:lnTo>
                        <a:pt x="303015" y="528320"/>
                      </a:lnTo>
                      <a:lnTo>
                        <a:pt x="299842" y="541973"/>
                      </a:lnTo>
                      <a:lnTo>
                        <a:pt x="296670" y="555625"/>
                      </a:lnTo>
                      <a:lnTo>
                        <a:pt x="293814" y="569595"/>
                      </a:lnTo>
                      <a:lnTo>
                        <a:pt x="290958" y="583565"/>
                      </a:lnTo>
                      <a:lnTo>
                        <a:pt x="288420" y="597218"/>
                      </a:lnTo>
                      <a:lnTo>
                        <a:pt x="285882" y="611505"/>
                      </a:lnTo>
                      <a:lnTo>
                        <a:pt x="283660" y="625793"/>
                      </a:lnTo>
                      <a:lnTo>
                        <a:pt x="281757" y="640080"/>
                      </a:lnTo>
                      <a:lnTo>
                        <a:pt x="280170" y="654368"/>
                      </a:lnTo>
                      <a:lnTo>
                        <a:pt x="278584" y="668655"/>
                      </a:lnTo>
                      <a:lnTo>
                        <a:pt x="276997" y="683260"/>
                      </a:lnTo>
                      <a:lnTo>
                        <a:pt x="276045" y="698183"/>
                      </a:lnTo>
                      <a:lnTo>
                        <a:pt x="275094" y="713105"/>
                      </a:lnTo>
                      <a:lnTo>
                        <a:pt x="274142" y="728028"/>
                      </a:lnTo>
                      <a:lnTo>
                        <a:pt x="273824" y="742950"/>
                      </a:lnTo>
                      <a:lnTo>
                        <a:pt x="448336" y="742950"/>
                      </a:lnTo>
                      <a:lnTo>
                        <a:pt x="448970" y="718185"/>
                      </a:lnTo>
                      <a:lnTo>
                        <a:pt x="449922" y="693738"/>
                      </a:lnTo>
                      <a:lnTo>
                        <a:pt x="450874" y="669290"/>
                      </a:lnTo>
                      <a:lnTo>
                        <a:pt x="452461" y="645478"/>
                      </a:lnTo>
                      <a:lnTo>
                        <a:pt x="454047" y="621983"/>
                      </a:lnTo>
                      <a:lnTo>
                        <a:pt x="456268" y="598170"/>
                      </a:lnTo>
                      <a:lnTo>
                        <a:pt x="458489" y="574993"/>
                      </a:lnTo>
                      <a:lnTo>
                        <a:pt x="461345" y="552450"/>
                      </a:lnTo>
                      <a:lnTo>
                        <a:pt x="432154" y="546418"/>
                      </a:lnTo>
                      <a:lnTo>
                        <a:pt x="403597" y="540703"/>
                      </a:lnTo>
                      <a:lnTo>
                        <a:pt x="376310" y="534353"/>
                      </a:lnTo>
                      <a:lnTo>
                        <a:pt x="349023" y="527368"/>
                      </a:lnTo>
                      <a:lnTo>
                        <a:pt x="327764" y="521335"/>
                      </a:lnTo>
                      <a:lnTo>
                        <a:pt x="306823" y="515303"/>
                      </a:lnTo>
                      <a:close/>
                      <a:moveTo>
                        <a:pt x="956945" y="477838"/>
                      </a:moveTo>
                      <a:lnTo>
                        <a:pt x="958532" y="477838"/>
                      </a:lnTo>
                      <a:lnTo>
                        <a:pt x="1789748" y="477838"/>
                      </a:lnTo>
                      <a:lnTo>
                        <a:pt x="1791653" y="477838"/>
                      </a:lnTo>
                      <a:lnTo>
                        <a:pt x="1793240" y="478156"/>
                      </a:lnTo>
                      <a:lnTo>
                        <a:pt x="1796415" y="479743"/>
                      </a:lnTo>
                      <a:lnTo>
                        <a:pt x="1799273" y="481648"/>
                      </a:lnTo>
                      <a:lnTo>
                        <a:pt x="1801813" y="483871"/>
                      </a:lnTo>
                      <a:lnTo>
                        <a:pt x="1803718" y="486728"/>
                      </a:lnTo>
                      <a:lnTo>
                        <a:pt x="1805305" y="490221"/>
                      </a:lnTo>
                      <a:lnTo>
                        <a:pt x="1806258" y="493713"/>
                      </a:lnTo>
                      <a:lnTo>
                        <a:pt x="1806575" y="498158"/>
                      </a:lnTo>
                      <a:lnTo>
                        <a:pt x="1806575" y="1074103"/>
                      </a:lnTo>
                      <a:lnTo>
                        <a:pt x="1806258" y="1077913"/>
                      </a:lnTo>
                      <a:lnTo>
                        <a:pt x="1805305" y="1081406"/>
                      </a:lnTo>
                      <a:lnTo>
                        <a:pt x="1803718" y="1084898"/>
                      </a:lnTo>
                      <a:lnTo>
                        <a:pt x="1801813" y="1088073"/>
                      </a:lnTo>
                      <a:lnTo>
                        <a:pt x="1799273" y="1090613"/>
                      </a:lnTo>
                      <a:lnTo>
                        <a:pt x="1796415" y="1092201"/>
                      </a:lnTo>
                      <a:lnTo>
                        <a:pt x="1793240" y="1093471"/>
                      </a:lnTo>
                      <a:lnTo>
                        <a:pt x="1791653" y="1093788"/>
                      </a:lnTo>
                      <a:lnTo>
                        <a:pt x="1789748" y="1093788"/>
                      </a:lnTo>
                      <a:lnTo>
                        <a:pt x="958532" y="1093788"/>
                      </a:lnTo>
                      <a:lnTo>
                        <a:pt x="956945" y="1093788"/>
                      </a:lnTo>
                      <a:lnTo>
                        <a:pt x="955040" y="1093471"/>
                      </a:lnTo>
                      <a:lnTo>
                        <a:pt x="951865" y="1092201"/>
                      </a:lnTo>
                      <a:lnTo>
                        <a:pt x="949325" y="1090613"/>
                      </a:lnTo>
                      <a:lnTo>
                        <a:pt x="946785" y="1088073"/>
                      </a:lnTo>
                      <a:lnTo>
                        <a:pt x="944562" y="1084898"/>
                      </a:lnTo>
                      <a:lnTo>
                        <a:pt x="942657" y="1081406"/>
                      </a:lnTo>
                      <a:lnTo>
                        <a:pt x="941705" y="1077913"/>
                      </a:lnTo>
                      <a:lnTo>
                        <a:pt x="941387" y="1074103"/>
                      </a:lnTo>
                      <a:lnTo>
                        <a:pt x="941387" y="498158"/>
                      </a:lnTo>
                      <a:lnTo>
                        <a:pt x="941705" y="493713"/>
                      </a:lnTo>
                      <a:lnTo>
                        <a:pt x="942657" y="490221"/>
                      </a:lnTo>
                      <a:lnTo>
                        <a:pt x="944562" y="486728"/>
                      </a:lnTo>
                      <a:lnTo>
                        <a:pt x="946785" y="483871"/>
                      </a:lnTo>
                      <a:lnTo>
                        <a:pt x="949325" y="481648"/>
                      </a:lnTo>
                      <a:lnTo>
                        <a:pt x="951865" y="479743"/>
                      </a:lnTo>
                      <a:lnTo>
                        <a:pt x="955040" y="478156"/>
                      </a:lnTo>
                      <a:lnTo>
                        <a:pt x="956945" y="477838"/>
                      </a:lnTo>
                      <a:close/>
                      <a:moveTo>
                        <a:pt x="138975" y="443230"/>
                      </a:moveTo>
                      <a:lnTo>
                        <a:pt x="130408" y="460375"/>
                      </a:lnTo>
                      <a:lnTo>
                        <a:pt x="122475" y="477838"/>
                      </a:lnTo>
                      <a:lnTo>
                        <a:pt x="114860" y="495300"/>
                      </a:lnTo>
                      <a:lnTo>
                        <a:pt x="107245" y="513080"/>
                      </a:lnTo>
                      <a:lnTo>
                        <a:pt x="100899" y="531178"/>
                      </a:lnTo>
                      <a:lnTo>
                        <a:pt x="94236" y="549593"/>
                      </a:lnTo>
                      <a:lnTo>
                        <a:pt x="88525" y="568008"/>
                      </a:lnTo>
                      <a:lnTo>
                        <a:pt x="83448" y="586740"/>
                      </a:lnTo>
                      <a:lnTo>
                        <a:pt x="78372" y="605473"/>
                      </a:lnTo>
                      <a:lnTo>
                        <a:pt x="74247" y="624523"/>
                      </a:lnTo>
                      <a:lnTo>
                        <a:pt x="70439" y="643890"/>
                      </a:lnTo>
                      <a:lnTo>
                        <a:pt x="67266" y="663258"/>
                      </a:lnTo>
                      <a:lnTo>
                        <a:pt x="64411" y="682943"/>
                      </a:lnTo>
                      <a:lnTo>
                        <a:pt x="62507" y="702628"/>
                      </a:lnTo>
                      <a:lnTo>
                        <a:pt x="60286" y="722948"/>
                      </a:lnTo>
                      <a:lnTo>
                        <a:pt x="59334" y="742950"/>
                      </a:lnTo>
                      <a:lnTo>
                        <a:pt x="214808" y="742950"/>
                      </a:lnTo>
                      <a:lnTo>
                        <a:pt x="215125" y="726758"/>
                      </a:lnTo>
                      <a:lnTo>
                        <a:pt x="216077" y="710565"/>
                      </a:lnTo>
                      <a:lnTo>
                        <a:pt x="217029" y="694373"/>
                      </a:lnTo>
                      <a:lnTo>
                        <a:pt x="218615" y="678498"/>
                      </a:lnTo>
                      <a:lnTo>
                        <a:pt x="220202" y="662623"/>
                      </a:lnTo>
                      <a:lnTo>
                        <a:pt x="221788" y="647065"/>
                      </a:lnTo>
                      <a:lnTo>
                        <a:pt x="223692" y="631190"/>
                      </a:lnTo>
                      <a:lnTo>
                        <a:pt x="225913" y="615950"/>
                      </a:lnTo>
                      <a:lnTo>
                        <a:pt x="228134" y="600710"/>
                      </a:lnTo>
                      <a:lnTo>
                        <a:pt x="230672" y="585470"/>
                      </a:lnTo>
                      <a:lnTo>
                        <a:pt x="233528" y="570230"/>
                      </a:lnTo>
                      <a:lnTo>
                        <a:pt x="236701" y="554990"/>
                      </a:lnTo>
                      <a:lnTo>
                        <a:pt x="239874" y="540068"/>
                      </a:lnTo>
                      <a:lnTo>
                        <a:pt x="243364" y="525145"/>
                      </a:lnTo>
                      <a:lnTo>
                        <a:pt x="247172" y="510540"/>
                      </a:lnTo>
                      <a:lnTo>
                        <a:pt x="250979" y="496253"/>
                      </a:lnTo>
                      <a:lnTo>
                        <a:pt x="235749" y="490220"/>
                      </a:lnTo>
                      <a:lnTo>
                        <a:pt x="220519" y="484188"/>
                      </a:lnTo>
                      <a:lnTo>
                        <a:pt x="205924" y="477520"/>
                      </a:lnTo>
                      <a:lnTo>
                        <a:pt x="191645" y="471170"/>
                      </a:lnTo>
                      <a:lnTo>
                        <a:pt x="177684" y="464820"/>
                      </a:lnTo>
                      <a:lnTo>
                        <a:pt x="164358" y="457518"/>
                      </a:lnTo>
                      <a:lnTo>
                        <a:pt x="151666" y="450850"/>
                      </a:lnTo>
                      <a:lnTo>
                        <a:pt x="138975" y="443230"/>
                      </a:lnTo>
                      <a:close/>
                      <a:moveTo>
                        <a:pt x="577792" y="294005"/>
                      </a:moveTo>
                      <a:lnTo>
                        <a:pt x="570177" y="317500"/>
                      </a:lnTo>
                      <a:lnTo>
                        <a:pt x="562562" y="341630"/>
                      </a:lnTo>
                      <a:lnTo>
                        <a:pt x="555581" y="366713"/>
                      </a:lnTo>
                      <a:lnTo>
                        <a:pt x="549235" y="392748"/>
                      </a:lnTo>
                      <a:lnTo>
                        <a:pt x="542889" y="419100"/>
                      </a:lnTo>
                      <a:lnTo>
                        <a:pt x="537495" y="446405"/>
                      </a:lnTo>
                      <a:lnTo>
                        <a:pt x="532101" y="474345"/>
                      </a:lnTo>
                      <a:lnTo>
                        <a:pt x="527342" y="503238"/>
                      </a:lnTo>
                      <a:lnTo>
                        <a:pt x="553043" y="506413"/>
                      </a:lnTo>
                      <a:lnTo>
                        <a:pt x="578743" y="509588"/>
                      </a:lnTo>
                      <a:lnTo>
                        <a:pt x="605396" y="512128"/>
                      </a:lnTo>
                      <a:lnTo>
                        <a:pt x="631731" y="514668"/>
                      </a:lnTo>
                      <a:lnTo>
                        <a:pt x="659019" y="516573"/>
                      </a:lnTo>
                      <a:lnTo>
                        <a:pt x="686623" y="517843"/>
                      </a:lnTo>
                      <a:lnTo>
                        <a:pt x="714228" y="519113"/>
                      </a:lnTo>
                      <a:lnTo>
                        <a:pt x="742467" y="519748"/>
                      </a:lnTo>
                      <a:lnTo>
                        <a:pt x="742467" y="303848"/>
                      </a:lnTo>
                      <a:lnTo>
                        <a:pt x="721208" y="303213"/>
                      </a:lnTo>
                      <a:lnTo>
                        <a:pt x="699950" y="302578"/>
                      </a:lnTo>
                      <a:lnTo>
                        <a:pt x="679326" y="301625"/>
                      </a:lnTo>
                      <a:lnTo>
                        <a:pt x="658701" y="300673"/>
                      </a:lnTo>
                      <a:lnTo>
                        <a:pt x="638077" y="299403"/>
                      </a:lnTo>
                      <a:lnTo>
                        <a:pt x="618088" y="297815"/>
                      </a:lnTo>
                      <a:lnTo>
                        <a:pt x="597464" y="295910"/>
                      </a:lnTo>
                      <a:lnTo>
                        <a:pt x="577792" y="294005"/>
                      </a:lnTo>
                      <a:close/>
                      <a:moveTo>
                        <a:pt x="418510" y="269240"/>
                      </a:moveTo>
                      <a:lnTo>
                        <a:pt x="411530" y="279718"/>
                      </a:lnTo>
                      <a:lnTo>
                        <a:pt x="404549" y="290513"/>
                      </a:lnTo>
                      <a:lnTo>
                        <a:pt x="397886" y="300990"/>
                      </a:lnTo>
                      <a:lnTo>
                        <a:pt x="391223" y="312103"/>
                      </a:lnTo>
                      <a:lnTo>
                        <a:pt x="384560" y="323533"/>
                      </a:lnTo>
                      <a:lnTo>
                        <a:pt x="378531" y="334645"/>
                      </a:lnTo>
                      <a:lnTo>
                        <a:pt x="371868" y="346393"/>
                      </a:lnTo>
                      <a:lnTo>
                        <a:pt x="366157" y="358458"/>
                      </a:lnTo>
                      <a:lnTo>
                        <a:pt x="360446" y="370205"/>
                      </a:lnTo>
                      <a:lnTo>
                        <a:pt x="354417" y="382270"/>
                      </a:lnTo>
                      <a:lnTo>
                        <a:pt x="349023" y="394653"/>
                      </a:lnTo>
                      <a:lnTo>
                        <a:pt x="343946" y="407035"/>
                      </a:lnTo>
                      <a:lnTo>
                        <a:pt x="338870" y="419735"/>
                      </a:lnTo>
                      <a:lnTo>
                        <a:pt x="333476" y="432753"/>
                      </a:lnTo>
                      <a:lnTo>
                        <a:pt x="328716" y="445770"/>
                      </a:lnTo>
                      <a:lnTo>
                        <a:pt x="324274" y="458788"/>
                      </a:lnTo>
                      <a:lnTo>
                        <a:pt x="341091" y="463868"/>
                      </a:lnTo>
                      <a:lnTo>
                        <a:pt x="358224" y="468948"/>
                      </a:lnTo>
                      <a:lnTo>
                        <a:pt x="375993" y="473393"/>
                      </a:lnTo>
                      <a:lnTo>
                        <a:pt x="393761" y="477838"/>
                      </a:lnTo>
                      <a:lnTo>
                        <a:pt x="412164" y="482283"/>
                      </a:lnTo>
                      <a:lnTo>
                        <a:pt x="430885" y="486410"/>
                      </a:lnTo>
                      <a:lnTo>
                        <a:pt x="449922" y="490220"/>
                      </a:lnTo>
                      <a:lnTo>
                        <a:pt x="469277" y="493713"/>
                      </a:lnTo>
                      <a:lnTo>
                        <a:pt x="472133" y="474663"/>
                      </a:lnTo>
                      <a:lnTo>
                        <a:pt x="475623" y="455930"/>
                      </a:lnTo>
                      <a:lnTo>
                        <a:pt x="479113" y="437515"/>
                      </a:lnTo>
                      <a:lnTo>
                        <a:pt x="482921" y="419418"/>
                      </a:lnTo>
                      <a:lnTo>
                        <a:pt x="486728" y="401320"/>
                      </a:lnTo>
                      <a:lnTo>
                        <a:pt x="490536" y="383540"/>
                      </a:lnTo>
                      <a:lnTo>
                        <a:pt x="495295" y="366395"/>
                      </a:lnTo>
                      <a:lnTo>
                        <a:pt x="499420" y="349250"/>
                      </a:lnTo>
                      <a:lnTo>
                        <a:pt x="503862" y="333058"/>
                      </a:lnTo>
                      <a:lnTo>
                        <a:pt x="508304" y="317183"/>
                      </a:lnTo>
                      <a:lnTo>
                        <a:pt x="513381" y="301943"/>
                      </a:lnTo>
                      <a:lnTo>
                        <a:pt x="518140" y="286703"/>
                      </a:lnTo>
                      <a:lnTo>
                        <a:pt x="492440" y="282893"/>
                      </a:lnTo>
                      <a:lnTo>
                        <a:pt x="467691" y="278765"/>
                      </a:lnTo>
                      <a:lnTo>
                        <a:pt x="442942" y="274320"/>
                      </a:lnTo>
                      <a:lnTo>
                        <a:pt x="418510" y="269240"/>
                      </a:lnTo>
                      <a:close/>
                      <a:moveTo>
                        <a:pt x="299208" y="238125"/>
                      </a:moveTo>
                      <a:lnTo>
                        <a:pt x="283026" y="252730"/>
                      </a:lnTo>
                      <a:lnTo>
                        <a:pt x="275411" y="260033"/>
                      </a:lnTo>
                      <a:lnTo>
                        <a:pt x="267479" y="267653"/>
                      </a:lnTo>
                      <a:lnTo>
                        <a:pt x="253835" y="281940"/>
                      </a:lnTo>
                      <a:lnTo>
                        <a:pt x="240191" y="296863"/>
                      </a:lnTo>
                      <a:lnTo>
                        <a:pt x="227182" y="311785"/>
                      </a:lnTo>
                      <a:lnTo>
                        <a:pt x="214490" y="327343"/>
                      </a:lnTo>
                      <a:lnTo>
                        <a:pt x="202433" y="343218"/>
                      </a:lnTo>
                      <a:lnTo>
                        <a:pt x="190376" y="359093"/>
                      </a:lnTo>
                      <a:lnTo>
                        <a:pt x="178954" y="375603"/>
                      </a:lnTo>
                      <a:lnTo>
                        <a:pt x="168483" y="392430"/>
                      </a:lnTo>
                      <a:lnTo>
                        <a:pt x="178002" y="398145"/>
                      </a:lnTo>
                      <a:lnTo>
                        <a:pt x="188472" y="403860"/>
                      </a:lnTo>
                      <a:lnTo>
                        <a:pt x="198943" y="409575"/>
                      </a:lnTo>
                      <a:lnTo>
                        <a:pt x="210048" y="414973"/>
                      </a:lnTo>
                      <a:lnTo>
                        <a:pt x="221471" y="420053"/>
                      </a:lnTo>
                      <a:lnTo>
                        <a:pt x="232894" y="425450"/>
                      </a:lnTo>
                      <a:lnTo>
                        <a:pt x="245268" y="430848"/>
                      </a:lnTo>
                      <a:lnTo>
                        <a:pt x="257642" y="435610"/>
                      </a:lnTo>
                      <a:lnTo>
                        <a:pt x="268430" y="439738"/>
                      </a:lnTo>
                      <a:lnTo>
                        <a:pt x="277315" y="414655"/>
                      </a:lnTo>
                      <a:lnTo>
                        <a:pt x="287151" y="390208"/>
                      </a:lnTo>
                      <a:lnTo>
                        <a:pt x="297304" y="366078"/>
                      </a:lnTo>
                      <a:lnTo>
                        <a:pt x="302381" y="354330"/>
                      </a:lnTo>
                      <a:lnTo>
                        <a:pt x="308409" y="342900"/>
                      </a:lnTo>
                      <a:lnTo>
                        <a:pt x="313803" y="331153"/>
                      </a:lnTo>
                      <a:lnTo>
                        <a:pt x="319515" y="319723"/>
                      </a:lnTo>
                      <a:lnTo>
                        <a:pt x="325543" y="308610"/>
                      </a:lnTo>
                      <a:lnTo>
                        <a:pt x="331572" y="297498"/>
                      </a:lnTo>
                      <a:lnTo>
                        <a:pt x="337600" y="286703"/>
                      </a:lnTo>
                      <a:lnTo>
                        <a:pt x="344264" y="275908"/>
                      </a:lnTo>
                      <a:lnTo>
                        <a:pt x="350609" y="265430"/>
                      </a:lnTo>
                      <a:lnTo>
                        <a:pt x="357590" y="254953"/>
                      </a:lnTo>
                      <a:lnTo>
                        <a:pt x="349023" y="253048"/>
                      </a:lnTo>
                      <a:lnTo>
                        <a:pt x="323957" y="245745"/>
                      </a:lnTo>
                      <a:lnTo>
                        <a:pt x="299208" y="238125"/>
                      </a:lnTo>
                      <a:close/>
                      <a:moveTo>
                        <a:pt x="1081336" y="129223"/>
                      </a:moveTo>
                      <a:lnTo>
                        <a:pt x="1090538" y="137795"/>
                      </a:lnTo>
                      <a:lnTo>
                        <a:pt x="1099422" y="146368"/>
                      </a:lnTo>
                      <a:lnTo>
                        <a:pt x="1107989" y="155575"/>
                      </a:lnTo>
                      <a:lnTo>
                        <a:pt x="1116873" y="164465"/>
                      </a:lnTo>
                      <a:lnTo>
                        <a:pt x="1125123" y="173990"/>
                      </a:lnTo>
                      <a:lnTo>
                        <a:pt x="1133690" y="183833"/>
                      </a:lnTo>
                      <a:lnTo>
                        <a:pt x="1141622" y="193358"/>
                      </a:lnTo>
                      <a:lnTo>
                        <a:pt x="1149555" y="203518"/>
                      </a:lnTo>
                      <a:lnTo>
                        <a:pt x="1164467" y="199708"/>
                      </a:lnTo>
                      <a:lnTo>
                        <a:pt x="1179380" y="195898"/>
                      </a:lnTo>
                      <a:lnTo>
                        <a:pt x="1188899" y="193358"/>
                      </a:lnTo>
                      <a:lnTo>
                        <a:pt x="1175890" y="184468"/>
                      </a:lnTo>
                      <a:lnTo>
                        <a:pt x="1162881" y="175578"/>
                      </a:lnTo>
                      <a:lnTo>
                        <a:pt x="1149872" y="167323"/>
                      </a:lnTo>
                      <a:lnTo>
                        <a:pt x="1136863" y="159068"/>
                      </a:lnTo>
                      <a:lnTo>
                        <a:pt x="1123219" y="151130"/>
                      </a:lnTo>
                      <a:lnTo>
                        <a:pt x="1109258" y="143510"/>
                      </a:lnTo>
                      <a:lnTo>
                        <a:pt x="1095297" y="136208"/>
                      </a:lnTo>
                      <a:lnTo>
                        <a:pt x="1081336" y="129223"/>
                      </a:lnTo>
                      <a:close/>
                      <a:moveTo>
                        <a:pt x="462297" y="129223"/>
                      </a:moveTo>
                      <a:lnTo>
                        <a:pt x="448336" y="136208"/>
                      </a:lnTo>
                      <a:lnTo>
                        <a:pt x="434375" y="143510"/>
                      </a:lnTo>
                      <a:lnTo>
                        <a:pt x="420731" y="151130"/>
                      </a:lnTo>
                      <a:lnTo>
                        <a:pt x="407088" y="159068"/>
                      </a:lnTo>
                      <a:lnTo>
                        <a:pt x="394079" y="167323"/>
                      </a:lnTo>
                      <a:lnTo>
                        <a:pt x="380752" y="175578"/>
                      </a:lnTo>
                      <a:lnTo>
                        <a:pt x="367743" y="184468"/>
                      </a:lnTo>
                      <a:lnTo>
                        <a:pt x="355052" y="193358"/>
                      </a:lnTo>
                      <a:lnTo>
                        <a:pt x="374406" y="198438"/>
                      </a:lnTo>
                      <a:lnTo>
                        <a:pt x="394079" y="203518"/>
                      </a:lnTo>
                      <a:lnTo>
                        <a:pt x="402011" y="193358"/>
                      </a:lnTo>
                      <a:lnTo>
                        <a:pt x="410261" y="183833"/>
                      </a:lnTo>
                      <a:lnTo>
                        <a:pt x="418510" y="173990"/>
                      </a:lnTo>
                      <a:lnTo>
                        <a:pt x="427077" y="164465"/>
                      </a:lnTo>
                      <a:lnTo>
                        <a:pt x="435644" y="155575"/>
                      </a:lnTo>
                      <a:lnTo>
                        <a:pt x="444528" y="146368"/>
                      </a:lnTo>
                      <a:lnTo>
                        <a:pt x="453095" y="137795"/>
                      </a:lnTo>
                      <a:lnTo>
                        <a:pt x="462297" y="129223"/>
                      </a:lnTo>
                      <a:close/>
                      <a:moveTo>
                        <a:pt x="931891" y="96838"/>
                      </a:moveTo>
                      <a:lnTo>
                        <a:pt x="942045" y="110490"/>
                      </a:lnTo>
                      <a:lnTo>
                        <a:pt x="951881" y="125413"/>
                      </a:lnTo>
                      <a:lnTo>
                        <a:pt x="961717" y="140970"/>
                      </a:lnTo>
                      <a:lnTo>
                        <a:pt x="970918" y="157480"/>
                      </a:lnTo>
                      <a:lnTo>
                        <a:pt x="979803" y="174625"/>
                      </a:lnTo>
                      <a:lnTo>
                        <a:pt x="988369" y="192405"/>
                      </a:lnTo>
                      <a:lnTo>
                        <a:pt x="996936" y="210820"/>
                      </a:lnTo>
                      <a:lnTo>
                        <a:pt x="1004869" y="230188"/>
                      </a:lnTo>
                      <a:lnTo>
                        <a:pt x="1025176" y="227330"/>
                      </a:lnTo>
                      <a:lnTo>
                        <a:pt x="1045165" y="224155"/>
                      </a:lnTo>
                      <a:lnTo>
                        <a:pt x="1065472" y="220980"/>
                      </a:lnTo>
                      <a:lnTo>
                        <a:pt x="1084827" y="217170"/>
                      </a:lnTo>
                      <a:lnTo>
                        <a:pt x="1076260" y="207645"/>
                      </a:lnTo>
                      <a:lnTo>
                        <a:pt x="1067376" y="198120"/>
                      </a:lnTo>
                      <a:lnTo>
                        <a:pt x="1058491" y="188913"/>
                      </a:lnTo>
                      <a:lnTo>
                        <a:pt x="1049607" y="180023"/>
                      </a:lnTo>
                      <a:lnTo>
                        <a:pt x="1040406" y="171450"/>
                      </a:lnTo>
                      <a:lnTo>
                        <a:pt x="1031204" y="163195"/>
                      </a:lnTo>
                      <a:lnTo>
                        <a:pt x="1021685" y="155258"/>
                      </a:lnTo>
                      <a:lnTo>
                        <a:pt x="1011849" y="147320"/>
                      </a:lnTo>
                      <a:lnTo>
                        <a:pt x="1002648" y="140018"/>
                      </a:lnTo>
                      <a:lnTo>
                        <a:pt x="992494" y="133033"/>
                      </a:lnTo>
                      <a:lnTo>
                        <a:pt x="982975" y="126048"/>
                      </a:lnTo>
                      <a:lnTo>
                        <a:pt x="972822" y="119380"/>
                      </a:lnTo>
                      <a:lnTo>
                        <a:pt x="962986" y="113348"/>
                      </a:lnTo>
                      <a:lnTo>
                        <a:pt x="952515" y="107315"/>
                      </a:lnTo>
                      <a:lnTo>
                        <a:pt x="942045" y="101918"/>
                      </a:lnTo>
                      <a:lnTo>
                        <a:pt x="931891" y="96838"/>
                      </a:lnTo>
                      <a:close/>
                      <a:moveTo>
                        <a:pt x="611742" y="96838"/>
                      </a:moveTo>
                      <a:lnTo>
                        <a:pt x="601589" y="101918"/>
                      </a:lnTo>
                      <a:lnTo>
                        <a:pt x="591118" y="107315"/>
                      </a:lnTo>
                      <a:lnTo>
                        <a:pt x="580965" y="113348"/>
                      </a:lnTo>
                      <a:lnTo>
                        <a:pt x="570811" y="119698"/>
                      </a:lnTo>
                      <a:lnTo>
                        <a:pt x="560658" y="126048"/>
                      </a:lnTo>
                      <a:lnTo>
                        <a:pt x="551139" y="133033"/>
                      </a:lnTo>
                      <a:lnTo>
                        <a:pt x="540986" y="140018"/>
                      </a:lnTo>
                      <a:lnTo>
                        <a:pt x="531784" y="147320"/>
                      </a:lnTo>
                      <a:lnTo>
                        <a:pt x="521948" y="155258"/>
                      </a:lnTo>
                      <a:lnTo>
                        <a:pt x="512746" y="163195"/>
                      </a:lnTo>
                      <a:lnTo>
                        <a:pt x="503228" y="171450"/>
                      </a:lnTo>
                      <a:lnTo>
                        <a:pt x="494343" y="180023"/>
                      </a:lnTo>
                      <a:lnTo>
                        <a:pt x="485142" y="189230"/>
                      </a:lnTo>
                      <a:lnTo>
                        <a:pt x="476258" y="198120"/>
                      </a:lnTo>
                      <a:lnTo>
                        <a:pt x="467691" y="207645"/>
                      </a:lnTo>
                      <a:lnTo>
                        <a:pt x="458807" y="217170"/>
                      </a:lnTo>
                      <a:lnTo>
                        <a:pt x="478479" y="220980"/>
                      </a:lnTo>
                      <a:lnTo>
                        <a:pt x="498468" y="224155"/>
                      </a:lnTo>
                      <a:lnTo>
                        <a:pt x="518458" y="227330"/>
                      </a:lnTo>
                      <a:lnTo>
                        <a:pt x="538764" y="230188"/>
                      </a:lnTo>
                      <a:lnTo>
                        <a:pt x="547014" y="210820"/>
                      </a:lnTo>
                      <a:lnTo>
                        <a:pt x="555264" y="192405"/>
                      </a:lnTo>
                      <a:lnTo>
                        <a:pt x="564148" y="174625"/>
                      </a:lnTo>
                      <a:lnTo>
                        <a:pt x="573032" y="157480"/>
                      </a:lnTo>
                      <a:lnTo>
                        <a:pt x="582234" y="140970"/>
                      </a:lnTo>
                      <a:lnTo>
                        <a:pt x="591753" y="125413"/>
                      </a:lnTo>
                      <a:lnTo>
                        <a:pt x="601589" y="110490"/>
                      </a:lnTo>
                      <a:lnTo>
                        <a:pt x="611742" y="96838"/>
                      </a:lnTo>
                      <a:close/>
                      <a:moveTo>
                        <a:pt x="801166" y="63818"/>
                      </a:moveTo>
                      <a:lnTo>
                        <a:pt x="801166" y="245110"/>
                      </a:lnTo>
                      <a:lnTo>
                        <a:pt x="837655" y="244158"/>
                      </a:lnTo>
                      <a:lnTo>
                        <a:pt x="873509" y="242570"/>
                      </a:lnTo>
                      <a:lnTo>
                        <a:pt x="909363" y="240348"/>
                      </a:lnTo>
                      <a:lnTo>
                        <a:pt x="944266" y="237173"/>
                      </a:lnTo>
                      <a:lnTo>
                        <a:pt x="935064" y="216853"/>
                      </a:lnTo>
                      <a:lnTo>
                        <a:pt x="925545" y="197803"/>
                      </a:lnTo>
                      <a:lnTo>
                        <a:pt x="916027" y="179705"/>
                      </a:lnTo>
                      <a:lnTo>
                        <a:pt x="906190" y="162878"/>
                      </a:lnTo>
                      <a:lnTo>
                        <a:pt x="901114" y="155258"/>
                      </a:lnTo>
                      <a:lnTo>
                        <a:pt x="896037" y="147320"/>
                      </a:lnTo>
                      <a:lnTo>
                        <a:pt x="890960" y="140018"/>
                      </a:lnTo>
                      <a:lnTo>
                        <a:pt x="885884" y="133033"/>
                      </a:lnTo>
                      <a:lnTo>
                        <a:pt x="880807" y="126048"/>
                      </a:lnTo>
                      <a:lnTo>
                        <a:pt x="875730" y="119698"/>
                      </a:lnTo>
                      <a:lnTo>
                        <a:pt x="870019" y="113665"/>
                      </a:lnTo>
                      <a:lnTo>
                        <a:pt x="864942" y="107633"/>
                      </a:lnTo>
                      <a:lnTo>
                        <a:pt x="856693" y="99695"/>
                      </a:lnTo>
                      <a:lnTo>
                        <a:pt x="848760" y="92075"/>
                      </a:lnTo>
                      <a:lnTo>
                        <a:pt x="840828" y="85725"/>
                      </a:lnTo>
                      <a:lnTo>
                        <a:pt x="832896" y="79693"/>
                      </a:lnTo>
                      <a:lnTo>
                        <a:pt x="824963" y="74613"/>
                      </a:lnTo>
                      <a:lnTo>
                        <a:pt x="817031" y="70168"/>
                      </a:lnTo>
                      <a:lnTo>
                        <a:pt x="809099" y="66675"/>
                      </a:lnTo>
                      <a:lnTo>
                        <a:pt x="801166" y="63818"/>
                      </a:lnTo>
                      <a:close/>
                      <a:moveTo>
                        <a:pt x="742467" y="63818"/>
                      </a:moveTo>
                      <a:lnTo>
                        <a:pt x="734535" y="66675"/>
                      </a:lnTo>
                      <a:lnTo>
                        <a:pt x="726920" y="70168"/>
                      </a:lnTo>
                      <a:lnTo>
                        <a:pt x="718987" y="74613"/>
                      </a:lnTo>
                      <a:lnTo>
                        <a:pt x="711055" y="79693"/>
                      </a:lnTo>
                      <a:lnTo>
                        <a:pt x="703123" y="85725"/>
                      </a:lnTo>
                      <a:lnTo>
                        <a:pt x="694873" y="92075"/>
                      </a:lnTo>
                      <a:lnTo>
                        <a:pt x="686941" y="99695"/>
                      </a:lnTo>
                      <a:lnTo>
                        <a:pt x="678691" y="107633"/>
                      </a:lnTo>
                      <a:lnTo>
                        <a:pt x="673614" y="113665"/>
                      </a:lnTo>
                      <a:lnTo>
                        <a:pt x="668538" y="119698"/>
                      </a:lnTo>
                      <a:lnTo>
                        <a:pt x="662826" y="126048"/>
                      </a:lnTo>
                      <a:lnTo>
                        <a:pt x="657750" y="133033"/>
                      </a:lnTo>
                      <a:lnTo>
                        <a:pt x="652990" y="140018"/>
                      </a:lnTo>
                      <a:lnTo>
                        <a:pt x="647596" y="147320"/>
                      </a:lnTo>
                      <a:lnTo>
                        <a:pt x="642519" y="154940"/>
                      </a:lnTo>
                      <a:lnTo>
                        <a:pt x="637760" y="162878"/>
                      </a:lnTo>
                      <a:lnTo>
                        <a:pt x="632683" y="171450"/>
                      </a:lnTo>
                      <a:lnTo>
                        <a:pt x="627607" y="179705"/>
                      </a:lnTo>
                      <a:lnTo>
                        <a:pt x="618088" y="197803"/>
                      </a:lnTo>
                      <a:lnTo>
                        <a:pt x="608569" y="216853"/>
                      </a:lnTo>
                      <a:lnTo>
                        <a:pt x="599685" y="237173"/>
                      </a:lnTo>
                      <a:lnTo>
                        <a:pt x="634587" y="240030"/>
                      </a:lnTo>
                      <a:lnTo>
                        <a:pt x="670124" y="242570"/>
                      </a:lnTo>
                      <a:lnTo>
                        <a:pt x="705978" y="244158"/>
                      </a:lnTo>
                      <a:lnTo>
                        <a:pt x="742467" y="245110"/>
                      </a:lnTo>
                      <a:lnTo>
                        <a:pt x="742467" y="63818"/>
                      </a:lnTo>
                      <a:close/>
                      <a:moveTo>
                        <a:pt x="754841" y="0"/>
                      </a:moveTo>
                      <a:lnTo>
                        <a:pt x="771975" y="0"/>
                      </a:lnTo>
                      <a:lnTo>
                        <a:pt x="789109" y="0"/>
                      </a:lnTo>
                      <a:lnTo>
                        <a:pt x="806243" y="635"/>
                      </a:lnTo>
                      <a:lnTo>
                        <a:pt x="823377" y="1588"/>
                      </a:lnTo>
                      <a:lnTo>
                        <a:pt x="840193" y="2858"/>
                      </a:lnTo>
                      <a:lnTo>
                        <a:pt x="856693" y="4445"/>
                      </a:lnTo>
                      <a:lnTo>
                        <a:pt x="873509" y="6350"/>
                      </a:lnTo>
                      <a:lnTo>
                        <a:pt x="890008" y="9208"/>
                      </a:lnTo>
                      <a:lnTo>
                        <a:pt x="906508" y="11748"/>
                      </a:lnTo>
                      <a:lnTo>
                        <a:pt x="923007" y="14923"/>
                      </a:lnTo>
                      <a:lnTo>
                        <a:pt x="939189" y="18098"/>
                      </a:lnTo>
                      <a:lnTo>
                        <a:pt x="955371" y="21908"/>
                      </a:lnTo>
                      <a:lnTo>
                        <a:pt x="971236" y="25718"/>
                      </a:lnTo>
                      <a:lnTo>
                        <a:pt x="987100" y="30480"/>
                      </a:lnTo>
                      <a:lnTo>
                        <a:pt x="1002965" y="35243"/>
                      </a:lnTo>
                      <a:lnTo>
                        <a:pt x="1018512" y="40005"/>
                      </a:lnTo>
                      <a:lnTo>
                        <a:pt x="1034060" y="45720"/>
                      </a:lnTo>
                      <a:lnTo>
                        <a:pt x="1049290" y="51435"/>
                      </a:lnTo>
                      <a:lnTo>
                        <a:pt x="1064520" y="57150"/>
                      </a:lnTo>
                      <a:lnTo>
                        <a:pt x="1079115" y="63818"/>
                      </a:lnTo>
                      <a:lnTo>
                        <a:pt x="1094028" y="70168"/>
                      </a:lnTo>
                      <a:lnTo>
                        <a:pt x="1108624" y="76835"/>
                      </a:lnTo>
                      <a:lnTo>
                        <a:pt x="1123219" y="84455"/>
                      </a:lnTo>
                      <a:lnTo>
                        <a:pt x="1137497" y="91758"/>
                      </a:lnTo>
                      <a:lnTo>
                        <a:pt x="1151458" y="99695"/>
                      </a:lnTo>
                      <a:lnTo>
                        <a:pt x="1165419" y="107633"/>
                      </a:lnTo>
                      <a:lnTo>
                        <a:pt x="1179063" y="116205"/>
                      </a:lnTo>
                      <a:lnTo>
                        <a:pt x="1192707" y="124778"/>
                      </a:lnTo>
                      <a:lnTo>
                        <a:pt x="1206033" y="133668"/>
                      </a:lnTo>
                      <a:lnTo>
                        <a:pt x="1219042" y="142558"/>
                      </a:lnTo>
                      <a:lnTo>
                        <a:pt x="1232051" y="152400"/>
                      </a:lnTo>
                      <a:lnTo>
                        <a:pt x="1244743" y="161925"/>
                      </a:lnTo>
                      <a:lnTo>
                        <a:pt x="1257434" y="171768"/>
                      </a:lnTo>
                      <a:lnTo>
                        <a:pt x="1270126" y="182245"/>
                      </a:lnTo>
                      <a:lnTo>
                        <a:pt x="1282818" y="193358"/>
                      </a:lnTo>
                      <a:lnTo>
                        <a:pt x="1295192" y="204470"/>
                      </a:lnTo>
                      <a:lnTo>
                        <a:pt x="1307567" y="215900"/>
                      </a:lnTo>
                      <a:lnTo>
                        <a:pt x="1323749" y="232093"/>
                      </a:lnTo>
                      <a:lnTo>
                        <a:pt x="1339296" y="248920"/>
                      </a:lnTo>
                      <a:lnTo>
                        <a:pt x="1354844" y="266065"/>
                      </a:lnTo>
                      <a:lnTo>
                        <a:pt x="1369756" y="283528"/>
                      </a:lnTo>
                      <a:lnTo>
                        <a:pt x="1384035" y="301625"/>
                      </a:lnTo>
                      <a:lnTo>
                        <a:pt x="1397995" y="320358"/>
                      </a:lnTo>
                      <a:lnTo>
                        <a:pt x="1411322" y="339090"/>
                      </a:lnTo>
                      <a:lnTo>
                        <a:pt x="1423696" y="358775"/>
                      </a:lnTo>
                      <a:lnTo>
                        <a:pt x="1431629" y="371158"/>
                      </a:lnTo>
                      <a:lnTo>
                        <a:pt x="1439244" y="383858"/>
                      </a:lnTo>
                      <a:lnTo>
                        <a:pt x="1446859" y="396875"/>
                      </a:lnTo>
                      <a:lnTo>
                        <a:pt x="1453839" y="410210"/>
                      </a:lnTo>
                      <a:lnTo>
                        <a:pt x="1463675" y="429260"/>
                      </a:lnTo>
                      <a:lnTo>
                        <a:pt x="1301855" y="429260"/>
                      </a:lnTo>
                      <a:lnTo>
                        <a:pt x="1321528" y="420370"/>
                      </a:lnTo>
                      <a:lnTo>
                        <a:pt x="1340565" y="411480"/>
                      </a:lnTo>
                      <a:lnTo>
                        <a:pt x="1358651" y="401955"/>
                      </a:lnTo>
                      <a:lnTo>
                        <a:pt x="1375785" y="392430"/>
                      </a:lnTo>
                      <a:lnTo>
                        <a:pt x="1364680" y="375603"/>
                      </a:lnTo>
                      <a:lnTo>
                        <a:pt x="1353257" y="359093"/>
                      </a:lnTo>
                      <a:lnTo>
                        <a:pt x="1341517" y="343218"/>
                      </a:lnTo>
                      <a:lnTo>
                        <a:pt x="1329143" y="327343"/>
                      </a:lnTo>
                      <a:lnTo>
                        <a:pt x="1316451" y="311785"/>
                      </a:lnTo>
                      <a:lnTo>
                        <a:pt x="1303442" y="296863"/>
                      </a:lnTo>
                      <a:lnTo>
                        <a:pt x="1290116" y="281940"/>
                      </a:lnTo>
                      <a:lnTo>
                        <a:pt x="1276155" y="267653"/>
                      </a:lnTo>
                      <a:lnTo>
                        <a:pt x="1268222" y="260033"/>
                      </a:lnTo>
                      <a:lnTo>
                        <a:pt x="1260607" y="252730"/>
                      </a:lnTo>
                      <a:lnTo>
                        <a:pt x="1244425" y="238125"/>
                      </a:lnTo>
                      <a:lnTo>
                        <a:pt x="1215869" y="246698"/>
                      </a:lnTo>
                      <a:lnTo>
                        <a:pt x="1200956" y="250825"/>
                      </a:lnTo>
                      <a:lnTo>
                        <a:pt x="1186361" y="254953"/>
                      </a:lnTo>
                      <a:lnTo>
                        <a:pt x="1198735" y="274955"/>
                      </a:lnTo>
                      <a:lnTo>
                        <a:pt x="1210792" y="295275"/>
                      </a:lnTo>
                      <a:lnTo>
                        <a:pt x="1222215" y="316230"/>
                      </a:lnTo>
                      <a:lnTo>
                        <a:pt x="1233003" y="337820"/>
                      </a:lnTo>
                      <a:lnTo>
                        <a:pt x="1243473" y="360045"/>
                      </a:lnTo>
                      <a:lnTo>
                        <a:pt x="1253310" y="382588"/>
                      </a:lnTo>
                      <a:lnTo>
                        <a:pt x="1262828" y="405448"/>
                      </a:lnTo>
                      <a:lnTo>
                        <a:pt x="1271395" y="429260"/>
                      </a:lnTo>
                      <a:lnTo>
                        <a:pt x="1208888" y="429260"/>
                      </a:lnTo>
                      <a:lnTo>
                        <a:pt x="1200004" y="407353"/>
                      </a:lnTo>
                      <a:lnTo>
                        <a:pt x="1190803" y="385763"/>
                      </a:lnTo>
                      <a:lnTo>
                        <a:pt x="1180967" y="365125"/>
                      </a:lnTo>
                      <a:lnTo>
                        <a:pt x="1170813" y="344805"/>
                      </a:lnTo>
                      <a:lnTo>
                        <a:pt x="1160025" y="325120"/>
                      </a:lnTo>
                      <a:lnTo>
                        <a:pt x="1148603" y="306070"/>
                      </a:lnTo>
                      <a:lnTo>
                        <a:pt x="1137180" y="287020"/>
                      </a:lnTo>
                      <a:lnTo>
                        <a:pt x="1125123" y="269240"/>
                      </a:lnTo>
                      <a:lnTo>
                        <a:pt x="1101009" y="274320"/>
                      </a:lnTo>
                      <a:lnTo>
                        <a:pt x="1076260" y="278765"/>
                      </a:lnTo>
                      <a:lnTo>
                        <a:pt x="1051194" y="282893"/>
                      </a:lnTo>
                      <a:lnTo>
                        <a:pt x="1025493" y="286703"/>
                      </a:lnTo>
                      <a:lnTo>
                        <a:pt x="1031204" y="303213"/>
                      </a:lnTo>
                      <a:lnTo>
                        <a:pt x="1036281" y="320040"/>
                      </a:lnTo>
                      <a:lnTo>
                        <a:pt x="1041040" y="337503"/>
                      </a:lnTo>
                      <a:lnTo>
                        <a:pt x="1045800" y="355283"/>
                      </a:lnTo>
                      <a:lnTo>
                        <a:pt x="1050559" y="373063"/>
                      </a:lnTo>
                      <a:lnTo>
                        <a:pt x="1054684" y="391478"/>
                      </a:lnTo>
                      <a:lnTo>
                        <a:pt x="1058809" y="410528"/>
                      </a:lnTo>
                      <a:lnTo>
                        <a:pt x="1062616" y="429260"/>
                      </a:lnTo>
                      <a:lnTo>
                        <a:pt x="1002965" y="429260"/>
                      </a:lnTo>
                      <a:lnTo>
                        <a:pt x="999475" y="412750"/>
                      </a:lnTo>
                      <a:lnTo>
                        <a:pt x="995667" y="396240"/>
                      </a:lnTo>
                      <a:lnTo>
                        <a:pt x="991542" y="380365"/>
                      </a:lnTo>
                      <a:lnTo>
                        <a:pt x="987418" y="364490"/>
                      </a:lnTo>
                      <a:lnTo>
                        <a:pt x="982658" y="346075"/>
                      </a:lnTo>
                      <a:lnTo>
                        <a:pt x="976947" y="328295"/>
                      </a:lnTo>
                      <a:lnTo>
                        <a:pt x="971553" y="311150"/>
                      </a:lnTo>
                      <a:lnTo>
                        <a:pt x="966159" y="294005"/>
                      </a:lnTo>
                      <a:lnTo>
                        <a:pt x="946169" y="295910"/>
                      </a:lnTo>
                      <a:lnTo>
                        <a:pt x="926180" y="297815"/>
                      </a:lnTo>
                      <a:lnTo>
                        <a:pt x="905556" y="299403"/>
                      </a:lnTo>
                      <a:lnTo>
                        <a:pt x="884932" y="300673"/>
                      </a:lnTo>
                      <a:lnTo>
                        <a:pt x="864308" y="301625"/>
                      </a:lnTo>
                      <a:lnTo>
                        <a:pt x="843684" y="302578"/>
                      </a:lnTo>
                      <a:lnTo>
                        <a:pt x="822742" y="303213"/>
                      </a:lnTo>
                      <a:lnTo>
                        <a:pt x="801166" y="303848"/>
                      </a:lnTo>
                      <a:lnTo>
                        <a:pt x="801166" y="519748"/>
                      </a:lnTo>
                      <a:lnTo>
                        <a:pt x="822108" y="519113"/>
                      </a:lnTo>
                      <a:lnTo>
                        <a:pt x="843366" y="518478"/>
                      </a:lnTo>
                      <a:lnTo>
                        <a:pt x="864308" y="517525"/>
                      </a:lnTo>
                      <a:lnTo>
                        <a:pt x="884614" y="516573"/>
                      </a:lnTo>
                      <a:lnTo>
                        <a:pt x="884614" y="575310"/>
                      </a:lnTo>
                      <a:lnTo>
                        <a:pt x="864308" y="576263"/>
                      </a:lnTo>
                      <a:lnTo>
                        <a:pt x="843366" y="577215"/>
                      </a:lnTo>
                      <a:lnTo>
                        <a:pt x="822108" y="577850"/>
                      </a:lnTo>
                      <a:lnTo>
                        <a:pt x="801166" y="578168"/>
                      </a:lnTo>
                      <a:lnTo>
                        <a:pt x="801166" y="742950"/>
                      </a:lnTo>
                      <a:lnTo>
                        <a:pt x="884614" y="742950"/>
                      </a:lnTo>
                      <a:lnTo>
                        <a:pt x="884614" y="801688"/>
                      </a:lnTo>
                      <a:lnTo>
                        <a:pt x="801166" y="801688"/>
                      </a:lnTo>
                      <a:lnTo>
                        <a:pt x="801166" y="965835"/>
                      </a:lnTo>
                      <a:lnTo>
                        <a:pt x="822108" y="966470"/>
                      </a:lnTo>
                      <a:lnTo>
                        <a:pt x="843366" y="967105"/>
                      </a:lnTo>
                      <a:lnTo>
                        <a:pt x="864308" y="968058"/>
                      </a:lnTo>
                      <a:lnTo>
                        <a:pt x="884614" y="969010"/>
                      </a:lnTo>
                      <a:lnTo>
                        <a:pt x="884614" y="1028065"/>
                      </a:lnTo>
                      <a:lnTo>
                        <a:pt x="864308" y="1026795"/>
                      </a:lnTo>
                      <a:lnTo>
                        <a:pt x="843366" y="1025843"/>
                      </a:lnTo>
                      <a:lnTo>
                        <a:pt x="822108" y="1025208"/>
                      </a:lnTo>
                      <a:lnTo>
                        <a:pt x="801166" y="1024890"/>
                      </a:lnTo>
                      <a:lnTo>
                        <a:pt x="801166" y="1240473"/>
                      </a:lnTo>
                      <a:lnTo>
                        <a:pt x="824963" y="1240790"/>
                      </a:lnTo>
                      <a:lnTo>
                        <a:pt x="848126" y="1241743"/>
                      </a:lnTo>
                      <a:lnTo>
                        <a:pt x="832896" y="1300163"/>
                      </a:lnTo>
                      <a:lnTo>
                        <a:pt x="801166" y="1299528"/>
                      </a:lnTo>
                      <a:lnTo>
                        <a:pt x="801166" y="1423353"/>
                      </a:lnTo>
                      <a:lnTo>
                        <a:pt x="771658" y="1538606"/>
                      </a:lnTo>
                      <a:lnTo>
                        <a:pt x="771023" y="1541781"/>
                      </a:lnTo>
                      <a:lnTo>
                        <a:pt x="771023" y="1544638"/>
                      </a:lnTo>
                      <a:lnTo>
                        <a:pt x="753890" y="1544321"/>
                      </a:lnTo>
                      <a:lnTo>
                        <a:pt x="736756" y="1543686"/>
                      </a:lnTo>
                      <a:lnTo>
                        <a:pt x="719622" y="1542733"/>
                      </a:lnTo>
                      <a:lnTo>
                        <a:pt x="702805" y="1541463"/>
                      </a:lnTo>
                      <a:lnTo>
                        <a:pt x="685989" y="1539558"/>
                      </a:lnTo>
                      <a:lnTo>
                        <a:pt x="669489" y="1537653"/>
                      </a:lnTo>
                      <a:lnTo>
                        <a:pt x="652673" y="1535431"/>
                      </a:lnTo>
                      <a:lnTo>
                        <a:pt x="636491" y="1532573"/>
                      </a:lnTo>
                      <a:lnTo>
                        <a:pt x="619992" y="1529716"/>
                      </a:lnTo>
                      <a:lnTo>
                        <a:pt x="603810" y="1526223"/>
                      </a:lnTo>
                      <a:lnTo>
                        <a:pt x="587628" y="1522096"/>
                      </a:lnTo>
                      <a:lnTo>
                        <a:pt x="571763" y="1518286"/>
                      </a:lnTo>
                      <a:lnTo>
                        <a:pt x="555898" y="1513841"/>
                      </a:lnTo>
                      <a:lnTo>
                        <a:pt x="540351" y="1509078"/>
                      </a:lnTo>
                      <a:lnTo>
                        <a:pt x="524486" y="1503998"/>
                      </a:lnTo>
                      <a:lnTo>
                        <a:pt x="509256" y="1498601"/>
                      </a:lnTo>
                      <a:lnTo>
                        <a:pt x="494343" y="1492886"/>
                      </a:lnTo>
                      <a:lnTo>
                        <a:pt x="479113" y="1486853"/>
                      </a:lnTo>
                      <a:lnTo>
                        <a:pt x="464200" y="1480503"/>
                      </a:lnTo>
                      <a:lnTo>
                        <a:pt x="449288" y="1474153"/>
                      </a:lnTo>
                      <a:lnTo>
                        <a:pt x="434692" y="1467168"/>
                      </a:lnTo>
                      <a:lnTo>
                        <a:pt x="420414" y="1459866"/>
                      </a:lnTo>
                      <a:lnTo>
                        <a:pt x="406136" y="1452246"/>
                      </a:lnTo>
                      <a:lnTo>
                        <a:pt x="392175" y="1444626"/>
                      </a:lnTo>
                      <a:lnTo>
                        <a:pt x="378214" y="1436688"/>
                      </a:lnTo>
                      <a:lnTo>
                        <a:pt x="364570" y="1428116"/>
                      </a:lnTo>
                      <a:lnTo>
                        <a:pt x="350927" y="1419861"/>
                      </a:lnTo>
                      <a:lnTo>
                        <a:pt x="337600" y="1410653"/>
                      </a:lnTo>
                      <a:lnTo>
                        <a:pt x="324591" y="1401763"/>
                      </a:lnTo>
                      <a:lnTo>
                        <a:pt x="311582" y="1392238"/>
                      </a:lnTo>
                      <a:lnTo>
                        <a:pt x="298891" y="1382396"/>
                      </a:lnTo>
                      <a:lnTo>
                        <a:pt x="286199" y="1372553"/>
                      </a:lnTo>
                      <a:lnTo>
                        <a:pt x="273507" y="1361758"/>
                      </a:lnTo>
                      <a:lnTo>
                        <a:pt x="260815" y="1351280"/>
                      </a:lnTo>
                      <a:lnTo>
                        <a:pt x="248441" y="1339850"/>
                      </a:lnTo>
                      <a:lnTo>
                        <a:pt x="236701" y="1328420"/>
                      </a:lnTo>
                      <a:lnTo>
                        <a:pt x="220202" y="1311910"/>
                      </a:lnTo>
                      <a:lnTo>
                        <a:pt x="204337" y="1295400"/>
                      </a:lnTo>
                      <a:lnTo>
                        <a:pt x="188790" y="1278255"/>
                      </a:lnTo>
                      <a:lnTo>
                        <a:pt x="173877" y="1260475"/>
                      </a:lnTo>
                      <a:lnTo>
                        <a:pt x="159599" y="1242378"/>
                      </a:lnTo>
                      <a:lnTo>
                        <a:pt x="145638" y="1223963"/>
                      </a:lnTo>
                      <a:lnTo>
                        <a:pt x="132629" y="1204913"/>
                      </a:lnTo>
                      <a:lnTo>
                        <a:pt x="119937" y="1185863"/>
                      </a:lnTo>
                      <a:lnTo>
                        <a:pt x="112005" y="1173163"/>
                      </a:lnTo>
                      <a:lnTo>
                        <a:pt x="104390" y="1160463"/>
                      </a:lnTo>
                      <a:lnTo>
                        <a:pt x="97409" y="1147445"/>
                      </a:lnTo>
                      <a:lnTo>
                        <a:pt x="90111" y="1134428"/>
                      </a:lnTo>
                      <a:lnTo>
                        <a:pt x="79641" y="1114108"/>
                      </a:lnTo>
                      <a:lnTo>
                        <a:pt x="69805" y="1093153"/>
                      </a:lnTo>
                      <a:lnTo>
                        <a:pt x="60286" y="1072198"/>
                      </a:lnTo>
                      <a:lnTo>
                        <a:pt x="51719" y="1050608"/>
                      </a:lnTo>
                      <a:lnTo>
                        <a:pt x="43469" y="1029018"/>
                      </a:lnTo>
                      <a:lnTo>
                        <a:pt x="36172" y="1006793"/>
                      </a:lnTo>
                      <a:lnTo>
                        <a:pt x="29826" y="984568"/>
                      </a:lnTo>
                      <a:lnTo>
                        <a:pt x="23480" y="961708"/>
                      </a:lnTo>
                      <a:lnTo>
                        <a:pt x="18086" y="939165"/>
                      </a:lnTo>
                      <a:lnTo>
                        <a:pt x="13326" y="915988"/>
                      </a:lnTo>
                      <a:lnTo>
                        <a:pt x="9202" y="892493"/>
                      </a:lnTo>
                      <a:lnTo>
                        <a:pt x="6029" y="868998"/>
                      </a:lnTo>
                      <a:lnTo>
                        <a:pt x="3490" y="845185"/>
                      </a:lnTo>
                      <a:lnTo>
                        <a:pt x="1587" y="820738"/>
                      </a:lnTo>
                      <a:lnTo>
                        <a:pt x="317" y="796608"/>
                      </a:lnTo>
                      <a:lnTo>
                        <a:pt x="0" y="772160"/>
                      </a:lnTo>
                      <a:lnTo>
                        <a:pt x="317" y="747713"/>
                      </a:lnTo>
                      <a:lnTo>
                        <a:pt x="1587" y="723583"/>
                      </a:lnTo>
                      <a:lnTo>
                        <a:pt x="3490" y="699453"/>
                      </a:lnTo>
                      <a:lnTo>
                        <a:pt x="6029" y="675640"/>
                      </a:lnTo>
                      <a:lnTo>
                        <a:pt x="9202" y="651828"/>
                      </a:lnTo>
                      <a:lnTo>
                        <a:pt x="13326" y="628650"/>
                      </a:lnTo>
                      <a:lnTo>
                        <a:pt x="18086" y="605473"/>
                      </a:lnTo>
                      <a:lnTo>
                        <a:pt x="23480" y="582295"/>
                      </a:lnTo>
                      <a:lnTo>
                        <a:pt x="29826" y="559753"/>
                      </a:lnTo>
                      <a:lnTo>
                        <a:pt x="36172" y="537528"/>
                      </a:lnTo>
                      <a:lnTo>
                        <a:pt x="43469" y="515620"/>
                      </a:lnTo>
                      <a:lnTo>
                        <a:pt x="51719" y="493713"/>
                      </a:lnTo>
                      <a:lnTo>
                        <a:pt x="60286" y="472440"/>
                      </a:lnTo>
                      <a:lnTo>
                        <a:pt x="69805" y="451168"/>
                      </a:lnTo>
                      <a:lnTo>
                        <a:pt x="79641" y="430530"/>
                      </a:lnTo>
                      <a:lnTo>
                        <a:pt x="90111" y="410210"/>
                      </a:lnTo>
                      <a:lnTo>
                        <a:pt x="97409" y="396875"/>
                      </a:lnTo>
                      <a:lnTo>
                        <a:pt x="104390" y="383858"/>
                      </a:lnTo>
                      <a:lnTo>
                        <a:pt x="112005" y="371158"/>
                      </a:lnTo>
                      <a:lnTo>
                        <a:pt x="119937" y="358775"/>
                      </a:lnTo>
                      <a:lnTo>
                        <a:pt x="132629" y="339090"/>
                      </a:lnTo>
                      <a:lnTo>
                        <a:pt x="145638" y="320040"/>
                      </a:lnTo>
                      <a:lnTo>
                        <a:pt x="159599" y="301625"/>
                      </a:lnTo>
                      <a:lnTo>
                        <a:pt x="173877" y="283528"/>
                      </a:lnTo>
                      <a:lnTo>
                        <a:pt x="188790" y="266065"/>
                      </a:lnTo>
                      <a:lnTo>
                        <a:pt x="204337" y="248920"/>
                      </a:lnTo>
                      <a:lnTo>
                        <a:pt x="220202" y="232093"/>
                      </a:lnTo>
                      <a:lnTo>
                        <a:pt x="236701" y="215900"/>
                      </a:lnTo>
                      <a:lnTo>
                        <a:pt x="248441" y="204470"/>
                      </a:lnTo>
                      <a:lnTo>
                        <a:pt x="260815" y="193358"/>
                      </a:lnTo>
                      <a:lnTo>
                        <a:pt x="273507" y="182245"/>
                      </a:lnTo>
                      <a:lnTo>
                        <a:pt x="286199" y="171768"/>
                      </a:lnTo>
                      <a:lnTo>
                        <a:pt x="298891" y="161925"/>
                      </a:lnTo>
                      <a:lnTo>
                        <a:pt x="311582" y="152400"/>
                      </a:lnTo>
                      <a:lnTo>
                        <a:pt x="324591" y="142558"/>
                      </a:lnTo>
                      <a:lnTo>
                        <a:pt x="337600" y="133668"/>
                      </a:lnTo>
                      <a:lnTo>
                        <a:pt x="350927" y="124460"/>
                      </a:lnTo>
                      <a:lnTo>
                        <a:pt x="364570" y="116205"/>
                      </a:lnTo>
                      <a:lnTo>
                        <a:pt x="378531" y="107633"/>
                      </a:lnTo>
                      <a:lnTo>
                        <a:pt x="392492" y="99695"/>
                      </a:lnTo>
                      <a:lnTo>
                        <a:pt x="406136" y="91758"/>
                      </a:lnTo>
                      <a:lnTo>
                        <a:pt x="420731" y="84455"/>
                      </a:lnTo>
                      <a:lnTo>
                        <a:pt x="435009" y="76835"/>
                      </a:lnTo>
                      <a:lnTo>
                        <a:pt x="449922" y="70168"/>
                      </a:lnTo>
                      <a:lnTo>
                        <a:pt x="464518" y="63818"/>
                      </a:lnTo>
                      <a:lnTo>
                        <a:pt x="479748" y="57150"/>
                      </a:lnTo>
                      <a:lnTo>
                        <a:pt x="494661" y="51118"/>
                      </a:lnTo>
                      <a:lnTo>
                        <a:pt x="509573" y="45720"/>
                      </a:lnTo>
                      <a:lnTo>
                        <a:pt x="525121" y="40005"/>
                      </a:lnTo>
                      <a:lnTo>
                        <a:pt x="540668" y="35243"/>
                      </a:lnTo>
                      <a:lnTo>
                        <a:pt x="556533" y="30480"/>
                      </a:lnTo>
                      <a:lnTo>
                        <a:pt x="572398" y="25718"/>
                      </a:lnTo>
                      <a:lnTo>
                        <a:pt x="588262" y="21908"/>
                      </a:lnTo>
                      <a:lnTo>
                        <a:pt x="604444" y="18098"/>
                      </a:lnTo>
                      <a:lnTo>
                        <a:pt x="620626" y="14605"/>
                      </a:lnTo>
                      <a:lnTo>
                        <a:pt x="637125" y="11748"/>
                      </a:lnTo>
                      <a:lnTo>
                        <a:pt x="653625" y="9208"/>
                      </a:lnTo>
                      <a:lnTo>
                        <a:pt x="670124" y="6350"/>
                      </a:lnTo>
                      <a:lnTo>
                        <a:pt x="686941" y="4445"/>
                      </a:lnTo>
                      <a:lnTo>
                        <a:pt x="703757" y="2858"/>
                      </a:lnTo>
                      <a:lnTo>
                        <a:pt x="720574" y="1588"/>
                      </a:lnTo>
                      <a:lnTo>
                        <a:pt x="737708" y="635"/>
                      </a:lnTo>
                      <a:lnTo>
                        <a:pt x="754841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3" name="KSO_Shape"/>
                <p:cNvSpPr>
                  <a:spLocks noChangeArrowheads="1"/>
                </p:cNvSpPr>
                <p:nvPr/>
              </p:nvSpPr>
              <p:spPr bwMode="auto">
                <a:xfrm>
                  <a:off x="8194634" y="4411786"/>
                  <a:ext cx="457317" cy="451219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622425" h="1601788">
                      <a:moveTo>
                        <a:pt x="1477962" y="927100"/>
                      </a:moveTo>
                      <a:lnTo>
                        <a:pt x="1622425" y="927100"/>
                      </a:lnTo>
                      <a:lnTo>
                        <a:pt x="1622425" y="1293813"/>
                      </a:lnTo>
                      <a:lnTo>
                        <a:pt x="1477962" y="1293813"/>
                      </a:lnTo>
                      <a:lnTo>
                        <a:pt x="1477962" y="927100"/>
                      </a:lnTo>
                      <a:close/>
                      <a:moveTo>
                        <a:pt x="1477962" y="463550"/>
                      </a:moveTo>
                      <a:lnTo>
                        <a:pt x="1622425" y="463550"/>
                      </a:lnTo>
                      <a:lnTo>
                        <a:pt x="1622425" y="830263"/>
                      </a:lnTo>
                      <a:lnTo>
                        <a:pt x="1477962" y="830263"/>
                      </a:lnTo>
                      <a:lnTo>
                        <a:pt x="1477962" y="463550"/>
                      </a:lnTo>
                      <a:close/>
                      <a:moveTo>
                        <a:pt x="871932" y="418865"/>
                      </a:moveTo>
                      <a:lnTo>
                        <a:pt x="866214" y="419183"/>
                      </a:lnTo>
                      <a:lnTo>
                        <a:pt x="859861" y="419183"/>
                      </a:lnTo>
                      <a:lnTo>
                        <a:pt x="848426" y="420453"/>
                      </a:lnTo>
                      <a:lnTo>
                        <a:pt x="837309" y="422359"/>
                      </a:lnTo>
                      <a:lnTo>
                        <a:pt x="826509" y="424582"/>
                      </a:lnTo>
                      <a:lnTo>
                        <a:pt x="815709" y="427440"/>
                      </a:lnTo>
                      <a:lnTo>
                        <a:pt x="805862" y="430298"/>
                      </a:lnTo>
                      <a:lnTo>
                        <a:pt x="796650" y="433473"/>
                      </a:lnTo>
                      <a:lnTo>
                        <a:pt x="787439" y="436649"/>
                      </a:lnTo>
                      <a:lnTo>
                        <a:pt x="771874" y="443000"/>
                      </a:lnTo>
                      <a:lnTo>
                        <a:pt x="766792" y="444906"/>
                      </a:lnTo>
                      <a:lnTo>
                        <a:pt x="762027" y="446811"/>
                      </a:lnTo>
                      <a:lnTo>
                        <a:pt x="757262" y="449034"/>
                      </a:lnTo>
                      <a:lnTo>
                        <a:pt x="752498" y="451257"/>
                      </a:lnTo>
                      <a:lnTo>
                        <a:pt x="748051" y="454115"/>
                      </a:lnTo>
                      <a:lnTo>
                        <a:pt x="743921" y="456655"/>
                      </a:lnTo>
                      <a:lnTo>
                        <a:pt x="739792" y="459831"/>
                      </a:lnTo>
                      <a:lnTo>
                        <a:pt x="735345" y="463324"/>
                      </a:lnTo>
                      <a:lnTo>
                        <a:pt x="731533" y="466817"/>
                      </a:lnTo>
                      <a:lnTo>
                        <a:pt x="728039" y="470628"/>
                      </a:lnTo>
                      <a:lnTo>
                        <a:pt x="724545" y="474757"/>
                      </a:lnTo>
                      <a:lnTo>
                        <a:pt x="721051" y="479202"/>
                      </a:lnTo>
                      <a:lnTo>
                        <a:pt x="718192" y="483966"/>
                      </a:lnTo>
                      <a:lnTo>
                        <a:pt x="715333" y="488729"/>
                      </a:lnTo>
                      <a:lnTo>
                        <a:pt x="712792" y="493810"/>
                      </a:lnTo>
                      <a:lnTo>
                        <a:pt x="710251" y="499526"/>
                      </a:lnTo>
                      <a:lnTo>
                        <a:pt x="708028" y="504925"/>
                      </a:lnTo>
                      <a:lnTo>
                        <a:pt x="706122" y="510959"/>
                      </a:lnTo>
                      <a:lnTo>
                        <a:pt x="704216" y="517310"/>
                      </a:lnTo>
                      <a:lnTo>
                        <a:pt x="702628" y="523979"/>
                      </a:lnTo>
                      <a:lnTo>
                        <a:pt x="701357" y="530648"/>
                      </a:lnTo>
                      <a:lnTo>
                        <a:pt x="700404" y="537952"/>
                      </a:lnTo>
                      <a:lnTo>
                        <a:pt x="699769" y="545256"/>
                      </a:lnTo>
                      <a:lnTo>
                        <a:pt x="699451" y="553512"/>
                      </a:lnTo>
                      <a:lnTo>
                        <a:pt x="699451" y="561451"/>
                      </a:lnTo>
                      <a:lnTo>
                        <a:pt x="699451" y="570025"/>
                      </a:lnTo>
                      <a:lnTo>
                        <a:pt x="700087" y="578600"/>
                      </a:lnTo>
                      <a:lnTo>
                        <a:pt x="700722" y="587809"/>
                      </a:lnTo>
                      <a:lnTo>
                        <a:pt x="701992" y="597018"/>
                      </a:lnTo>
                      <a:lnTo>
                        <a:pt x="703263" y="607180"/>
                      </a:lnTo>
                      <a:lnTo>
                        <a:pt x="705169" y="617025"/>
                      </a:lnTo>
                      <a:lnTo>
                        <a:pt x="707392" y="627504"/>
                      </a:lnTo>
                      <a:lnTo>
                        <a:pt x="708028" y="630998"/>
                      </a:lnTo>
                      <a:lnTo>
                        <a:pt x="708028" y="634173"/>
                      </a:lnTo>
                      <a:lnTo>
                        <a:pt x="707710" y="637666"/>
                      </a:lnTo>
                      <a:lnTo>
                        <a:pt x="707392" y="640524"/>
                      </a:lnTo>
                      <a:lnTo>
                        <a:pt x="706757" y="643065"/>
                      </a:lnTo>
                      <a:lnTo>
                        <a:pt x="705804" y="645605"/>
                      </a:lnTo>
                      <a:lnTo>
                        <a:pt x="703263" y="650051"/>
                      </a:lnTo>
                      <a:lnTo>
                        <a:pt x="701039" y="654815"/>
                      </a:lnTo>
                      <a:lnTo>
                        <a:pt x="699134" y="658626"/>
                      </a:lnTo>
                      <a:lnTo>
                        <a:pt x="698498" y="660531"/>
                      </a:lnTo>
                      <a:lnTo>
                        <a:pt x="697863" y="662436"/>
                      </a:lnTo>
                      <a:lnTo>
                        <a:pt x="697545" y="664342"/>
                      </a:lnTo>
                      <a:lnTo>
                        <a:pt x="697545" y="666247"/>
                      </a:lnTo>
                      <a:lnTo>
                        <a:pt x="699134" y="688794"/>
                      </a:lnTo>
                      <a:lnTo>
                        <a:pt x="700404" y="702132"/>
                      </a:lnTo>
                      <a:lnTo>
                        <a:pt x="701039" y="709436"/>
                      </a:lnTo>
                      <a:lnTo>
                        <a:pt x="702310" y="716104"/>
                      </a:lnTo>
                      <a:lnTo>
                        <a:pt x="703581" y="723408"/>
                      </a:lnTo>
                      <a:lnTo>
                        <a:pt x="705487" y="729760"/>
                      </a:lnTo>
                      <a:lnTo>
                        <a:pt x="707075" y="736111"/>
                      </a:lnTo>
                      <a:lnTo>
                        <a:pt x="709298" y="742145"/>
                      </a:lnTo>
                      <a:lnTo>
                        <a:pt x="711839" y="747226"/>
                      </a:lnTo>
                      <a:lnTo>
                        <a:pt x="714698" y="751989"/>
                      </a:lnTo>
                      <a:lnTo>
                        <a:pt x="716286" y="753894"/>
                      </a:lnTo>
                      <a:lnTo>
                        <a:pt x="718192" y="755800"/>
                      </a:lnTo>
                      <a:lnTo>
                        <a:pt x="719780" y="757705"/>
                      </a:lnTo>
                      <a:lnTo>
                        <a:pt x="722322" y="759293"/>
                      </a:lnTo>
                      <a:lnTo>
                        <a:pt x="725816" y="760563"/>
                      </a:lnTo>
                      <a:lnTo>
                        <a:pt x="731533" y="762151"/>
                      </a:lnTo>
                      <a:lnTo>
                        <a:pt x="736933" y="763104"/>
                      </a:lnTo>
                      <a:lnTo>
                        <a:pt x="738839" y="763421"/>
                      </a:lnTo>
                      <a:lnTo>
                        <a:pt x="739792" y="763104"/>
                      </a:lnTo>
                      <a:lnTo>
                        <a:pt x="745827" y="831062"/>
                      </a:lnTo>
                      <a:lnTo>
                        <a:pt x="747098" y="833603"/>
                      </a:lnTo>
                      <a:lnTo>
                        <a:pt x="748368" y="835826"/>
                      </a:lnTo>
                      <a:lnTo>
                        <a:pt x="749639" y="838049"/>
                      </a:lnTo>
                      <a:lnTo>
                        <a:pt x="751227" y="839954"/>
                      </a:lnTo>
                      <a:lnTo>
                        <a:pt x="754404" y="843765"/>
                      </a:lnTo>
                      <a:lnTo>
                        <a:pt x="757898" y="847576"/>
                      </a:lnTo>
                      <a:lnTo>
                        <a:pt x="761074" y="851386"/>
                      </a:lnTo>
                      <a:lnTo>
                        <a:pt x="762662" y="853609"/>
                      </a:lnTo>
                      <a:lnTo>
                        <a:pt x="763933" y="855832"/>
                      </a:lnTo>
                      <a:lnTo>
                        <a:pt x="765204" y="858373"/>
                      </a:lnTo>
                      <a:lnTo>
                        <a:pt x="766474" y="861548"/>
                      </a:lnTo>
                      <a:lnTo>
                        <a:pt x="767427" y="865042"/>
                      </a:lnTo>
                      <a:lnTo>
                        <a:pt x="768380" y="868852"/>
                      </a:lnTo>
                      <a:lnTo>
                        <a:pt x="751545" y="872663"/>
                      </a:lnTo>
                      <a:lnTo>
                        <a:pt x="744874" y="887271"/>
                      </a:lnTo>
                      <a:lnTo>
                        <a:pt x="740745" y="895528"/>
                      </a:lnTo>
                      <a:lnTo>
                        <a:pt x="736298" y="904102"/>
                      </a:lnTo>
                      <a:lnTo>
                        <a:pt x="731533" y="912358"/>
                      </a:lnTo>
                      <a:lnTo>
                        <a:pt x="726451" y="919980"/>
                      </a:lnTo>
                      <a:lnTo>
                        <a:pt x="723910" y="923156"/>
                      </a:lnTo>
                      <a:lnTo>
                        <a:pt x="721051" y="926014"/>
                      </a:lnTo>
                      <a:lnTo>
                        <a:pt x="718510" y="928555"/>
                      </a:lnTo>
                      <a:lnTo>
                        <a:pt x="715969" y="930778"/>
                      </a:lnTo>
                      <a:lnTo>
                        <a:pt x="680393" y="940622"/>
                      </a:lnTo>
                      <a:lnTo>
                        <a:pt x="648628" y="953960"/>
                      </a:lnTo>
                      <a:lnTo>
                        <a:pt x="615911" y="967932"/>
                      </a:lnTo>
                      <a:lnTo>
                        <a:pt x="551747" y="995243"/>
                      </a:lnTo>
                      <a:lnTo>
                        <a:pt x="544123" y="998101"/>
                      </a:lnTo>
                      <a:lnTo>
                        <a:pt x="537135" y="1000641"/>
                      </a:lnTo>
                      <a:lnTo>
                        <a:pt x="522524" y="1006040"/>
                      </a:lnTo>
                      <a:lnTo>
                        <a:pt x="507912" y="1011121"/>
                      </a:lnTo>
                      <a:lnTo>
                        <a:pt x="500924" y="1013979"/>
                      </a:lnTo>
                      <a:lnTo>
                        <a:pt x="493936" y="1016837"/>
                      </a:lnTo>
                      <a:lnTo>
                        <a:pt x="487583" y="1020648"/>
                      </a:lnTo>
                      <a:lnTo>
                        <a:pt x="481548" y="1024141"/>
                      </a:lnTo>
                      <a:lnTo>
                        <a:pt x="475512" y="1027952"/>
                      </a:lnTo>
                      <a:lnTo>
                        <a:pt x="470430" y="1032398"/>
                      </a:lnTo>
                      <a:lnTo>
                        <a:pt x="467889" y="1034938"/>
                      </a:lnTo>
                      <a:lnTo>
                        <a:pt x="465665" y="1037796"/>
                      </a:lnTo>
                      <a:lnTo>
                        <a:pt x="463442" y="1040337"/>
                      </a:lnTo>
                      <a:lnTo>
                        <a:pt x="461218" y="1043195"/>
                      </a:lnTo>
                      <a:lnTo>
                        <a:pt x="459313" y="1046370"/>
                      </a:lnTo>
                      <a:lnTo>
                        <a:pt x="457407" y="1049546"/>
                      </a:lnTo>
                      <a:lnTo>
                        <a:pt x="456136" y="1052722"/>
                      </a:lnTo>
                      <a:lnTo>
                        <a:pt x="454548" y="1056850"/>
                      </a:lnTo>
                      <a:lnTo>
                        <a:pt x="454230" y="1082573"/>
                      </a:lnTo>
                      <a:lnTo>
                        <a:pt x="453595" y="1116234"/>
                      </a:lnTo>
                      <a:lnTo>
                        <a:pt x="452960" y="1151484"/>
                      </a:lnTo>
                      <a:lnTo>
                        <a:pt x="452642" y="1167997"/>
                      </a:lnTo>
                      <a:lnTo>
                        <a:pt x="452960" y="1182605"/>
                      </a:lnTo>
                      <a:lnTo>
                        <a:pt x="1276928" y="1182605"/>
                      </a:lnTo>
                      <a:lnTo>
                        <a:pt x="1277245" y="1167997"/>
                      </a:lnTo>
                      <a:lnTo>
                        <a:pt x="1276928" y="1151484"/>
                      </a:lnTo>
                      <a:lnTo>
                        <a:pt x="1276292" y="1116234"/>
                      </a:lnTo>
                      <a:lnTo>
                        <a:pt x="1275339" y="1082573"/>
                      </a:lnTo>
                      <a:lnTo>
                        <a:pt x="1275022" y="1056850"/>
                      </a:lnTo>
                      <a:lnTo>
                        <a:pt x="1273751" y="1052722"/>
                      </a:lnTo>
                      <a:lnTo>
                        <a:pt x="1272163" y="1049546"/>
                      </a:lnTo>
                      <a:lnTo>
                        <a:pt x="1270257" y="1046370"/>
                      </a:lnTo>
                      <a:lnTo>
                        <a:pt x="1268669" y="1043195"/>
                      </a:lnTo>
                      <a:lnTo>
                        <a:pt x="1266445" y="1040337"/>
                      </a:lnTo>
                      <a:lnTo>
                        <a:pt x="1264222" y="1037796"/>
                      </a:lnTo>
                      <a:lnTo>
                        <a:pt x="1261998" y="1034938"/>
                      </a:lnTo>
                      <a:lnTo>
                        <a:pt x="1259775" y="1032398"/>
                      </a:lnTo>
                      <a:lnTo>
                        <a:pt x="1254057" y="1027952"/>
                      </a:lnTo>
                      <a:lnTo>
                        <a:pt x="1248340" y="1024141"/>
                      </a:lnTo>
                      <a:lnTo>
                        <a:pt x="1242304" y="1020648"/>
                      </a:lnTo>
                      <a:lnTo>
                        <a:pt x="1235634" y="1016837"/>
                      </a:lnTo>
                      <a:lnTo>
                        <a:pt x="1228963" y="1013979"/>
                      </a:lnTo>
                      <a:lnTo>
                        <a:pt x="1221658" y="1011121"/>
                      </a:lnTo>
                      <a:lnTo>
                        <a:pt x="1207681" y="1006040"/>
                      </a:lnTo>
                      <a:lnTo>
                        <a:pt x="1192752" y="1000641"/>
                      </a:lnTo>
                      <a:lnTo>
                        <a:pt x="1185446" y="998101"/>
                      </a:lnTo>
                      <a:lnTo>
                        <a:pt x="1178458" y="995243"/>
                      </a:lnTo>
                      <a:lnTo>
                        <a:pt x="1113659" y="967932"/>
                      </a:lnTo>
                      <a:lnTo>
                        <a:pt x="1080941" y="953960"/>
                      </a:lnTo>
                      <a:lnTo>
                        <a:pt x="1049177" y="940622"/>
                      </a:lnTo>
                      <a:lnTo>
                        <a:pt x="1013601" y="930778"/>
                      </a:lnTo>
                      <a:lnTo>
                        <a:pt x="1011060" y="928555"/>
                      </a:lnTo>
                      <a:lnTo>
                        <a:pt x="1008519" y="926014"/>
                      </a:lnTo>
                      <a:lnTo>
                        <a:pt x="1005977" y="923156"/>
                      </a:lnTo>
                      <a:lnTo>
                        <a:pt x="1003436" y="919980"/>
                      </a:lnTo>
                      <a:lnTo>
                        <a:pt x="998036" y="912358"/>
                      </a:lnTo>
                      <a:lnTo>
                        <a:pt x="993589" y="904102"/>
                      </a:lnTo>
                      <a:lnTo>
                        <a:pt x="989142" y="895528"/>
                      </a:lnTo>
                      <a:lnTo>
                        <a:pt x="985013" y="887271"/>
                      </a:lnTo>
                      <a:lnTo>
                        <a:pt x="978025" y="872663"/>
                      </a:lnTo>
                      <a:lnTo>
                        <a:pt x="955790" y="869487"/>
                      </a:lnTo>
                      <a:lnTo>
                        <a:pt x="956107" y="865359"/>
                      </a:lnTo>
                      <a:lnTo>
                        <a:pt x="956743" y="861231"/>
                      </a:lnTo>
                      <a:lnTo>
                        <a:pt x="957696" y="857738"/>
                      </a:lnTo>
                      <a:lnTo>
                        <a:pt x="958649" y="854562"/>
                      </a:lnTo>
                      <a:lnTo>
                        <a:pt x="960237" y="852021"/>
                      </a:lnTo>
                      <a:lnTo>
                        <a:pt x="961507" y="849481"/>
                      </a:lnTo>
                      <a:lnTo>
                        <a:pt x="965319" y="845035"/>
                      </a:lnTo>
                      <a:lnTo>
                        <a:pt x="968813" y="840272"/>
                      </a:lnTo>
                      <a:lnTo>
                        <a:pt x="972307" y="835826"/>
                      </a:lnTo>
                      <a:lnTo>
                        <a:pt x="973895" y="833603"/>
                      </a:lnTo>
                      <a:lnTo>
                        <a:pt x="975484" y="830745"/>
                      </a:lnTo>
                      <a:lnTo>
                        <a:pt x="977072" y="827887"/>
                      </a:lnTo>
                      <a:lnTo>
                        <a:pt x="978025" y="824393"/>
                      </a:lnTo>
                      <a:lnTo>
                        <a:pt x="978978" y="821218"/>
                      </a:lnTo>
                      <a:lnTo>
                        <a:pt x="979613" y="818042"/>
                      </a:lnTo>
                      <a:lnTo>
                        <a:pt x="980566" y="811373"/>
                      </a:lnTo>
                      <a:lnTo>
                        <a:pt x="981201" y="804069"/>
                      </a:lnTo>
                      <a:lnTo>
                        <a:pt x="981837" y="797083"/>
                      </a:lnTo>
                      <a:lnTo>
                        <a:pt x="982154" y="789779"/>
                      </a:lnTo>
                      <a:lnTo>
                        <a:pt x="983107" y="783110"/>
                      </a:lnTo>
                      <a:lnTo>
                        <a:pt x="983742" y="779935"/>
                      </a:lnTo>
                      <a:lnTo>
                        <a:pt x="984695" y="776759"/>
                      </a:lnTo>
                      <a:lnTo>
                        <a:pt x="985966" y="773266"/>
                      </a:lnTo>
                      <a:lnTo>
                        <a:pt x="987236" y="770408"/>
                      </a:lnTo>
                      <a:lnTo>
                        <a:pt x="988507" y="768502"/>
                      </a:lnTo>
                      <a:lnTo>
                        <a:pt x="989778" y="766915"/>
                      </a:lnTo>
                      <a:lnTo>
                        <a:pt x="991366" y="765327"/>
                      </a:lnTo>
                      <a:lnTo>
                        <a:pt x="992636" y="764056"/>
                      </a:lnTo>
                      <a:lnTo>
                        <a:pt x="996131" y="761834"/>
                      </a:lnTo>
                      <a:lnTo>
                        <a:pt x="999942" y="759928"/>
                      </a:lnTo>
                      <a:lnTo>
                        <a:pt x="1003436" y="758023"/>
                      </a:lnTo>
                      <a:lnTo>
                        <a:pt x="1006930" y="755800"/>
                      </a:lnTo>
                      <a:lnTo>
                        <a:pt x="1010107" y="753259"/>
                      </a:lnTo>
                      <a:lnTo>
                        <a:pt x="1011695" y="751989"/>
                      </a:lnTo>
                      <a:lnTo>
                        <a:pt x="1012966" y="750401"/>
                      </a:lnTo>
                      <a:lnTo>
                        <a:pt x="1014871" y="746908"/>
                      </a:lnTo>
                      <a:lnTo>
                        <a:pt x="1017095" y="743097"/>
                      </a:lnTo>
                      <a:lnTo>
                        <a:pt x="1019001" y="738651"/>
                      </a:lnTo>
                      <a:lnTo>
                        <a:pt x="1020589" y="734523"/>
                      </a:lnTo>
                      <a:lnTo>
                        <a:pt x="1023130" y="725631"/>
                      </a:lnTo>
                      <a:lnTo>
                        <a:pt x="1024718" y="717057"/>
                      </a:lnTo>
                      <a:lnTo>
                        <a:pt x="1025989" y="709753"/>
                      </a:lnTo>
                      <a:lnTo>
                        <a:pt x="1026942" y="701814"/>
                      </a:lnTo>
                      <a:lnTo>
                        <a:pt x="1027895" y="693875"/>
                      </a:lnTo>
                      <a:lnTo>
                        <a:pt x="1028213" y="685618"/>
                      </a:lnTo>
                      <a:lnTo>
                        <a:pt x="1027895" y="677362"/>
                      </a:lnTo>
                      <a:lnTo>
                        <a:pt x="1027577" y="673233"/>
                      </a:lnTo>
                      <a:lnTo>
                        <a:pt x="1026942" y="669105"/>
                      </a:lnTo>
                      <a:lnTo>
                        <a:pt x="1025989" y="665294"/>
                      </a:lnTo>
                      <a:lnTo>
                        <a:pt x="1025036" y="661484"/>
                      </a:lnTo>
                      <a:lnTo>
                        <a:pt x="1023766" y="657673"/>
                      </a:lnTo>
                      <a:lnTo>
                        <a:pt x="1022177" y="654180"/>
                      </a:lnTo>
                      <a:lnTo>
                        <a:pt x="1019001" y="647511"/>
                      </a:lnTo>
                      <a:lnTo>
                        <a:pt x="1015824" y="642747"/>
                      </a:lnTo>
                      <a:lnTo>
                        <a:pt x="1014871" y="640207"/>
                      </a:lnTo>
                      <a:lnTo>
                        <a:pt x="1013919" y="637349"/>
                      </a:lnTo>
                      <a:lnTo>
                        <a:pt x="1012966" y="633856"/>
                      </a:lnTo>
                      <a:lnTo>
                        <a:pt x="1012330" y="629410"/>
                      </a:lnTo>
                      <a:lnTo>
                        <a:pt x="1012013" y="626234"/>
                      </a:lnTo>
                      <a:lnTo>
                        <a:pt x="1012013" y="622106"/>
                      </a:lnTo>
                      <a:lnTo>
                        <a:pt x="1012330" y="612261"/>
                      </a:lnTo>
                      <a:lnTo>
                        <a:pt x="1012966" y="601147"/>
                      </a:lnTo>
                      <a:lnTo>
                        <a:pt x="1013919" y="588762"/>
                      </a:lnTo>
                      <a:lnTo>
                        <a:pt x="1016460" y="566215"/>
                      </a:lnTo>
                      <a:lnTo>
                        <a:pt x="1017095" y="557323"/>
                      </a:lnTo>
                      <a:lnTo>
                        <a:pt x="1017413" y="551607"/>
                      </a:lnTo>
                      <a:lnTo>
                        <a:pt x="1017730" y="534141"/>
                      </a:lnTo>
                      <a:lnTo>
                        <a:pt x="1017413" y="527472"/>
                      </a:lnTo>
                      <a:lnTo>
                        <a:pt x="1016777" y="521756"/>
                      </a:lnTo>
                      <a:lnTo>
                        <a:pt x="1015824" y="516040"/>
                      </a:lnTo>
                      <a:lnTo>
                        <a:pt x="1014236" y="509371"/>
                      </a:lnTo>
                      <a:lnTo>
                        <a:pt x="1010424" y="492222"/>
                      </a:lnTo>
                      <a:lnTo>
                        <a:pt x="1008836" y="488412"/>
                      </a:lnTo>
                      <a:lnTo>
                        <a:pt x="1006930" y="483966"/>
                      </a:lnTo>
                      <a:lnTo>
                        <a:pt x="1004707" y="478567"/>
                      </a:lnTo>
                      <a:lnTo>
                        <a:pt x="1001530" y="473169"/>
                      </a:lnTo>
                      <a:lnTo>
                        <a:pt x="997401" y="467770"/>
                      </a:lnTo>
                      <a:lnTo>
                        <a:pt x="995495" y="465547"/>
                      </a:lnTo>
                      <a:lnTo>
                        <a:pt x="993272" y="463324"/>
                      </a:lnTo>
                      <a:lnTo>
                        <a:pt x="991048" y="460784"/>
                      </a:lnTo>
                      <a:lnTo>
                        <a:pt x="988825" y="459196"/>
                      </a:lnTo>
                      <a:lnTo>
                        <a:pt x="962143" y="454750"/>
                      </a:lnTo>
                      <a:lnTo>
                        <a:pt x="945943" y="439825"/>
                      </a:lnTo>
                      <a:lnTo>
                        <a:pt x="939908" y="436331"/>
                      </a:lnTo>
                      <a:lnTo>
                        <a:pt x="933555" y="433156"/>
                      </a:lnTo>
                      <a:lnTo>
                        <a:pt x="927202" y="430298"/>
                      </a:lnTo>
                      <a:lnTo>
                        <a:pt x="921167" y="427757"/>
                      </a:lnTo>
                      <a:lnTo>
                        <a:pt x="915131" y="425534"/>
                      </a:lnTo>
                      <a:lnTo>
                        <a:pt x="908778" y="423629"/>
                      </a:lnTo>
                      <a:lnTo>
                        <a:pt x="902426" y="422041"/>
                      </a:lnTo>
                      <a:lnTo>
                        <a:pt x="896390" y="421088"/>
                      </a:lnTo>
                      <a:lnTo>
                        <a:pt x="890038" y="420136"/>
                      </a:lnTo>
                      <a:lnTo>
                        <a:pt x="884002" y="419501"/>
                      </a:lnTo>
                      <a:lnTo>
                        <a:pt x="878285" y="419183"/>
                      </a:lnTo>
                      <a:lnTo>
                        <a:pt x="871932" y="418865"/>
                      </a:lnTo>
                      <a:close/>
                      <a:moveTo>
                        <a:pt x="1477962" y="0"/>
                      </a:moveTo>
                      <a:lnTo>
                        <a:pt x="1622425" y="0"/>
                      </a:lnTo>
                      <a:lnTo>
                        <a:pt x="1622425" y="366713"/>
                      </a:lnTo>
                      <a:lnTo>
                        <a:pt x="1477962" y="366713"/>
                      </a:lnTo>
                      <a:lnTo>
                        <a:pt x="1477962" y="0"/>
                      </a:lnTo>
                      <a:close/>
                      <a:moveTo>
                        <a:pt x="326855" y="0"/>
                      </a:moveTo>
                      <a:lnTo>
                        <a:pt x="1403350" y="0"/>
                      </a:lnTo>
                      <a:lnTo>
                        <a:pt x="1403350" y="1601788"/>
                      </a:lnTo>
                      <a:lnTo>
                        <a:pt x="326855" y="1601788"/>
                      </a:lnTo>
                      <a:lnTo>
                        <a:pt x="326855" y="0"/>
                      </a:lnTo>
                      <a:close/>
                      <a:moveTo>
                        <a:pt x="90211" y="0"/>
                      </a:moveTo>
                      <a:lnTo>
                        <a:pt x="94975" y="0"/>
                      </a:lnTo>
                      <a:lnTo>
                        <a:pt x="212503" y="0"/>
                      </a:lnTo>
                      <a:lnTo>
                        <a:pt x="212503" y="1601788"/>
                      </a:lnTo>
                      <a:lnTo>
                        <a:pt x="94975" y="1601788"/>
                      </a:lnTo>
                      <a:lnTo>
                        <a:pt x="90211" y="1601788"/>
                      </a:lnTo>
                      <a:lnTo>
                        <a:pt x="85446" y="1601471"/>
                      </a:lnTo>
                      <a:lnTo>
                        <a:pt x="80681" y="1600835"/>
                      </a:lnTo>
                      <a:lnTo>
                        <a:pt x="75917" y="1599883"/>
                      </a:lnTo>
                      <a:lnTo>
                        <a:pt x="71470" y="1598930"/>
                      </a:lnTo>
                      <a:lnTo>
                        <a:pt x="67023" y="1597660"/>
                      </a:lnTo>
                      <a:lnTo>
                        <a:pt x="62258" y="1596072"/>
                      </a:lnTo>
                      <a:lnTo>
                        <a:pt x="58129" y="1594484"/>
                      </a:lnTo>
                      <a:lnTo>
                        <a:pt x="53999" y="1592261"/>
                      </a:lnTo>
                      <a:lnTo>
                        <a:pt x="49870" y="1590356"/>
                      </a:lnTo>
                      <a:lnTo>
                        <a:pt x="45740" y="1587815"/>
                      </a:lnTo>
                      <a:lnTo>
                        <a:pt x="41929" y="1585592"/>
                      </a:lnTo>
                      <a:lnTo>
                        <a:pt x="38117" y="1583052"/>
                      </a:lnTo>
                      <a:lnTo>
                        <a:pt x="34623" y="1580194"/>
                      </a:lnTo>
                      <a:lnTo>
                        <a:pt x="31446" y="1577336"/>
                      </a:lnTo>
                      <a:lnTo>
                        <a:pt x="27635" y="1573843"/>
                      </a:lnTo>
                      <a:lnTo>
                        <a:pt x="24776" y="1570667"/>
                      </a:lnTo>
                      <a:lnTo>
                        <a:pt x="21917" y="1567174"/>
                      </a:lnTo>
                      <a:lnTo>
                        <a:pt x="19058" y="1563681"/>
                      </a:lnTo>
                      <a:lnTo>
                        <a:pt x="16517" y="1559870"/>
                      </a:lnTo>
                      <a:lnTo>
                        <a:pt x="13976" y="1556059"/>
                      </a:lnTo>
                      <a:lnTo>
                        <a:pt x="11435" y="1551931"/>
                      </a:lnTo>
                      <a:lnTo>
                        <a:pt x="9211" y="1548120"/>
                      </a:lnTo>
                      <a:lnTo>
                        <a:pt x="7306" y="1543992"/>
                      </a:lnTo>
                      <a:lnTo>
                        <a:pt x="5717" y="1539228"/>
                      </a:lnTo>
                      <a:lnTo>
                        <a:pt x="4447" y="1535100"/>
                      </a:lnTo>
                      <a:lnTo>
                        <a:pt x="3176" y="1530654"/>
                      </a:lnTo>
                      <a:lnTo>
                        <a:pt x="1906" y="1525891"/>
                      </a:lnTo>
                      <a:lnTo>
                        <a:pt x="1270" y="1521127"/>
                      </a:lnTo>
                      <a:lnTo>
                        <a:pt x="635" y="1516364"/>
                      </a:lnTo>
                      <a:lnTo>
                        <a:pt x="317" y="1511600"/>
                      </a:lnTo>
                      <a:lnTo>
                        <a:pt x="0" y="1506837"/>
                      </a:lnTo>
                      <a:lnTo>
                        <a:pt x="0" y="94951"/>
                      </a:lnTo>
                      <a:lnTo>
                        <a:pt x="317" y="90188"/>
                      </a:lnTo>
                      <a:lnTo>
                        <a:pt x="635" y="85424"/>
                      </a:lnTo>
                      <a:lnTo>
                        <a:pt x="1270" y="80661"/>
                      </a:lnTo>
                      <a:lnTo>
                        <a:pt x="1906" y="75580"/>
                      </a:lnTo>
                      <a:lnTo>
                        <a:pt x="3176" y="71134"/>
                      </a:lnTo>
                      <a:lnTo>
                        <a:pt x="4447" y="66688"/>
                      </a:lnTo>
                      <a:lnTo>
                        <a:pt x="5717" y="62560"/>
                      </a:lnTo>
                      <a:lnTo>
                        <a:pt x="7306" y="57796"/>
                      </a:lnTo>
                      <a:lnTo>
                        <a:pt x="9211" y="53668"/>
                      </a:lnTo>
                      <a:lnTo>
                        <a:pt x="11435" y="49857"/>
                      </a:lnTo>
                      <a:lnTo>
                        <a:pt x="13976" y="45729"/>
                      </a:lnTo>
                      <a:lnTo>
                        <a:pt x="16517" y="41601"/>
                      </a:lnTo>
                      <a:lnTo>
                        <a:pt x="19058" y="38107"/>
                      </a:lnTo>
                      <a:lnTo>
                        <a:pt x="21917" y="34614"/>
                      </a:lnTo>
                      <a:lnTo>
                        <a:pt x="24776" y="31121"/>
                      </a:lnTo>
                      <a:lnTo>
                        <a:pt x="27635" y="27945"/>
                      </a:lnTo>
                      <a:lnTo>
                        <a:pt x="31446" y="24452"/>
                      </a:lnTo>
                      <a:lnTo>
                        <a:pt x="34623" y="21594"/>
                      </a:lnTo>
                      <a:lnTo>
                        <a:pt x="38117" y="18736"/>
                      </a:lnTo>
                      <a:lnTo>
                        <a:pt x="41929" y="16195"/>
                      </a:lnTo>
                      <a:lnTo>
                        <a:pt x="45740" y="13655"/>
                      </a:lnTo>
                      <a:lnTo>
                        <a:pt x="49870" y="11432"/>
                      </a:lnTo>
                      <a:lnTo>
                        <a:pt x="53999" y="9527"/>
                      </a:lnTo>
                      <a:lnTo>
                        <a:pt x="58129" y="7304"/>
                      </a:lnTo>
                      <a:lnTo>
                        <a:pt x="62258" y="5716"/>
                      </a:lnTo>
                      <a:lnTo>
                        <a:pt x="67023" y="4128"/>
                      </a:lnTo>
                      <a:lnTo>
                        <a:pt x="71470" y="2858"/>
                      </a:lnTo>
                      <a:lnTo>
                        <a:pt x="75917" y="1905"/>
                      </a:lnTo>
                      <a:lnTo>
                        <a:pt x="80681" y="952"/>
                      </a:lnTo>
                      <a:lnTo>
                        <a:pt x="85446" y="317"/>
                      </a:lnTo>
                      <a:lnTo>
                        <a:pt x="9021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15" name="矩形 14"/>
              <p:cNvSpPr/>
              <p:nvPr/>
            </p:nvSpPr>
            <p:spPr>
              <a:xfrm>
                <a:off x="9183966" y="2182590"/>
                <a:ext cx="2530462" cy="8872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文本点击此处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更换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</a:t>
                </a:r>
                <a:endPara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9183966" y="4030202"/>
                <a:ext cx="2530462" cy="8872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文本点击此处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更换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</a:t>
                </a:r>
                <a:endPara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515810" y="2182590"/>
                <a:ext cx="2530462" cy="8872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文本点击此处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更换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</a:t>
                </a:r>
                <a:endPara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515810" y="4030201"/>
                <a:ext cx="2530462" cy="8872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文本点击此处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更换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</a:t>
                </a:r>
                <a:endPara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4345" y="546995"/>
              <a:ext cx="2652764" cy="3229276"/>
            </a:xfrm>
            <a:prstGeom prst="rect">
              <a:avLst/>
            </a:prstGeom>
          </p:spPr>
        </p:pic>
        <p:sp>
          <p:nvSpPr>
            <p:cNvPr id="36" name="MH_Other_10"/>
            <p:cNvSpPr>
              <a:spLocks noEditPoints="1"/>
            </p:cNvSpPr>
            <p:nvPr>
              <p:custDataLst>
                <p:tags r:id="rId1"/>
              </p:custDataLst>
            </p:nvPr>
          </p:nvSpPr>
          <p:spPr bwMode="auto">
            <a:xfrm>
              <a:off x="5468921" y="3304658"/>
              <a:ext cx="1220147" cy="768917"/>
            </a:xfrm>
            <a:custGeom>
              <a:avLst/>
              <a:gdLst>
                <a:gd name="T0" fmla="*/ 2147483646 w 3545"/>
                <a:gd name="T1" fmla="*/ 2147483646 h 2230"/>
                <a:gd name="T2" fmla="*/ 2147483646 w 3545"/>
                <a:gd name="T3" fmla="*/ 2147483646 h 2230"/>
                <a:gd name="T4" fmla="*/ 2147483646 w 3545"/>
                <a:gd name="T5" fmla="*/ 2147483646 h 2230"/>
                <a:gd name="T6" fmla="*/ 2147483646 w 3545"/>
                <a:gd name="T7" fmla="*/ 2147483646 h 2230"/>
                <a:gd name="T8" fmla="*/ 2147483646 w 3545"/>
                <a:gd name="T9" fmla="*/ 2147483646 h 2230"/>
                <a:gd name="T10" fmla="*/ 2147483646 w 3545"/>
                <a:gd name="T11" fmla="*/ 2147483646 h 2230"/>
                <a:gd name="T12" fmla="*/ 2147483646 w 3545"/>
                <a:gd name="T13" fmla="*/ 2147483646 h 2230"/>
                <a:gd name="T14" fmla="*/ 2147483646 w 3545"/>
                <a:gd name="T15" fmla="*/ 2147483646 h 2230"/>
                <a:gd name="T16" fmla="*/ 2147483646 w 3545"/>
                <a:gd name="T17" fmla="*/ 2147483646 h 2230"/>
                <a:gd name="T18" fmla="*/ 2147483646 w 3545"/>
                <a:gd name="T19" fmla="*/ 2147483646 h 2230"/>
                <a:gd name="T20" fmla="*/ 2147483646 w 3545"/>
                <a:gd name="T21" fmla="*/ 2147483646 h 2230"/>
                <a:gd name="T22" fmla="*/ 2147483646 w 3545"/>
                <a:gd name="T23" fmla="*/ 2147483646 h 2230"/>
                <a:gd name="T24" fmla="*/ 2147483646 w 3545"/>
                <a:gd name="T25" fmla="*/ 2147483646 h 2230"/>
                <a:gd name="T26" fmla="*/ 2147483646 w 3545"/>
                <a:gd name="T27" fmla="*/ 2147483646 h 2230"/>
                <a:gd name="T28" fmla="*/ 2147483646 w 3545"/>
                <a:gd name="T29" fmla="*/ 2147483646 h 2230"/>
                <a:gd name="T30" fmla="*/ 2147483646 w 3545"/>
                <a:gd name="T31" fmla="*/ 2147483646 h 2230"/>
                <a:gd name="T32" fmla="*/ 2147483646 w 3545"/>
                <a:gd name="T33" fmla="*/ 2147483646 h 2230"/>
                <a:gd name="T34" fmla="*/ 2147483646 w 3545"/>
                <a:gd name="T35" fmla="*/ 2147483646 h 2230"/>
                <a:gd name="T36" fmla="*/ 2147483646 w 3545"/>
                <a:gd name="T37" fmla="*/ 2147483646 h 2230"/>
                <a:gd name="T38" fmla="*/ 2147483646 w 3545"/>
                <a:gd name="T39" fmla="*/ 2147483646 h 2230"/>
                <a:gd name="T40" fmla="*/ 2147483646 w 3545"/>
                <a:gd name="T41" fmla="*/ 2147483646 h 2230"/>
                <a:gd name="T42" fmla="*/ 2147483646 w 3545"/>
                <a:gd name="T43" fmla="*/ 2147483646 h 2230"/>
                <a:gd name="T44" fmla="*/ 2147483646 w 3545"/>
                <a:gd name="T45" fmla="*/ 2147483646 h 2230"/>
                <a:gd name="T46" fmla="*/ 2147483646 w 3545"/>
                <a:gd name="T47" fmla="*/ 2147483646 h 2230"/>
                <a:gd name="T48" fmla="*/ 2147483646 w 3545"/>
                <a:gd name="T49" fmla="*/ 2147483646 h 2230"/>
                <a:gd name="T50" fmla="*/ 2147483646 w 3545"/>
                <a:gd name="T51" fmla="*/ 2147483646 h 2230"/>
                <a:gd name="T52" fmla="*/ 2147483646 w 3545"/>
                <a:gd name="T53" fmla="*/ 2147483646 h 2230"/>
                <a:gd name="T54" fmla="*/ 2147483646 w 3545"/>
                <a:gd name="T55" fmla="*/ 2147483646 h 2230"/>
                <a:gd name="T56" fmla="*/ 2147483646 w 3545"/>
                <a:gd name="T57" fmla="*/ 2147483646 h 2230"/>
                <a:gd name="T58" fmla="*/ 2147483646 w 3545"/>
                <a:gd name="T59" fmla="*/ 2147483646 h 2230"/>
                <a:gd name="T60" fmla="*/ 2147483646 w 3545"/>
                <a:gd name="T61" fmla="*/ 2147483646 h 2230"/>
                <a:gd name="T62" fmla="*/ 2147483646 w 3545"/>
                <a:gd name="T63" fmla="*/ 2147483646 h 2230"/>
                <a:gd name="T64" fmla="*/ 2147483646 w 3545"/>
                <a:gd name="T65" fmla="*/ 2147483646 h 2230"/>
                <a:gd name="T66" fmla="*/ 2147483646 w 3545"/>
                <a:gd name="T67" fmla="*/ 2147483646 h 2230"/>
                <a:gd name="T68" fmla="*/ 2147483646 w 3545"/>
                <a:gd name="T69" fmla="*/ 2147483646 h 2230"/>
                <a:gd name="T70" fmla="*/ 2147483646 w 3545"/>
                <a:gd name="T71" fmla="*/ 2147483646 h 2230"/>
                <a:gd name="T72" fmla="*/ 2147483646 w 3545"/>
                <a:gd name="T73" fmla="*/ 2147483646 h 2230"/>
                <a:gd name="T74" fmla="*/ 2147483646 w 3545"/>
                <a:gd name="T75" fmla="*/ 2147483646 h 2230"/>
                <a:gd name="T76" fmla="*/ 2147483646 w 3545"/>
                <a:gd name="T77" fmla="*/ 2147483646 h 2230"/>
                <a:gd name="T78" fmla="*/ 2147483646 w 3545"/>
                <a:gd name="T79" fmla="*/ 2147483646 h 2230"/>
                <a:gd name="T80" fmla="*/ 2147483646 w 3545"/>
                <a:gd name="T81" fmla="*/ 2147483646 h 2230"/>
                <a:gd name="T82" fmla="*/ 2147483646 w 3545"/>
                <a:gd name="T83" fmla="*/ 2147483646 h 2230"/>
                <a:gd name="T84" fmla="*/ 2147483646 w 3545"/>
                <a:gd name="T85" fmla="*/ 2147483646 h 2230"/>
                <a:gd name="T86" fmla="*/ 2147483646 w 3545"/>
                <a:gd name="T87" fmla="*/ 2147483646 h 2230"/>
                <a:gd name="T88" fmla="*/ 2147483646 w 3545"/>
                <a:gd name="T89" fmla="*/ 2147483646 h 2230"/>
                <a:gd name="T90" fmla="*/ 2147483646 w 3545"/>
                <a:gd name="T91" fmla="*/ 2147483646 h 2230"/>
                <a:gd name="T92" fmla="*/ 2147483646 w 3545"/>
                <a:gd name="T93" fmla="*/ 2147483646 h 2230"/>
                <a:gd name="T94" fmla="*/ 2147483646 w 3545"/>
                <a:gd name="T95" fmla="*/ 2147483646 h 2230"/>
                <a:gd name="T96" fmla="*/ 2147483646 w 3545"/>
                <a:gd name="T97" fmla="*/ 2147483646 h 2230"/>
                <a:gd name="T98" fmla="*/ 2147483646 w 3545"/>
                <a:gd name="T99" fmla="*/ 2147483646 h 2230"/>
                <a:gd name="T100" fmla="*/ 2147483646 w 3545"/>
                <a:gd name="T101" fmla="*/ 2147483646 h 2230"/>
                <a:gd name="T102" fmla="*/ 2147483646 w 3545"/>
                <a:gd name="T103" fmla="*/ 2147483646 h 2230"/>
                <a:gd name="T104" fmla="*/ 2147483646 w 3545"/>
                <a:gd name="T105" fmla="*/ 2147483646 h 2230"/>
                <a:gd name="T106" fmla="*/ 2147483646 w 3545"/>
                <a:gd name="T107" fmla="*/ 2147483646 h 2230"/>
                <a:gd name="T108" fmla="*/ 2147483646 w 3545"/>
                <a:gd name="T109" fmla="*/ 2147483646 h 2230"/>
                <a:gd name="T110" fmla="*/ 2147483646 w 3545"/>
                <a:gd name="T111" fmla="*/ 2147483646 h 2230"/>
                <a:gd name="T112" fmla="*/ 2147483646 w 3545"/>
                <a:gd name="T113" fmla="*/ 2147483646 h 223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545" h="2230">
                  <a:moveTo>
                    <a:pt x="2903" y="1449"/>
                  </a:moveTo>
                  <a:lnTo>
                    <a:pt x="2964" y="1453"/>
                  </a:lnTo>
                  <a:lnTo>
                    <a:pt x="3023" y="1459"/>
                  </a:lnTo>
                  <a:lnTo>
                    <a:pt x="3079" y="1470"/>
                  </a:lnTo>
                  <a:lnTo>
                    <a:pt x="3132" y="1485"/>
                  </a:lnTo>
                  <a:lnTo>
                    <a:pt x="3183" y="1505"/>
                  </a:lnTo>
                  <a:lnTo>
                    <a:pt x="3230" y="1528"/>
                  </a:lnTo>
                  <a:lnTo>
                    <a:pt x="3274" y="1557"/>
                  </a:lnTo>
                  <a:lnTo>
                    <a:pt x="3317" y="1589"/>
                  </a:lnTo>
                  <a:lnTo>
                    <a:pt x="3354" y="1626"/>
                  </a:lnTo>
                  <a:lnTo>
                    <a:pt x="3389" y="1667"/>
                  </a:lnTo>
                  <a:lnTo>
                    <a:pt x="3421" y="1713"/>
                  </a:lnTo>
                  <a:lnTo>
                    <a:pt x="3449" y="1762"/>
                  </a:lnTo>
                  <a:lnTo>
                    <a:pt x="3474" y="1816"/>
                  </a:lnTo>
                  <a:lnTo>
                    <a:pt x="3495" y="1875"/>
                  </a:lnTo>
                  <a:lnTo>
                    <a:pt x="3513" y="1938"/>
                  </a:lnTo>
                  <a:lnTo>
                    <a:pt x="3526" y="2004"/>
                  </a:lnTo>
                  <a:lnTo>
                    <a:pt x="3536" y="2075"/>
                  </a:lnTo>
                  <a:lnTo>
                    <a:pt x="3542" y="2151"/>
                  </a:lnTo>
                  <a:lnTo>
                    <a:pt x="3545" y="2230"/>
                  </a:lnTo>
                  <a:lnTo>
                    <a:pt x="2261" y="2230"/>
                  </a:lnTo>
                  <a:lnTo>
                    <a:pt x="2262" y="2151"/>
                  </a:lnTo>
                  <a:lnTo>
                    <a:pt x="2269" y="2075"/>
                  </a:lnTo>
                  <a:lnTo>
                    <a:pt x="2278" y="2004"/>
                  </a:lnTo>
                  <a:lnTo>
                    <a:pt x="2292" y="1938"/>
                  </a:lnTo>
                  <a:lnTo>
                    <a:pt x="2310" y="1875"/>
                  </a:lnTo>
                  <a:lnTo>
                    <a:pt x="2331" y="1816"/>
                  </a:lnTo>
                  <a:lnTo>
                    <a:pt x="2355" y="1762"/>
                  </a:lnTo>
                  <a:lnTo>
                    <a:pt x="2383" y="1713"/>
                  </a:lnTo>
                  <a:lnTo>
                    <a:pt x="2416" y="1667"/>
                  </a:lnTo>
                  <a:lnTo>
                    <a:pt x="2450" y="1626"/>
                  </a:lnTo>
                  <a:lnTo>
                    <a:pt x="2489" y="1589"/>
                  </a:lnTo>
                  <a:lnTo>
                    <a:pt x="2530" y="1557"/>
                  </a:lnTo>
                  <a:lnTo>
                    <a:pt x="2574" y="1528"/>
                  </a:lnTo>
                  <a:lnTo>
                    <a:pt x="2622" y="1505"/>
                  </a:lnTo>
                  <a:lnTo>
                    <a:pt x="2673" y="1485"/>
                  </a:lnTo>
                  <a:lnTo>
                    <a:pt x="2726" y="1470"/>
                  </a:lnTo>
                  <a:lnTo>
                    <a:pt x="2782" y="1459"/>
                  </a:lnTo>
                  <a:lnTo>
                    <a:pt x="2841" y="1453"/>
                  </a:lnTo>
                  <a:lnTo>
                    <a:pt x="2903" y="1449"/>
                  </a:lnTo>
                  <a:close/>
                  <a:moveTo>
                    <a:pt x="642" y="1449"/>
                  </a:moveTo>
                  <a:lnTo>
                    <a:pt x="703" y="1453"/>
                  </a:lnTo>
                  <a:lnTo>
                    <a:pt x="763" y="1459"/>
                  </a:lnTo>
                  <a:lnTo>
                    <a:pt x="819" y="1470"/>
                  </a:lnTo>
                  <a:lnTo>
                    <a:pt x="872" y="1485"/>
                  </a:lnTo>
                  <a:lnTo>
                    <a:pt x="923" y="1505"/>
                  </a:lnTo>
                  <a:lnTo>
                    <a:pt x="970" y="1528"/>
                  </a:lnTo>
                  <a:lnTo>
                    <a:pt x="1014" y="1557"/>
                  </a:lnTo>
                  <a:lnTo>
                    <a:pt x="1055" y="1589"/>
                  </a:lnTo>
                  <a:lnTo>
                    <a:pt x="1094" y="1626"/>
                  </a:lnTo>
                  <a:lnTo>
                    <a:pt x="1129" y="1667"/>
                  </a:lnTo>
                  <a:lnTo>
                    <a:pt x="1161" y="1713"/>
                  </a:lnTo>
                  <a:lnTo>
                    <a:pt x="1189" y="1762"/>
                  </a:lnTo>
                  <a:lnTo>
                    <a:pt x="1214" y="1816"/>
                  </a:lnTo>
                  <a:lnTo>
                    <a:pt x="1235" y="1875"/>
                  </a:lnTo>
                  <a:lnTo>
                    <a:pt x="1252" y="1938"/>
                  </a:lnTo>
                  <a:lnTo>
                    <a:pt x="1266" y="2004"/>
                  </a:lnTo>
                  <a:lnTo>
                    <a:pt x="1276" y="2075"/>
                  </a:lnTo>
                  <a:lnTo>
                    <a:pt x="1282" y="2151"/>
                  </a:lnTo>
                  <a:lnTo>
                    <a:pt x="1285" y="2230"/>
                  </a:lnTo>
                  <a:lnTo>
                    <a:pt x="0" y="2230"/>
                  </a:lnTo>
                  <a:lnTo>
                    <a:pt x="2" y="2151"/>
                  </a:lnTo>
                  <a:lnTo>
                    <a:pt x="8" y="2075"/>
                  </a:lnTo>
                  <a:lnTo>
                    <a:pt x="18" y="2004"/>
                  </a:lnTo>
                  <a:lnTo>
                    <a:pt x="31" y="1938"/>
                  </a:lnTo>
                  <a:lnTo>
                    <a:pt x="49" y="1875"/>
                  </a:lnTo>
                  <a:lnTo>
                    <a:pt x="70" y="1816"/>
                  </a:lnTo>
                  <a:lnTo>
                    <a:pt x="95" y="1762"/>
                  </a:lnTo>
                  <a:lnTo>
                    <a:pt x="123" y="1713"/>
                  </a:lnTo>
                  <a:lnTo>
                    <a:pt x="154" y="1667"/>
                  </a:lnTo>
                  <a:lnTo>
                    <a:pt x="190" y="1626"/>
                  </a:lnTo>
                  <a:lnTo>
                    <a:pt x="228" y="1589"/>
                  </a:lnTo>
                  <a:lnTo>
                    <a:pt x="270" y="1557"/>
                  </a:lnTo>
                  <a:lnTo>
                    <a:pt x="314" y="1528"/>
                  </a:lnTo>
                  <a:lnTo>
                    <a:pt x="362" y="1505"/>
                  </a:lnTo>
                  <a:lnTo>
                    <a:pt x="413" y="1485"/>
                  </a:lnTo>
                  <a:lnTo>
                    <a:pt x="466" y="1470"/>
                  </a:lnTo>
                  <a:lnTo>
                    <a:pt x="522" y="1459"/>
                  </a:lnTo>
                  <a:lnTo>
                    <a:pt x="580" y="1453"/>
                  </a:lnTo>
                  <a:lnTo>
                    <a:pt x="642" y="1449"/>
                  </a:lnTo>
                  <a:close/>
                  <a:moveTo>
                    <a:pt x="1778" y="1072"/>
                  </a:moveTo>
                  <a:lnTo>
                    <a:pt x="1829" y="1073"/>
                  </a:lnTo>
                  <a:lnTo>
                    <a:pt x="1882" y="1077"/>
                  </a:lnTo>
                  <a:lnTo>
                    <a:pt x="1937" y="1084"/>
                  </a:lnTo>
                  <a:lnTo>
                    <a:pt x="1995" y="1092"/>
                  </a:lnTo>
                  <a:lnTo>
                    <a:pt x="2054" y="1104"/>
                  </a:lnTo>
                  <a:lnTo>
                    <a:pt x="2113" y="1118"/>
                  </a:lnTo>
                  <a:lnTo>
                    <a:pt x="2174" y="1136"/>
                  </a:lnTo>
                  <a:lnTo>
                    <a:pt x="2232" y="1155"/>
                  </a:lnTo>
                  <a:lnTo>
                    <a:pt x="2289" y="1177"/>
                  </a:lnTo>
                  <a:lnTo>
                    <a:pt x="2345" y="1200"/>
                  </a:lnTo>
                  <a:lnTo>
                    <a:pt x="2398" y="1226"/>
                  </a:lnTo>
                  <a:lnTo>
                    <a:pt x="2448" y="1256"/>
                  </a:lnTo>
                  <a:lnTo>
                    <a:pt x="2493" y="1287"/>
                  </a:lnTo>
                  <a:lnTo>
                    <a:pt x="2534" y="1320"/>
                  </a:lnTo>
                  <a:lnTo>
                    <a:pt x="2569" y="1355"/>
                  </a:lnTo>
                  <a:lnTo>
                    <a:pt x="2512" y="1383"/>
                  </a:lnTo>
                  <a:lnTo>
                    <a:pt x="2458" y="1415"/>
                  </a:lnTo>
                  <a:lnTo>
                    <a:pt x="2407" y="1452"/>
                  </a:lnTo>
                  <a:lnTo>
                    <a:pt x="2361" y="1494"/>
                  </a:lnTo>
                  <a:lnTo>
                    <a:pt x="2316" y="1539"/>
                  </a:lnTo>
                  <a:lnTo>
                    <a:pt x="2277" y="1590"/>
                  </a:lnTo>
                  <a:lnTo>
                    <a:pt x="2242" y="1645"/>
                  </a:lnTo>
                  <a:lnTo>
                    <a:pt x="2209" y="1704"/>
                  </a:lnTo>
                  <a:lnTo>
                    <a:pt x="2182" y="1768"/>
                  </a:lnTo>
                  <a:lnTo>
                    <a:pt x="2158" y="1835"/>
                  </a:lnTo>
                  <a:lnTo>
                    <a:pt x="2139" y="1906"/>
                  </a:lnTo>
                  <a:lnTo>
                    <a:pt x="2123" y="1981"/>
                  </a:lnTo>
                  <a:lnTo>
                    <a:pt x="2112" y="2060"/>
                  </a:lnTo>
                  <a:lnTo>
                    <a:pt x="2106" y="2143"/>
                  </a:lnTo>
                  <a:lnTo>
                    <a:pt x="2103" y="2230"/>
                  </a:lnTo>
                  <a:lnTo>
                    <a:pt x="1453" y="2230"/>
                  </a:lnTo>
                  <a:lnTo>
                    <a:pt x="1451" y="2143"/>
                  </a:lnTo>
                  <a:lnTo>
                    <a:pt x="1443" y="2060"/>
                  </a:lnTo>
                  <a:lnTo>
                    <a:pt x="1433" y="1981"/>
                  </a:lnTo>
                  <a:lnTo>
                    <a:pt x="1417" y="1906"/>
                  </a:lnTo>
                  <a:lnTo>
                    <a:pt x="1398" y="1835"/>
                  </a:lnTo>
                  <a:lnTo>
                    <a:pt x="1374" y="1768"/>
                  </a:lnTo>
                  <a:lnTo>
                    <a:pt x="1346" y="1704"/>
                  </a:lnTo>
                  <a:lnTo>
                    <a:pt x="1315" y="1645"/>
                  </a:lnTo>
                  <a:lnTo>
                    <a:pt x="1279" y="1590"/>
                  </a:lnTo>
                  <a:lnTo>
                    <a:pt x="1239" y="1539"/>
                  </a:lnTo>
                  <a:lnTo>
                    <a:pt x="1196" y="1494"/>
                  </a:lnTo>
                  <a:lnTo>
                    <a:pt x="1149" y="1452"/>
                  </a:lnTo>
                  <a:lnTo>
                    <a:pt x="1099" y="1415"/>
                  </a:lnTo>
                  <a:lnTo>
                    <a:pt x="1045" y="1383"/>
                  </a:lnTo>
                  <a:lnTo>
                    <a:pt x="986" y="1355"/>
                  </a:lnTo>
                  <a:lnTo>
                    <a:pt x="1022" y="1320"/>
                  </a:lnTo>
                  <a:lnTo>
                    <a:pt x="1062" y="1287"/>
                  </a:lnTo>
                  <a:lnTo>
                    <a:pt x="1107" y="1256"/>
                  </a:lnTo>
                  <a:lnTo>
                    <a:pt x="1155" y="1226"/>
                  </a:lnTo>
                  <a:lnTo>
                    <a:pt x="1207" y="1200"/>
                  </a:lnTo>
                  <a:lnTo>
                    <a:pt x="1262" y="1177"/>
                  </a:lnTo>
                  <a:lnTo>
                    <a:pt x="1318" y="1155"/>
                  </a:lnTo>
                  <a:lnTo>
                    <a:pt x="1376" y="1136"/>
                  </a:lnTo>
                  <a:lnTo>
                    <a:pt x="1436" y="1118"/>
                  </a:lnTo>
                  <a:lnTo>
                    <a:pt x="1495" y="1104"/>
                  </a:lnTo>
                  <a:lnTo>
                    <a:pt x="1555" y="1092"/>
                  </a:lnTo>
                  <a:lnTo>
                    <a:pt x="1613" y="1084"/>
                  </a:lnTo>
                  <a:lnTo>
                    <a:pt x="1670" y="1077"/>
                  </a:lnTo>
                  <a:lnTo>
                    <a:pt x="1725" y="1073"/>
                  </a:lnTo>
                  <a:lnTo>
                    <a:pt x="1778" y="1072"/>
                  </a:lnTo>
                  <a:close/>
                  <a:moveTo>
                    <a:pt x="2877" y="728"/>
                  </a:moveTo>
                  <a:lnTo>
                    <a:pt x="2922" y="732"/>
                  </a:lnTo>
                  <a:lnTo>
                    <a:pt x="2967" y="741"/>
                  </a:lnTo>
                  <a:lnTo>
                    <a:pt x="3008" y="758"/>
                  </a:lnTo>
                  <a:lnTo>
                    <a:pt x="3047" y="779"/>
                  </a:lnTo>
                  <a:lnTo>
                    <a:pt x="3081" y="805"/>
                  </a:lnTo>
                  <a:lnTo>
                    <a:pt x="3111" y="836"/>
                  </a:lnTo>
                  <a:lnTo>
                    <a:pt x="3137" y="870"/>
                  </a:lnTo>
                  <a:lnTo>
                    <a:pt x="3159" y="909"/>
                  </a:lnTo>
                  <a:lnTo>
                    <a:pt x="3175" y="950"/>
                  </a:lnTo>
                  <a:lnTo>
                    <a:pt x="3185" y="995"/>
                  </a:lnTo>
                  <a:lnTo>
                    <a:pt x="3188" y="1040"/>
                  </a:lnTo>
                  <a:lnTo>
                    <a:pt x="3185" y="1087"/>
                  </a:lnTo>
                  <a:lnTo>
                    <a:pt x="3175" y="1130"/>
                  </a:lnTo>
                  <a:lnTo>
                    <a:pt x="3159" y="1172"/>
                  </a:lnTo>
                  <a:lnTo>
                    <a:pt x="3137" y="1210"/>
                  </a:lnTo>
                  <a:lnTo>
                    <a:pt x="3111" y="1245"/>
                  </a:lnTo>
                  <a:lnTo>
                    <a:pt x="3081" y="1276"/>
                  </a:lnTo>
                  <a:lnTo>
                    <a:pt x="3047" y="1302"/>
                  </a:lnTo>
                  <a:lnTo>
                    <a:pt x="3008" y="1324"/>
                  </a:lnTo>
                  <a:lnTo>
                    <a:pt x="2967" y="1339"/>
                  </a:lnTo>
                  <a:lnTo>
                    <a:pt x="2922" y="1349"/>
                  </a:lnTo>
                  <a:lnTo>
                    <a:pt x="2877" y="1352"/>
                  </a:lnTo>
                  <a:lnTo>
                    <a:pt x="2830" y="1349"/>
                  </a:lnTo>
                  <a:lnTo>
                    <a:pt x="2786" y="1339"/>
                  </a:lnTo>
                  <a:lnTo>
                    <a:pt x="2745" y="1324"/>
                  </a:lnTo>
                  <a:lnTo>
                    <a:pt x="2707" y="1302"/>
                  </a:lnTo>
                  <a:lnTo>
                    <a:pt x="2673" y="1276"/>
                  </a:lnTo>
                  <a:lnTo>
                    <a:pt x="2641" y="1245"/>
                  </a:lnTo>
                  <a:lnTo>
                    <a:pt x="2615" y="1210"/>
                  </a:lnTo>
                  <a:lnTo>
                    <a:pt x="2594" y="1172"/>
                  </a:lnTo>
                  <a:lnTo>
                    <a:pt x="2579" y="1130"/>
                  </a:lnTo>
                  <a:lnTo>
                    <a:pt x="2569" y="1087"/>
                  </a:lnTo>
                  <a:lnTo>
                    <a:pt x="2566" y="1040"/>
                  </a:lnTo>
                  <a:lnTo>
                    <a:pt x="2569" y="995"/>
                  </a:lnTo>
                  <a:lnTo>
                    <a:pt x="2579" y="950"/>
                  </a:lnTo>
                  <a:lnTo>
                    <a:pt x="2594" y="909"/>
                  </a:lnTo>
                  <a:lnTo>
                    <a:pt x="2615" y="870"/>
                  </a:lnTo>
                  <a:lnTo>
                    <a:pt x="2641" y="836"/>
                  </a:lnTo>
                  <a:lnTo>
                    <a:pt x="2673" y="805"/>
                  </a:lnTo>
                  <a:lnTo>
                    <a:pt x="2707" y="779"/>
                  </a:lnTo>
                  <a:lnTo>
                    <a:pt x="2745" y="758"/>
                  </a:lnTo>
                  <a:lnTo>
                    <a:pt x="2786" y="741"/>
                  </a:lnTo>
                  <a:lnTo>
                    <a:pt x="2830" y="732"/>
                  </a:lnTo>
                  <a:lnTo>
                    <a:pt x="2877" y="728"/>
                  </a:lnTo>
                  <a:close/>
                  <a:moveTo>
                    <a:pt x="616" y="728"/>
                  </a:moveTo>
                  <a:lnTo>
                    <a:pt x="662" y="732"/>
                  </a:lnTo>
                  <a:lnTo>
                    <a:pt x="707" y="741"/>
                  </a:lnTo>
                  <a:lnTo>
                    <a:pt x="748" y="758"/>
                  </a:lnTo>
                  <a:lnTo>
                    <a:pt x="785" y="779"/>
                  </a:lnTo>
                  <a:lnTo>
                    <a:pt x="820" y="805"/>
                  </a:lnTo>
                  <a:lnTo>
                    <a:pt x="851" y="836"/>
                  </a:lnTo>
                  <a:lnTo>
                    <a:pt x="877" y="870"/>
                  </a:lnTo>
                  <a:lnTo>
                    <a:pt x="899" y="909"/>
                  </a:lnTo>
                  <a:lnTo>
                    <a:pt x="914" y="950"/>
                  </a:lnTo>
                  <a:lnTo>
                    <a:pt x="924" y="995"/>
                  </a:lnTo>
                  <a:lnTo>
                    <a:pt x="928" y="1040"/>
                  </a:lnTo>
                  <a:lnTo>
                    <a:pt x="924" y="1087"/>
                  </a:lnTo>
                  <a:lnTo>
                    <a:pt x="914" y="1130"/>
                  </a:lnTo>
                  <a:lnTo>
                    <a:pt x="899" y="1172"/>
                  </a:lnTo>
                  <a:lnTo>
                    <a:pt x="877" y="1210"/>
                  </a:lnTo>
                  <a:lnTo>
                    <a:pt x="851" y="1245"/>
                  </a:lnTo>
                  <a:lnTo>
                    <a:pt x="820" y="1276"/>
                  </a:lnTo>
                  <a:lnTo>
                    <a:pt x="785" y="1302"/>
                  </a:lnTo>
                  <a:lnTo>
                    <a:pt x="748" y="1324"/>
                  </a:lnTo>
                  <a:lnTo>
                    <a:pt x="707" y="1339"/>
                  </a:lnTo>
                  <a:lnTo>
                    <a:pt x="662" y="1349"/>
                  </a:lnTo>
                  <a:lnTo>
                    <a:pt x="616" y="1352"/>
                  </a:lnTo>
                  <a:lnTo>
                    <a:pt x="570" y="1349"/>
                  </a:lnTo>
                  <a:lnTo>
                    <a:pt x="526" y="1339"/>
                  </a:lnTo>
                  <a:lnTo>
                    <a:pt x="485" y="1324"/>
                  </a:lnTo>
                  <a:lnTo>
                    <a:pt x="447" y="1302"/>
                  </a:lnTo>
                  <a:lnTo>
                    <a:pt x="412" y="1276"/>
                  </a:lnTo>
                  <a:lnTo>
                    <a:pt x="381" y="1245"/>
                  </a:lnTo>
                  <a:lnTo>
                    <a:pt x="355" y="1210"/>
                  </a:lnTo>
                  <a:lnTo>
                    <a:pt x="334" y="1172"/>
                  </a:lnTo>
                  <a:lnTo>
                    <a:pt x="319" y="1130"/>
                  </a:lnTo>
                  <a:lnTo>
                    <a:pt x="308" y="1087"/>
                  </a:lnTo>
                  <a:lnTo>
                    <a:pt x="305" y="1040"/>
                  </a:lnTo>
                  <a:lnTo>
                    <a:pt x="308" y="995"/>
                  </a:lnTo>
                  <a:lnTo>
                    <a:pt x="319" y="950"/>
                  </a:lnTo>
                  <a:lnTo>
                    <a:pt x="334" y="909"/>
                  </a:lnTo>
                  <a:lnTo>
                    <a:pt x="355" y="870"/>
                  </a:lnTo>
                  <a:lnTo>
                    <a:pt x="381" y="836"/>
                  </a:lnTo>
                  <a:lnTo>
                    <a:pt x="412" y="805"/>
                  </a:lnTo>
                  <a:lnTo>
                    <a:pt x="447" y="779"/>
                  </a:lnTo>
                  <a:lnTo>
                    <a:pt x="485" y="758"/>
                  </a:lnTo>
                  <a:lnTo>
                    <a:pt x="526" y="741"/>
                  </a:lnTo>
                  <a:lnTo>
                    <a:pt x="570" y="732"/>
                  </a:lnTo>
                  <a:lnTo>
                    <a:pt x="616" y="728"/>
                  </a:lnTo>
                  <a:close/>
                  <a:moveTo>
                    <a:pt x="1790" y="0"/>
                  </a:moveTo>
                  <a:lnTo>
                    <a:pt x="1844" y="3"/>
                  </a:lnTo>
                  <a:lnTo>
                    <a:pt x="1896" y="12"/>
                  </a:lnTo>
                  <a:lnTo>
                    <a:pt x="1946" y="27"/>
                  </a:lnTo>
                  <a:lnTo>
                    <a:pt x="1992" y="46"/>
                  </a:lnTo>
                  <a:lnTo>
                    <a:pt x="2036" y="71"/>
                  </a:lnTo>
                  <a:lnTo>
                    <a:pt x="2077" y="101"/>
                  </a:lnTo>
                  <a:lnTo>
                    <a:pt x="2115" y="135"/>
                  </a:lnTo>
                  <a:lnTo>
                    <a:pt x="2149" y="172"/>
                  </a:lnTo>
                  <a:lnTo>
                    <a:pt x="2178" y="213"/>
                  </a:lnTo>
                  <a:lnTo>
                    <a:pt x="2203" y="258"/>
                  </a:lnTo>
                  <a:lnTo>
                    <a:pt x="2223" y="305"/>
                  </a:lnTo>
                  <a:lnTo>
                    <a:pt x="2237" y="355"/>
                  </a:lnTo>
                  <a:lnTo>
                    <a:pt x="2247" y="406"/>
                  </a:lnTo>
                  <a:lnTo>
                    <a:pt x="2250" y="460"/>
                  </a:lnTo>
                  <a:lnTo>
                    <a:pt x="2247" y="514"/>
                  </a:lnTo>
                  <a:lnTo>
                    <a:pt x="2237" y="565"/>
                  </a:lnTo>
                  <a:lnTo>
                    <a:pt x="2223" y="615"/>
                  </a:lnTo>
                  <a:lnTo>
                    <a:pt x="2203" y="662"/>
                  </a:lnTo>
                  <a:lnTo>
                    <a:pt x="2178" y="707"/>
                  </a:lnTo>
                  <a:lnTo>
                    <a:pt x="2149" y="748"/>
                  </a:lnTo>
                  <a:lnTo>
                    <a:pt x="2115" y="786"/>
                  </a:lnTo>
                  <a:lnTo>
                    <a:pt x="2077" y="819"/>
                  </a:lnTo>
                  <a:lnTo>
                    <a:pt x="2036" y="849"/>
                  </a:lnTo>
                  <a:lnTo>
                    <a:pt x="1992" y="874"/>
                  </a:lnTo>
                  <a:lnTo>
                    <a:pt x="1946" y="893"/>
                  </a:lnTo>
                  <a:lnTo>
                    <a:pt x="1896" y="908"/>
                  </a:lnTo>
                  <a:lnTo>
                    <a:pt x="1844" y="917"/>
                  </a:lnTo>
                  <a:lnTo>
                    <a:pt x="1790" y="920"/>
                  </a:lnTo>
                  <a:lnTo>
                    <a:pt x="1737" y="917"/>
                  </a:lnTo>
                  <a:lnTo>
                    <a:pt x="1685" y="908"/>
                  </a:lnTo>
                  <a:lnTo>
                    <a:pt x="1636" y="893"/>
                  </a:lnTo>
                  <a:lnTo>
                    <a:pt x="1589" y="874"/>
                  </a:lnTo>
                  <a:lnTo>
                    <a:pt x="1545" y="849"/>
                  </a:lnTo>
                  <a:lnTo>
                    <a:pt x="1504" y="819"/>
                  </a:lnTo>
                  <a:lnTo>
                    <a:pt x="1466" y="786"/>
                  </a:lnTo>
                  <a:lnTo>
                    <a:pt x="1433" y="748"/>
                  </a:lnTo>
                  <a:lnTo>
                    <a:pt x="1403" y="707"/>
                  </a:lnTo>
                  <a:lnTo>
                    <a:pt x="1378" y="662"/>
                  </a:lnTo>
                  <a:lnTo>
                    <a:pt x="1358" y="615"/>
                  </a:lnTo>
                  <a:lnTo>
                    <a:pt x="1344" y="565"/>
                  </a:lnTo>
                  <a:lnTo>
                    <a:pt x="1334" y="514"/>
                  </a:lnTo>
                  <a:lnTo>
                    <a:pt x="1331" y="460"/>
                  </a:lnTo>
                  <a:lnTo>
                    <a:pt x="1334" y="406"/>
                  </a:lnTo>
                  <a:lnTo>
                    <a:pt x="1344" y="355"/>
                  </a:lnTo>
                  <a:lnTo>
                    <a:pt x="1358" y="305"/>
                  </a:lnTo>
                  <a:lnTo>
                    <a:pt x="1378" y="258"/>
                  </a:lnTo>
                  <a:lnTo>
                    <a:pt x="1403" y="213"/>
                  </a:lnTo>
                  <a:lnTo>
                    <a:pt x="1433" y="172"/>
                  </a:lnTo>
                  <a:lnTo>
                    <a:pt x="1466" y="135"/>
                  </a:lnTo>
                  <a:lnTo>
                    <a:pt x="1504" y="101"/>
                  </a:lnTo>
                  <a:lnTo>
                    <a:pt x="1545" y="71"/>
                  </a:lnTo>
                  <a:lnTo>
                    <a:pt x="1589" y="46"/>
                  </a:lnTo>
                  <a:lnTo>
                    <a:pt x="1636" y="27"/>
                  </a:lnTo>
                  <a:lnTo>
                    <a:pt x="1685" y="12"/>
                  </a:lnTo>
                  <a:lnTo>
                    <a:pt x="1737" y="3"/>
                  </a:lnTo>
                  <a:lnTo>
                    <a:pt x="179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03070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2" name="062808d3-19bb-4b60-80f0-018e4af9ac5a"/>
          <p:cNvGrpSpPr>
            <a:grpSpLocks noChangeAspect="1"/>
          </p:cNvGrpSpPr>
          <p:nvPr/>
        </p:nvGrpSpPr>
        <p:grpSpPr>
          <a:xfrm>
            <a:off x="1555169" y="1763861"/>
            <a:ext cx="9085121" cy="3083642"/>
            <a:chOff x="686365" y="1773088"/>
            <a:chExt cx="10819270" cy="3672240"/>
          </a:xfrm>
        </p:grpSpPr>
        <p:sp>
          <p:nvSpPr>
            <p:cNvPr id="13" name="ïšḻïďê-Oval 29"/>
            <p:cNvSpPr/>
            <p:nvPr/>
          </p:nvSpPr>
          <p:spPr>
            <a:xfrm>
              <a:off x="972115" y="1773088"/>
              <a:ext cx="1733550" cy="173355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4" name="ïšḻïďê-Rectangle: Rounded Corners 30"/>
            <p:cNvSpPr/>
            <p:nvPr/>
          </p:nvSpPr>
          <p:spPr>
            <a:xfrm>
              <a:off x="686365" y="3049437"/>
              <a:ext cx="733425" cy="73342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1</a:t>
              </a:r>
            </a:p>
          </p:txBody>
        </p:sp>
        <p:grpSp>
          <p:nvGrpSpPr>
            <p:cNvPr id="15" name="Group 31"/>
            <p:cNvGrpSpPr/>
            <p:nvPr/>
          </p:nvGrpSpPr>
          <p:grpSpPr>
            <a:xfrm>
              <a:off x="734270" y="4157173"/>
              <a:ext cx="2020976" cy="1288155"/>
              <a:chOff x="5122025" y="525814"/>
              <a:chExt cx="2020976" cy="1288155"/>
            </a:xfrm>
          </p:grpSpPr>
          <p:sp>
            <p:nvSpPr>
              <p:cNvPr id="35" name="ïšḻïďê-TextBox 51"/>
              <p:cNvSpPr txBox="1"/>
              <p:nvPr/>
            </p:nvSpPr>
            <p:spPr>
              <a:xfrm>
                <a:off x="5122026" y="1187316"/>
                <a:ext cx="2020975" cy="626653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点击此处更换文本，点击此处更换文本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6" name="ïšḻïďê-Rectangle 52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 dirty="0">
                    <a:solidFill>
                      <a:schemeClr val="accent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sp>
          <p:nvSpPr>
            <p:cNvPr id="16" name="ïšḻïďê-Freeform: Shape 32"/>
            <p:cNvSpPr>
              <a:spLocks/>
            </p:cNvSpPr>
            <p:nvPr/>
          </p:nvSpPr>
          <p:spPr bwMode="auto">
            <a:xfrm>
              <a:off x="1425474" y="2290497"/>
              <a:ext cx="826832" cy="69873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7" name="ïšḻïďê-Oval 33"/>
            <p:cNvSpPr/>
            <p:nvPr/>
          </p:nvSpPr>
          <p:spPr>
            <a:xfrm>
              <a:off x="9628372" y="1773088"/>
              <a:ext cx="1733550" cy="1733550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8" name="ïšḻïďê-Rectangle: Rounded Corners 34"/>
            <p:cNvSpPr/>
            <p:nvPr/>
          </p:nvSpPr>
          <p:spPr>
            <a:xfrm>
              <a:off x="9342622" y="3049437"/>
              <a:ext cx="733425" cy="73342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4</a:t>
              </a:r>
            </a:p>
          </p:txBody>
        </p:sp>
        <p:grpSp>
          <p:nvGrpSpPr>
            <p:cNvPr id="19" name="Group 35"/>
            <p:cNvGrpSpPr/>
            <p:nvPr/>
          </p:nvGrpSpPr>
          <p:grpSpPr>
            <a:xfrm>
              <a:off x="9484659" y="4157173"/>
              <a:ext cx="2020976" cy="1288147"/>
              <a:chOff x="5122025" y="525814"/>
              <a:chExt cx="2020976" cy="1288147"/>
            </a:xfrm>
          </p:grpSpPr>
          <p:sp>
            <p:nvSpPr>
              <p:cNvPr id="33" name="ïšḻïďê-TextBox 49"/>
              <p:cNvSpPr txBox="1"/>
              <p:nvPr/>
            </p:nvSpPr>
            <p:spPr>
              <a:xfrm>
                <a:off x="5122026" y="1187314"/>
                <a:ext cx="2020975" cy="626647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点击此处更换文本，点击此处更换文本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4" name="ïšḻïďê-Rectangle 50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>
                    <a:solidFill>
                      <a:schemeClr val="accent6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sp>
          <p:nvSpPr>
            <p:cNvPr id="20" name="ïšḻïďê-Freeform: Shape 36"/>
            <p:cNvSpPr>
              <a:spLocks/>
            </p:cNvSpPr>
            <p:nvPr/>
          </p:nvSpPr>
          <p:spPr bwMode="auto">
            <a:xfrm>
              <a:off x="10154536" y="2352022"/>
              <a:ext cx="681222" cy="57568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1" name="ïšḻïďê-Oval 37"/>
            <p:cNvSpPr/>
            <p:nvPr/>
          </p:nvSpPr>
          <p:spPr>
            <a:xfrm>
              <a:off x="3794779" y="1773088"/>
              <a:ext cx="1733550" cy="1733550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2" name="ïšḻïďê-Rectangle: Rounded Corners 38"/>
            <p:cNvSpPr/>
            <p:nvPr/>
          </p:nvSpPr>
          <p:spPr>
            <a:xfrm>
              <a:off x="3509029" y="3049437"/>
              <a:ext cx="733425" cy="73342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2</a:t>
              </a:r>
            </a:p>
          </p:txBody>
        </p:sp>
        <p:grpSp>
          <p:nvGrpSpPr>
            <p:cNvPr id="23" name="Group 39"/>
            <p:cNvGrpSpPr/>
            <p:nvPr/>
          </p:nvGrpSpPr>
          <p:grpSpPr>
            <a:xfrm>
              <a:off x="3651066" y="4157173"/>
              <a:ext cx="2020976" cy="1288155"/>
              <a:chOff x="5122025" y="525814"/>
              <a:chExt cx="2020976" cy="1288155"/>
            </a:xfrm>
          </p:grpSpPr>
          <p:sp>
            <p:nvSpPr>
              <p:cNvPr id="31" name="ïšḻïďê-TextBox 47"/>
              <p:cNvSpPr txBox="1"/>
              <p:nvPr/>
            </p:nvSpPr>
            <p:spPr>
              <a:xfrm>
                <a:off x="5122026" y="1187316"/>
                <a:ext cx="2020975" cy="626653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点击此处更换文本，点击此处更换文本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2" name="ïšḻïďê-Rectangle 48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>
                    <a:solidFill>
                      <a:schemeClr val="accent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sp>
          <p:nvSpPr>
            <p:cNvPr id="24" name="ïšḻïďê-Freeform: Shape 40"/>
            <p:cNvSpPr>
              <a:spLocks noChangeAspect="1"/>
            </p:cNvSpPr>
            <p:nvPr/>
          </p:nvSpPr>
          <p:spPr bwMode="auto">
            <a:xfrm>
              <a:off x="4269645" y="2308671"/>
              <a:ext cx="783818" cy="662383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5" name="ïšḻïďê-Oval 41"/>
            <p:cNvSpPr/>
            <p:nvPr/>
          </p:nvSpPr>
          <p:spPr>
            <a:xfrm>
              <a:off x="6711575" y="1773088"/>
              <a:ext cx="1733550" cy="1733550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6" name="ïšḻïďê-Rectangle: Rounded Corners 42"/>
            <p:cNvSpPr/>
            <p:nvPr/>
          </p:nvSpPr>
          <p:spPr>
            <a:xfrm>
              <a:off x="6425825" y="3049437"/>
              <a:ext cx="733425" cy="73342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3</a:t>
              </a:r>
            </a:p>
          </p:txBody>
        </p:sp>
        <p:grpSp>
          <p:nvGrpSpPr>
            <p:cNvPr id="27" name="Group 43"/>
            <p:cNvGrpSpPr/>
            <p:nvPr/>
          </p:nvGrpSpPr>
          <p:grpSpPr>
            <a:xfrm>
              <a:off x="6567862" y="4157173"/>
              <a:ext cx="2020976" cy="1288151"/>
              <a:chOff x="5122025" y="525814"/>
              <a:chExt cx="2020976" cy="1288151"/>
            </a:xfrm>
          </p:grpSpPr>
          <p:sp>
            <p:nvSpPr>
              <p:cNvPr id="29" name="ïšḻïďê-TextBox 45"/>
              <p:cNvSpPr txBox="1"/>
              <p:nvPr/>
            </p:nvSpPr>
            <p:spPr>
              <a:xfrm>
                <a:off x="5122026" y="1187317"/>
                <a:ext cx="2020975" cy="6266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点击此处更换文本，点击此处更换文本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0" name="ïšḻïďê-Rectangle 46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>
                    <a:solidFill>
                      <a:schemeClr val="accent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sp>
          <p:nvSpPr>
            <p:cNvPr id="28" name="ïšḻïďê-Freeform: Shape 44"/>
            <p:cNvSpPr>
              <a:spLocks/>
            </p:cNvSpPr>
            <p:nvPr/>
          </p:nvSpPr>
          <p:spPr bwMode="auto">
            <a:xfrm>
              <a:off x="7269556" y="2389055"/>
              <a:ext cx="617588" cy="521906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17836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" y="845320"/>
            <a:ext cx="12252960" cy="5535160"/>
            <a:chOff x="3" y="845320"/>
            <a:chExt cx="12252960" cy="5535160"/>
          </a:xfrm>
        </p:grpSpPr>
        <p:grpSp>
          <p:nvGrpSpPr>
            <p:cNvPr id="34" name="组合 33"/>
            <p:cNvGrpSpPr/>
            <p:nvPr/>
          </p:nvGrpSpPr>
          <p:grpSpPr>
            <a:xfrm>
              <a:off x="3" y="5629485"/>
              <a:ext cx="12252960" cy="750995"/>
              <a:chOff x="3" y="5629485"/>
              <a:chExt cx="12252960" cy="750995"/>
            </a:xfrm>
          </p:grpSpPr>
          <p:grpSp>
            <p:nvGrpSpPr>
              <p:cNvPr id="50" name="组合 49"/>
              <p:cNvGrpSpPr/>
              <p:nvPr/>
            </p:nvGrpSpPr>
            <p:grpSpPr>
              <a:xfrm rot="5400000" flipH="1">
                <a:off x="5837134" y="-207645"/>
                <a:ext cx="578697" cy="12252960"/>
                <a:chOff x="11211771" y="-5394959"/>
                <a:chExt cx="578697" cy="12252960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 rot="5400000">
                  <a:off x="5415281" y="690881"/>
                  <a:ext cx="1217168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矩形 52"/>
                <p:cNvSpPr/>
                <p:nvPr/>
              </p:nvSpPr>
              <p:spPr>
                <a:xfrm>
                  <a:off x="11211771" y="5940713"/>
                  <a:ext cx="578697" cy="91728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51" name="矩形 50"/>
              <p:cNvSpPr/>
              <p:nvPr/>
            </p:nvSpPr>
            <p:spPr>
              <a:xfrm>
                <a:off x="11135360" y="5629485"/>
                <a:ext cx="1056640" cy="75099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0860" y="1504949"/>
              <a:ext cx="3848100" cy="384810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pic>
        <p:grpSp>
          <p:nvGrpSpPr>
            <p:cNvPr id="37" name="组合 36"/>
            <p:cNvGrpSpPr/>
            <p:nvPr/>
          </p:nvGrpSpPr>
          <p:grpSpPr>
            <a:xfrm>
              <a:off x="2174068" y="1720288"/>
              <a:ext cx="5029200" cy="3396171"/>
              <a:chOff x="7320355" y="2061995"/>
              <a:chExt cx="5029200" cy="3396171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7320356" y="2061995"/>
                <a:ext cx="4135119" cy="7891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点击这里输入您的文字内容，您可以对字体及其格式做一定调整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。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输入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。</a:t>
                </a: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7320355" y="3360437"/>
                <a:ext cx="4135119" cy="7891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点击这里输入您的文字内容，您可以对字体及其格式做一定调整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。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输入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。</a:t>
                </a: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7320355" y="4669039"/>
                <a:ext cx="4135119" cy="7891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点击这里输入您的文字内容，您可以对字体及其格式做一定调整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。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点击这里</a:t>
                </a:r>
                <a:r>
                  <a:rPr lang="zh-CN" altLang="en-US" sz="16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输入</a:t>
                </a:r>
                <a:r>
                  <a:rPr lang="zh-CN" altLang="en-US" sz="16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。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11936382" y="2441933"/>
                <a:ext cx="413173" cy="7112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11936382" y="3740375"/>
                <a:ext cx="413173" cy="7112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1936382" y="5048977"/>
                <a:ext cx="413173" cy="7112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1398446" y="845320"/>
              <a:ext cx="3886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pc="6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天长地久</a:t>
              </a:r>
              <a:r>
                <a:rPr lang="en-US" altLang="zh-CN" sz="3200" spc="6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/title</a:t>
              </a:r>
              <a:endParaRPr lang="zh-CN" altLang="en-US" sz="3200" spc="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56" name="组合 55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59" name="图片 58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00617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2" name="组合 11"/>
          <p:cNvGrpSpPr/>
          <p:nvPr/>
        </p:nvGrpSpPr>
        <p:grpSpPr>
          <a:xfrm>
            <a:off x="1925053" y="1885466"/>
            <a:ext cx="8345102" cy="3606979"/>
            <a:chOff x="785786" y="1000114"/>
            <a:chExt cx="7436005" cy="3214043"/>
          </a:xfrm>
          <a:solidFill>
            <a:srgbClr val="B1A286">
              <a:alpha val="20000"/>
            </a:srgbClr>
          </a:solidFill>
        </p:grpSpPr>
        <p:grpSp>
          <p:nvGrpSpPr>
            <p:cNvPr id="13" name="Group 84"/>
            <p:cNvGrpSpPr/>
            <p:nvPr/>
          </p:nvGrpSpPr>
          <p:grpSpPr>
            <a:xfrm>
              <a:off x="785786" y="2000246"/>
              <a:ext cx="1162406" cy="2213911"/>
              <a:chOff x="228591" y="2000246"/>
              <a:chExt cx="1162406" cy="2213911"/>
            </a:xfrm>
            <a:grpFill/>
          </p:grpSpPr>
          <p:sp>
            <p:nvSpPr>
              <p:cNvPr id="59" name="Isosceles Triangle 2"/>
              <p:cNvSpPr/>
              <p:nvPr/>
            </p:nvSpPr>
            <p:spPr>
              <a:xfrm>
                <a:off x="22859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0" name="Content Placeholder 2"/>
              <p:cNvSpPr txBox="1">
                <a:spLocks/>
              </p:cNvSpPr>
              <p:nvPr/>
            </p:nvSpPr>
            <p:spPr>
              <a:xfrm>
                <a:off x="461899" y="385763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Jan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1" name="Content Placeholder 2"/>
              <p:cNvSpPr txBox="1">
                <a:spLocks/>
              </p:cNvSpPr>
              <p:nvPr/>
            </p:nvSpPr>
            <p:spPr>
              <a:xfrm>
                <a:off x="461899" y="2000246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60%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62" name="Straight Connector 70"/>
              <p:cNvCxnSpPr/>
              <p:nvPr/>
            </p:nvCxnSpPr>
            <p:spPr>
              <a:xfrm rot="5400000">
                <a:off x="643704" y="2428080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85"/>
            <p:cNvGrpSpPr/>
            <p:nvPr/>
          </p:nvGrpSpPr>
          <p:grpSpPr>
            <a:xfrm>
              <a:off x="1489960" y="1500180"/>
              <a:ext cx="1162406" cy="2713977"/>
              <a:chOff x="932765" y="1500180"/>
              <a:chExt cx="1162406" cy="2713977"/>
            </a:xfrm>
            <a:grpFill/>
          </p:grpSpPr>
          <p:sp>
            <p:nvSpPr>
              <p:cNvPr id="55" name="Isosceles Triangle 2"/>
              <p:cNvSpPr/>
              <p:nvPr/>
            </p:nvSpPr>
            <p:spPr>
              <a:xfrm>
                <a:off x="932765" y="2211338"/>
                <a:ext cx="1162406" cy="1512496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6" name="Content Placeholder 2"/>
              <p:cNvSpPr txBox="1">
                <a:spLocks/>
              </p:cNvSpPr>
              <p:nvPr/>
            </p:nvSpPr>
            <p:spPr>
              <a:xfrm>
                <a:off x="1164238" y="385763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Feb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7" name="Content Placeholder 2"/>
              <p:cNvSpPr txBox="1">
                <a:spLocks/>
              </p:cNvSpPr>
              <p:nvPr/>
            </p:nvSpPr>
            <p:spPr>
              <a:xfrm>
                <a:off x="1162479" y="1500180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80%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58" name="Straight Connector 71"/>
              <p:cNvCxnSpPr/>
              <p:nvPr/>
            </p:nvCxnSpPr>
            <p:spPr>
              <a:xfrm rot="5400000">
                <a:off x="1358084" y="1928014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86"/>
            <p:cNvGrpSpPr/>
            <p:nvPr/>
          </p:nvGrpSpPr>
          <p:grpSpPr>
            <a:xfrm>
              <a:off x="2384686" y="1857370"/>
              <a:ext cx="1069128" cy="2356787"/>
              <a:chOff x="1827491" y="1857370"/>
              <a:chExt cx="1069128" cy="2356787"/>
            </a:xfrm>
            <a:grpFill/>
          </p:grpSpPr>
          <p:sp>
            <p:nvSpPr>
              <p:cNvPr id="51" name="Isosceles Triangle 2"/>
              <p:cNvSpPr/>
              <p:nvPr/>
            </p:nvSpPr>
            <p:spPr>
              <a:xfrm>
                <a:off x="1827491" y="2571121"/>
                <a:ext cx="1069128" cy="1152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2" name="Content Placeholder 2"/>
              <p:cNvSpPr txBox="1">
                <a:spLocks/>
              </p:cNvSpPr>
              <p:nvPr/>
            </p:nvSpPr>
            <p:spPr>
              <a:xfrm>
                <a:off x="2012325" y="385763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Mar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3" name="Content Placeholder 2"/>
              <p:cNvSpPr txBox="1">
                <a:spLocks/>
              </p:cNvSpPr>
              <p:nvPr/>
            </p:nvSpPr>
            <p:spPr>
              <a:xfrm>
                <a:off x="2026223" y="1857370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70%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54" name="Straight Connector 72"/>
              <p:cNvCxnSpPr/>
              <p:nvPr/>
            </p:nvCxnSpPr>
            <p:spPr>
              <a:xfrm rot="5400000">
                <a:off x="2215340" y="2285204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87"/>
            <p:cNvGrpSpPr/>
            <p:nvPr/>
          </p:nvGrpSpPr>
          <p:grpSpPr>
            <a:xfrm>
              <a:off x="3189958" y="1643056"/>
              <a:ext cx="996954" cy="2571101"/>
              <a:chOff x="2632763" y="1643056"/>
              <a:chExt cx="996954" cy="2571101"/>
            </a:xfrm>
            <a:grpFill/>
          </p:grpSpPr>
          <p:sp>
            <p:nvSpPr>
              <p:cNvPr id="47" name="Isosceles Triangle 2"/>
              <p:cNvSpPr/>
              <p:nvPr/>
            </p:nvSpPr>
            <p:spPr>
              <a:xfrm>
                <a:off x="2632763" y="2357436"/>
                <a:ext cx="996954" cy="1366398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4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8" name="Content Placeholder 2"/>
              <p:cNvSpPr txBox="1">
                <a:spLocks/>
              </p:cNvSpPr>
              <p:nvPr/>
            </p:nvSpPr>
            <p:spPr>
              <a:xfrm>
                <a:off x="2781510" y="385763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Apr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9" name="Content Placeholder 2"/>
              <p:cNvSpPr txBox="1">
                <a:spLocks/>
              </p:cNvSpPr>
              <p:nvPr/>
            </p:nvSpPr>
            <p:spPr>
              <a:xfrm>
                <a:off x="2793872" y="1643056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75%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50" name="Straight Connector 73"/>
              <p:cNvCxnSpPr/>
              <p:nvPr/>
            </p:nvCxnSpPr>
            <p:spPr>
              <a:xfrm rot="5400000">
                <a:off x="3001158" y="2070890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88"/>
            <p:cNvGrpSpPr/>
            <p:nvPr/>
          </p:nvGrpSpPr>
          <p:grpSpPr>
            <a:xfrm>
              <a:off x="3864006" y="2000246"/>
              <a:ext cx="1162406" cy="2213911"/>
              <a:chOff x="3306811" y="2000246"/>
              <a:chExt cx="1162406" cy="2213911"/>
            </a:xfrm>
            <a:grpFill/>
          </p:grpSpPr>
          <p:sp>
            <p:nvSpPr>
              <p:cNvPr id="43" name="Isosceles Triangle 2"/>
              <p:cNvSpPr/>
              <p:nvPr/>
            </p:nvSpPr>
            <p:spPr>
              <a:xfrm>
                <a:off x="330681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4" name="Content Placeholder 2"/>
              <p:cNvSpPr txBox="1">
                <a:spLocks/>
              </p:cNvSpPr>
              <p:nvPr/>
            </p:nvSpPr>
            <p:spPr>
              <a:xfrm>
                <a:off x="3538284" y="385763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May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5" name="Content Placeholder 2"/>
              <p:cNvSpPr txBox="1">
                <a:spLocks/>
              </p:cNvSpPr>
              <p:nvPr/>
            </p:nvSpPr>
            <p:spPr>
              <a:xfrm>
                <a:off x="3522514" y="2000246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65%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46" name="Straight Connector 74"/>
              <p:cNvCxnSpPr/>
              <p:nvPr/>
            </p:nvCxnSpPr>
            <p:spPr>
              <a:xfrm rot="5400000">
                <a:off x="3715538" y="2428080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89"/>
            <p:cNvGrpSpPr/>
            <p:nvPr/>
          </p:nvGrpSpPr>
          <p:grpSpPr>
            <a:xfrm>
              <a:off x="4568180" y="1500180"/>
              <a:ext cx="1162406" cy="2713977"/>
              <a:chOff x="4010985" y="1500180"/>
              <a:chExt cx="1162406" cy="2713977"/>
            </a:xfrm>
            <a:grpFill/>
          </p:grpSpPr>
          <p:sp>
            <p:nvSpPr>
              <p:cNvPr id="39" name="Isosceles Triangle 2"/>
              <p:cNvSpPr/>
              <p:nvPr/>
            </p:nvSpPr>
            <p:spPr>
              <a:xfrm>
                <a:off x="4010985" y="2214560"/>
                <a:ext cx="1162406" cy="150927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0" name="Content Placeholder 2"/>
              <p:cNvSpPr txBox="1">
                <a:spLocks/>
              </p:cNvSpPr>
              <p:nvPr/>
            </p:nvSpPr>
            <p:spPr>
              <a:xfrm>
                <a:off x="4210667" y="3857634"/>
                <a:ext cx="763042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Jun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1" name="Content Placeholder 2"/>
              <p:cNvSpPr txBox="1">
                <a:spLocks/>
              </p:cNvSpPr>
              <p:nvPr/>
            </p:nvSpPr>
            <p:spPr>
              <a:xfrm>
                <a:off x="4236918" y="1500180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80%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42" name="Straight Connector 75"/>
              <p:cNvCxnSpPr/>
              <p:nvPr/>
            </p:nvCxnSpPr>
            <p:spPr>
              <a:xfrm rot="5400000">
                <a:off x="4429918" y="1928014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90"/>
            <p:cNvGrpSpPr/>
            <p:nvPr/>
          </p:nvGrpSpPr>
          <p:grpSpPr>
            <a:xfrm>
              <a:off x="5178273" y="1857370"/>
              <a:ext cx="1236871" cy="2356787"/>
              <a:chOff x="4621078" y="1857370"/>
              <a:chExt cx="1236871" cy="2356787"/>
            </a:xfrm>
            <a:grpFill/>
          </p:grpSpPr>
          <p:sp>
            <p:nvSpPr>
              <p:cNvPr id="35" name="Isosceles Triangle 2"/>
              <p:cNvSpPr/>
              <p:nvPr/>
            </p:nvSpPr>
            <p:spPr>
              <a:xfrm>
                <a:off x="4621078" y="2571749"/>
                <a:ext cx="1236871" cy="115208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6" name="Content Placeholder 2"/>
              <p:cNvSpPr txBox="1">
                <a:spLocks/>
              </p:cNvSpPr>
              <p:nvPr/>
            </p:nvSpPr>
            <p:spPr>
              <a:xfrm>
                <a:off x="4887381" y="385763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Jul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7" name="Content Placeholder 2"/>
              <p:cNvSpPr txBox="1">
                <a:spLocks/>
              </p:cNvSpPr>
              <p:nvPr/>
            </p:nvSpPr>
            <p:spPr>
              <a:xfrm>
                <a:off x="4883723" y="1857370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70%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38" name="Straight Connector 76"/>
              <p:cNvCxnSpPr/>
              <p:nvPr/>
            </p:nvCxnSpPr>
            <p:spPr>
              <a:xfrm rot="5400000">
                <a:off x="5072860" y="2285204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91"/>
            <p:cNvGrpSpPr/>
            <p:nvPr/>
          </p:nvGrpSpPr>
          <p:grpSpPr>
            <a:xfrm>
              <a:off x="5829745" y="2187284"/>
              <a:ext cx="1153373" cy="2026873"/>
              <a:chOff x="5272550" y="2187284"/>
              <a:chExt cx="1153373" cy="2026873"/>
            </a:xfrm>
            <a:grpFill/>
          </p:grpSpPr>
          <p:sp>
            <p:nvSpPr>
              <p:cNvPr id="31" name="Isosceles Triangle 2"/>
              <p:cNvSpPr/>
              <p:nvPr/>
            </p:nvSpPr>
            <p:spPr>
              <a:xfrm>
                <a:off x="5272550" y="2928310"/>
                <a:ext cx="1153373" cy="79552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2" name="Content Placeholder 2"/>
              <p:cNvSpPr txBox="1">
                <a:spLocks/>
              </p:cNvSpPr>
              <p:nvPr/>
            </p:nvSpPr>
            <p:spPr>
              <a:xfrm>
                <a:off x="5533571" y="385763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Aug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3" name="Content Placeholder 2"/>
              <p:cNvSpPr txBox="1">
                <a:spLocks/>
              </p:cNvSpPr>
              <p:nvPr/>
            </p:nvSpPr>
            <p:spPr>
              <a:xfrm>
                <a:off x="5455223" y="218728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50%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34" name="Straight Connector 77"/>
              <p:cNvCxnSpPr/>
              <p:nvPr/>
            </p:nvCxnSpPr>
            <p:spPr>
              <a:xfrm rot="5400000">
                <a:off x="5644364" y="2642394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92"/>
            <p:cNvGrpSpPr/>
            <p:nvPr/>
          </p:nvGrpSpPr>
          <p:grpSpPr>
            <a:xfrm>
              <a:off x="6396026" y="1000114"/>
              <a:ext cx="1344784" cy="3214043"/>
              <a:chOff x="5838831" y="1000114"/>
              <a:chExt cx="1344784" cy="3214043"/>
            </a:xfrm>
            <a:grpFill/>
          </p:grpSpPr>
          <p:sp>
            <p:nvSpPr>
              <p:cNvPr id="27" name="Isosceles Triangle 2"/>
              <p:cNvSpPr/>
              <p:nvPr/>
            </p:nvSpPr>
            <p:spPr>
              <a:xfrm>
                <a:off x="5838831" y="1714494"/>
                <a:ext cx="1344784" cy="2009340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4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8" name="Content Placeholder 2"/>
              <p:cNvSpPr txBox="1">
                <a:spLocks/>
              </p:cNvSpPr>
              <p:nvPr/>
            </p:nvSpPr>
            <p:spPr>
              <a:xfrm>
                <a:off x="6119911" y="3857634"/>
                <a:ext cx="782624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Sep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9" name="Content Placeholder 2"/>
              <p:cNvSpPr txBox="1">
                <a:spLocks/>
              </p:cNvSpPr>
              <p:nvPr/>
            </p:nvSpPr>
            <p:spPr>
              <a:xfrm>
                <a:off x="6191679" y="100011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90%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30" name="Straight Connector 78"/>
              <p:cNvCxnSpPr/>
              <p:nvPr/>
            </p:nvCxnSpPr>
            <p:spPr>
              <a:xfrm rot="5400000">
                <a:off x="6358744" y="1427948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93"/>
            <p:cNvGrpSpPr/>
            <p:nvPr/>
          </p:nvGrpSpPr>
          <p:grpSpPr>
            <a:xfrm>
              <a:off x="7068418" y="1428742"/>
              <a:ext cx="1153373" cy="2785415"/>
              <a:chOff x="6511223" y="1428742"/>
              <a:chExt cx="1153373" cy="2785415"/>
            </a:xfrm>
            <a:grpFill/>
          </p:grpSpPr>
          <p:sp>
            <p:nvSpPr>
              <p:cNvPr id="23" name="Isosceles Triangle 2"/>
              <p:cNvSpPr/>
              <p:nvPr/>
            </p:nvSpPr>
            <p:spPr>
              <a:xfrm>
                <a:off x="6511223" y="2143122"/>
                <a:ext cx="1153373" cy="1580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4" name="Content Placeholder 2"/>
              <p:cNvSpPr txBox="1">
                <a:spLocks/>
              </p:cNvSpPr>
              <p:nvPr/>
            </p:nvSpPr>
            <p:spPr>
              <a:xfrm>
                <a:off x="6740014" y="3857634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Oct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5" name="Content Placeholder 2"/>
              <p:cNvSpPr txBox="1">
                <a:spLocks/>
              </p:cNvSpPr>
              <p:nvPr/>
            </p:nvSpPr>
            <p:spPr>
              <a:xfrm>
                <a:off x="6754087" y="1428742"/>
                <a:ext cx="695790" cy="356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85%</a:t>
                </a:r>
                <a:endParaRPr lang="en-US" sz="20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cxnSp>
            <p:nvCxnSpPr>
              <p:cNvPr id="26" name="Straight Connector 79"/>
              <p:cNvCxnSpPr/>
              <p:nvPr/>
            </p:nvCxnSpPr>
            <p:spPr>
              <a:xfrm rot="5400000">
                <a:off x="6930248" y="1856576"/>
                <a:ext cx="285752" cy="1588"/>
              </a:xfrm>
              <a:prstGeom prst="line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637650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0160" y="0"/>
            <a:ext cx="12181840" cy="6858000"/>
            <a:chOff x="10160" y="0"/>
            <a:chExt cx="12181840" cy="6858000"/>
          </a:xfrm>
        </p:grpSpPr>
        <p:grpSp>
          <p:nvGrpSpPr>
            <p:cNvPr id="18" name="组合 17"/>
            <p:cNvGrpSpPr/>
            <p:nvPr/>
          </p:nvGrpSpPr>
          <p:grpSpPr>
            <a:xfrm>
              <a:off x="2225040" y="0"/>
              <a:ext cx="9966960" cy="6858000"/>
              <a:chOff x="2225040" y="0"/>
              <a:chExt cx="9966960" cy="685800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225040" y="0"/>
                <a:ext cx="2072640" cy="6858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198620" y="0"/>
                <a:ext cx="2072640" cy="6858000"/>
              </a:xfrm>
              <a:prstGeom prst="rect">
                <a:avLst/>
              </a:prstGeom>
              <a:solidFill>
                <a:srgbClr val="A61E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172200" y="0"/>
                <a:ext cx="2072640" cy="6858000"/>
              </a:xfrm>
              <a:prstGeom prst="rect">
                <a:avLst/>
              </a:prstGeom>
              <a:solidFill>
                <a:srgbClr val="B02E4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8145780" y="0"/>
                <a:ext cx="2072640" cy="6858000"/>
              </a:xfrm>
              <a:prstGeom prst="rect">
                <a:avLst/>
              </a:prstGeom>
              <a:solidFill>
                <a:srgbClr val="BA3E5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0119360" y="0"/>
                <a:ext cx="2072640" cy="6858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0160" y="0"/>
              <a:ext cx="6858000" cy="6858000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4121675" y="770620"/>
            <a:ext cx="5796464" cy="3740420"/>
            <a:chOff x="4903995" y="557260"/>
            <a:chExt cx="5796464" cy="3740420"/>
          </a:xfrm>
        </p:grpSpPr>
        <p:grpSp>
          <p:nvGrpSpPr>
            <p:cNvPr id="23" name="组合 22"/>
            <p:cNvGrpSpPr/>
            <p:nvPr/>
          </p:nvGrpSpPr>
          <p:grpSpPr>
            <a:xfrm>
              <a:off x="4903995" y="557260"/>
              <a:ext cx="5796464" cy="3740420"/>
              <a:chOff x="5242560" y="-337308"/>
              <a:chExt cx="5361097" cy="3459480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242560" y="-337308"/>
                <a:ext cx="2306320" cy="3459480"/>
                <a:chOff x="6282151" y="-1961818"/>
                <a:chExt cx="3397788" cy="5096682"/>
              </a:xfrm>
            </p:grpSpPr>
            <p:pic>
              <p:nvPicPr>
                <p:cNvPr id="27" name="图片 26"/>
                <p:cNvPicPr>
                  <a:picLocks noChangeAspect="1"/>
                </p:cNvPicPr>
                <p:nvPr/>
              </p:nvPicPr>
              <p:blipFill>
                <a:blip r:embed="rId4" cstate="screen">
                  <a:biLevel thresh="25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82151" y="-1961818"/>
                  <a:ext cx="3397788" cy="5096682"/>
                </a:xfrm>
                <a:prstGeom prst="rect">
                  <a:avLst/>
                </a:prstGeom>
              </p:spPr>
            </p:pic>
            <p:sp>
              <p:nvSpPr>
                <p:cNvPr id="28" name="文本框 27"/>
                <p:cNvSpPr txBox="1"/>
                <p:nvPr/>
              </p:nvSpPr>
              <p:spPr>
                <a:xfrm>
                  <a:off x="7187461" y="504774"/>
                  <a:ext cx="1634816" cy="11323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4800" b="1" spc="300" dirty="0" smtClean="0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rPr>
                    <a:t>04</a:t>
                  </a:r>
                  <a:endParaRPr lang="zh-CN" altLang="en-US" sz="4800" b="1" spc="300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26" name="文本框 25"/>
              <p:cNvSpPr txBox="1"/>
              <p:nvPr/>
            </p:nvSpPr>
            <p:spPr>
              <a:xfrm>
                <a:off x="7525177" y="1106854"/>
                <a:ext cx="3078480" cy="597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spc="600" dirty="0" smtClean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第四章</a:t>
                </a:r>
                <a:endParaRPr lang="zh-CN" altLang="en-US" sz="3600" b="1" spc="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7371980" y="2929204"/>
              <a:ext cx="31681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点击输入标题</a:t>
              </a:r>
              <a:endParaRPr lang="zh-CN" altLang="en-US" sz="2800" b="1" spc="600" dirty="0">
                <a:solidFill>
                  <a:schemeClr val="accent6">
                    <a:lumMod val="20000"/>
                    <a:lumOff val="8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994501" y="453792"/>
            <a:ext cx="2998025" cy="6212631"/>
            <a:chOff x="8994501" y="453792"/>
            <a:chExt cx="2998025" cy="6212631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0434" y="453792"/>
              <a:ext cx="734930" cy="9093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4501" y="4059459"/>
              <a:ext cx="2606964" cy="260696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140000">
              <a:off x="11216671" y="1699817"/>
              <a:ext cx="775855" cy="77585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2100000">
              <a:off x="10682762" y="2660305"/>
              <a:ext cx="454356" cy="5621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834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21" name="组合 20"/>
          <p:cNvGrpSpPr/>
          <p:nvPr/>
        </p:nvGrpSpPr>
        <p:grpSpPr>
          <a:xfrm>
            <a:off x="1708904" y="1471098"/>
            <a:ext cx="8793242" cy="4362494"/>
            <a:chOff x="1708904" y="1471098"/>
            <a:chExt cx="8793242" cy="4362494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8904" y="2065474"/>
              <a:ext cx="8793242" cy="3768118"/>
              <a:chOff x="1708904" y="2065474"/>
              <a:chExt cx="8793242" cy="3768118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1789650" y="4455829"/>
                <a:ext cx="4053303" cy="10045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  <a:defRPr/>
                </a:pPr>
                <a:r>
                  <a:rPr lang="zh-CN" altLang="en-US" sz="1600" kern="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点击这里输入您的文字内容，您可以对字体及其格式做一定调整。</a:t>
                </a:r>
                <a:endParaRPr lang="en-US" altLang="zh-CN" sz="1600" kern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5592825" y="2065474"/>
                <a:ext cx="102539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zh-CN" altLang="en-US" sz="3600" b="1" kern="100" spc="-150" dirty="0" smtClean="0">
                    <a:solidFill>
                      <a:schemeClr val="accent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Times New Roman" panose="02020603050405020304" pitchFamily="18" charset="0"/>
                    <a:sym typeface="微软雅黑 Light" panose="020B0502040204020203" pitchFamily="34" charset="-122"/>
                  </a:rPr>
                  <a:t>标</a:t>
                </a:r>
                <a:endParaRPr lang="en-US" altLang="zh-CN" sz="3600" b="1" kern="100" spc="-150" dirty="0" smtClean="0">
                  <a:solidFill>
                    <a:schemeClr val="accent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Times New Roman" panose="02020603050405020304" pitchFamily="18" charset="0"/>
                  <a:sym typeface="微软雅黑 Light" panose="020B0502040204020203" pitchFamily="34" charset="-122"/>
                </a:endParaRPr>
              </a:p>
              <a:p>
                <a:pPr lvl="0" algn="ctr"/>
                <a:r>
                  <a:rPr lang="zh-CN" altLang="en-US" sz="3600" b="1" kern="100" spc="-150" dirty="0" smtClean="0">
                    <a:solidFill>
                      <a:schemeClr val="accent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Times New Roman" panose="02020603050405020304" pitchFamily="18" charset="0"/>
                    <a:sym typeface="微软雅黑 Light" panose="020B0502040204020203" pitchFamily="34" charset="-122"/>
                  </a:rPr>
                  <a:t>题</a:t>
                </a:r>
                <a:endParaRPr lang="zh-CN" altLang="zh-CN" sz="2000" kern="100" spc="-150" dirty="0">
                  <a:solidFill>
                    <a:schemeClr val="accent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Times New Roman" panose="02020603050405020304" pitchFamily="18" charset="0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6368096" y="4455829"/>
                <a:ext cx="4053303" cy="10045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  <a:defRPr/>
                </a:pPr>
                <a:r>
                  <a:rPr lang="zh-CN" altLang="en-US" sz="1600" kern="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点击这里输入您的文字内容，您可以对字体及其格式做一定调整。</a:t>
                </a:r>
                <a:endParaRPr lang="en-US" altLang="zh-CN" sz="1600" kern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708904" y="4271492"/>
                <a:ext cx="4214796" cy="1562100"/>
              </a:xfrm>
              <a:prstGeom prst="rect">
                <a:avLst/>
              </a:prstGeom>
              <a:noFill/>
              <a:ln w="285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287350" y="4271492"/>
                <a:ext cx="4214796" cy="1562100"/>
              </a:xfrm>
              <a:prstGeom prst="rect">
                <a:avLst/>
              </a:prstGeom>
              <a:noFill/>
              <a:ln w="285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6921" y="1471098"/>
              <a:ext cx="2198759" cy="2427201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5370" y="1471098"/>
              <a:ext cx="2198759" cy="24272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61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60564" y="2067816"/>
            <a:ext cx="5826436" cy="3628234"/>
            <a:chOff x="3193522" y="2395600"/>
            <a:chExt cx="4606093" cy="2868303"/>
          </a:xfrm>
        </p:grpSpPr>
        <p:sp>
          <p:nvSpPr>
            <p:cNvPr id="3" name="MH_Number_1" descr="#wm#_48_07_*Z">
              <a:hlinkClick r:id="rId18" action="ppaction://hlinksldjump"/>
            </p:cNvPr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222784" y="2433081"/>
              <a:ext cx="376306" cy="37710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>
              <a:no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1</a:t>
              </a:r>
              <a:endParaRPr lang="zh-CN" altLang="zh-CN" sz="2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" name="MH_Others_1" descr="#wm#_48_07_*Z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193522" y="2700060"/>
              <a:ext cx="168930" cy="16929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zh-CN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5" name="MH_Entry_1">
              <a:hlinkClick r:id="rId18" action="ppaction://hlinksldjump"/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3799115" y="2395600"/>
              <a:ext cx="4000500" cy="43981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r>
                <a:rPr lang="zh-CN" altLang="en-US" sz="32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   输入标题</a:t>
              </a:r>
              <a:endParaRPr lang="zh-CN" altLang="en-US" sz="32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6" name="MH_Number_2" descr="#wm#_48_07_*Z">
              <a:hlinkClick r:id="rId19" action="ppaction://hlinksldjump"/>
            </p:cNvPr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3222784" y="3231265"/>
              <a:ext cx="376306" cy="37710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>
              <a:no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2</a:t>
              </a:r>
              <a:endParaRPr lang="zh-CN" altLang="zh-CN" sz="2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7" name="MH_Others_2" descr="#wm#_48_07_*Z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193522" y="3498244"/>
              <a:ext cx="168930" cy="16929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zh-CN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8" name="MH_Entry_2">
              <a:hlinkClick r:id="rId19" action="ppaction://hlinksldjump"/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3799115" y="3193784"/>
              <a:ext cx="4000500" cy="43981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r>
                <a:rPr lang="zh-CN" altLang="en-US" sz="32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   输入标题</a:t>
              </a:r>
              <a:endParaRPr lang="zh-CN" altLang="en-US" sz="32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9" name="MH_Number_3" descr="#wm#_48_07_*Z">
              <a:hlinkClick r:id="rId20" action="ppaction://hlinksldjump"/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222784" y="4029449"/>
              <a:ext cx="376306" cy="37710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>
              <a:no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3</a:t>
              </a:r>
              <a:endParaRPr lang="zh-CN" altLang="zh-CN" sz="2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0" name="MH_Others_3" descr="#wm#_48_07_*Z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193522" y="4296428"/>
              <a:ext cx="168930" cy="16929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zh-CN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1" name="MH_Entry_3">
              <a:hlinkClick r:id="rId20" action="ppaction://hlinksldjump"/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3799115" y="3991968"/>
              <a:ext cx="4000500" cy="43981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r>
                <a:rPr lang="zh-CN" altLang="en-US" sz="32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   输入标题</a:t>
              </a:r>
              <a:endParaRPr lang="zh-CN" altLang="en-US" sz="32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2" name="MH_Number_4" descr="#wm#_48_07_*Z">
              <a:hlinkClick r:id="rId21" action="ppaction://hlinksldjump"/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222784" y="4827634"/>
              <a:ext cx="376306" cy="37710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>
              <a:no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4</a:t>
              </a:r>
              <a:endParaRPr lang="zh-CN" altLang="zh-CN" sz="2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3" name="MH_Others_4" descr="#wm#_48_07_*Z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193522" y="5094613"/>
              <a:ext cx="168930" cy="16929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zh-CN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4" name="MH_Entry_4">
              <a:hlinkClick r:id="rId21" action="ppaction://hlinksldjump"/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3799115" y="4790153"/>
              <a:ext cx="4000500" cy="43981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r>
                <a:rPr lang="zh-CN" altLang="en-US" sz="32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   输入标题</a:t>
              </a:r>
              <a:endParaRPr lang="zh-CN" altLang="en-US" sz="32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15" name="MH_Others_10" descr="#wm#_48_07_*Z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011954" y="633359"/>
            <a:ext cx="1526319" cy="1529573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7200" b="1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目</a:t>
            </a:r>
            <a:endParaRPr lang="zh-CN" altLang="zh-CN" sz="7200" b="1" kern="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16" name="MH_Others_11" descr="#wm#_48_07_*Z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075343" y="1774733"/>
            <a:ext cx="925856" cy="927828"/>
          </a:xfrm>
          <a:prstGeom prst="ellipse">
            <a:avLst/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noFill/>
          </a:ln>
          <a:effectLst>
            <a:outerShdw blurRad="50800" dist="38100" dir="2700000" algn="tl" rotWithShape="0">
              <a:schemeClr val="bg1">
                <a:lumMod val="85000"/>
                <a:alpha val="40000"/>
              </a:schemeClr>
            </a:outerShdw>
          </a:effectLst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4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录</a:t>
            </a:r>
            <a:endParaRPr lang="zh-CN" altLang="zh-CN" sz="4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17" name="PA_MH_Others_12"/>
          <p:cNvSpPr txBox="1"/>
          <p:nvPr>
            <p:custDataLst>
              <p:tags r:id="rId3"/>
            </p:custDataLst>
          </p:nvPr>
        </p:nvSpPr>
        <p:spPr>
          <a:xfrm>
            <a:off x="8407198" y="2238647"/>
            <a:ext cx="612357" cy="27461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rm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CONTENTS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flipV="1">
            <a:off x="-855436" y="-951556"/>
            <a:ext cx="2872784" cy="2865120"/>
            <a:chOff x="-716151" y="4934705"/>
            <a:chExt cx="2872784" cy="2865120"/>
          </a:xfrm>
        </p:grpSpPr>
        <p:sp>
          <p:nvSpPr>
            <p:cNvPr id="19" name="椭圆 18"/>
            <p:cNvSpPr/>
            <p:nvPr/>
          </p:nvSpPr>
          <p:spPr>
            <a:xfrm>
              <a:off x="-708487" y="4934705"/>
              <a:ext cx="2865120" cy="28651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-716151" y="5485841"/>
              <a:ext cx="2313984" cy="23139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schemeClr val="bg1">
                  <a:lumMod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rot="16200000">
            <a:off x="11069273" y="5527040"/>
            <a:ext cx="1600248" cy="1595979"/>
            <a:chOff x="-718999" y="4685975"/>
            <a:chExt cx="2872784" cy="2865120"/>
          </a:xfrm>
        </p:grpSpPr>
        <p:sp>
          <p:nvSpPr>
            <p:cNvPr id="22" name="椭圆 21"/>
            <p:cNvSpPr/>
            <p:nvPr/>
          </p:nvSpPr>
          <p:spPr>
            <a:xfrm>
              <a:off x="-711335" y="4685975"/>
              <a:ext cx="2865120" cy="28651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-718999" y="5237111"/>
              <a:ext cx="2313984" cy="23139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schemeClr val="bg1">
                  <a:lumMod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444"/>
          <a:stretch/>
        </p:blipFill>
        <p:spPr>
          <a:xfrm rot="-2700000">
            <a:off x="-732330" y="3890594"/>
            <a:ext cx="3272837" cy="4749364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77243" y="-70307"/>
            <a:ext cx="1414757" cy="395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15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9" name="组合 18"/>
          <p:cNvGrpSpPr/>
          <p:nvPr/>
        </p:nvGrpSpPr>
        <p:grpSpPr>
          <a:xfrm>
            <a:off x="0" y="3331831"/>
            <a:ext cx="12192000" cy="1144987"/>
            <a:chOff x="0" y="3331831"/>
            <a:chExt cx="12192000" cy="1144987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0" y="3903162"/>
              <a:ext cx="12192000" cy="0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/>
            <p:cNvSpPr/>
            <p:nvPr/>
          </p:nvSpPr>
          <p:spPr>
            <a:xfrm>
              <a:off x="2150533" y="3331831"/>
              <a:ext cx="1083733" cy="5899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2015</a:t>
              </a:r>
              <a:endPara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607049" y="3331831"/>
              <a:ext cx="1083733" cy="5899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20XX</a:t>
              </a:r>
              <a:endPara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065682" y="3331831"/>
              <a:ext cx="1083733" cy="5899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2019</a:t>
              </a:r>
              <a:endParaRPr lang="zh-CN" altLang="en-US" sz="2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879849" y="3889229"/>
              <a:ext cx="1083733" cy="5875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2016</a:t>
              </a:r>
              <a:endPara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336366" y="3889229"/>
              <a:ext cx="1083733" cy="58758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2018</a:t>
              </a:r>
              <a:endParaRPr lang="zh-CN" altLang="en-US" sz="2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26" name="Rectangle 42"/>
          <p:cNvSpPr/>
          <p:nvPr/>
        </p:nvSpPr>
        <p:spPr>
          <a:xfrm>
            <a:off x="1663964" y="2107120"/>
            <a:ext cx="2171170" cy="107351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>
              <a:defRPr/>
            </a:pPr>
            <a:r>
              <a:rPr lang="zh-CN" altLang="en-US" sz="1400" kern="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点击这里输入您的文字内容，您可以对字体及其格式做一定调整。</a:t>
            </a:r>
            <a:endParaRPr lang="en-US" sz="1400" kern="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27" name="Rectangle 42"/>
          <p:cNvSpPr/>
          <p:nvPr/>
        </p:nvSpPr>
        <p:spPr>
          <a:xfrm>
            <a:off x="5067565" y="2107119"/>
            <a:ext cx="2171170" cy="107351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>
              <a:defRPr/>
            </a:pPr>
            <a:r>
              <a:rPr lang="zh-CN" altLang="en-US" sz="1400" kern="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点击这里输入您的文字内容，您可以对字体及其格式做一定调整。</a:t>
            </a:r>
            <a:endParaRPr lang="en-US" sz="1400" kern="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28" name="Rectangle 42"/>
          <p:cNvSpPr/>
          <p:nvPr/>
        </p:nvSpPr>
        <p:spPr>
          <a:xfrm>
            <a:off x="8471166" y="2107118"/>
            <a:ext cx="2171170" cy="107351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>
              <a:defRPr/>
            </a:pPr>
            <a:r>
              <a:rPr lang="zh-CN" altLang="en-US" sz="1400" kern="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点击这里输入您的文字内容，您可以对字体及其格式做一定调整。</a:t>
            </a:r>
            <a:endParaRPr lang="en-US" sz="1400" kern="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29" name="Rectangle 42"/>
          <p:cNvSpPr/>
          <p:nvPr/>
        </p:nvSpPr>
        <p:spPr>
          <a:xfrm>
            <a:off x="3376878" y="4702682"/>
            <a:ext cx="2171170" cy="107351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>
              <a:defRPr/>
            </a:pPr>
            <a:r>
              <a:rPr lang="zh-CN" altLang="en-US" sz="1400" kern="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点击这里输入您的文字内容，您可以对字体及其格式做一定调整。</a:t>
            </a:r>
            <a:endParaRPr lang="en-US" sz="1400" kern="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30" name="Rectangle 42"/>
          <p:cNvSpPr/>
          <p:nvPr/>
        </p:nvSpPr>
        <p:spPr>
          <a:xfrm>
            <a:off x="6780479" y="4702681"/>
            <a:ext cx="2171170" cy="107351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>
              <a:defRPr/>
            </a:pPr>
            <a:r>
              <a:rPr lang="zh-CN" altLang="en-US" sz="1400" kern="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点击这里输入您的文字内容，您可以对字体及其格式做一定调整。</a:t>
            </a:r>
            <a:endParaRPr lang="en-US" sz="1400" kern="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756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4" name="组合 13"/>
          <p:cNvGrpSpPr/>
          <p:nvPr/>
        </p:nvGrpSpPr>
        <p:grpSpPr>
          <a:xfrm>
            <a:off x="1245006" y="1212783"/>
            <a:ext cx="9797771" cy="4689892"/>
            <a:chOff x="1245006" y="1212783"/>
            <a:chExt cx="9797771" cy="4689892"/>
          </a:xfrm>
        </p:grpSpPr>
        <p:sp>
          <p:nvSpPr>
            <p:cNvPr id="12" name="矩形 11"/>
            <p:cNvSpPr/>
            <p:nvPr/>
          </p:nvSpPr>
          <p:spPr>
            <a:xfrm>
              <a:off x="1245006" y="1893245"/>
              <a:ext cx="5616633" cy="3046988"/>
            </a:xfrm>
            <a:prstGeom prst="rect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600" kern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点击这里输入您的文字内容，您可以对字体及其格式做一定调整</a:t>
              </a:r>
              <a:r>
                <a:rPr lang="zh-CN" altLang="en-US" sz="1600" kern="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。</a:t>
              </a:r>
              <a:endParaRPr lang="en-US" altLang="zh-CN" sz="1600" kern="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  <a:p>
              <a:pPr marL="285750" indent="-285750">
                <a:lnSpc>
                  <a:spcPct val="20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600" kern="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点击</a:t>
              </a:r>
              <a:r>
                <a:rPr lang="zh-CN" altLang="en-US" sz="1600" kern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这里输入您的文字内容，您可以对字体及其格式做一定调整</a:t>
              </a:r>
              <a:r>
                <a:rPr lang="zh-CN" altLang="en-US" sz="1600" kern="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。</a:t>
              </a:r>
              <a:endParaRPr lang="en-US" altLang="zh-CN" sz="1600" kern="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  <a:p>
              <a:pPr marL="285750" indent="-285750">
                <a:lnSpc>
                  <a:spcPct val="20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600" kern="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点击</a:t>
              </a:r>
              <a:r>
                <a:rPr lang="zh-CN" altLang="en-US" sz="1600" kern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这里输入您的文字内容，您可以对字体及其格式做一定调整</a:t>
              </a:r>
              <a:r>
                <a:rPr lang="zh-CN" altLang="en-US" sz="1600" kern="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。</a:t>
              </a:r>
              <a:endParaRPr lang="en-US" altLang="zh-CN" sz="1600" kern="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0156" y="1212783"/>
              <a:ext cx="3852621" cy="46898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206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41" name="0c93663c-500d-4796-926b-9803a34e9438"/>
          <p:cNvGrpSpPr>
            <a:grpSpLocks noChangeAspect="1"/>
          </p:cNvGrpSpPr>
          <p:nvPr/>
        </p:nvGrpSpPr>
        <p:grpSpPr>
          <a:xfrm>
            <a:off x="2416210" y="1967047"/>
            <a:ext cx="7353433" cy="3069270"/>
            <a:chOff x="1193800" y="1469143"/>
            <a:chExt cx="9804400" cy="4092287"/>
          </a:xfrm>
        </p:grpSpPr>
        <p:grpSp>
          <p:nvGrpSpPr>
            <p:cNvPr id="42" name="组合 41"/>
            <p:cNvGrpSpPr/>
            <p:nvPr/>
          </p:nvGrpSpPr>
          <p:grpSpPr>
            <a:xfrm>
              <a:off x="1428751" y="1469143"/>
              <a:ext cx="9329573" cy="1283341"/>
              <a:chOff x="781838" y="1935659"/>
              <a:chExt cx="10625362" cy="1283341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3656058" y="1935659"/>
                <a:ext cx="2152772" cy="1283341"/>
                <a:chOff x="5064171" y="-99287"/>
                <a:chExt cx="2152772" cy="1283341"/>
              </a:xfrm>
            </p:grpSpPr>
            <p:sp>
              <p:nvSpPr>
                <p:cNvPr id="65" name="íṩľíḍè-文本框 10"/>
                <p:cNvSpPr txBox="1"/>
                <p:nvPr/>
              </p:nvSpPr>
              <p:spPr>
                <a:xfrm>
                  <a:off x="5064171" y="557408"/>
                  <a:ext cx="2152772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点击此处更换文本，点击此处更换文本</a:t>
                  </a:r>
                  <a:endParaRPr lang="zh-CN" altLang="en-US" sz="1400" dirty="0">
                    <a:solidFill>
                      <a:schemeClr val="dk1">
                        <a:lumMod val="10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66" name="íṩľíḍè-Rectangle 28"/>
                <p:cNvSpPr/>
                <p:nvPr/>
              </p:nvSpPr>
              <p:spPr>
                <a:xfrm>
                  <a:off x="5122026" y="-99287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 fontScale="92500" lnSpcReduction="2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2000" b="1" dirty="0">
                      <a:solidFill>
                        <a:schemeClr val="accent2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56" name="组合 55"/>
              <p:cNvGrpSpPr/>
              <p:nvPr/>
            </p:nvGrpSpPr>
            <p:grpSpPr>
              <a:xfrm>
                <a:off x="6398481" y="1935659"/>
                <a:ext cx="2152772" cy="1283341"/>
                <a:chOff x="5064171" y="-99287"/>
                <a:chExt cx="2152772" cy="1283341"/>
              </a:xfrm>
            </p:grpSpPr>
            <p:sp>
              <p:nvSpPr>
                <p:cNvPr id="63" name="íṩľíḍè-文本框 13"/>
                <p:cNvSpPr txBox="1"/>
                <p:nvPr/>
              </p:nvSpPr>
              <p:spPr>
                <a:xfrm>
                  <a:off x="5064171" y="557408"/>
                  <a:ext cx="2152772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点击此处更换文本，点击此处更换文本</a:t>
                  </a:r>
                  <a:endParaRPr lang="zh-CN" altLang="en-US" sz="1400" dirty="0">
                    <a:solidFill>
                      <a:schemeClr val="dk1">
                        <a:lumMod val="10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64" name="íṩľíḍè-Rectangle 26"/>
                <p:cNvSpPr/>
                <p:nvPr/>
              </p:nvSpPr>
              <p:spPr>
                <a:xfrm>
                  <a:off x="5122026" y="-99287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 fontScale="92500" lnSpcReduction="2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2000" b="1">
                      <a:solidFill>
                        <a:schemeClr val="accent4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9254428" y="1935659"/>
                <a:ext cx="2152772" cy="1283341"/>
                <a:chOff x="5064171" y="-99287"/>
                <a:chExt cx="2152772" cy="1283341"/>
              </a:xfrm>
            </p:grpSpPr>
            <p:sp>
              <p:nvSpPr>
                <p:cNvPr id="61" name="íṩľíḍè-文本框 16"/>
                <p:cNvSpPr txBox="1"/>
                <p:nvPr/>
              </p:nvSpPr>
              <p:spPr>
                <a:xfrm>
                  <a:off x="5064171" y="557408"/>
                  <a:ext cx="2152772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点击此处更换文本，点击此处更换文本</a:t>
                  </a:r>
                  <a:endParaRPr lang="zh-CN" altLang="en-US" sz="1400" dirty="0">
                    <a:solidFill>
                      <a:schemeClr val="dk1">
                        <a:lumMod val="10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62" name="íṩľíḍè-Rectangle 24"/>
                <p:cNvSpPr/>
                <p:nvPr/>
              </p:nvSpPr>
              <p:spPr>
                <a:xfrm>
                  <a:off x="5122026" y="-99287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 fontScale="92500" lnSpcReduction="2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2000" b="1">
                      <a:solidFill>
                        <a:schemeClr val="accent3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>
                <a:off x="781838" y="1935659"/>
                <a:ext cx="2152772" cy="1283341"/>
                <a:chOff x="5064171" y="-99287"/>
                <a:chExt cx="2152772" cy="1283341"/>
              </a:xfrm>
            </p:grpSpPr>
            <p:sp>
              <p:nvSpPr>
                <p:cNvPr id="59" name="íṩľíḍè-文本框 24"/>
                <p:cNvSpPr txBox="1"/>
                <p:nvPr/>
              </p:nvSpPr>
              <p:spPr>
                <a:xfrm>
                  <a:off x="5064171" y="557408"/>
                  <a:ext cx="2152772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点击此处更换文本，点击此处更换文本</a:t>
                  </a:r>
                  <a:endParaRPr lang="zh-CN" altLang="en-US" sz="1400" dirty="0">
                    <a:solidFill>
                      <a:schemeClr val="dk1">
                        <a:lumMod val="10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60" name="íṩľíḍè-Rectangle 22"/>
                <p:cNvSpPr/>
                <p:nvPr/>
              </p:nvSpPr>
              <p:spPr>
                <a:xfrm>
                  <a:off x="5122026" y="-99287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 fontScale="92500" lnSpcReduction="2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2000" b="1">
                      <a:solidFill>
                        <a:schemeClr val="accent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43" name="íṩľíḍè-Straight Connector 5"/>
            <p:cNvCxnSpPr/>
            <p:nvPr/>
          </p:nvCxnSpPr>
          <p:spPr>
            <a:xfrm flipV="1">
              <a:off x="2672120" y="3140968"/>
              <a:ext cx="0" cy="84206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íṩľíḍè-任意多边形: 形状 18"/>
            <p:cNvSpPr/>
            <p:nvPr/>
          </p:nvSpPr>
          <p:spPr>
            <a:xfrm flipV="1">
              <a:off x="1193800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5" name="íṩľíḍè-任意多边形: 形状 19"/>
            <p:cNvSpPr/>
            <p:nvPr/>
          </p:nvSpPr>
          <p:spPr>
            <a:xfrm flipV="1">
              <a:off x="3459819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6" name="ïṧḷïḓê-任意多边形: 形状 20"/>
            <p:cNvSpPr/>
            <p:nvPr/>
          </p:nvSpPr>
          <p:spPr>
            <a:xfrm flipV="1">
              <a:off x="5725836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7" name="ïṧḷïḓê-任意多边形: 形状 21"/>
            <p:cNvSpPr/>
            <p:nvPr/>
          </p:nvSpPr>
          <p:spPr>
            <a:xfrm flipV="1">
              <a:off x="7991855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cxnSp>
          <p:nvCxnSpPr>
            <p:cNvPr id="48" name="ïṧḷïḓê-Straight Connector 10"/>
            <p:cNvCxnSpPr/>
            <p:nvPr/>
          </p:nvCxnSpPr>
          <p:spPr>
            <a:xfrm flipV="1">
              <a:off x="7183676" y="3140968"/>
              <a:ext cx="0" cy="842068"/>
            </a:xfrm>
            <a:prstGeom prst="line">
              <a:avLst/>
            </a:prstGeom>
            <a:ln w="12700">
              <a:solidFill>
                <a:schemeClr val="accent4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ïṧḷïḓê-Straight Connector 11"/>
            <p:cNvCxnSpPr/>
            <p:nvPr/>
          </p:nvCxnSpPr>
          <p:spPr>
            <a:xfrm flipV="1">
              <a:off x="9504561" y="3140968"/>
              <a:ext cx="0" cy="842068"/>
            </a:xfrm>
            <a:prstGeom prst="line">
              <a:avLst/>
            </a:prstGeom>
            <a:ln w="12700">
              <a:solidFill>
                <a:schemeClr val="accent3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ïṧḷïḓê-Straight Connector 12"/>
            <p:cNvCxnSpPr/>
            <p:nvPr/>
          </p:nvCxnSpPr>
          <p:spPr>
            <a:xfrm flipV="1">
              <a:off x="4993005" y="3140968"/>
              <a:ext cx="0" cy="842068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ïṧḷïḓê-任意多边形: 形状 85"/>
            <p:cNvSpPr>
              <a:spLocks/>
            </p:cNvSpPr>
            <p:nvPr/>
          </p:nvSpPr>
          <p:spPr bwMode="auto">
            <a:xfrm>
              <a:off x="6943494" y="4522241"/>
              <a:ext cx="509753" cy="43077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52" name="ïṧḷïḓê-任意多边形: 形状 86"/>
            <p:cNvSpPr>
              <a:spLocks noChangeAspect="1"/>
            </p:cNvSpPr>
            <p:nvPr/>
          </p:nvSpPr>
          <p:spPr bwMode="auto">
            <a:xfrm>
              <a:off x="4711876" y="4487110"/>
              <a:ext cx="592896" cy="50104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53" name="ïṧḷïḓê-任意多边形: 形状 87"/>
            <p:cNvSpPr>
              <a:spLocks/>
            </p:cNvSpPr>
            <p:nvPr/>
          </p:nvSpPr>
          <p:spPr bwMode="auto">
            <a:xfrm>
              <a:off x="2388711" y="4498130"/>
              <a:ext cx="566817" cy="47900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54" name="ïṧḷïḓê-任意多边形: 形状 88"/>
            <p:cNvSpPr>
              <a:spLocks/>
            </p:cNvSpPr>
            <p:nvPr/>
          </p:nvSpPr>
          <p:spPr bwMode="auto">
            <a:xfrm>
              <a:off x="9192885" y="4482298"/>
              <a:ext cx="604285" cy="51066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906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27" name="组合 26"/>
          <p:cNvGrpSpPr/>
          <p:nvPr/>
        </p:nvGrpSpPr>
        <p:grpSpPr>
          <a:xfrm>
            <a:off x="1451277" y="1820333"/>
            <a:ext cx="9290171" cy="3417694"/>
            <a:chOff x="1451277" y="1820333"/>
            <a:chExt cx="9290171" cy="3417694"/>
          </a:xfrm>
        </p:grpSpPr>
        <p:grpSp>
          <p:nvGrpSpPr>
            <p:cNvPr id="12" name="组合 11"/>
            <p:cNvGrpSpPr/>
            <p:nvPr/>
          </p:nvGrpSpPr>
          <p:grpSpPr>
            <a:xfrm>
              <a:off x="1451277" y="1820333"/>
              <a:ext cx="9290171" cy="3417694"/>
              <a:chOff x="1221510" y="1971038"/>
              <a:chExt cx="9748980" cy="3586482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1221510" y="1971038"/>
                <a:ext cx="9748980" cy="3586482"/>
                <a:chOff x="1221510" y="1950718"/>
                <a:chExt cx="9748980" cy="3586482"/>
              </a:xfrm>
            </p:grpSpPr>
            <p:grpSp>
              <p:nvGrpSpPr>
                <p:cNvPr id="18" name="组合 17"/>
                <p:cNvGrpSpPr/>
                <p:nvPr/>
              </p:nvGrpSpPr>
              <p:grpSpPr>
                <a:xfrm>
                  <a:off x="1221510" y="1950719"/>
                  <a:ext cx="9748980" cy="3484881"/>
                  <a:chOff x="1725353" y="1686559"/>
                  <a:chExt cx="9748980" cy="3484881"/>
                </a:xfrm>
              </p:grpSpPr>
              <p:sp>
                <p:nvSpPr>
                  <p:cNvPr id="22" name="矩形 21"/>
                  <p:cNvSpPr/>
                  <p:nvPr/>
                </p:nvSpPr>
                <p:spPr>
                  <a:xfrm>
                    <a:off x="1725353" y="1686559"/>
                    <a:ext cx="2287848" cy="3484881"/>
                  </a:xfrm>
                  <a:prstGeom prst="rec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endParaRPr>
                  </a:p>
                </p:txBody>
              </p:sp>
              <p:sp useBgFill="1">
                <p:nvSpPr>
                  <p:cNvPr id="23" name="矩形 22"/>
                  <p:cNvSpPr/>
                  <p:nvPr/>
                </p:nvSpPr>
                <p:spPr>
                  <a:xfrm>
                    <a:off x="4013201" y="1686559"/>
                    <a:ext cx="2586642" cy="3484881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endParaRPr>
                  </a:p>
                </p:txBody>
              </p:sp>
              <p:sp useBgFill="1">
                <p:nvSpPr>
                  <p:cNvPr id="24" name="矩形 23"/>
                  <p:cNvSpPr/>
                  <p:nvPr/>
                </p:nvSpPr>
                <p:spPr>
                  <a:xfrm>
                    <a:off x="8887691" y="1686559"/>
                    <a:ext cx="2586642" cy="3484881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endParaRPr>
                  </a:p>
                </p:txBody>
              </p:sp>
              <p:sp>
                <p:nvSpPr>
                  <p:cNvPr id="25" name="矩形 24"/>
                  <p:cNvSpPr/>
                  <p:nvPr/>
                </p:nvSpPr>
                <p:spPr>
                  <a:xfrm>
                    <a:off x="6599843" y="1686559"/>
                    <a:ext cx="2287848" cy="3484881"/>
                  </a:xfrm>
                  <a:prstGeom prst="rec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endParaRPr>
                  </a:p>
                </p:txBody>
              </p:sp>
            </p:grpSp>
            <p:sp>
              <p:nvSpPr>
                <p:cNvPr id="19" name="矩形 18"/>
                <p:cNvSpPr/>
                <p:nvPr/>
              </p:nvSpPr>
              <p:spPr>
                <a:xfrm>
                  <a:off x="3509358" y="1950719"/>
                  <a:ext cx="2586642" cy="3484881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8383848" y="1950718"/>
                  <a:ext cx="2586642" cy="3484881"/>
                </a:xfrm>
                <a:prstGeom prst="rect">
                  <a:avLst/>
                </a:prstGeom>
                <a:solidFill>
                  <a:schemeClr val="accent4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1221510" y="5435599"/>
                  <a:ext cx="9748980" cy="101601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14" name="文本框 13"/>
              <p:cNvSpPr txBox="1"/>
              <p:nvPr/>
            </p:nvSpPr>
            <p:spPr>
              <a:xfrm>
                <a:off x="3669839" y="2519680"/>
                <a:ext cx="2265680" cy="549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TITLE HERE.</a:t>
                </a:r>
                <a:endParaRPr lang="zh-CN" altLang="en-US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8544329" y="2519680"/>
                <a:ext cx="2265680" cy="549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TITLE HERE.</a:t>
                </a:r>
                <a:endParaRPr lang="zh-CN" altLang="en-US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3641752" y="3270070"/>
                <a:ext cx="2321854" cy="12596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</a:t>
                </a:r>
                <a:r>
                  <a:rPr lang="zh-CN" altLang="en-US" sz="1600" b="1" dirty="0" smtClean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文本点击此处</a:t>
                </a:r>
                <a:r>
                  <a:rPr lang="zh-CN" altLang="en-US" sz="16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更换</a:t>
                </a:r>
                <a:r>
                  <a:rPr lang="zh-CN" altLang="en-US" sz="1600" b="1" dirty="0" smtClean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 点击</a:t>
                </a:r>
                <a:r>
                  <a:rPr lang="zh-CN" altLang="en-US" sz="16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此处更换</a:t>
                </a:r>
                <a:r>
                  <a:rPr lang="zh-CN" altLang="en-US" sz="1600" b="1" dirty="0" smtClean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</a:t>
                </a:r>
                <a:endParaRPr lang="zh-CN" altLang="en-US" sz="16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8516242" y="3270070"/>
                <a:ext cx="2321854" cy="12596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</a:t>
                </a:r>
                <a:r>
                  <a:rPr lang="zh-CN" altLang="en-US" sz="1600" b="1" dirty="0" smtClean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文本点击此处</a:t>
                </a:r>
                <a:r>
                  <a:rPr lang="zh-CN" altLang="en-US" sz="16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更换</a:t>
                </a:r>
                <a:r>
                  <a:rPr lang="zh-CN" altLang="en-US" sz="1600" b="1" dirty="0" smtClean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 点击</a:t>
                </a:r>
                <a:r>
                  <a:rPr lang="zh-CN" altLang="en-US" sz="16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此处更换</a:t>
                </a:r>
                <a:r>
                  <a:rPr lang="zh-CN" altLang="en-US" sz="1600" b="1" dirty="0" smtClean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</a:t>
                </a:r>
                <a:endParaRPr lang="zh-CN" altLang="en-US" sz="16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629"/>
            <a:stretch/>
          </p:blipFill>
          <p:spPr>
            <a:xfrm>
              <a:off x="5970199" y="2261867"/>
              <a:ext cx="2307475" cy="2149437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7198" y="2334180"/>
              <a:ext cx="1686918" cy="25124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535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140" y="-832318"/>
            <a:ext cx="3318977" cy="331897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649319" y="1065998"/>
            <a:ext cx="5197642" cy="5791200"/>
            <a:chOff x="6649319" y="1065998"/>
            <a:chExt cx="5197642" cy="5791200"/>
          </a:xfrm>
        </p:grpSpPr>
        <p:grpSp>
          <p:nvGrpSpPr>
            <p:cNvPr id="50" name="组合 49"/>
            <p:cNvGrpSpPr/>
            <p:nvPr/>
          </p:nvGrpSpPr>
          <p:grpSpPr>
            <a:xfrm>
              <a:off x="6838236" y="1065998"/>
              <a:ext cx="4819808" cy="5791200"/>
              <a:chOff x="6838236" y="1065998"/>
              <a:chExt cx="4819808" cy="5791200"/>
            </a:xfrm>
          </p:grpSpPr>
          <p:pic>
            <p:nvPicPr>
              <p:cNvPr id="44" name="图片 43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3636"/>
              <a:stretch/>
            </p:blipFill>
            <p:spPr>
              <a:xfrm rot="5400000">
                <a:off x="7902594" y="3101748"/>
                <a:ext cx="2691092" cy="4819808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V="1">
                <a:off x="7674078" y="3395979"/>
                <a:ext cx="3356805" cy="1126154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858000" y="1065998"/>
                <a:ext cx="734930" cy="909320"/>
              </a:xfrm>
              <a:prstGeom prst="rect">
                <a:avLst/>
              </a:prstGeom>
            </p:spPr>
          </p:pic>
        </p:grpSp>
        <p:sp>
          <p:nvSpPr>
            <p:cNvPr id="2" name="文本框 1"/>
            <p:cNvSpPr txBox="1"/>
            <p:nvPr/>
          </p:nvSpPr>
          <p:spPr>
            <a:xfrm>
              <a:off x="6649319" y="1975318"/>
              <a:ext cx="519764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spc="600" dirty="0" smtClean="0">
                  <a:solidFill>
                    <a:schemeClr val="accent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感谢聆听</a:t>
              </a:r>
              <a:endParaRPr lang="zh-CN" altLang="en-US" sz="8800" spc="600" dirty="0">
                <a:solidFill>
                  <a:schemeClr val="accent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1463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319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0160" y="0"/>
            <a:ext cx="12181840" cy="6858000"/>
            <a:chOff x="10160" y="0"/>
            <a:chExt cx="12181840" cy="6858000"/>
          </a:xfrm>
        </p:grpSpPr>
        <p:grpSp>
          <p:nvGrpSpPr>
            <p:cNvPr id="18" name="组合 17"/>
            <p:cNvGrpSpPr/>
            <p:nvPr/>
          </p:nvGrpSpPr>
          <p:grpSpPr>
            <a:xfrm>
              <a:off x="2225040" y="0"/>
              <a:ext cx="9966960" cy="6858000"/>
              <a:chOff x="2225040" y="0"/>
              <a:chExt cx="9966960" cy="685800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225040" y="0"/>
                <a:ext cx="2072640" cy="6858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198620" y="0"/>
                <a:ext cx="2072640" cy="6858000"/>
              </a:xfrm>
              <a:prstGeom prst="rect">
                <a:avLst/>
              </a:prstGeom>
              <a:solidFill>
                <a:srgbClr val="A61E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172200" y="0"/>
                <a:ext cx="2072640" cy="6858000"/>
              </a:xfrm>
              <a:prstGeom prst="rect">
                <a:avLst/>
              </a:prstGeom>
              <a:solidFill>
                <a:srgbClr val="B02E4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8145780" y="0"/>
                <a:ext cx="2072640" cy="6858000"/>
              </a:xfrm>
              <a:prstGeom prst="rect">
                <a:avLst/>
              </a:prstGeom>
              <a:solidFill>
                <a:srgbClr val="BA3E5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0119360" y="0"/>
                <a:ext cx="2072640" cy="6858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0160" y="0"/>
              <a:ext cx="6858000" cy="6858000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4121675" y="770620"/>
            <a:ext cx="5796464" cy="3740420"/>
            <a:chOff x="4903995" y="557260"/>
            <a:chExt cx="5796464" cy="3740420"/>
          </a:xfrm>
        </p:grpSpPr>
        <p:grpSp>
          <p:nvGrpSpPr>
            <p:cNvPr id="23" name="组合 22"/>
            <p:cNvGrpSpPr/>
            <p:nvPr/>
          </p:nvGrpSpPr>
          <p:grpSpPr>
            <a:xfrm>
              <a:off x="4903995" y="557260"/>
              <a:ext cx="5796464" cy="3740420"/>
              <a:chOff x="5242560" y="-337308"/>
              <a:chExt cx="5361097" cy="3459480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242560" y="-337308"/>
                <a:ext cx="2306320" cy="3459480"/>
                <a:chOff x="6282151" y="-1961818"/>
                <a:chExt cx="3397788" cy="5096682"/>
              </a:xfrm>
            </p:grpSpPr>
            <p:pic>
              <p:nvPicPr>
                <p:cNvPr id="27" name="图片 26"/>
                <p:cNvPicPr>
                  <a:picLocks noChangeAspect="1"/>
                </p:cNvPicPr>
                <p:nvPr/>
              </p:nvPicPr>
              <p:blipFill>
                <a:blip r:embed="rId4" cstate="screen">
                  <a:biLevel thresh="25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82151" y="-1961818"/>
                  <a:ext cx="3397788" cy="5096682"/>
                </a:xfrm>
                <a:prstGeom prst="rect">
                  <a:avLst/>
                </a:prstGeom>
              </p:spPr>
            </p:pic>
            <p:sp>
              <p:nvSpPr>
                <p:cNvPr id="28" name="文本框 27"/>
                <p:cNvSpPr txBox="1"/>
                <p:nvPr/>
              </p:nvSpPr>
              <p:spPr>
                <a:xfrm>
                  <a:off x="7187461" y="504774"/>
                  <a:ext cx="1634816" cy="11323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4800" b="1" spc="300" dirty="0" smtClean="0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rPr>
                    <a:t>01</a:t>
                  </a:r>
                  <a:endParaRPr lang="zh-CN" altLang="en-US" sz="4800" b="1" spc="300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26" name="文本框 25"/>
              <p:cNvSpPr txBox="1"/>
              <p:nvPr/>
            </p:nvSpPr>
            <p:spPr>
              <a:xfrm>
                <a:off x="7525177" y="1106854"/>
                <a:ext cx="3078480" cy="597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spc="600" dirty="0" smtClean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第一章</a:t>
                </a:r>
                <a:endParaRPr lang="zh-CN" altLang="en-US" sz="3600" b="1" spc="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7371980" y="2929204"/>
              <a:ext cx="31681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点击输入标题</a:t>
              </a:r>
              <a:endParaRPr lang="zh-CN" altLang="en-US" sz="2800" b="1" spc="600" dirty="0">
                <a:solidFill>
                  <a:schemeClr val="accent6">
                    <a:lumMod val="20000"/>
                    <a:lumOff val="8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994501" y="453792"/>
            <a:ext cx="2998025" cy="6212631"/>
            <a:chOff x="8994501" y="453792"/>
            <a:chExt cx="2998025" cy="6212631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0434" y="453792"/>
              <a:ext cx="734930" cy="9093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4501" y="4059459"/>
              <a:ext cx="2606964" cy="260696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140000">
              <a:off x="11216671" y="1699817"/>
              <a:ext cx="775855" cy="77585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2100000">
              <a:off x="10682762" y="2660305"/>
              <a:ext cx="454356" cy="5621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308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2" name="158692d9-542a-4297-b288-8c9cb8d4e8af">
            <a:extLst>
              <a:ext uri="{FF2B5EF4-FFF2-40B4-BE49-F238E27FC236}">
                <a16:creationId xmlns="" xmlns:a16="http://schemas.microsoft.com/office/drawing/2014/main" id="{563793D1-70CA-4E94-B00A-EA1F6247E5F0}"/>
              </a:ext>
            </a:extLst>
          </p:cNvPr>
          <p:cNvGrpSpPr>
            <a:grpSpLocks noChangeAspect="1"/>
          </p:cNvGrpSpPr>
          <p:nvPr/>
        </p:nvGrpSpPr>
        <p:grpSpPr>
          <a:xfrm>
            <a:off x="1358313" y="2061807"/>
            <a:ext cx="9477095" cy="3161548"/>
            <a:chOff x="1356784" y="1916832"/>
            <a:chExt cx="9478433" cy="3161994"/>
          </a:xfrm>
        </p:grpSpPr>
        <p:grpSp>
          <p:nvGrpSpPr>
            <p:cNvPr id="13" name="组合 12"/>
            <p:cNvGrpSpPr/>
            <p:nvPr/>
          </p:nvGrpSpPr>
          <p:grpSpPr>
            <a:xfrm>
              <a:off x="4669152" y="1916832"/>
              <a:ext cx="2853697" cy="3161994"/>
              <a:chOff x="4669152" y="2204864"/>
              <a:chExt cx="2853697" cy="3161994"/>
            </a:xfrm>
          </p:grpSpPr>
          <p:sp>
            <p:nvSpPr>
              <p:cNvPr id="32" name="矩形: 剪去单角 444"/>
              <p:cNvSpPr/>
              <p:nvPr/>
            </p:nvSpPr>
            <p:spPr>
              <a:xfrm>
                <a:off x="4669152" y="2204864"/>
                <a:ext cx="2853695" cy="3161994"/>
              </a:xfrm>
              <a:prstGeom prst="snip1Rect">
                <a:avLst>
                  <a:gd name="adj" fmla="val 29383"/>
                </a:avLst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5015963" y="2578654"/>
                <a:ext cx="2160076" cy="1661758"/>
                <a:chOff x="574750" y="3792023"/>
                <a:chExt cx="1893858" cy="1661758"/>
              </a:xfrm>
            </p:grpSpPr>
            <p:cxnSp>
              <p:nvCxnSpPr>
                <p:cNvPr id="36" name="直接连接符 35"/>
                <p:cNvCxnSpPr/>
                <p:nvPr/>
              </p:nvCxnSpPr>
              <p:spPr>
                <a:xfrm>
                  <a:off x="574750" y="3792023"/>
                  <a:ext cx="189385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文本框 447"/>
                <p:cNvSpPr txBox="1">
                  <a:spLocks/>
                </p:cNvSpPr>
                <p:nvPr/>
              </p:nvSpPr>
              <p:spPr bwMode="auto">
                <a:xfrm>
                  <a:off x="574751" y="4016783"/>
                  <a:ext cx="1893857" cy="251912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indent="0">
                    <a:defRPr/>
                  </a:pPr>
                  <a:r>
                    <a:rPr lang="zh-CN" altLang="en-US" sz="2400" spc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</a:t>
                  </a:r>
                  <a:r>
                    <a:rPr lang="zh-CN" altLang="en-US" sz="2400" spc="6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</a:t>
                  </a:r>
                  <a:endParaRPr lang="zh-CN" altLang="en-US" sz="24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8" name="文本框 449"/>
                <p:cNvSpPr txBox="1">
                  <a:spLocks/>
                </p:cNvSpPr>
                <p:nvPr/>
              </p:nvSpPr>
              <p:spPr bwMode="auto">
                <a:xfrm>
                  <a:off x="574750" y="4887107"/>
                  <a:ext cx="1566683" cy="566674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indent="0">
                    <a:defRPr/>
                  </a:pPr>
                  <a:r>
                    <a:rPr lang="en-US" altLang="ko-KR" sz="1400">
                      <a:solidFill>
                        <a:schemeClr val="bg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Stylish templates can be a valuable aid to creative professionals.</a:t>
                  </a:r>
                  <a:endParaRPr lang="en-US" altLang="ko-KR" sz="14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34" name="矩形 33"/>
              <p:cNvSpPr/>
              <p:nvPr/>
            </p:nvSpPr>
            <p:spPr>
              <a:xfrm>
                <a:off x="4669153" y="5243677"/>
                <a:ext cx="2853695" cy="123181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5" name="任意多边形: 形状 445"/>
              <p:cNvSpPr>
                <a:spLocks/>
              </p:cNvSpPr>
              <p:nvPr/>
            </p:nvSpPr>
            <p:spPr bwMode="auto">
              <a:xfrm>
                <a:off x="6802874" y="2204864"/>
                <a:ext cx="719975" cy="719975"/>
              </a:xfrm>
              <a:custGeom>
                <a:avLst/>
                <a:gdLst>
                  <a:gd name="T0" fmla="*/ 608 w 608"/>
                  <a:gd name="T1" fmla="*/ 0 h 608"/>
                  <a:gd name="T2" fmla="*/ 0 w 608"/>
                  <a:gd name="T3" fmla="*/ 0 h 608"/>
                  <a:gd name="T4" fmla="*/ 608 w 608"/>
                  <a:gd name="T5" fmla="*/ 608 h 608"/>
                  <a:gd name="T6" fmla="*/ 608 w 608"/>
                  <a:gd name="T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r"/>
                <a:r>
                  <a:rPr lang="en-US" altLang="zh-CN" sz="2000" b="1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2</a:t>
                </a:r>
                <a:endParaRPr lang="en-US" altLang="zh-CN" sz="20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1356784" y="1916832"/>
              <a:ext cx="2853697" cy="3161994"/>
              <a:chOff x="1356784" y="2204864"/>
              <a:chExt cx="2853697" cy="3161994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356784" y="2204864"/>
                <a:ext cx="2853697" cy="3161994"/>
                <a:chOff x="247577" y="3140968"/>
                <a:chExt cx="2501994" cy="2772295"/>
              </a:xfrm>
            </p:grpSpPr>
            <p:sp>
              <p:nvSpPr>
                <p:cNvPr id="29" name="矩形: 剪去单角 437"/>
                <p:cNvSpPr/>
                <p:nvPr/>
              </p:nvSpPr>
              <p:spPr>
                <a:xfrm>
                  <a:off x="247577" y="3140968"/>
                  <a:ext cx="2501992" cy="2772295"/>
                </a:xfrm>
                <a:prstGeom prst="snip1Rect">
                  <a:avLst>
                    <a:gd name="adj" fmla="val 29383"/>
                  </a:avLst>
                </a:prstGeom>
                <a:solidFill>
                  <a:schemeClr val="bg1"/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>
                  <a:off x="247578" y="5805263"/>
                  <a:ext cx="2501992" cy="108000"/>
                </a:xfrm>
                <a:prstGeom prst="rect">
                  <a:avLst/>
                </a:pr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1" name="任意多边形: 形状 438"/>
                <p:cNvSpPr>
                  <a:spLocks/>
                </p:cNvSpPr>
                <p:nvPr/>
              </p:nvSpPr>
              <p:spPr bwMode="auto">
                <a:xfrm>
                  <a:off x="2118329" y="3140968"/>
                  <a:ext cx="631242" cy="631242"/>
                </a:xfrm>
                <a:custGeom>
                  <a:avLst/>
                  <a:gdLst>
                    <a:gd name="T0" fmla="*/ 608 w 608"/>
                    <a:gd name="T1" fmla="*/ 0 h 608"/>
                    <a:gd name="T2" fmla="*/ 0 w 608"/>
                    <a:gd name="T3" fmla="*/ 0 h 608"/>
                    <a:gd name="T4" fmla="*/ 608 w 608"/>
                    <a:gd name="T5" fmla="*/ 608 h 608"/>
                    <a:gd name="T6" fmla="*/ 608 w 608"/>
                    <a:gd name="T7" fmla="*/ 0 h 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08" h="608">
                      <a:moveTo>
                        <a:pt x="608" y="0"/>
                      </a:moveTo>
                      <a:lnTo>
                        <a:pt x="0" y="0"/>
                      </a:lnTo>
                      <a:lnTo>
                        <a:pt x="608" y="608"/>
                      </a:lnTo>
                      <a:lnTo>
                        <a:pt x="60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121920" tIns="60960" rIns="121920" bIns="60960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lvl="0" algn="r"/>
                  <a:r>
                    <a:rPr lang="en-US" altLang="ko-KR" sz="2000" b="1">
                      <a:solidFill>
                        <a:schemeClr val="bg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1</a:t>
                  </a:r>
                  <a:endParaRPr lang="en-US" altLang="ko-KR" sz="20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1703595" y="2578654"/>
                <a:ext cx="2160076" cy="1661758"/>
                <a:chOff x="574750" y="3792023"/>
                <a:chExt cx="1893858" cy="1661758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>
                  <a:off x="574750" y="3792023"/>
                  <a:ext cx="189385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文本框 431"/>
                <p:cNvSpPr txBox="1">
                  <a:spLocks/>
                </p:cNvSpPr>
                <p:nvPr/>
              </p:nvSpPr>
              <p:spPr bwMode="auto">
                <a:xfrm>
                  <a:off x="574751" y="4016782"/>
                  <a:ext cx="1893857" cy="251912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indent="0">
                    <a:defRPr/>
                  </a:pPr>
                  <a:r>
                    <a:rPr lang="zh-CN" altLang="en-US" sz="2400" spc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</a:t>
                  </a:r>
                  <a:r>
                    <a:rPr lang="zh-CN" altLang="en-US" sz="2400" spc="6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</a:t>
                  </a:r>
                  <a:endParaRPr lang="zh-CN" altLang="en-US" sz="24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8" name="文本框 433"/>
                <p:cNvSpPr txBox="1">
                  <a:spLocks/>
                </p:cNvSpPr>
                <p:nvPr/>
              </p:nvSpPr>
              <p:spPr bwMode="auto">
                <a:xfrm>
                  <a:off x="574750" y="4887107"/>
                  <a:ext cx="1566683" cy="566674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indent="0">
                    <a:defRPr/>
                  </a:pPr>
                  <a:r>
                    <a:rPr lang="en-US" altLang="ko-KR" sz="1400">
                      <a:solidFill>
                        <a:schemeClr val="bg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Stylish templates can be a valuable aid to creative professionals.</a:t>
                  </a:r>
                </a:p>
              </p:txBody>
            </p:sp>
          </p:grpSp>
        </p:grpSp>
        <p:grpSp>
          <p:nvGrpSpPr>
            <p:cNvPr id="15" name="组合 14"/>
            <p:cNvGrpSpPr/>
            <p:nvPr/>
          </p:nvGrpSpPr>
          <p:grpSpPr>
            <a:xfrm>
              <a:off x="7981520" y="1916832"/>
              <a:ext cx="2853697" cy="3161994"/>
              <a:chOff x="7981520" y="2204864"/>
              <a:chExt cx="2853697" cy="3161994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7981520" y="2204864"/>
                <a:ext cx="2853697" cy="3161994"/>
                <a:chOff x="247577" y="3140968"/>
                <a:chExt cx="2501994" cy="2772295"/>
              </a:xfrm>
            </p:grpSpPr>
            <p:sp>
              <p:nvSpPr>
                <p:cNvPr id="21" name="矩形: 剪去单角 455"/>
                <p:cNvSpPr/>
                <p:nvPr/>
              </p:nvSpPr>
              <p:spPr>
                <a:xfrm>
                  <a:off x="247577" y="3140968"/>
                  <a:ext cx="2501992" cy="2772295"/>
                </a:xfrm>
                <a:prstGeom prst="snip1Rect">
                  <a:avLst>
                    <a:gd name="adj" fmla="val 29383"/>
                  </a:avLst>
                </a:prstGeom>
                <a:solidFill>
                  <a:schemeClr val="bg1"/>
                </a:solidFill>
                <a:ln w="3175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247578" y="5805263"/>
                  <a:ext cx="2501992" cy="108000"/>
                </a:xfrm>
                <a:prstGeom prst="rect">
                  <a:avLst/>
                </a:prstGeom>
                <a:solidFill>
                  <a:schemeClr val="accent3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3" name="任意多边形: 形状 456"/>
                <p:cNvSpPr>
                  <a:spLocks/>
                </p:cNvSpPr>
                <p:nvPr/>
              </p:nvSpPr>
              <p:spPr bwMode="auto">
                <a:xfrm>
                  <a:off x="2118329" y="3140968"/>
                  <a:ext cx="631242" cy="631242"/>
                </a:xfrm>
                <a:custGeom>
                  <a:avLst/>
                  <a:gdLst>
                    <a:gd name="T0" fmla="*/ 608 w 608"/>
                    <a:gd name="T1" fmla="*/ 0 h 608"/>
                    <a:gd name="T2" fmla="*/ 0 w 608"/>
                    <a:gd name="T3" fmla="*/ 0 h 608"/>
                    <a:gd name="T4" fmla="*/ 608 w 608"/>
                    <a:gd name="T5" fmla="*/ 608 h 608"/>
                    <a:gd name="T6" fmla="*/ 608 w 608"/>
                    <a:gd name="T7" fmla="*/ 0 h 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08" h="608">
                      <a:moveTo>
                        <a:pt x="608" y="0"/>
                      </a:moveTo>
                      <a:lnTo>
                        <a:pt x="0" y="0"/>
                      </a:lnTo>
                      <a:lnTo>
                        <a:pt x="608" y="608"/>
                      </a:lnTo>
                      <a:lnTo>
                        <a:pt x="60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121920" tIns="60960" rIns="121920" bIns="60960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lvl="0" algn="r"/>
                  <a:r>
                    <a:rPr lang="en-US" altLang="ko-KR" sz="2000" b="1">
                      <a:solidFill>
                        <a:schemeClr val="bg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1</a:t>
                  </a:r>
                  <a:endParaRPr lang="en-US" altLang="ko-KR" sz="20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8328331" y="2578654"/>
                <a:ext cx="2160076" cy="1661758"/>
                <a:chOff x="574750" y="3792023"/>
                <a:chExt cx="1893858" cy="1661758"/>
              </a:xfrm>
            </p:grpSpPr>
            <p:cxnSp>
              <p:nvCxnSpPr>
                <p:cNvPr id="18" name="直接连接符 17"/>
                <p:cNvCxnSpPr/>
                <p:nvPr/>
              </p:nvCxnSpPr>
              <p:spPr>
                <a:xfrm>
                  <a:off x="574750" y="3792023"/>
                  <a:ext cx="189385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文本框 458"/>
                <p:cNvSpPr txBox="1">
                  <a:spLocks/>
                </p:cNvSpPr>
                <p:nvPr/>
              </p:nvSpPr>
              <p:spPr bwMode="auto">
                <a:xfrm>
                  <a:off x="574751" y="4016783"/>
                  <a:ext cx="1893857" cy="251912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>
                    <a:defRPr/>
                  </a:pPr>
                  <a:r>
                    <a:rPr lang="zh-CN" altLang="en-US" sz="2400" spc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</a:t>
                  </a:r>
                  <a:r>
                    <a:rPr lang="zh-CN" altLang="en-US" sz="2400" spc="6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</a:t>
                  </a:r>
                  <a:endParaRPr lang="zh-CN" altLang="en-US" sz="24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0" name="文本框 460"/>
                <p:cNvSpPr txBox="1">
                  <a:spLocks/>
                </p:cNvSpPr>
                <p:nvPr/>
              </p:nvSpPr>
              <p:spPr bwMode="auto">
                <a:xfrm>
                  <a:off x="574750" y="4887107"/>
                  <a:ext cx="1566683" cy="566674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indent="0">
                    <a:defRPr/>
                  </a:pPr>
                  <a:r>
                    <a:rPr lang="en-US" altLang="ko-KR" sz="1400">
                      <a:solidFill>
                        <a:schemeClr val="bg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Stylish templates can be a valuable aid to creative professionals.</a:t>
                  </a:r>
                </a:p>
              </p:txBody>
            </p:sp>
          </p:grpSp>
        </p:grpSp>
      </p:grpSp>
      <p:sp>
        <p:nvSpPr>
          <p:cNvPr id="39" name="矩形 38"/>
          <p:cNvSpPr/>
          <p:nvPr/>
        </p:nvSpPr>
        <p:spPr>
          <a:xfrm>
            <a:off x="1595945" y="3092041"/>
            <a:ext cx="2378028" cy="1497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点击此处更换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文本点击此处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 点击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此处更换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912793" y="3092041"/>
            <a:ext cx="2378028" cy="1497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点击此处更换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文本点击此处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 点击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此处更换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19746" y="3092041"/>
            <a:ext cx="2378028" cy="1497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点击此处更换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文本点击此处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 点击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此处更换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文本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128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33" name="组合 32"/>
          <p:cNvGrpSpPr/>
          <p:nvPr/>
        </p:nvGrpSpPr>
        <p:grpSpPr>
          <a:xfrm>
            <a:off x="1578003" y="1834948"/>
            <a:ext cx="9031241" cy="3533447"/>
            <a:chOff x="1038176" y="1696720"/>
            <a:chExt cx="10257455" cy="4013200"/>
          </a:xfrm>
        </p:grpSpPr>
        <p:grpSp>
          <p:nvGrpSpPr>
            <p:cNvPr id="12" name="组合 11"/>
            <p:cNvGrpSpPr/>
            <p:nvPr/>
          </p:nvGrpSpPr>
          <p:grpSpPr>
            <a:xfrm>
              <a:off x="1038176" y="1696720"/>
              <a:ext cx="10257455" cy="4013200"/>
              <a:chOff x="1038176" y="1696720"/>
              <a:chExt cx="10257455" cy="401320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4084320" y="1696720"/>
                <a:ext cx="4023360" cy="4013200"/>
                <a:chOff x="3728720" y="1696720"/>
                <a:chExt cx="4023360" cy="4013200"/>
              </a:xfrm>
            </p:grpSpPr>
            <p:sp>
              <p:nvSpPr>
                <p:cNvPr id="28" name="对角圆角矩形 27"/>
                <p:cNvSpPr/>
                <p:nvPr/>
              </p:nvSpPr>
              <p:spPr>
                <a:xfrm>
                  <a:off x="3728720" y="1696720"/>
                  <a:ext cx="1910080" cy="1910080"/>
                </a:xfrm>
                <a:prstGeom prst="round2DiagRect">
                  <a:avLst/>
                </a:pr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9" name="对角圆角矩形 28"/>
                <p:cNvSpPr/>
                <p:nvPr/>
              </p:nvSpPr>
              <p:spPr>
                <a:xfrm>
                  <a:off x="5842000" y="3799840"/>
                  <a:ext cx="1910080" cy="1910080"/>
                </a:xfrm>
                <a:prstGeom prst="round2DiagRect">
                  <a:avLst/>
                </a:prstGeom>
                <a:solidFill>
                  <a:schemeClr val="accent3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0" name="对角圆角矩形 29"/>
                <p:cNvSpPr/>
                <p:nvPr/>
              </p:nvSpPr>
              <p:spPr>
                <a:xfrm rot="16200000">
                  <a:off x="5842000" y="1696720"/>
                  <a:ext cx="1910080" cy="1910080"/>
                </a:xfrm>
                <a:prstGeom prst="round2Diag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1" name="对角圆角矩形 30"/>
                <p:cNvSpPr/>
                <p:nvPr/>
              </p:nvSpPr>
              <p:spPr>
                <a:xfrm rot="16200000">
                  <a:off x="3728720" y="3799840"/>
                  <a:ext cx="1910080" cy="1910080"/>
                </a:xfrm>
                <a:prstGeom prst="round2Diag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14" name="ïṧḷïḓê-任意多边形: 形状 47"/>
              <p:cNvSpPr>
                <a:spLocks/>
              </p:cNvSpPr>
              <p:nvPr/>
            </p:nvSpPr>
            <p:spPr bwMode="auto">
              <a:xfrm>
                <a:off x="4750731" y="2363130"/>
                <a:ext cx="577258" cy="577258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5" name="ïṧḷïḓê-任意多边形: 形状 53"/>
              <p:cNvSpPr>
                <a:spLocks noChangeAspect="1"/>
              </p:cNvSpPr>
              <p:nvPr/>
            </p:nvSpPr>
            <p:spPr bwMode="auto">
              <a:xfrm>
                <a:off x="6864011" y="4483249"/>
                <a:ext cx="577258" cy="543260"/>
              </a:xfrm>
              <a:custGeom>
                <a:avLst/>
                <a:gdLst>
                  <a:gd name="connsiteX0" fmla="*/ 69646 w 508000"/>
                  <a:gd name="connsiteY0" fmla="*/ 394096 h 478080"/>
                  <a:gd name="connsiteX1" fmla="*/ 438355 w 508000"/>
                  <a:gd name="connsiteY1" fmla="*/ 394096 h 478080"/>
                  <a:gd name="connsiteX2" fmla="*/ 438355 w 508000"/>
                  <a:gd name="connsiteY2" fmla="*/ 422773 h 478080"/>
                  <a:gd name="connsiteX3" fmla="*/ 473178 w 508000"/>
                  <a:gd name="connsiteY3" fmla="*/ 422773 h 478080"/>
                  <a:gd name="connsiteX4" fmla="*/ 473178 w 508000"/>
                  <a:gd name="connsiteY4" fmla="*/ 447354 h 478080"/>
                  <a:gd name="connsiteX5" fmla="*/ 497758 w 508000"/>
                  <a:gd name="connsiteY5" fmla="*/ 447354 h 478080"/>
                  <a:gd name="connsiteX6" fmla="*/ 497758 w 508000"/>
                  <a:gd name="connsiteY6" fmla="*/ 478080 h 478080"/>
                  <a:gd name="connsiteX7" fmla="*/ 14339 w 508000"/>
                  <a:gd name="connsiteY7" fmla="*/ 478080 h 478080"/>
                  <a:gd name="connsiteX8" fmla="*/ 14339 w 508000"/>
                  <a:gd name="connsiteY8" fmla="*/ 447354 h 478080"/>
                  <a:gd name="connsiteX9" fmla="*/ 38920 w 508000"/>
                  <a:gd name="connsiteY9" fmla="*/ 447354 h 478080"/>
                  <a:gd name="connsiteX10" fmla="*/ 38920 w 508000"/>
                  <a:gd name="connsiteY10" fmla="*/ 422773 h 478080"/>
                  <a:gd name="connsiteX11" fmla="*/ 69646 w 508000"/>
                  <a:gd name="connsiteY11" fmla="*/ 422773 h 478080"/>
                  <a:gd name="connsiteX12" fmla="*/ 362031 w 508000"/>
                  <a:gd name="connsiteY12" fmla="*/ 193354 h 478080"/>
                  <a:gd name="connsiteX13" fmla="*/ 436842 w 508000"/>
                  <a:gd name="connsiteY13" fmla="*/ 193354 h 478080"/>
                  <a:gd name="connsiteX14" fmla="*/ 456791 w 508000"/>
                  <a:gd name="connsiteY14" fmla="*/ 213383 h 478080"/>
                  <a:gd name="connsiteX15" fmla="*/ 456791 w 508000"/>
                  <a:gd name="connsiteY15" fmla="*/ 233411 h 478080"/>
                  <a:gd name="connsiteX16" fmla="*/ 436842 w 508000"/>
                  <a:gd name="connsiteY16" fmla="*/ 233411 h 478080"/>
                  <a:gd name="connsiteX17" fmla="*/ 436842 w 508000"/>
                  <a:gd name="connsiteY17" fmla="*/ 373612 h 478080"/>
                  <a:gd name="connsiteX18" fmla="*/ 362031 w 508000"/>
                  <a:gd name="connsiteY18" fmla="*/ 373612 h 478080"/>
                  <a:gd name="connsiteX19" fmla="*/ 362031 w 508000"/>
                  <a:gd name="connsiteY19" fmla="*/ 233411 h 478080"/>
                  <a:gd name="connsiteX20" fmla="*/ 342081 w 508000"/>
                  <a:gd name="connsiteY20" fmla="*/ 233411 h 478080"/>
                  <a:gd name="connsiteX21" fmla="*/ 342081 w 508000"/>
                  <a:gd name="connsiteY21" fmla="*/ 213383 h 478080"/>
                  <a:gd name="connsiteX22" fmla="*/ 362031 w 508000"/>
                  <a:gd name="connsiteY22" fmla="*/ 193354 h 478080"/>
                  <a:gd name="connsiteX23" fmla="*/ 218644 w 508000"/>
                  <a:gd name="connsiteY23" fmla="*/ 193354 h 478080"/>
                  <a:gd name="connsiteX24" fmla="*/ 293455 w 508000"/>
                  <a:gd name="connsiteY24" fmla="*/ 193354 h 478080"/>
                  <a:gd name="connsiteX25" fmla="*/ 313404 w 508000"/>
                  <a:gd name="connsiteY25" fmla="*/ 213383 h 478080"/>
                  <a:gd name="connsiteX26" fmla="*/ 313404 w 508000"/>
                  <a:gd name="connsiteY26" fmla="*/ 233411 h 478080"/>
                  <a:gd name="connsiteX27" fmla="*/ 293455 w 508000"/>
                  <a:gd name="connsiteY27" fmla="*/ 233411 h 478080"/>
                  <a:gd name="connsiteX28" fmla="*/ 293455 w 508000"/>
                  <a:gd name="connsiteY28" fmla="*/ 373612 h 478080"/>
                  <a:gd name="connsiteX29" fmla="*/ 213656 w 508000"/>
                  <a:gd name="connsiteY29" fmla="*/ 373612 h 478080"/>
                  <a:gd name="connsiteX30" fmla="*/ 213656 w 508000"/>
                  <a:gd name="connsiteY30" fmla="*/ 233411 h 478080"/>
                  <a:gd name="connsiteX31" fmla="*/ 198694 w 508000"/>
                  <a:gd name="connsiteY31" fmla="*/ 233411 h 478080"/>
                  <a:gd name="connsiteX32" fmla="*/ 198694 w 508000"/>
                  <a:gd name="connsiteY32" fmla="*/ 213383 h 478080"/>
                  <a:gd name="connsiteX33" fmla="*/ 218644 w 508000"/>
                  <a:gd name="connsiteY33" fmla="*/ 193354 h 478080"/>
                  <a:gd name="connsiteX34" fmla="*/ 73208 w 508000"/>
                  <a:gd name="connsiteY34" fmla="*/ 193354 h 478080"/>
                  <a:gd name="connsiteX35" fmla="*/ 148019 w 508000"/>
                  <a:gd name="connsiteY35" fmla="*/ 193354 h 478080"/>
                  <a:gd name="connsiteX36" fmla="*/ 167968 w 508000"/>
                  <a:gd name="connsiteY36" fmla="*/ 213383 h 478080"/>
                  <a:gd name="connsiteX37" fmla="*/ 167968 w 508000"/>
                  <a:gd name="connsiteY37" fmla="*/ 233411 h 478080"/>
                  <a:gd name="connsiteX38" fmla="*/ 148019 w 508000"/>
                  <a:gd name="connsiteY38" fmla="*/ 233411 h 478080"/>
                  <a:gd name="connsiteX39" fmla="*/ 148019 w 508000"/>
                  <a:gd name="connsiteY39" fmla="*/ 373612 h 478080"/>
                  <a:gd name="connsiteX40" fmla="*/ 73208 w 508000"/>
                  <a:gd name="connsiteY40" fmla="*/ 373612 h 478080"/>
                  <a:gd name="connsiteX41" fmla="*/ 73208 w 508000"/>
                  <a:gd name="connsiteY41" fmla="*/ 233411 h 478080"/>
                  <a:gd name="connsiteX42" fmla="*/ 53258 w 508000"/>
                  <a:gd name="connsiteY42" fmla="*/ 233411 h 478080"/>
                  <a:gd name="connsiteX43" fmla="*/ 53258 w 508000"/>
                  <a:gd name="connsiteY43" fmla="*/ 213383 h 478080"/>
                  <a:gd name="connsiteX44" fmla="*/ 73208 w 508000"/>
                  <a:gd name="connsiteY44" fmla="*/ 193354 h 478080"/>
                  <a:gd name="connsiteX45" fmla="*/ 234079 w 508000"/>
                  <a:gd name="connsiteY45" fmla="*/ 68402 h 478080"/>
                  <a:gd name="connsiteX46" fmla="*/ 169334 w 508000"/>
                  <a:gd name="connsiteY46" fmla="*/ 108199 h 478080"/>
                  <a:gd name="connsiteX47" fmla="*/ 169334 w 508000"/>
                  <a:gd name="connsiteY47" fmla="*/ 113174 h 478080"/>
                  <a:gd name="connsiteX48" fmla="*/ 174314 w 508000"/>
                  <a:gd name="connsiteY48" fmla="*/ 113174 h 478080"/>
                  <a:gd name="connsiteX49" fmla="*/ 333687 w 508000"/>
                  <a:gd name="connsiteY49" fmla="*/ 113174 h 478080"/>
                  <a:gd name="connsiteX50" fmla="*/ 338667 w 508000"/>
                  <a:gd name="connsiteY50" fmla="*/ 113174 h 478080"/>
                  <a:gd name="connsiteX51" fmla="*/ 338667 w 508000"/>
                  <a:gd name="connsiteY51" fmla="*/ 108199 h 478080"/>
                  <a:gd name="connsiteX52" fmla="*/ 273922 w 508000"/>
                  <a:gd name="connsiteY52" fmla="*/ 68402 h 478080"/>
                  <a:gd name="connsiteX53" fmla="*/ 234079 w 508000"/>
                  <a:gd name="connsiteY53" fmla="*/ 68402 h 478080"/>
                  <a:gd name="connsiteX54" fmla="*/ 234079 w 508000"/>
                  <a:gd name="connsiteY54" fmla="*/ 3732 h 478080"/>
                  <a:gd name="connsiteX55" fmla="*/ 273922 w 508000"/>
                  <a:gd name="connsiteY55" fmla="*/ 3732 h 478080"/>
                  <a:gd name="connsiteX56" fmla="*/ 488079 w 508000"/>
                  <a:gd name="connsiteY56" fmla="*/ 123123 h 478080"/>
                  <a:gd name="connsiteX57" fmla="*/ 508000 w 508000"/>
                  <a:gd name="connsiteY57" fmla="*/ 157946 h 478080"/>
                  <a:gd name="connsiteX58" fmla="*/ 508000 w 508000"/>
                  <a:gd name="connsiteY58" fmla="*/ 172870 h 478080"/>
                  <a:gd name="connsiteX59" fmla="*/ 0 w 508000"/>
                  <a:gd name="connsiteY59" fmla="*/ 172870 h 478080"/>
                  <a:gd name="connsiteX60" fmla="*/ 0 w 508000"/>
                  <a:gd name="connsiteY60" fmla="*/ 157946 h 478080"/>
                  <a:gd name="connsiteX61" fmla="*/ 19922 w 508000"/>
                  <a:gd name="connsiteY61" fmla="*/ 123123 h 478080"/>
                  <a:gd name="connsiteX62" fmla="*/ 234079 w 508000"/>
                  <a:gd name="connsiteY62" fmla="*/ 3732 h 47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08000" h="478080">
                    <a:moveTo>
                      <a:pt x="69646" y="394096"/>
                    </a:moveTo>
                    <a:lnTo>
                      <a:pt x="438355" y="394096"/>
                    </a:lnTo>
                    <a:lnTo>
                      <a:pt x="438355" y="422773"/>
                    </a:lnTo>
                    <a:lnTo>
                      <a:pt x="473178" y="422773"/>
                    </a:lnTo>
                    <a:lnTo>
                      <a:pt x="473178" y="447354"/>
                    </a:lnTo>
                    <a:lnTo>
                      <a:pt x="497758" y="447354"/>
                    </a:lnTo>
                    <a:lnTo>
                      <a:pt x="497758" y="478080"/>
                    </a:lnTo>
                    <a:lnTo>
                      <a:pt x="14339" y="478080"/>
                    </a:lnTo>
                    <a:lnTo>
                      <a:pt x="14339" y="447354"/>
                    </a:lnTo>
                    <a:lnTo>
                      <a:pt x="38920" y="447354"/>
                    </a:lnTo>
                    <a:lnTo>
                      <a:pt x="38920" y="422773"/>
                    </a:lnTo>
                    <a:lnTo>
                      <a:pt x="69646" y="422773"/>
                    </a:lnTo>
                    <a:close/>
                    <a:moveTo>
                      <a:pt x="362031" y="193354"/>
                    </a:moveTo>
                    <a:cubicBezTo>
                      <a:pt x="362031" y="193354"/>
                      <a:pt x="362031" y="193354"/>
                      <a:pt x="436842" y="193354"/>
                    </a:cubicBezTo>
                    <a:cubicBezTo>
                      <a:pt x="446816" y="193354"/>
                      <a:pt x="456791" y="203368"/>
                      <a:pt x="456791" y="213383"/>
                    </a:cubicBezTo>
                    <a:cubicBezTo>
                      <a:pt x="456791" y="213383"/>
                      <a:pt x="456791" y="213383"/>
                      <a:pt x="456791" y="233411"/>
                    </a:cubicBezTo>
                    <a:cubicBezTo>
                      <a:pt x="456791" y="233411"/>
                      <a:pt x="456791" y="233411"/>
                      <a:pt x="436842" y="233411"/>
                    </a:cubicBezTo>
                    <a:cubicBezTo>
                      <a:pt x="436842" y="233411"/>
                      <a:pt x="436842" y="233411"/>
                      <a:pt x="436842" y="373612"/>
                    </a:cubicBezTo>
                    <a:lnTo>
                      <a:pt x="362031" y="373612"/>
                    </a:lnTo>
                    <a:cubicBezTo>
                      <a:pt x="362031" y="373612"/>
                      <a:pt x="362031" y="373612"/>
                      <a:pt x="362031" y="233411"/>
                    </a:cubicBezTo>
                    <a:cubicBezTo>
                      <a:pt x="362031" y="233411"/>
                      <a:pt x="362031" y="233411"/>
                      <a:pt x="342081" y="233411"/>
                    </a:cubicBezTo>
                    <a:cubicBezTo>
                      <a:pt x="342081" y="233411"/>
                      <a:pt x="342081" y="233411"/>
                      <a:pt x="342081" y="213383"/>
                    </a:cubicBezTo>
                    <a:cubicBezTo>
                      <a:pt x="342081" y="203368"/>
                      <a:pt x="352056" y="193354"/>
                      <a:pt x="362031" y="193354"/>
                    </a:cubicBezTo>
                    <a:close/>
                    <a:moveTo>
                      <a:pt x="218644" y="193354"/>
                    </a:moveTo>
                    <a:cubicBezTo>
                      <a:pt x="218644" y="193354"/>
                      <a:pt x="218644" y="193354"/>
                      <a:pt x="293455" y="193354"/>
                    </a:cubicBezTo>
                    <a:cubicBezTo>
                      <a:pt x="303429" y="193354"/>
                      <a:pt x="313404" y="203368"/>
                      <a:pt x="313404" y="213383"/>
                    </a:cubicBezTo>
                    <a:cubicBezTo>
                      <a:pt x="313404" y="213383"/>
                      <a:pt x="313404" y="213383"/>
                      <a:pt x="313404" y="233411"/>
                    </a:cubicBezTo>
                    <a:cubicBezTo>
                      <a:pt x="313404" y="233411"/>
                      <a:pt x="313404" y="233411"/>
                      <a:pt x="293455" y="233411"/>
                    </a:cubicBezTo>
                    <a:cubicBezTo>
                      <a:pt x="293455" y="233411"/>
                      <a:pt x="293455" y="233411"/>
                      <a:pt x="293455" y="373612"/>
                    </a:cubicBezTo>
                    <a:lnTo>
                      <a:pt x="213656" y="373612"/>
                    </a:lnTo>
                    <a:cubicBezTo>
                      <a:pt x="213656" y="373612"/>
                      <a:pt x="213656" y="373612"/>
                      <a:pt x="213656" y="233411"/>
                    </a:cubicBezTo>
                    <a:cubicBezTo>
                      <a:pt x="213656" y="233411"/>
                      <a:pt x="213656" y="233411"/>
                      <a:pt x="198694" y="233411"/>
                    </a:cubicBezTo>
                    <a:cubicBezTo>
                      <a:pt x="198694" y="233411"/>
                      <a:pt x="198694" y="233411"/>
                      <a:pt x="198694" y="213383"/>
                    </a:cubicBezTo>
                    <a:cubicBezTo>
                      <a:pt x="198694" y="203368"/>
                      <a:pt x="208669" y="193354"/>
                      <a:pt x="218644" y="193354"/>
                    </a:cubicBezTo>
                    <a:close/>
                    <a:moveTo>
                      <a:pt x="73208" y="193354"/>
                    </a:moveTo>
                    <a:cubicBezTo>
                      <a:pt x="73208" y="193354"/>
                      <a:pt x="73208" y="193354"/>
                      <a:pt x="148019" y="193354"/>
                    </a:cubicBezTo>
                    <a:cubicBezTo>
                      <a:pt x="157993" y="193354"/>
                      <a:pt x="167968" y="203368"/>
                      <a:pt x="167968" y="213383"/>
                    </a:cubicBezTo>
                    <a:cubicBezTo>
                      <a:pt x="167968" y="213383"/>
                      <a:pt x="167968" y="213383"/>
                      <a:pt x="167968" y="233411"/>
                    </a:cubicBezTo>
                    <a:cubicBezTo>
                      <a:pt x="167968" y="233411"/>
                      <a:pt x="167968" y="233411"/>
                      <a:pt x="148019" y="233411"/>
                    </a:cubicBezTo>
                    <a:cubicBezTo>
                      <a:pt x="148019" y="233411"/>
                      <a:pt x="148019" y="233411"/>
                      <a:pt x="148019" y="373612"/>
                    </a:cubicBezTo>
                    <a:lnTo>
                      <a:pt x="73208" y="373612"/>
                    </a:lnTo>
                    <a:cubicBezTo>
                      <a:pt x="73208" y="373612"/>
                      <a:pt x="73208" y="373612"/>
                      <a:pt x="73208" y="233411"/>
                    </a:cubicBezTo>
                    <a:cubicBezTo>
                      <a:pt x="73208" y="233411"/>
                      <a:pt x="73208" y="233411"/>
                      <a:pt x="53258" y="233411"/>
                    </a:cubicBezTo>
                    <a:cubicBezTo>
                      <a:pt x="53258" y="233411"/>
                      <a:pt x="53258" y="233411"/>
                      <a:pt x="53258" y="213383"/>
                    </a:cubicBezTo>
                    <a:cubicBezTo>
                      <a:pt x="53258" y="203368"/>
                      <a:pt x="63233" y="193354"/>
                      <a:pt x="73208" y="193354"/>
                    </a:cubicBezTo>
                    <a:close/>
                    <a:moveTo>
                      <a:pt x="234079" y="68402"/>
                    </a:moveTo>
                    <a:cubicBezTo>
                      <a:pt x="234079" y="68402"/>
                      <a:pt x="234079" y="68402"/>
                      <a:pt x="169334" y="108199"/>
                    </a:cubicBezTo>
                    <a:cubicBezTo>
                      <a:pt x="169334" y="108199"/>
                      <a:pt x="169334" y="108199"/>
                      <a:pt x="169334" y="113174"/>
                    </a:cubicBezTo>
                    <a:cubicBezTo>
                      <a:pt x="169334" y="113174"/>
                      <a:pt x="169334" y="113174"/>
                      <a:pt x="174314" y="113174"/>
                    </a:cubicBezTo>
                    <a:lnTo>
                      <a:pt x="333687" y="113174"/>
                    </a:lnTo>
                    <a:cubicBezTo>
                      <a:pt x="338667" y="113174"/>
                      <a:pt x="338667" y="113174"/>
                      <a:pt x="338667" y="113174"/>
                    </a:cubicBezTo>
                    <a:cubicBezTo>
                      <a:pt x="338667" y="108199"/>
                      <a:pt x="338667" y="108199"/>
                      <a:pt x="338667" y="108199"/>
                    </a:cubicBezTo>
                    <a:cubicBezTo>
                      <a:pt x="338667" y="108199"/>
                      <a:pt x="338667" y="108199"/>
                      <a:pt x="273922" y="68402"/>
                    </a:cubicBezTo>
                    <a:cubicBezTo>
                      <a:pt x="258981" y="63428"/>
                      <a:pt x="249020" y="63428"/>
                      <a:pt x="234079" y="68402"/>
                    </a:cubicBezTo>
                    <a:close/>
                    <a:moveTo>
                      <a:pt x="234079" y="3732"/>
                    </a:moveTo>
                    <a:cubicBezTo>
                      <a:pt x="249020" y="-1243"/>
                      <a:pt x="258981" y="-1243"/>
                      <a:pt x="273922" y="3732"/>
                    </a:cubicBezTo>
                    <a:lnTo>
                      <a:pt x="488079" y="123123"/>
                    </a:lnTo>
                    <a:cubicBezTo>
                      <a:pt x="498039" y="128098"/>
                      <a:pt x="508000" y="143022"/>
                      <a:pt x="508000" y="157946"/>
                    </a:cubicBezTo>
                    <a:cubicBezTo>
                      <a:pt x="508000" y="157946"/>
                      <a:pt x="508000" y="157946"/>
                      <a:pt x="508000" y="172870"/>
                    </a:cubicBezTo>
                    <a:cubicBezTo>
                      <a:pt x="508000" y="172870"/>
                      <a:pt x="508000" y="172870"/>
                      <a:pt x="0" y="172870"/>
                    </a:cubicBezTo>
                    <a:cubicBezTo>
                      <a:pt x="0" y="172870"/>
                      <a:pt x="0" y="172870"/>
                      <a:pt x="0" y="157946"/>
                    </a:cubicBezTo>
                    <a:cubicBezTo>
                      <a:pt x="0" y="143022"/>
                      <a:pt x="9961" y="128098"/>
                      <a:pt x="19922" y="123123"/>
                    </a:cubicBezTo>
                    <a:cubicBezTo>
                      <a:pt x="19922" y="123123"/>
                      <a:pt x="19922" y="123123"/>
                      <a:pt x="234079" y="37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grpSp>
            <p:nvGrpSpPr>
              <p:cNvPr id="16" name="组合 15"/>
              <p:cNvGrpSpPr/>
              <p:nvPr/>
            </p:nvGrpSpPr>
            <p:grpSpPr>
              <a:xfrm>
                <a:off x="1038176" y="1913095"/>
                <a:ext cx="2865120" cy="1534701"/>
                <a:chOff x="885995" y="1839910"/>
                <a:chExt cx="2865120" cy="1534701"/>
              </a:xfrm>
            </p:grpSpPr>
            <p:sp>
              <p:nvSpPr>
                <p:cNvPr id="26" name="文本框 25"/>
                <p:cNvSpPr txBox="1"/>
                <p:nvPr/>
              </p:nvSpPr>
              <p:spPr>
                <a:xfrm>
                  <a:off x="885995" y="1839910"/>
                  <a:ext cx="2865120" cy="5942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800" spc="3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rPr>
                    <a:t>TITLE HERE</a:t>
                  </a:r>
                  <a:endParaRPr lang="zh-CN" altLang="en-US" sz="28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1256453" y="2363129"/>
                  <a:ext cx="2488539" cy="10114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>
                    <a:lnSpc>
                      <a:spcPct val="200000"/>
                    </a:lnSpc>
                  </a:pP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文本点击此处</a:t>
                  </a: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</a:t>
                  </a:r>
                  <a:endPara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1038176" y="3913642"/>
                <a:ext cx="2865120" cy="1534701"/>
                <a:chOff x="885995" y="1839910"/>
                <a:chExt cx="2865120" cy="1534701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885995" y="1839910"/>
                  <a:ext cx="2865120" cy="5942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800" spc="3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rPr>
                    <a:t>TITLE HERE</a:t>
                  </a:r>
                  <a:endParaRPr lang="zh-CN" altLang="en-US" sz="28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1256453" y="2363129"/>
                  <a:ext cx="2488539" cy="10114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>
                    <a:lnSpc>
                      <a:spcPct val="200000"/>
                    </a:lnSpc>
                  </a:pP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文本点击此处</a:t>
                  </a: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</a:t>
                  </a:r>
                  <a:endPara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8430511" y="3913642"/>
                <a:ext cx="2865120" cy="1534701"/>
                <a:chOff x="885995" y="1839910"/>
                <a:chExt cx="2865120" cy="1534701"/>
              </a:xfrm>
            </p:grpSpPr>
            <p:sp>
              <p:nvSpPr>
                <p:cNvPr id="22" name="文本框 21"/>
                <p:cNvSpPr txBox="1"/>
                <p:nvPr/>
              </p:nvSpPr>
              <p:spPr>
                <a:xfrm>
                  <a:off x="885995" y="1839910"/>
                  <a:ext cx="2865120" cy="5942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spc="3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rPr>
                    <a:t>TITLE HERE</a:t>
                  </a:r>
                  <a:endParaRPr lang="zh-CN" altLang="en-US" sz="28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3" name="矩形 22"/>
                <p:cNvSpPr/>
                <p:nvPr/>
              </p:nvSpPr>
              <p:spPr>
                <a:xfrm>
                  <a:off x="984120" y="2363129"/>
                  <a:ext cx="2488539" cy="10114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200000"/>
                    </a:lnSpc>
                  </a:pP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文本点击此处</a:t>
                  </a: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</a:t>
                  </a:r>
                  <a:endPara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8430511" y="1913095"/>
                <a:ext cx="2865120" cy="1534701"/>
                <a:chOff x="885995" y="1839910"/>
                <a:chExt cx="2865120" cy="1534701"/>
              </a:xfrm>
            </p:grpSpPr>
            <p:sp>
              <p:nvSpPr>
                <p:cNvPr id="20" name="文本框 19"/>
                <p:cNvSpPr txBox="1"/>
                <p:nvPr/>
              </p:nvSpPr>
              <p:spPr>
                <a:xfrm>
                  <a:off x="885995" y="1839910"/>
                  <a:ext cx="2865120" cy="5942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spc="3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rPr>
                    <a:t>TITLE HERE</a:t>
                  </a:r>
                  <a:endParaRPr lang="zh-CN" altLang="en-US" sz="28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984120" y="2363129"/>
                  <a:ext cx="2488539" cy="10114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200000"/>
                    </a:lnSpc>
                  </a:pP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文本点击此处</a:t>
                  </a:r>
                  <a:r>
                    <a:rPr lang="zh-CN" altLang="en-US" sz="14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更换</a:t>
                  </a:r>
                  <a:r>
                    <a:rPr lang="zh-CN" altLang="en-US" sz="14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</a:t>
                  </a:r>
                  <a:endPara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3172" b="11411"/>
            <a:stretch/>
          </p:blipFill>
          <p:spPr>
            <a:xfrm>
              <a:off x="4162888" y="4109291"/>
              <a:ext cx="1752944" cy="1322025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82848" y="1801989"/>
              <a:ext cx="1539583" cy="16995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482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12" name="0a1d942e-8b2b-477a-9b83-2622d585790b"/>
          <p:cNvGrpSpPr>
            <a:grpSpLocks noChangeAspect="1"/>
          </p:cNvGrpSpPr>
          <p:nvPr/>
        </p:nvGrpSpPr>
        <p:grpSpPr>
          <a:xfrm>
            <a:off x="1470652" y="1696134"/>
            <a:ext cx="9668489" cy="3544460"/>
            <a:chOff x="457287" y="1764173"/>
            <a:chExt cx="11843071" cy="4341659"/>
          </a:xfrm>
        </p:grpSpPr>
        <p:grpSp>
          <p:nvGrpSpPr>
            <p:cNvPr id="13" name="Group 1"/>
            <p:cNvGrpSpPr/>
            <p:nvPr/>
          </p:nvGrpSpPr>
          <p:grpSpPr>
            <a:xfrm>
              <a:off x="509974" y="3242308"/>
              <a:ext cx="1260000" cy="1260000"/>
              <a:chOff x="838200" y="2270125"/>
              <a:chExt cx="1260000" cy="1260000"/>
            </a:xfrm>
          </p:grpSpPr>
          <p:sp>
            <p:nvSpPr>
              <p:cNvPr id="73" name="îṥļîḑé-Oval 2"/>
              <p:cNvSpPr>
                <a:spLocks/>
              </p:cNvSpPr>
              <p:nvPr/>
            </p:nvSpPr>
            <p:spPr bwMode="auto">
              <a:xfrm>
                <a:off x="838200" y="2270125"/>
                <a:ext cx="1260000" cy="12600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4" name="îṥļîḑé-Freeform: Shape 3"/>
              <p:cNvSpPr>
                <a:spLocks/>
              </p:cNvSpPr>
              <p:nvPr/>
            </p:nvSpPr>
            <p:spPr bwMode="auto">
              <a:xfrm>
                <a:off x="1188279" y="2469673"/>
                <a:ext cx="901417" cy="1043348"/>
              </a:xfrm>
              <a:custGeom>
                <a:avLst/>
                <a:gdLst>
                  <a:gd name="T0" fmla="*/ 55 w 108"/>
                  <a:gd name="T1" fmla="*/ 9 h 125"/>
                  <a:gd name="T2" fmla="*/ 32 w 108"/>
                  <a:gd name="T3" fmla="*/ 0 h 125"/>
                  <a:gd name="T4" fmla="*/ 32 w 108"/>
                  <a:gd name="T5" fmla="*/ 0 h 125"/>
                  <a:gd name="T6" fmla="*/ 0 w 108"/>
                  <a:gd name="T7" fmla="*/ 30 h 125"/>
                  <a:gd name="T8" fmla="*/ 12 w 108"/>
                  <a:gd name="T9" fmla="*/ 57 h 125"/>
                  <a:gd name="T10" fmla="*/ 15 w 108"/>
                  <a:gd name="T11" fmla="*/ 67 h 125"/>
                  <a:gd name="T12" fmla="*/ 16 w 108"/>
                  <a:gd name="T13" fmla="*/ 70 h 125"/>
                  <a:gd name="T14" fmla="*/ 21 w 108"/>
                  <a:gd name="T15" fmla="*/ 70 h 125"/>
                  <a:gd name="T16" fmla="*/ 21 w 108"/>
                  <a:gd name="T17" fmla="*/ 95 h 125"/>
                  <a:gd name="T18" fmla="*/ 21 w 108"/>
                  <a:gd name="T19" fmla="*/ 95 h 125"/>
                  <a:gd name="T20" fmla="*/ 21 w 108"/>
                  <a:gd name="T21" fmla="*/ 95 h 125"/>
                  <a:gd name="T22" fmla="*/ 21 w 108"/>
                  <a:gd name="T23" fmla="*/ 95 h 125"/>
                  <a:gd name="T24" fmla="*/ 21 w 108"/>
                  <a:gd name="T25" fmla="*/ 95 h 125"/>
                  <a:gd name="T26" fmla="*/ 22 w 108"/>
                  <a:gd name="T27" fmla="*/ 96 h 125"/>
                  <a:gd name="T28" fmla="*/ 22 w 108"/>
                  <a:gd name="T29" fmla="*/ 96 h 125"/>
                  <a:gd name="T30" fmla="*/ 51 w 108"/>
                  <a:gd name="T31" fmla="*/ 125 h 125"/>
                  <a:gd name="T32" fmla="*/ 108 w 108"/>
                  <a:gd name="T33" fmla="*/ 62 h 125"/>
                  <a:gd name="T34" fmla="*/ 55 w 108"/>
                  <a:gd name="T35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8" h="125">
                    <a:moveTo>
                      <a:pt x="55" y="9"/>
                    </a:moveTo>
                    <a:cubicBezTo>
                      <a:pt x="50" y="4"/>
                      <a:pt x="41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5" y="0"/>
                      <a:pt x="0" y="13"/>
                      <a:pt x="0" y="30"/>
                    </a:cubicBezTo>
                    <a:cubicBezTo>
                      <a:pt x="0" y="40"/>
                      <a:pt x="9" y="52"/>
                      <a:pt x="12" y="57"/>
                    </a:cubicBezTo>
                    <a:cubicBezTo>
                      <a:pt x="14" y="59"/>
                      <a:pt x="14" y="63"/>
                      <a:pt x="15" y="67"/>
                    </a:cubicBezTo>
                    <a:cubicBezTo>
                      <a:pt x="16" y="68"/>
                      <a:pt x="16" y="69"/>
                      <a:pt x="16" y="70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1" y="95"/>
                      <a:pt x="21" y="95"/>
                      <a:pt x="21" y="95"/>
                    </a:cubicBezTo>
                    <a:cubicBezTo>
                      <a:pt x="21" y="95"/>
                      <a:pt x="21" y="95"/>
                      <a:pt x="21" y="95"/>
                    </a:cubicBezTo>
                    <a:cubicBezTo>
                      <a:pt x="21" y="95"/>
                      <a:pt x="21" y="95"/>
                      <a:pt x="21" y="95"/>
                    </a:cubicBezTo>
                    <a:cubicBezTo>
                      <a:pt x="21" y="95"/>
                      <a:pt x="21" y="95"/>
                      <a:pt x="21" y="95"/>
                    </a:cubicBezTo>
                    <a:cubicBezTo>
                      <a:pt x="21" y="95"/>
                      <a:pt x="21" y="95"/>
                      <a:pt x="21" y="95"/>
                    </a:cubicBezTo>
                    <a:cubicBezTo>
                      <a:pt x="21" y="95"/>
                      <a:pt x="21" y="95"/>
                      <a:pt x="22" y="96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51" y="125"/>
                      <a:pt x="51" y="125"/>
                      <a:pt x="51" y="125"/>
                    </a:cubicBezTo>
                    <a:cubicBezTo>
                      <a:pt x="81" y="118"/>
                      <a:pt x="104" y="93"/>
                      <a:pt x="108" y="62"/>
                    </a:cubicBezTo>
                    <a:lnTo>
                      <a:pt x="55" y="9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5" name="îṥļîḑé-Freeform: Shape 4"/>
              <p:cNvSpPr>
                <a:spLocks/>
              </p:cNvSpPr>
              <p:nvPr/>
            </p:nvSpPr>
            <p:spPr bwMode="auto">
              <a:xfrm>
                <a:off x="1338515" y="3086845"/>
                <a:ext cx="242363" cy="200973"/>
              </a:xfrm>
              <a:custGeom>
                <a:avLst/>
                <a:gdLst>
                  <a:gd name="T0" fmla="*/ 28 w 29"/>
                  <a:gd name="T1" fmla="*/ 0 h 24"/>
                  <a:gd name="T2" fmla="*/ 28 w 29"/>
                  <a:gd name="T3" fmla="*/ 0 h 24"/>
                  <a:gd name="T4" fmla="*/ 14 w 29"/>
                  <a:gd name="T5" fmla="*/ 0 h 24"/>
                  <a:gd name="T6" fmla="*/ 1 w 29"/>
                  <a:gd name="T7" fmla="*/ 0 h 24"/>
                  <a:gd name="T8" fmla="*/ 0 w 29"/>
                  <a:gd name="T9" fmla="*/ 1 h 24"/>
                  <a:gd name="T10" fmla="*/ 1 w 29"/>
                  <a:gd name="T11" fmla="*/ 1 h 24"/>
                  <a:gd name="T12" fmla="*/ 1 w 29"/>
                  <a:gd name="T13" fmla="*/ 5 h 24"/>
                  <a:gd name="T14" fmla="*/ 2 w 29"/>
                  <a:gd name="T15" fmla="*/ 6 h 24"/>
                  <a:gd name="T16" fmla="*/ 2 w 29"/>
                  <a:gd name="T17" fmla="*/ 18 h 24"/>
                  <a:gd name="T18" fmla="*/ 5 w 29"/>
                  <a:gd name="T19" fmla="*/ 23 h 24"/>
                  <a:gd name="T20" fmla="*/ 14 w 29"/>
                  <a:gd name="T21" fmla="*/ 24 h 24"/>
                  <a:gd name="T22" fmla="*/ 15 w 29"/>
                  <a:gd name="T23" fmla="*/ 24 h 24"/>
                  <a:gd name="T24" fmla="*/ 15 w 29"/>
                  <a:gd name="T25" fmla="*/ 24 h 24"/>
                  <a:gd name="T26" fmla="*/ 24 w 29"/>
                  <a:gd name="T27" fmla="*/ 23 h 24"/>
                  <a:gd name="T28" fmla="*/ 27 w 29"/>
                  <a:gd name="T29" fmla="*/ 20 h 24"/>
                  <a:gd name="T30" fmla="*/ 27 w 29"/>
                  <a:gd name="T31" fmla="*/ 6 h 24"/>
                  <a:gd name="T32" fmla="*/ 28 w 29"/>
                  <a:gd name="T33" fmla="*/ 5 h 24"/>
                  <a:gd name="T34" fmla="*/ 28 w 29"/>
                  <a:gd name="T35" fmla="*/ 1 h 24"/>
                  <a:gd name="T36" fmla="*/ 29 w 29"/>
                  <a:gd name="T37" fmla="*/ 1 h 24"/>
                  <a:gd name="T38" fmla="*/ 28 w 29"/>
                  <a:gd name="T3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24">
                    <a:moveTo>
                      <a:pt x="28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4"/>
                      <a:pt x="1" y="5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8"/>
                      <a:pt x="2" y="17"/>
                      <a:pt x="2" y="18"/>
                    </a:cubicBezTo>
                    <a:cubicBezTo>
                      <a:pt x="2" y="20"/>
                      <a:pt x="4" y="22"/>
                      <a:pt x="5" y="23"/>
                    </a:cubicBezTo>
                    <a:cubicBezTo>
                      <a:pt x="7" y="24"/>
                      <a:pt x="10" y="24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9" y="24"/>
                      <a:pt x="22" y="24"/>
                      <a:pt x="24" y="23"/>
                    </a:cubicBezTo>
                    <a:cubicBezTo>
                      <a:pt x="26" y="22"/>
                      <a:pt x="27" y="22"/>
                      <a:pt x="27" y="20"/>
                    </a:cubicBezTo>
                    <a:cubicBezTo>
                      <a:pt x="27" y="19"/>
                      <a:pt x="27" y="8"/>
                      <a:pt x="27" y="6"/>
                    </a:cubicBezTo>
                    <a:cubicBezTo>
                      <a:pt x="28" y="6"/>
                      <a:pt x="28" y="5"/>
                      <a:pt x="28" y="5"/>
                    </a:cubicBezTo>
                    <a:cubicBezTo>
                      <a:pt x="28" y="4"/>
                      <a:pt x="28" y="1"/>
                      <a:pt x="28" y="1"/>
                    </a:cubicBezTo>
                    <a:cubicBezTo>
                      <a:pt x="28" y="1"/>
                      <a:pt x="29" y="1"/>
                      <a:pt x="29" y="1"/>
                    </a:cubicBezTo>
                    <a:cubicBezTo>
                      <a:pt x="29" y="0"/>
                      <a:pt x="29" y="0"/>
                      <a:pt x="28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6" name="îṥļîḑé-Rectangle 5"/>
              <p:cNvSpPr>
                <a:spLocks/>
              </p:cNvSpPr>
              <p:nvPr/>
            </p:nvSpPr>
            <p:spPr bwMode="auto">
              <a:xfrm>
                <a:off x="1398043" y="3255035"/>
                <a:ext cx="1418" cy="1426"/>
              </a:xfrm>
              <a:prstGeom prst="rect">
                <a:avLst/>
              </a:prstGeom>
              <a:solidFill>
                <a:srgbClr val="413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7" name="îṥļîḑé-Freeform: Shape 6"/>
              <p:cNvSpPr>
                <a:spLocks/>
              </p:cNvSpPr>
              <p:nvPr/>
            </p:nvSpPr>
            <p:spPr bwMode="auto">
              <a:xfrm>
                <a:off x="1405129" y="3279265"/>
                <a:ext cx="126142" cy="49887"/>
              </a:xfrm>
              <a:custGeom>
                <a:avLst/>
                <a:gdLst>
                  <a:gd name="T0" fmla="*/ 7 w 15"/>
                  <a:gd name="T1" fmla="*/ 1 h 6"/>
                  <a:gd name="T2" fmla="*/ 7 w 15"/>
                  <a:gd name="T3" fmla="*/ 1 h 6"/>
                  <a:gd name="T4" fmla="*/ 6 w 15"/>
                  <a:gd name="T5" fmla="*/ 1 h 6"/>
                  <a:gd name="T6" fmla="*/ 6 w 15"/>
                  <a:gd name="T7" fmla="*/ 1 h 6"/>
                  <a:gd name="T8" fmla="*/ 5 w 15"/>
                  <a:gd name="T9" fmla="*/ 1 h 6"/>
                  <a:gd name="T10" fmla="*/ 0 w 15"/>
                  <a:gd name="T11" fmla="*/ 0 h 6"/>
                  <a:gd name="T12" fmla="*/ 0 w 15"/>
                  <a:gd name="T13" fmla="*/ 1 h 6"/>
                  <a:gd name="T14" fmla="*/ 2 w 15"/>
                  <a:gd name="T15" fmla="*/ 5 h 6"/>
                  <a:gd name="T16" fmla="*/ 2 w 15"/>
                  <a:gd name="T17" fmla="*/ 5 h 6"/>
                  <a:gd name="T18" fmla="*/ 2 w 15"/>
                  <a:gd name="T19" fmla="*/ 5 h 6"/>
                  <a:gd name="T20" fmla="*/ 2 w 15"/>
                  <a:gd name="T21" fmla="*/ 5 h 6"/>
                  <a:gd name="T22" fmla="*/ 2 w 15"/>
                  <a:gd name="T23" fmla="*/ 5 h 6"/>
                  <a:gd name="T24" fmla="*/ 2 w 15"/>
                  <a:gd name="T25" fmla="*/ 5 h 6"/>
                  <a:gd name="T26" fmla="*/ 2 w 15"/>
                  <a:gd name="T27" fmla="*/ 5 h 6"/>
                  <a:gd name="T28" fmla="*/ 2 w 15"/>
                  <a:gd name="T29" fmla="*/ 5 h 6"/>
                  <a:gd name="T30" fmla="*/ 2 w 15"/>
                  <a:gd name="T31" fmla="*/ 5 h 6"/>
                  <a:gd name="T32" fmla="*/ 2 w 15"/>
                  <a:gd name="T33" fmla="*/ 5 h 6"/>
                  <a:gd name="T34" fmla="*/ 2 w 15"/>
                  <a:gd name="T35" fmla="*/ 5 h 6"/>
                  <a:gd name="T36" fmla="*/ 2 w 15"/>
                  <a:gd name="T37" fmla="*/ 5 h 6"/>
                  <a:gd name="T38" fmla="*/ 3 w 15"/>
                  <a:gd name="T39" fmla="*/ 5 h 6"/>
                  <a:gd name="T40" fmla="*/ 3 w 15"/>
                  <a:gd name="T41" fmla="*/ 5 h 6"/>
                  <a:gd name="T42" fmla="*/ 3 w 15"/>
                  <a:gd name="T43" fmla="*/ 6 h 6"/>
                  <a:gd name="T44" fmla="*/ 7 w 15"/>
                  <a:gd name="T45" fmla="*/ 6 h 6"/>
                  <a:gd name="T46" fmla="*/ 7 w 15"/>
                  <a:gd name="T47" fmla="*/ 6 h 6"/>
                  <a:gd name="T48" fmla="*/ 8 w 15"/>
                  <a:gd name="T49" fmla="*/ 6 h 6"/>
                  <a:gd name="T50" fmla="*/ 12 w 15"/>
                  <a:gd name="T51" fmla="*/ 5 h 6"/>
                  <a:gd name="T52" fmla="*/ 12 w 15"/>
                  <a:gd name="T53" fmla="*/ 5 h 6"/>
                  <a:gd name="T54" fmla="*/ 12 w 15"/>
                  <a:gd name="T55" fmla="*/ 5 h 6"/>
                  <a:gd name="T56" fmla="*/ 12 w 15"/>
                  <a:gd name="T57" fmla="*/ 5 h 6"/>
                  <a:gd name="T58" fmla="*/ 12 w 15"/>
                  <a:gd name="T59" fmla="*/ 5 h 6"/>
                  <a:gd name="T60" fmla="*/ 12 w 15"/>
                  <a:gd name="T61" fmla="*/ 5 h 6"/>
                  <a:gd name="T62" fmla="*/ 12 w 15"/>
                  <a:gd name="T63" fmla="*/ 5 h 6"/>
                  <a:gd name="T64" fmla="*/ 12 w 15"/>
                  <a:gd name="T65" fmla="*/ 5 h 6"/>
                  <a:gd name="T66" fmla="*/ 12 w 15"/>
                  <a:gd name="T67" fmla="*/ 5 h 6"/>
                  <a:gd name="T68" fmla="*/ 12 w 15"/>
                  <a:gd name="T69" fmla="*/ 5 h 6"/>
                  <a:gd name="T70" fmla="*/ 12 w 15"/>
                  <a:gd name="T71" fmla="*/ 5 h 6"/>
                  <a:gd name="T72" fmla="*/ 12 w 15"/>
                  <a:gd name="T73" fmla="*/ 5 h 6"/>
                  <a:gd name="T74" fmla="*/ 12 w 15"/>
                  <a:gd name="T75" fmla="*/ 5 h 6"/>
                  <a:gd name="T76" fmla="*/ 12 w 15"/>
                  <a:gd name="T77" fmla="*/ 5 h 6"/>
                  <a:gd name="T78" fmla="*/ 13 w 15"/>
                  <a:gd name="T79" fmla="*/ 4 h 6"/>
                  <a:gd name="T80" fmla="*/ 14 w 15"/>
                  <a:gd name="T81" fmla="*/ 2 h 6"/>
                  <a:gd name="T82" fmla="*/ 15 w 15"/>
                  <a:gd name="T83" fmla="*/ 1 h 6"/>
                  <a:gd name="T84" fmla="*/ 15 w 15"/>
                  <a:gd name="T85" fmla="*/ 1 h 6"/>
                  <a:gd name="T86" fmla="*/ 15 w 15"/>
                  <a:gd name="T87" fmla="*/ 0 h 6"/>
                  <a:gd name="T88" fmla="*/ 15 w 15"/>
                  <a:gd name="T89" fmla="*/ 0 h 6"/>
                  <a:gd name="T90" fmla="*/ 7 w 15"/>
                  <a:gd name="T9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" h="6"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3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6"/>
                      <a:pt x="3" y="6"/>
                    </a:cubicBezTo>
                    <a:cubicBezTo>
                      <a:pt x="4" y="6"/>
                      <a:pt x="6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8" y="6"/>
                    </a:cubicBezTo>
                    <a:cubicBezTo>
                      <a:pt x="9" y="6"/>
                      <a:pt x="12" y="6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3" y="4"/>
                      <a:pt x="13" y="4"/>
                    </a:cubicBezTo>
                    <a:cubicBezTo>
                      <a:pt x="13" y="3"/>
                      <a:pt x="14" y="3"/>
                      <a:pt x="14" y="2"/>
                    </a:cubicBezTo>
                    <a:cubicBezTo>
                      <a:pt x="14" y="2"/>
                      <a:pt x="15" y="2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1"/>
                      <a:pt x="10" y="1"/>
                      <a:pt x="7" y="1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8" name="îṥļîḑé-Freeform: Shape 7"/>
              <p:cNvSpPr>
                <a:spLocks/>
              </p:cNvSpPr>
              <p:nvPr/>
            </p:nvSpPr>
            <p:spPr bwMode="auto">
              <a:xfrm>
                <a:off x="1456153" y="2469673"/>
                <a:ext cx="266457" cy="617172"/>
              </a:xfrm>
              <a:custGeom>
                <a:avLst/>
                <a:gdLst>
                  <a:gd name="T0" fmla="*/ 0 w 32"/>
                  <a:gd name="T1" fmla="*/ 0 h 74"/>
                  <a:gd name="T2" fmla="*/ 0 w 32"/>
                  <a:gd name="T3" fmla="*/ 0 h 74"/>
                  <a:gd name="T4" fmla="*/ 18 w 32"/>
                  <a:gd name="T5" fmla="*/ 29 h 74"/>
                  <a:gd name="T6" fmla="*/ 0 w 32"/>
                  <a:gd name="T7" fmla="*/ 65 h 74"/>
                  <a:gd name="T8" fmla="*/ 0 w 32"/>
                  <a:gd name="T9" fmla="*/ 74 h 74"/>
                  <a:gd name="T10" fmla="*/ 14 w 32"/>
                  <a:gd name="T11" fmla="*/ 74 h 74"/>
                  <a:gd name="T12" fmla="*/ 17 w 32"/>
                  <a:gd name="T13" fmla="*/ 67 h 74"/>
                  <a:gd name="T14" fmla="*/ 20 w 32"/>
                  <a:gd name="T15" fmla="*/ 57 h 74"/>
                  <a:gd name="T16" fmla="*/ 32 w 32"/>
                  <a:gd name="T17" fmla="*/ 30 h 74"/>
                  <a:gd name="T18" fmla="*/ 0 w 32"/>
                  <a:gd name="T1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7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8" y="4"/>
                      <a:pt x="18" y="29"/>
                    </a:cubicBezTo>
                    <a:cubicBezTo>
                      <a:pt x="18" y="49"/>
                      <a:pt x="0" y="60"/>
                      <a:pt x="0" y="65"/>
                    </a:cubicBezTo>
                    <a:cubicBezTo>
                      <a:pt x="0" y="68"/>
                      <a:pt x="0" y="72"/>
                      <a:pt x="0" y="74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4" y="74"/>
                      <a:pt x="16" y="71"/>
                      <a:pt x="17" y="67"/>
                    </a:cubicBezTo>
                    <a:cubicBezTo>
                      <a:pt x="18" y="63"/>
                      <a:pt x="19" y="59"/>
                      <a:pt x="20" y="57"/>
                    </a:cubicBezTo>
                    <a:cubicBezTo>
                      <a:pt x="24" y="52"/>
                      <a:pt x="32" y="40"/>
                      <a:pt x="32" y="30"/>
                    </a:cubicBezTo>
                    <a:cubicBezTo>
                      <a:pt x="32" y="13"/>
                      <a:pt x="18" y="0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9" name="îṥļîḑé-Freeform: Shape 8"/>
              <p:cNvSpPr>
                <a:spLocks/>
              </p:cNvSpPr>
              <p:nvPr/>
            </p:nvSpPr>
            <p:spPr bwMode="auto">
              <a:xfrm>
                <a:off x="1188279" y="2469673"/>
                <a:ext cx="418111" cy="617172"/>
              </a:xfrm>
              <a:custGeom>
                <a:avLst/>
                <a:gdLst>
                  <a:gd name="T0" fmla="*/ 50 w 50"/>
                  <a:gd name="T1" fmla="*/ 29 h 74"/>
                  <a:gd name="T2" fmla="*/ 32 w 50"/>
                  <a:gd name="T3" fmla="*/ 0 h 74"/>
                  <a:gd name="T4" fmla="*/ 0 w 50"/>
                  <a:gd name="T5" fmla="*/ 30 h 74"/>
                  <a:gd name="T6" fmla="*/ 12 w 50"/>
                  <a:gd name="T7" fmla="*/ 57 h 74"/>
                  <a:gd name="T8" fmla="*/ 15 w 50"/>
                  <a:gd name="T9" fmla="*/ 67 h 74"/>
                  <a:gd name="T10" fmla="*/ 18 w 50"/>
                  <a:gd name="T11" fmla="*/ 74 h 74"/>
                  <a:gd name="T12" fmla="*/ 32 w 50"/>
                  <a:gd name="T13" fmla="*/ 74 h 74"/>
                  <a:gd name="T14" fmla="*/ 32 w 50"/>
                  <a:gd name="T15" fmla="*/ 65 h 74"/>
                  <a:gd name="T16" fmla="*/ 50 w 50"/>
                  <a:gd name="T17" fmla="*/ 2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74">
                    <a:moveTo>
                      <a:pt x="50" y="29"/>
                    </a:moveTo>
                    <a:cubicBezTo>
                      <a:pt x="50" y="4"/>
                      <a:pt x="32" y="0"/>
                      <a:pt x="32" y="0"/>
                    </a:cubicBezTo>
                    <a:cubicBezTo>
                      <a:pt x="15" y="0"/>
                      <a:pt x="0" y="13"/>
                      <a:pt x="0" y="30"/>
                    </a:cubicBezTo>
                    <a:cubicBezTo>
                      <a:pt x="0" y="40"/>
                      <a:pt x="9" y="52"/>
                      <a:pt x="12" y="57"/>
                    </a:cubicBezTo>
                    <a:cubicBezTo>
                      <a:pt x="14" y="59"/>
                      <a:pt x="14" y="63"/>
                      <a:pt x="15" y="67"/>
                    </a:cubicBezTo>
                    <a:cubicBezTo>
                      <a:pt x="16" y="71"/>
                      <a:pt x="18" y="74"/>
                      <a:pt x="18" y="74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70"/>
                      <a:pt x="32" y="68"/>
                      <a:pt x="32" y="65"/>
                    </a:cubicBezTo>
                    <a:cubicBezTo>
                      <a:pt x="32" y="60"/>
                      <a:pt x="50" y="49"/>
                      <a:pt x="50" y="2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0" name="îṥļîḑé-Freeform: Shape 9"/>
              <p:cNvSpPr>
                <a:spLocks/>
              </p:cNvSpPr>
              <p:nvPr/>
            </p:nvSpPr>
            <p:spPr bwMode="auto">
              <a:xfrm>
                <a:off x="1205287" y="2519560"/>
                <a:ext cx="208347" cy="334955"/>
              </a:xfrm>
              <a:custGeom>
                <a:avLst/>
                <a:gdLst>
                  <a:gd name="T0" fmla="*/ 10 w 25"/>
                  <a:gd name="T1" fmla="*/ 40 h 40"/>
                  <a:gd name="T2" fmla="*/ 7 w 25"/>
                  <a:gd name="T3" fmla="*/ 39 h 40"/>
                  <a:gd name="T4" fmla="*/ 5 w 25"/>
                  <a:gd name="T5" fmla="*/ 15 h 40"/>
                  <a:gd name="T6" fmla="*/ 21 w 25"/>
                  <a:gd name="T7" fmla="*/ 0 h 40"/>
                  <a:gd name="T8" fmla="*/ 24 w 25"/>
                  <a:gd name="T9" fmla="*/ 2 h 40"/>
                  <a:gd name="T10" fmla="*/ 22 w 25"/>
                  <a:gd name="T11" fmla="*/ 5 h 40"/>
                  <a:gd name="T12" fmla="*/ 10 w 25"/>
                  <a:gd name="T13" fmla="*/ 17 h 40"/>
                  <a:gd name="T14" fmla="*/ 12 w 25"/>
                  <a:gd name="T15" fmla="*/ 36 h 40"/>
                  <a:gd name="T16" fmla="*/ 11 w 25"/>
                  <a:gd name="T17" fmla="*/ 39 h 40"/>
                  <a:gd name="T18" fmla="*/ 10 w 25"/>
                  <a:gd name="T1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40">
                    <a:moveTo>
                      <a:pt x="10" y="40"/>
                    </a:moveTo>
                    <a:cubicBezTo>
                      <a:pt x="9" y="40"/>
                      <a:pt x="8" y="39"/>
                      <a:pt x="7" y="39"/>
                    </a:cubicBezTo>
                    <a:cubicBezTo>
                      <a:pt x="7" y="38"/>
                      <a:pt x="0" y="27"/>
                      <a:pt x="5" y="15"/>
                    </a:cubicBezTo>
                    <a:cubicBezTo>
                      <a:pt x="10" y="3"/>
                      <a:pt x="21" y="0"/>
                      <a:pt x="21" y="0"/>
                    </a:cubicBezTo>
                    <a:cubicBezTo>
                      <a:pt x="22" y="0"/>
                      <a:pt x="24" y="1"/>
                      <a:pt x="24" y="2"/>
                    </a:cubicBezTo>
                    <a:cubicBezTo>
                      <a:pt x="25" y="3"/>
                      <a:pt x="24" y="5"/>
                      <a:pt x="22" y="5"/>
                    </a:cubicBezTo>
                    <a:cubicBezTo>
                      <a:pt x="22" y="5"/>
                      <a:pt x="13" y="8"/>
                      <a:pt x="10" y="17"/>
                    </a:cubicBezTo>
                    <a:cubicBezTo>
                      <a:pt x="6" y="27"/>
                      <a:pt x="12" y="36"/>
                      <a:pt x="12" y="36"/>
                    </a:cubicBezTo>
                    <a:cubicBezTo>
                      <a:pt x="13" y="37"/>
                      <a:pt x="12" y="39"/>
                      <a:pt x="11" y="39"/>
                    </a:cubicBezTo>
                    <a:cubicBezTo>
                      <a:pt x="11" y="40"/>
                      <a:pt x="10" y="40"/>
                      <a:pt x="1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4" name="Group 10"/>
            <p:cNvGrpSpPr/>
            <p:nvPr/>
          </p:nvGrpSpPr>
          <p:grpSpPr>
            <a:xfrm>
              <a:off x="2885191" y="3242308"/>
              <a:ext cx="1260000" cy="1260000"/>
              <a:chOff x="3328987" y="2270125"/>
              <a:chExt cx="1260000" cy="1260000"/>
            </a:xfrm>
          </p:grpSpPr>
          <p:sp>
            <p:nvSpPr>
              <p:cNvPr id="63" name="îṥļîḑé-Oval 11"/>
              <p:cNvSpPr>
                <a:spLocks/>
              </p:cNvSpPr>
              <p:nvPr/>
            </p:nvSpPr>
            <p:spPr bwMode="auto">
              <a:xfrm>
                <a:off x="3328987" y="2270125"/>
                <a:ext cx="1260000" cy="12600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4" name="îṥļîḑé-Freeform: Shape 12"/>
              <p:cNvSpPr>
                <a:spLocks/>
              </p:cNvSpPr>
              <p:nvPr/>
            </p:nvSpPr>
            <p:spPr bwMode="auto">
              <a:xfrm>
                <a:off x="3562534" y="2472132"/>
                <a:ext cx="1026453" cy="1057993"/>
              </a:xfrm>
              <a:custGeom>
                <a:avLst/>
                <a:gdLst>
                  <a:gd name="T0" fmla="*/ 86 w 123"/>
                  <a:gd name="T1" fmla="*/ 13 h 126"/>
                  <a:gd name="T2" fmla="*/ 86 w 123"/>
                  <a:gd name="T3" fmla="*/ 13 h 126"/>
                  <a:gd name="T4" fmla="*/ 85 w 123"/>
                  <a:gd name="T5" fmla="*/ 12 h 126"/>
                  <a:gd name="T6" fmla="*/ 40 w 123"/>
                  <a:gd name="T7" fmla="*/ 12 h 126"/>
                  <a:gd name="T8" fmla="*/ 36 w 123"/>
                  <a:gd name="T9" fmla="*/ 55 h 126"/>
                  <a:gd name="T10" fmla="*/ 30 w 123"/>
                  <a:gd name="T11" fmla="*/ 61 h 126"/>
                  <a:gd name="T12" fmla="*/ 30 w 123"/>
                  <a:gd name="T13" fmla="*/ 60 h 126"/>
                  <a:gd name="T14" fmla="*/ 26 w 123"/>
                  <a:gd name="T15" fmla="*/ 60 h 126"/>
                  <a:gd name="T16" fmla="*/ 1 w 123"/>
                  <a:gd name="T17" fmla="*/ 85 h 126"/>
                  <a:gd name="T18" fmla="*/ 1 w 123"/>
                  <a:gd name="T19" fmla="*/ 89 h 126"/>
                  <a:gd name="T20" fmla="*/ 38 w 123"/>
                  <a:gd name="T21" fmla="*/ 126 h 126"/>
                  <a:gd name="T22" fmla="*/ 48 w 123"/>
                  <a:gd name="T23" fmla="*/ 126 h 126"/>
                  <a:gd name="T24" fmla="*/ 123 w 123"/>
                  <a:gd name="T25" fmla="*/ 51 h 126"/>
                  <a:gd name="T26" fmla="*/ 123 w 123"/>
                  <a:gd name="T27" fmla="*/ 50 h 126"/>
                  <a:gd name="T28" fmla="*/ 86 w 123"/>
                  <a:gd name="T29" fmla="*/ 13 h 126"/>
                  <a:gd name="T30" fmla="*/ 86 w 123"/>
                  <a:gd name="T31" fmla="*/ 1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3" h="126">
                    <a:moveTo>
                      <a:pt x="86" y="13"/>
                    </a:move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73" y="0"/>
                      <a:pt x="52" y="0"/>
                      <a:pt x="40" y="12"/>
                    </a:cubicBezTo>
                    <a:cubicBezTo>
                      <a:pt x="28" y="24"/>
                      <a:pt x="27" y="42"/>
                      <a:pt x="36" y="55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8" y="59"/>
                      <a:pt x="27" y="59"/>
                      <a:pt x="26" y="60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0" y="86"/>
                      <a:pt x="0" y="88"/>
                      <a:pt x="1" y="89"/>
                    </a:cubicBezTo>
                    <a:cubicBezTo>
                      <a:pt x="38" y="126"/>
                      <a:pt x="38" y="126"/>
                      <a:pt x="38" y="126"/>
                    </a:cubicBezTo>
                    <a:cubicBezTo>
                      <a:pt x="41" y="126"/>
                      <a:pt x="44" y="126"/>
                      <a:pt x="48" y="126"/>
                    </a:cubicBezTo>
                    <a:cubicBezTo>
                      <a:pt x="89" y="126"/>
                      <a:pt x="123" y="93"/>
                      <a:pt x="123" y="51"/>
                    </a:cubicBezTo>
                    <a:cubicBezTo>
                      <a:pt x="123" y="51"/>
                      <a:pt x="123" y="50"/>
                      <a:pt x="123" y="50"/>
                    </a:cubicBezTo>
                    <a:cubicBezTo>
                      <a:pt x="104" y="31"/>
                      <a:pt x="86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5" name="îṥļîḑé-Freeform: Shape 13"/>
              <p:cNvSpPr>
                <a:spLocks/>
              </p:cNvSpPr>
              <p:nvPr/>
            </p:nvSpPr>
            <p:spPr bwMode="auto">
              <a:xfrm>
                <a:off x="3811939" y="2934277"/>
                <a:ext cx="83616" cy="75571"/>
              </a:xfrm>
              <a:custGeom>
                <a:avLst/>
                <a:gdLst>
                  <a:gd name="T0" fmla="*/ 10 w 10"/>
                  <a:gd name="T1" fmla="*/ 3 h 9"/>
                  <a:gd name="T2" fmla="*/ 10 w 10"/>
                  <a:gd name="T3" fmla="*/ 3 h 9"/>
                  <a:gd name="T4" fmla="*/ 4 w 10"/>
                  <a:gd name="T5" fmla="*/ 9 h 9"/>
                  <a:gd name="T6" fmla="*/ 0 w 10"/>
                  <a:gd name="T7" fmla="*/ 6 h 9"/>
                  <a:gd name="T8" fmla="*/ 6 w 10"/>
                  <a:gd name="T9" fmla="*/ 0 h 9"/>
                  <a:gd name="T10" fmla="*/ 10 w 10"/>
                  <a:gd name="T1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8" y="2"/>
                      <a:pt x="10" y="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6" name="îṥļîḑé-Freeform: Shape 14"/>
              <p:cNvSpPr>
                <a:spLocks/>
              </p:cNvSpPr>
              <p:nvPr/>
            </p:nvSpPr>
            <p:spPr bwMode="auto">
              <a:xfrm>
                <a:off x="3562534" y="2967703"/>
                <a:ext cx="284005" cy="286298"/>
              </a:xfrm>
              <a:custGeom>
                <a:avLst/>
                <a:gdLst>
                  <a:gd name="T0" fmla="*/ 30 w 34"/>
                  <a:gd name="T1" fmla="*/ 1 h 34"/>
                  <a:gd name="T2" fmla="*/ 30 w 34"/>
                  <a:gd name="T3" fmla="*/ 2 h 34"/>
                  <a:gd name="T4" fmla="*/ 34 w 34"/>
                  <a:gd name="T5" fmla="*/ 5 h 34"/>
                  <a:gd name="T6" fmla="*/ 5 w 34"/>
                  <a:gd name="T7" fmla="*/ 34 h 34"/>
                  <a:gd name="T8" fmla="*/ 1 w 34"/>
                  <a:gd name="T9" fmla="*/ 30 h 34"/>
                  <a:gd name="T10" fmla="*/ 1 w 34"/>
                  <a:gd name="T11" fmla="*/ 26 h 34"/>
                  <a:gd name="T12" fmla="*/ 26 w 34"/>
                  <a:gd name="T13" fmla="*/ 1 h 34"/>
                  <a:gd name="T14" fmla="*/ 30 w 34"/>
                  <a:gd name="T1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4">
                    <a:moveTo>
                      <a:pt x="30" y="1"/>
                    </a:moveTo>
                    <a:cubicBezTo>
                      <a:pt x="30" y="2"/>
                      <a:pt x="30" y="2"/>
                      <a:pt x="30" y="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29"/>
                      <a:pt x="0" y="27"/>
                      <a:pt x="1" y="26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28" y="0"/>
                      <a:pt x="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7" name="îṥļîḑé-Freeform: Shape 15"/>
              <p:cNvSpPr>
                <a:spLocks/>
              </p:cNvSpPr>
              <p:nvPr/>
            </p:nvSpPr>
            <p:spPr bwMode="auto">
              <a:xfrm>
                <a:off x="3846539" y="2958983"/>
                <a:ext cx="74966" cy="84291"/>
              </a:xfrm>
              <a:custGeom>
                <a:avLst/>
                <a:gdLst>
                  <a:gd name="T0" fmla="*/ 6 w 9"/>
                  <a:gd name="T1" fmla="*/ 1 h 10"/>
                  <a:gd name="T2" fmla="*/ 6 w 9"/>
                  <a:gd name="T3" fmla="*/ 1 h 10"/>
                  <a:gd name="T4" fmla="*/ 9 w 9"/>
                  <a:gd name="T5" fmla="*/ 3 h 10"/>
                  <a:gd name="T6" fmla="*/ 3 w 9"/>
                  <a:gd name="T7" fmla="*/ 10 h 10"/>
                  <a:gd name="T8" fmla="*/ 0 w 9"/>
                  <a:gd name="T9" fmla="*/ 6 h 10"/>
                  <a:gd name="T10" fmla="*/ 6 w 9"/>
                  <a:gd name="T11" fmla="*/ 0 h 10"/>
                  <a:gd name="T12" fmla="*/ 6 w 9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0"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2"/>
                      <a:pt x="8" y="3"/>
                      <a:pt x="9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6" y="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8" name="îṥļîḑé-Freeform: Shape 16"/>
              <p:cNvSpPr>
                <a:spLocks/>
              </p:cNvSpPr>
              <p:nvPr/>
            </p:nvSpPr>
            <p:spPr bwMode="auto">
              <a:xfrm>
                <a:off x="3604342" y="3009848"/>
                <a:ext cx="284005" cy="286298"/>
              </a:xfrm>
              <a:custGeom>
                <a:avLst/>
                <a:gdLst>
                  <a:gd name="T0" fmla="*/ 32 w 34"/>
                  <a:gd name="T1" fmla="*/ 4 h 34"/>
                  <a:gd name="T2" fmla="*/ 33 w 34"/>
                  <a:gd name="T3" fmla="*/ 4 h 34"/>
                  <a:gd name="T4" fmla="*/ 33 w 34"/>
                  <a:gd name="T5" fmla="*/ 8 h 34"/>
                  <a:gd name="T6" fmla="*/ 8 w 34"/>
                  <a:gd name="T7" fmla="*/ 33 h 34"/>
                  <a:gd name="T8" fmla="*/ 4 w 34"/>
                  <a:gd name="T9" fmla="*/ 33 h 34"/>
                  <a:gd name="T10" fmla="*/ 0 w 34"/>
                  <a:gd name="T11" fmla="*/ 29 h 34"/>
                  <a:gd name="T12" fmla="*/ 29 w 34"/>
                  <a:gd name="T13" fmla="*/ 0 h 34"/>
                  <a:gd name="T14" fmla="*/ 32 w 34"/>
                  <a:gd name="T15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4">
                    <a:moveTo>
                      <a:pt x="32" y="4"/>
                    </a:moveTo>
                    <a:cubicBezTo>
                      <a:pt x="33" y="4"/>
                      <a:pt x="33" y="4"/>
                      <a:pt x="33" y="4"/>
                    </a:cubicBezTo>
                    <a:cubicBezTo>
                      <a:pt x="34" y="5"/>
                      <a:pt x="34" y="7"/>
                      <a:pt x="33" y="8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7" y="34"/>
                      <a:pt x="5" y="34"/>
                      <a:pt x="4" y="3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32" y="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9" name="îṥļîḑé-Freeform: Shape 17"/>
              <p:cNvSpPr>
                <a:spLocks/>
              </p:cNvSpPr>
              <p:nvPr/>
            </p:nvSpPr>
            <p:spPr bwMode="auto">
              <a:xfrm>
                <a:off x="3895555" y="2581128"/>
                <a:ext cx="484394" cy="486851"/>
              </a:xfrm>
              <a:custGeom>
                <a:avLst/>
                <a:gdLst>
                  <a:gd name="T0" fmla="*/ 6 w 58"/>
                  <a:gd name="T1" fmla="*/ 40 h 58"/>
                  <a:gd name="T2" fmla="*/ 39 w 58"/>
                  <a:gd name="T3" fmla="*/ 39 h 58"/>
                  <a:gd name="T4" fmla="*/ 40 w 58"/>
                  <a:gd name="T5" fmla="*/ 6 h 58"/>
                  <a:gd name="T6" fmla="*/ 46 w 58"/>
                  <a:gd name="T7" fmla="*/ 0 h 58"/>
                  <a:gd name="T8" fmla="*/ 45 w 58"/>
                  <a:gd name="T9" fmla="*/ 45 h 58"/>
                  <a:gd name="T10" fmla="*/ 0 w 58"/>
                  <a:gd name="T11" fmla="*/ 46 h 58"/>
                  <a:gd name="T12" fmla="*/ 6 w 58"/>
                  <a:gd name="T13" fmla="*/ 4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8">
                    <a:moveTo>
                      <a:pt x="6" y="40"/>
                    </a:moveTo>
                    <a:cubicBezTo>
                      <a:pt x="15" y="49"/>
                      <a:pt x="30" y="48"/>
                      <a:pt x="39" y="39"/>
                    </a:cubicBezTo>
                    <a:cubicBezTo>
                      <a:pt x="49" y="30"/>
                      <a:pt x="49" y="15"/>
                      <a:pt x="40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8" y="13"/>
                      <a:pt x="58" y="33"/>
                      <a:pt x="45" y="45"/>
                    </a:cubicBezTo>
                    <a:cubicBezTo>
                      <a:pt x="33" y="58"/>
                      <a:pt x="13" y="58"/>
                      <a:pt x="0" y="46"/>
                    </a:cubicBezTo>
                    <a:lnTo>
                      <a:pt x="6" y="4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0" name="îṥļîḑé-Freeform: Shape 18"/>
              <p:cNvSpPr>
                <a:spLocks/>
              </p:cNvSpPr>
              <p:nvPr/>
            </p:nvSpPr>
            <p:spPr bwMode="auto">
              <a:xfrm>
                <a:off x="3787431" y="2472132"/>
                <a:ext cx="493043" cy="495571"/>
              </a:xfrm>
              <a:custGeom>
                <a:avLst/>
                <a:gdLst>
                  <a:gd name="T0" fmla="*/ 58 w 59"/>
                  <a:gd name="T1" fmla="*/ 12 h 59"/>
                  <a:gd name="T2" fmla="*/ 59 w 59"/>
                  <a:gd name="T3" fmla="*/ 13 h 59"/>
                  <a:gd name="T4" fmla="*/ 53 w 59"/>
                  <a:gd name="T5" fmla="*/ 19 h 59"/>
                  <a:gd name="T6" fmla="*/ 52 w 59"/>
                  <a:gd name="T7" fmla="*/ 18 h 59"/>
                  <a:gd name="T8" fmla="*/ 19 w 59"/>
                  <a:gd name="T9" fmla="*/ 18 h 59"/>
                  <a:gd name="T10" fmla="*/ 19 w 59"/>
                  <a:gd name="T11" fmla="*/ 52 h 59"/>
                  <a:gd name="T12" fmla="*/ 19 w 59"/>
                  <a:gd name="T13" fmla="*/ 52 h 59"/>
                  <a:gd name="T14" fmla="*/ 19 w 59"/>
                  <a:gd name="T15" fmla="*/ 53 h 59"/>
                  <a:gd name="T16" fmla="*/ 13 w 59"/>
                  <a:gd name="T17" fmla="*/ 59 h 59"/>
                  <a:gd name="T18" fmla="*/ 13 w 59"/>
                  <a:gd name="T19" fmla="*/ 58 h 59"/>
                  <a:gd name="T20" fmla="*/ 13 w 59"/>
                  <a:gd name="T21" fmla="*/ 12 h 59"/>
                  <a:gd name="T22" fmla="*/ 58 w 59"/>
                  <a:gd name="T23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59">
                    <a:moveTo>
                      <a:pt x="58" y="12"/>
                    </a:moveTo>
                    <a:cubicBezTo>
                      <a:pt x="59" y="13"/>
                      <a:pt x="59" y="13"/>
                      <a:pt x="59" y="13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3" y="9"/>
                      <a:pt x="28" y="9"/>
                      <a:pt x="19" y="18"/>
                    </a:cubicBezTo>
                    <a:cubicBezTo>
                      <a:pt x="9" y="28"/>
                      <a:pt x="9" y="43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0" y="46"/>
                      <a:pt x="0" y="25"/>
                      <a:pt x="13" y="12"/>
                    </a:cubicBezTo>
                    <a:cubicBezTo>
                      <a:pt x="25" y="0"/>
                      <a:pt x="46" y="0"/>
                      <a:pt x="58" y="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1" name="îṥļîḑé-Freeform: Shape 19"/>
              <p:cNvSpPr>
                <a:spLocks/>
              </p:cNvSpPr>
              <p:nvPr/>
            </p:nvSpPr>
            <p:spPr bwMode="auto">
              <a:xfrm>
                <a:off x="3879696" y="2563689"/>
                <a:ext cx="341671" cy="344429"/>
              </a:xfrm>
              <a:custGeom>
                <a:avLst/>
                <a:gdLst>
                  <a:gd name="T0" fmla="*/ 24 w 41"/>
                  <a:gd name="T1" fmla="*/ 0 h 41"/>
                  <a:gd name="T2" fmla="*/ 0 w 41"/>
                  <a:gd name="T3" fmla="*/ 24 h 41"/>
                  <a:gd name="T4" fmla="*/ 0 w 41"/>
                  <a:gd name="T5" fmla="*/ 25 h 41"/>
                  <a:gd name="T6" fmla="*/ 1 w 41"/>
                  <a:gd name="T7" fmla="*/ 25 h 41"/>
                  <a:gd name="T8" fmla="*/ 1 w 41"/>
                  <a:gd name="T9" fmla="*/ 25 h 41"/>
                  <a:gd name="T10" fmla="*/ 8 w 41"/>
                  <a:gd name="T11" fmla="*/ 41 h 41"/>
                  <a:gd name="T12" fmla="*/ 41 w 41"/>
                  <a:gd name="T13" fmla="*/ 7 h 41"/>
                  <a:gd name="T14" fmla="*/ 24 w 41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41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31"/>
                      <a:pt x="3" y="37"/>
                      <a:pt x="8" y="4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37" y="3"/>
                      <a:pt x="3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2" name="îṥļîḑé-Freeform: Shape 20"/>
              <p:cNvSpPr>
                <a:spLocks/>
              </p:cNvSpPr>
              <p:nvPr/>
            </p:nvSpPr>
            <p:spPr bwMode="auto">
              <a:xfrm>
                <a:off x="3946012" y="2623274"/>
                <a:ext cx="334462" cy="344429"/>
              </a:xfrm>
              <a:custGeom>
                <a:avLst/>
                <a:gdLst>
                  <a:gd name="T0" fmla="*/ 16 w 40"/>
                  <a:gd name="T1" fmla="*/ 41 h 41"/>
                  <a:gd name="T2" fmla="*/ 40 w 40"/>
                  <a:gd name="T3" fmla="*/ 18 h 41"/>
                  <a:gd name="T4" fmla="*/ 40 w 40"/>
                  <a:gd name="T5" fmla="*/ 18 h 41"/>
                  <a:gd name="T6" fmla="*/ 40 w 40"/>
                  <a:gd name="T7" fmla="*/ 17 h 41"/>
                  <a:gd name="T8" fmla="*/ 33 w 40"/>
                  <a:gd name="T9" fmla="*/ 0 h 41"/>
                  <a:gd name="T10" fmla="*/ 0 w 40"/>
                  <a:gd name="T11" fmla="*/ 34 h 41"/>
                  <a:gd name="T12" fmla="*/ 16 w 40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1">
                    <a:moveTo>
                      <a:pt x="16" y="41"/>
                    </a:moveTo>
                    <a:cubicBezTo>
                      <a:pt x="29" y="41"/>
                      <a:pt x="40" y="31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1"/>
                      <a:pt x="38" y="5"/>
                      <a:pt x="33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4" y="39"/>
                      <a:pt x="10" y="41"/>
                      <a:pt x="16" y="41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5" name="Group 21"/>
            <p:cNvGrpSpPr/>
            <p:nvPr/>
          </p:nvGrpSpPr>
          <p:grpSpPr>
            <a:xfrm>
              <a:off x="5271357" y="3242308"/>
              <a:ext cx="1260000" cy="1260000"/>
              <a:chOff x="6096000" y="2165488"/>
              <a:chExt cx="1260000" cy="1260000"/>
            </a:xfrm>
          </p:grpSpPr>
          <p:sp>
            <p:nvSpPr>
              <p:cNvPr id="58" name="îṥļîḑé-Oval 22"/>
              <p:cNvSpPr>
                <a:spLocks/>
              </p:cNvSpPr>
              <p:nvPr/>
            </p:nvSpPr>
            <p:spPr bwMode="auto">
              <a:xfrm>
                <a:off x="6096000" y="2165488"/>
                <a:ext cx="1260000" cy="125999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9" name="îṥļîḑé-Freeform: Shape 23"/>
              <p:cNvSpPr>
                <a:spLocks/>
              </p:cNvSpPr>
              <p:nvPr/>
            </p:nvSpPr>
            <p:spPr bwMode="auto">
              <a:xfrm>
                <a:off x="6188752" y="2474787"/>
                <a:ext cx="1167248" cy="950701"/>
              </a:xfrm>
              <a:custGeom>
                <a:avLst/>
                <a:gdLst>
                  <a:gd name="T0" fmla="*/ 98 w 139"/>
                  <a:gd name="T1" fmla="*/ 0 h 114"/>
                  <a:gd name="T2" fmla="*/ 67 w 139"/>
                  <a:gd name="T3" fmla="*/ 0 h 114"/>
                  <a:gd name="T4" fmla="*/ 40 w 139"/>
                  <a:gd name="T5" fmla="*/ 17 h 114"/>
                  <a:gd name="T6" fmla="*/ 30 w 139"/>
                  <a:gd name="T7" fmla="*/ 17 h 114"/>
                  <a:gd name="T8" fmla="*/ 0 w 139"/>
                  <a:gd name="T9" fmla="*/ 47 h 114"/>
                  <a:gd name="T10" fmla="*/ 9 w 139"/>
                  <a:gd name="T11" fmla="*/ 70 h 114"/>
                  <a:gd name="T12" fmla="*/ 10 w 139"/>
                  <a:gd name="T13" fmla="*/ 71 h 114"/>
                  <a:gd name="T14" fmla="*/ 11 w 139"/>
                  <a:gd name="T15" fmla="*/ 71 h 114"/>
                  <a:gd name="T16" fmla="*/ 12 w 139"/>
                  <a:gd name="T17" fmla="*/ 72 h 114"/>
                  <a:gd name="T18" fmla="*/ 13 w 139"/>
                  <a:gd name="T19" fmla="*/ 73 h 114"/>
                  <a:gd name="T20" fmla="*/ 14 w 139"/>
                  <a:gd name="T21" fmla="*/ 74 h 114"/>
                  <a:gd name="T22" fmla="*/ 15 w 139"/>
                  <a:gd name="T23" fmla="*/ 75 h 114"/>
                  <a:gd name="T24" fmla="*/ 16 w 139"/>
                  <a:gd name="T25" fmla="*/ 76 h 114"/>
                  <a:gd name="T26" fmla="*/ 16 w 139"/>
                  <a:gd name="T27" fmla="*/ 77 h 114"/>
                  <a:gd name="T28" fmla="*/ 17 w 139"/>
                  <a:gd name="T29" fmla="*/ 78 h 114"/>
                  <a:gd name="T30" fmla="*/ 18 w 139"/>
                  <a:gd name="T31" fmla="*/ 78 h 114"/>
                  <a:gd name="T32" fmla="*/ 19 w 139"/>
                  <a:gd name="T33" fmla="*/ 79 h 114"/>
                  <a:gd name="T34" fmla="*/ 20 w 139"/>
                  <a:gd name="T35" fmla="*/ 80 h 114"/>
                  <a:gd name="T36" fmla="*/ 21 w 139"/>
                  <a:gd name="T37" fmla="*/ 81 h 114"/>
                  <a:gd name="T38" fmla="*/ 22 w 139"/>
                  <a:gd name="T39" fmla="*/ 82 h 114"/>
                  <a:gd name="T40" fmla="*/ 23 w 139"/>
                  <a:gd name="T41" fmla="*/ 83 h 114"/>
                  <a:gd name="T42" fmla="*/ 23 w 139"/>
                  <a:gd name="T43" fmla="*/ 84 h 114"/>
                  <a:gd name="T44" fmla="*/ 24 w 139"/>
                  <a:gd name="T45" fmla="*/ 85 h 114"/>
                  <a:gd name="T46" fmla="*/ 25 w 139"/>
                  <a:gd name="T47" fmla="*/ 85 h 114"/>
                  <a:gd name="T48" fmla="*/ 24 w 139"/>
                  <a:gd name="T49" fmla="*/ 90 h 114"/>
                  <a:gd name="T50" fmla="*/ 46 w 139"/>
                  <a:gd name="T51" fmla="*/ 111 h 114"/>
                  <a:gd name="T52" fmla="*/ 64 w 139"/>
                  <a:gd name="T53" fmla="*/ 114 h 114"/>
                  <a:gd name="T54" fmla="*/ 139 w 139"/>
                  <a:gd name="T55" fmla="*/ 38 h 114"/>
                  <a:gd name="T56" fmla="*/ 139 w 139"/>
                  <a:gd name="T57" fmla="*/ 29 h 114"/>
                  <a:gd name="T58" fmla="*/ 120 w 139"/>
                  <a:gd name="T59" fmla="*/ 10 h 114"/>
                  <a:gd name="T60" fmla="*/ 98 w 139"/>
                  <a:gd name="T6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9" h="114">
                    <a:moveTo>
                      <a:pt x="98" y="0"/>
                    </a:moveTo>
                    <a:cubicBezTo>
                      <a:pt x="67" y="0"/>
                      <a:pt x="67" y="0"/>
                      <a:pt x="67" y="0"/>
                    </a:cubicBezTo>
                    <a:cubicBezTo>
                      <a:pt x="56" y="0"/>
                      <a:pt x="45" y="7"/>
                      <a:pt x="4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13" y="17"/>
                      <a:pt x="0" y="31"/>
                      <a:pt x="0" y="47"/>
                    </a:cubicBezTo>
                    <a:cubicBezTo>
                      <a:pt x="0" y="56"/>
                      <a:pt x="3" y="64"/>
                      <a:pt x="9" y="70"/>
                    </a:cubicBezTo>
                    <a:cubicBezTo>
                      <a:pt x="10" y="70"/>
                      <a:pt x="10" y="70"/>
                      <a:pt x="10" y="71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11" y="72"/>
                      <a:pt x="12" y="72"/>
                      <a:pt x="12" y="72"/>
                    </a:cubicBezTo>
                    <a:cubicBezTo>
                      <a:pt x="12" y="73"/>
                      <a:pt x="13" y="73"/>
                      <a:pt x="13" y="73"/>
                    </a:cubicBezTo>
                    <a:cubicBezTo>
                      <a:pt x="13" y="73"/>
                      <a:pt x="13" y="74"/>
                      <a:pt x="14" y="74"/>
                    </a:cubicBezTo>
                    <a:cubicBezTo>
                      <a:pt x="14" y="74"/>
                      <a:pt x="14" y="75"/>
                      <a:pt x="15" y="75"/>
                    </a:cubicBezTo>
                    <a:cubicBezTo>
                      <a:pt x="15" y="75"/>
                      <a:pt x="15" y="76"/>
                      <a:pt x="16" y="76"/>
                    </a:cubicBezTo>
                    <a:cubicBezTo>
                      <a:pt x="16" y="76"/>
                      <a:pt x="16" y="76"/>
                      <a:pt x="16" y="77"/>
                    </a:cubicBezTo>
                    <a:cubicBezTo>
                      <a:pt x="17" y="77"/>
                      <a:pt x="17" y="77"/>
                      <a:pt x="17" y="78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8" y="79"/>
                      <a:pt x="19" y="79"/>
                      <a:pt x="19" y="79"/>
                    </a:cubicBezTo>
                    <a:cubicBezTo>
                      <a:pt x="19" y="80"/>
                      <a:pt x="20" y="80"/>
                      <a:pt x="20" y="80"/>
                    </a:cubicBezTo>
                    <a:cubicBezTo>
                      <a:pt x="20" y="81"/>
                      <a:pt x="21" y="81"/>
                      <a:pt x="21" y="81"/>
                    </a:cubicBezTo>
                    <a:cubicBezTo>
                      <a:pt x="21" y="81"/>
                      <a:pt x="21" y="82"/>
                      <a:pt x="22" y="82"/>
                    </a:cubicBezTo>
                    <a:cubicBezTo>
                      <a:pt x="22" y="82"/>
                      <a:pt x="22" y="83"/>
                      <a:pt x="23" y="83"/>
                    </a:cubicBezTo>
                    <a:cubicBezTo>
                      <a:pt x="23" y="83"/>
                      <a:pt x="23" y="83"/>
                      <a:pt x="23" y="84"/>
                    </a:cubicBezTo>
                    <a:cubicBezTo>
                      <a:pt x="24" y="84"/>
                      <a:pt x="24" y="84"/>
                      <a:pt x="24" y="85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52" y="113"/>
                      <a:pt x="58" y="114"/>
                      <a:pt x="64" y="114"/>
                    </a:cubicBezTo>
                    <a:cubicBezTo>
                      <a:pt x="106" y="114"/>
                      <a:pt x="139" y="80"/>
                      <a:pt x="139" y="38"/>
                    </a:cubicBezTo>
                    <a:cubicBezTo>
                      <a:pt x="139" y="35"/>
                      <a:pt x="139" y="32"/>
                      <a:pt x="139" y="29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14" y="4"/>
                      <a:pt x="106" y="0"/>
                      <a:pt x="98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0" name="îṥļîḑé-Freeform: Shape 24"/>
              <p:cNvSpPr>
                <a:spLocks/>
              </p:cNvSpPr>
              <p:nvPr/>
            </p:nvSpPr>
            <p:spPr bwMode="auto">
              <a:xfrm>
                <a:off x="6498401" y="2474787"/>
                <a:ext cx="764847" cy="608620"/>
              </a:xfrm>
              <a:custGeom>
                <a:avLst/>
                <a:gdLst>
                  <a:gd name="T0" fmla="*/ 30 w 91"/>
                  <a:gd name="T1" fmla="*/ 0 h 73"/>
                  <a:gd name="T2" fmla="*/ 61 w 91"/>
                  <a:gd name="T3" fmla="*/ 0 h 73"/>
                  <a:gd name="T4" fmla="*/ 91 w 91"/>
                  <a:gd name="T5" fmla="*/ 31 h 73"/>
                  <a:gd name="T6" fmla="*/ 64 w 91"/>
                  <a:gd name="T7" fmla="*/ 61 h 73"/>
                  <a:gd name="T8" fmla="*/ 67 w 91"/>
                  <a:gd name="T9" fmla="*/ 73 h 73"/>
                  <a:gd name="T10" fmla="*/ 52 w 91"/>
                  <a:gd name="T11" fmla="*/ 61 h 73"/>
                  <a:gd name="T12" fmla="*/ 30 w 91"/>
                  <a:gd name="T13" fmla="*/ 61 h 73"/>
                  <a:gd name="T14" fmla="*/ 0 w 91"/>
                  <a:gd name="T15" fmla="*/ 31 h 73"/>
                  <a:gd name="T16" fmla="*/ 30 w 91"/>
                  <a:gd name="T1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73">
                    <a:moveTo>
                      <a:pt x="30" y="0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78" y="0"/>
                      <a:pt x="91" y="14"/>
                      <a:pt x="91" y="31"/>
                    </a:cubicBezTo>
                    <a:cubicBezTo>
                      <a:pt x="91" y="46"/>
                      <a:pt x="79" y="59"/>
                      <a:pt x="64" y="61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14" y="61"/>
                      <a:pt x="0" y="47"/>
                      <a:pt x="0" y="31"/>
                    </a:cubicBezTo>
                    <a:cubicBezTo>
                      <a:pt x="0" y="14"/>
                      <a:pt x="14" y="0"/>
                      <a:pt x="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1" name="îṥļîḑé-Freeform: Shape 25"/>
              <p:cNvSpPr>
                <a:spLocks/>
              </p:cNvSpPr>
              <p:nvPr/>
            </p:nvSpPr>
            <p:spPr bwMode="auto">
              <a:xfrm>
                <a:off x="6188752" y="2615895"/>
                <a:ext cx="763420" cy="610045"/>
              </a:xfrm>
              <a:custGeom>
                <a:avLst/>
                <a:gdLst>
                  <a:gd name="T0" fmla="*/ 60 w 91"/>
                  <a:gd name="T1" fmla="*/ 0 h 73"/>
                  <a:gd name="T2" fmla="*/ 30 w 91"/>
                  <a:gd name="T3" fmla="*/ 0 h 73"/>
                  <a:gd name="T4" fmla="*/ 0 w 91"/>
                  <a:gd name="T5" fmla="*/ 30 h 73"/>
                  <a:gd name="T6" fmla="*/ 27 w 91"/>
                  <a:gd name="T7" fmla="*/ 61 h 73"/>
                  <a:gd name="T8" fmla="*/ 24 w 91"/>
                  <a:gd name="T9" fmla="*/ 73 h 73"/>
                  <a:gd name="T10" fmla="*/ 38 w 91"/>
                  <a:gd name="T11" fmla="*/ 61 h 73"/>
                  <a:gd name="T12" fmla="*/ 60 w 91"/>
                  <a:gd name="T13" fmla="*/ 61 h 73"/>
                  <a:gd name="T14" fmla="*/ 91 w 91"/>
                  <a:gd name="T15" fmla="*/ 30 h 73"/>
                  <a:gd name="T16" fmla="*/ 60 w 91"/>
                  <a:gd name="T1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73">
                    <a:moveTo>
                      <a:pt x="6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0"/>
                    </a:cubicBezTo>
                    <a:cubicBezTo>
                      <a:pt x="0" y="46"/>
                      <a:pt x="11" y="59"/>
                      <a:pt x="27" y="61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60" y="61"/>
                      <a:pt x="60" y="61"/>
                      <a:pt x="60" y="61"/>
                    </a:cubicBezTo>
                    <a:cubicBezTo>
                      <a:pt x="77" y="61"/>
                      <a:pt x="91" y="47"/>
                      <a:pt x="91" y="30"/>
                    </a:cubicBezTo>
                    <a:cubicBezTo>
                      <a:pt x="91" y="14"/>
                      <a:pt x="77" y="0"/>
                      <a:pt x="60" y="0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2" name="îṥļîḑé-Freeform: Shape 26"/>
              <p:cNvSpPr>
                <a:spLocks/>
              </p:cNvSpPr>
              <p:nvPr/>
            </p:nvSpPr>
            <p:spPr bwMode="auto">
              <a:xfrm>
                <a:off x="6297201" y="2816868"/>
                <a:ext cx="546523" cy="75543"/>
              </a:xfrm>
              <a:custGeom>
                <a:avLst/>
                <a:gdLst>
                  <a:gd name="T0" fmla="*/ 9 w 65"/>
                  <a:gd name="T1" fmla="*/ 4 h 9"/>
                  <a:gd name="T2" fmla="*/ 4 w 65"/>
                  <a:gd name="T3" fmla="*/ 9 h 9"/>
                  <a:gd name="T4" fmla="*/ 0 w 65"/>
                  <a:gd name="T5" fmla="*/ 4 h 9"/>
                  <a:gd name="T6" fmla="*/ 4 w 65"/>
                  <a:gd name="T7" fmla="*/ 0 h 9"/>
                  <a:gd name="T8" fmla="*/ 9 w 65"/>
                  <a:gd name="T9" fmla="*/ 4 h 9"/>
                  <a:gd name="T10" fmla="*/ 23 w 65"/>
                  <a:gd name="T11" fmla="*/ 0 h 9"/>
                  <a:gd name="T12" fmla="*/ 18 w 65"/>
                  <a:gd name="T13" fmla="*/ 4 h 9"/>
                  <a:gd name="T14" fmla="*/ 23 w 65"/>
                  <a:gd name="T15" fmla="*/ 9 h 9"/>
                  <a:gd name="T16" fmla="*/ 27 w 65"/>
                  <a:gd name="T17" fmla="*/ 4 h 9"/>
                  <a:gd name="T18" fmla="*/ 23 w 65"/>
                  <a:gd name="T19" fmla="*/ 0 h 9"/>
                  <a:gd name="T20" fmla="*/ 41 w 65"/>
                  <a:gd name="T21" fmla="*/ 0 h 9"/>
                  <a:gd name="T22" fmla="*/ 37 w 65"/>
                  <a:gd name="T23" fmla="*/ 4 h 9"/>
                  <a:gd name="T24" fmla="*/ 41 w 65"/>
                  <a:gd name="T25" fmla="*/ 9 h 9"/>
                  <a:gd name="T26" fmla="*/ 46 w 65"/>
                  <a:gd name="T27" fmla="*/ 4 h 9"/>
                  <a:gd name="T28" fmla="*/ 41 w 65"/>
                  <a:gd name="T29" fmla="*/ 0 h 9"/>
                  <a:gd name="T30" fmla="*/ 60 w 65"/>
                  <a:gd name="T31" fmla="*/ 0 h 9"/>
                  <a:gd name="T32" fmla="*/ 55 w 65"/>
                  <a:gd name="T33" fmla="*/ 4 h 9"/>
                  <a:gd name="T34" fmla="*/ 60 w 65"/>
                  <a:gd name="T35" fmla="*/ 9 h 9"/>
                  <a:gd name="T36" fmla="*/ 65 w 65"/>
                  <a:gd name="T37" fmla="*/ 4 h 9"/>
                  <a:gd name="T38" fmla="*/ 60 w 65"/>
                  <a:gd name="T3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" h="9">
                    <a:moveTo>
                      <a:pt x="9" y="4"/>
                    </a:moveTo>
                    <a:cubicBezTo>
                      <a:pt x="9" y="7"/>
                      <a:pt x="7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9" y="2"/>
                      <a:pt x="9" y="4"/>
                    </a:cubicBezTo>
                    <a:close/>
                    <a:moveTo>
                      <a:pt x="23" y="0"/>
                    </a:moveTo>
                    <a:cubicBezTo>
                      <a:pt x="20" y="0"/>
                      <a:pt x="18" y="2"/>
                      <a:pt x="18" y="4"/>
                    </a:cubicBezTo>
                    <a:cubicBezTo>
                      <a:pt x="18" y="7"/>
                      <a:pt x="20" y="9"/>
                      <a:pt x="23" y="9"/>
                    </a:cubicBezTo>
                    <a:cubicBezTo>
                      <a:pt x="25" y="9"/>
                      <a:pt x="27" y="7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  <a:moveTo>
                      <a:pt x="41" y="0"/>
                    </a:moveTo>
                    <a:cubicBezTo>
                      <a:pt x="39" y="0"/>
                      <a:pt x="37" y="2"/>
                      <a:pt x="37" y="4"/>
                    </a:cubicBezTo>
                    <a:cubicBezTo>
                      <a:pt x="37" y="7"/>
                      <a:pt x="39" y="9"/>
                      <a:pt x="41" y="9"/>
                    </a:cubicBezTo>
                    <a:cubicBezTo>
                      <a:pt x="44" y="9"/>
                      <a:pt x="46" y="7"/>
                      <a:pt x="46" y="4"/>
                    </a:cubicBezTo>
                    <a:cubicBezTo>
                      <a:pt x="46" y="2"/>
                      <a:pt x="44" y="0"/>
                      <a:pt x="41" y="0"/>
                    </a:cubicBezTo>
                    <a:close/>
                    <a:moveTo>
                      <a:pt x="60" y="0"/>
                    </a:moveTo>
                    <a:cubicBezTo>
                      <a:pt x="58" y="0"/>
                      <a:pt x="55" y="2"/>
                      <a:pt x="55" y="4"/>
                    </a:cubicBezTo>
                    <a:cubicBezTo>
                      <a:pt x="55" y="7"/>
                      <a:pt x="58" y="9"/>
                      <a:pt x="60" y="9"/>
                    </a:cubicBezTo>
                    <a:cubicBezTo>
                      <a:pt x="63" y="9"/>
                      <a:pt x="65" y="7"/>
                      <a:pt x="65" y="4"/>
                    </a:cubicBezTo>
                    <a:cubicBezTo>
                      <a:pt x="65" y="2"/>
                      <a:pt x="63" y="0"/>
                      <a:pt x="6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6" name="Group 27"/>
            <p:cNvGrpSpPr/>
            <p:nvPr/>
          </p:nvGrpSpPr>
          <p:grpSpPr>
            <a:xfrm>
              <a:off x="7661798" y="3242308"/>
              <a:ext cx="1260000" cy="1260000"/>
              <a:chOff x="7665649" y="2246477"/>
              <a:chExt cx="1260000" cy="1260000"/>
            </a:xfrm>
          </p:grpSpPr>
          <p:sp>
            <p:nvSpPr>
              <p:cNvPr id="52" name="îṥļîḑé-Oval 28"/>
              <p:cNvSpPr>
                <a:spLocks/>
              </p:cNvSpPr>
              <p:nvPr/>
            </p:nvSpPr>
            <p:spPr bwMode="auto">
              <a:xfrm>
                <a:off x="7665649" y="2246477"/>
                <a:ext cx="1260000" cy="12600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3" name="îṥļîḑé-Freeform: Shape 29"/>
              <p:cNvSpPr>
                <a:spLocks/>
              </p:cNvSpPr>
              <p:nvPr/>
            </p:nvSpPr>
            <p:spPr bwMode="auto">
              <a:xfrm>
                <a:off x="7907503" y="2488331"/>
                <a:ext cx="1009887" cy="1009888"/>
              </a:xfrm>
              <a:custGeom>
                <a:avLst/>
                <a:gdLst>
                  <a:gd name="T0" fmla="*/ 121 w 121"/>
                  <a:gd name="T1" fmla="*/ 56 h 121"/>
                  <a:gd name="T2" fmla="*/ 74 w 121"/>
                  <a:gd name="T3" fmla="*/ 8 h 121"/>
                  <a:gd name="T4" fmla="*/ 66 w 121"/>
                  <a:gd name="T5" fmla="*/ 4 h 121"/>
                  <a:gd name="T6" fmla="*/ 64 w 121"/>
                  <a:gd name="T7" fmla="*/ 4 h 121"/>
                  <a:gd name="T8" fmla="*/ 61 w 121"/>
                  <a:gd name="T9" fmla="*/ 9 h 121"/>
                  <a:gd name="T10" fmla="*/ 61 w 121"/>
                  <a:gd name="T11" fmla="*/ 9 h 121"/>
                  <a:gd name="T12" fmla="*/ 52 w 121"/>
                  <a:gd name="T13" fmla="*/ 0 h 121"/>
                  <a:gd name="T14" fmla="*/ 51 w 121"/>
                  <a:gd name="T15" fmla="*/ 0 h 121"/>
                  <a:gd name="T16" fmla="*/ 47 w 121"/>
                  <a:gd name="T17" fmla="*/ 0 h 121"/>
                  <a:gd name="T18" fmla="*/ 42 w 121"/>
                  <a:gd name="T19" fmla="*/ 0 h 121"/>
                  <a:gd name="T20" fmla="*/ 41 w 121"/>
                  <a:gd name="T21" fmla="*/ 1 h 121"/>
                  <a:gd name="T22" fmla="*/ 40 w 121"/>
                  <a:gd name="T23" fmla="*/ 11 h 121"/>
                  <a:gd name="T24" fmla="*/ 37 w 121"/>
                  <a:gd name="T25" fmla="*/ 12 h 121"/>
                  <a:gd name="T26" fmla="*/ 37 w 121"/>
                  <a:gd name="T27" fmla="*/ 12 h 121"/>
                  <a:gd name="T28" fmla="*/ 29 w 121"/>
                  <a:gd name="T29" fmla="*/ 4 h 121"/>
                  <a:gd name="T30" fmla="*/ 27 w 121"/>
                  <a:gd name="T31" fmla="*/ 4 h 121"/>
                  <a:gd name="T32" fmla="*/ 19 w 121"/>
                  <a:gd name="T33" fmla="*/ 8 h 121"/>
                  <a:gd name="T34" fmla="*/ 19 w 121"/>
                  <a:gd name="T35" fmla="*/ 10 h 121"/>
                  <a:gd name="T36" fmla="*/ 23 w 121"/>
                  <a:gd name="T37" fmla="*/ 19 h 121"/>
                  <a:gd name="T38" fmla="*/ 19 w 121"/>
                  <a:gd name="T39" fmla="*/ 23 h 121"/>
                  <a:gd name="T40" fmla="*/ 10 w 121"/>
                  <a:gd name="T41" fmla="*/ 19 h 121"/>
                  <a:gd name="T42" fmla="*/ 8 w 121"/>
                  <a:gd name="T43" fmla="*/ 19 h 121"/>
                  <a:gd name="T44" fmla="*/ 4 w 121"/>
                  <a:gd name="T45" fmla="*/ 27 h 121"/>
                  <a:gd name="T46" fmla="*/ 4 w 121"/>
                  <a:gd name="T47" fmla="*/ 29 h 121"/>
                  <a:gd name="T48" fmla="*/ 11 w 121"/>
                  <a:gd name="T49" fmla="*/ 36 h 121"/>
                  <a:gd name="T50" fmla="*/ 11 w 121"/>
                  <a:gd name="T51" fmla="*/ 36 h 121"/>
                  <a:gd name="T52" fmla="*/ 10 w 121"/>
                  <a:gd name="T53" fmla="*/ 40 h 121"/>
                  <a:gd name="T54" fmla="*/ 1 w 121"/>
                  <a:gd name="T55" fmla="*/ 40 h 121"/>
                  <a:gd name="T56" fmla="*/ 0 w 121"/>
                  <a:gd name="T57" fmla="*/ 42 h 121"/>
                  <a:gd name="T58" fmla="*/ 0 w 121"/>
                  <a:gd name="T59" fmla="*/ 51 h 121"/>
                  <a:gd name="T60" fmla="*/ 0 w 121"/>
                  <a:gd name="T61" fmla="*/ 52 h 121"/>
                  <a:gd name="T62" fmla="*/ 9 w 121"/>
                  <a:gd name="T63" fmla="*/ 61 h 121"/>
                  <a:gd name="T64" fmla="*/ 9 w 121"/>
                  <a:gd name="T65" fmla="*/ 61 h 121"/>
                  <a:gd name="T66" fmla="*/ 4 w 121"/>
                  <a:gd name="T67" fmla="*/ 64 h 121"/>
                  <a:gd name="T68" fmla="*/ 4 w 121"/>
                  <a:gd name="T69" fmla="*/ 66 h 121"/>
                  <a:gd name="T70" fmla="*/ 8 w 121"/>
                  <a:gd name="T71" fmla="*/ 74 h 121"/>
                  <a:gd name="T72" fmla="*/ 56 w 121"/>
                  <a:gd name="T73" fmla="*/ 121 h 121"/>
                  <a:gd name="T74" fmla="*/ 121 w 121"/>
                  <a:gd name="T75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1" h="121">
                    <a:moveTo>
                      <a:pt x="121" y="56"/>
                    </a:moveTo>
                    <a:cubicBezTo>
                      <a:pt x="74" y="8"/>
                      <a:pt x="74" y="8"/>
                      <a:pt x="74" y="8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65" y="3"/>
                      <a:pt x="65" y="4"/>
                      <a:pt x="64" y="4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1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41" y="0"/>
                      <a:pt x="41" y="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9" y="11"/>
                      <a:pt x="38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8" y="3"/>
                      <a:pt x="27" y="4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9"/>
                      <a:pt x="18" y="10"/>
                      <a:pt x="19" y="1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20"/>
                      <a:pt x="20" y="22"/>
                      <a:pt x="19" y="23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9" y="18"/>
                      <a:pt x="8" y="19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8"/>
                      <a:pt x="4" y="28"/>
                      <a:pt x="4" y="29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7"/>
                      <a:pt x="10" y="39"/>
                      <a:pt x="10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0" y="41"/>
                      <a:pt x="0" y="4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2"/>
                      <a:pt x="0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3" y="65"/>
                      <a:pt x="4" y="66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56" y="121"/>
                      <a:pt x="56" y="121"/>
                      <a:pt x="56" y="121"/>
                    </a:cubicBezTo>
                    <a:cubicBezTo>
                      <a:pt x="90" y="117"/>
                      <a:pt x="117" y="90"/>
                      <a:pt x="121" y="5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4" name="îṥļîḑé-Freeform: Shape 30"/>
              <p:cNvSpPr>
                <a:spLocks/>
              </p:cNvSpPr>
              <p:nvPr/>
            </p:nvSpPr>
            <p:spPr bwMode="auto">
              <a:xfrm>
                <a:off x="8299188" y="2488331"/>
                <a:ext cx="384607" cy="776293"/>
              </a:xfrm>
              <a:custGeom>
                <a:avLst/>
                <a:gdLst>
                  <a:gd name="T0" fmla="*/ 45 w 46"/>
                  <a:gd name="T1" fmla="*/ 40 h 93"/>
                  <a:gd name="T2" fmla="*/ 37 w 46"/>
                  <a:gd name="T3" fmla="*/ 40 h 93"/>
                  <a:gd name="T4" fmla="*/ 35 w 46"/>
                  <a:gd name="T5" fmla="*/ 34 h 93"/>
                  <a:gd name="T6" fmla="*/ 42 w 46"/>
                  <a:gd name="T7" fmla="*/ 29 h 93"/>
                  <a:gd name="T8" fmla="*/ 43 w 46"/>
                  <a:gd name="T9" fmla="*/ 27 h 93"/>
                  <a:gd name="T10" fmla="*/ 38 w 46"/>
                  <a:gd name="T11" fmla="*/ 19 h 93"/>
                  <a:gd name="T12" fmla="*/ 36 w 46"/>
                  <a:gd name="T13" fmla="*/ 19 h 93"/>
                  <a:gd name="T14" fmla="*/ 28 w 46"/>
                  <a:gd name="T15" fmla="*/ 23 h 93"/>
                  <a:gd name="T16" fmla="*/ 23 w 46"/>
                  <a:gd name="T17" fmla="*/ 19 h 93"/>
                  <a:gd name="T18" fmla="*/ 28 w 46"/>
                  <a:gd name="T19" fmla="*/ 10 h 93"/>
                  <a:gd name="T20" fmla="*/ 27 w 46"/>
                  <a:gd name="T21" fmla="*/ 8 h 93"/>
                  <a:gd name="T22" fmla="*/ 19 w 46"/>
                  <a:gd name="T23" fmla="*/ 4 h 93"/>
                  <a:gd name="T24" fmla="*/ 17 w 46"/>
                  <a:gd name="T25" fmla="*/ 4 h 93"/>
                  <a:gd name="T26" fmla="*/ 12 w 46"/>
                  <a:gd name="T27" fmla="*/ 13 h 93"/>
                  <a:gd name="T28" fmla="*/ 6 w 46"/>
                  <a:gd name="T29" fmla="*/ 11 h 93"/>
                  <a:gd name="T30" fmla="*/ 6 w 46"/>
                  <a:gd name="T31" fmla="*/ 1 h 93"/>
                  <a:gd name="T32" fmla="*/ 4 w 46"/>
                  <a:gd name="T33" fmla="*/ 0 h 93"/>
                  <a:gd name="T34" fmla="*/ 0 w 46"/>
                  <a:gd name="T35" fmla="*/ 0 h 93"/>
                  <a:gd name="T36" fmla="*/ 0 w 46"/>
                  <a:gd name="T37" fmla="*/ 21 h 93"/>
                  <a:gd name="T38" fmla="*/ 0 w 46"/>
                  <a:gd name="T39" fmla="*/ 21 h 93"/>
                  <a:gd name="T40" fmla="*/ 28 w 46"/>
                  <a:gd name="T41" fmla="*/ 48 h 93"/>
                  <a:gd name="T42" fmla="*/ 0 w 46"/>
                  <a:gd name="T43" fmla="*/ 76 h 93"/>
                  <a:gd name="T44" fmla="*/ 0 w 46"/>
                  <a:gd name="T45" fmla="*/ 76 h 93"/>
                  <a:gd name="T46" fmla="*/ 0 w 46"/>
                  <a:gd name="T47" fmla="*/ 93 h 93"/>
                  <a:gd name="T48" fmla="*/ 4 w 46"/>
                  <a:gd name="T49" fmla="*/ 93 h 93"/>
                  <a:gd name="T50" fmla="*/ 6 w 46"/>
                  <a:gd name="T51" fmla="*/ 92 h 93"/>
                  <a:gd name="T52" fmla="*/ 6 w 46"/>
                  <a:gd name="T53" fmla="*/ 86 h 93"/>
                  <a:gd name="T54" fmla="*/ 14 w 46"/>
                  <a:gd name="T55" fmla="*/ 84 h 93"/>
                  <a:gd name="T56" fmla="*/ 17 w 46"/>
                  <a:gd name="T57" fmla="*/ 89 h 93"/>
                  <a:gd name="T58" fmla="*/ 19 w 46"/>
                  <a:gd name="T59" fmla="*/ 89 h 93"/>
                  <a:gd name="T60" fmla="*/ 27 w 46"/>
                  <a:gd name="T61" fmla="*/ 85 h 93"/>
                  <a:gd name="T62" fmla="*/ 28 w 46"/>
                  <a:gd name="T63" fmla="*/ 83 h 93"/>
                  <a:gd name="T64" fmla="*/ 25 w 46"/>
                  <a:gd name="T65" fmla="*/ 77 h 93"/>
                  <a:gd name="T66" fmla="*/ 30 w 46"/>
                  <a:gd name="T67" fmla="*/ 71 h 93"/>
                  <a:gd name="T68" fmla="*/ 36 w 46"/>
                  <a:gd name="T69" fmla="*/ 74 h 93"/>
                  <a:gd name="T70" fmla="*/ 38 w 46"/>
                  <a:gd name="T71" fmla="*/ 74 h 93"/>
                  <a:gd name="T72" fmla="*/ 43 w 46"/>
                  <a:gd name="T73" fmla="*/ 66 h 93"/>
                  <a:gd name="T74" fmla="*/ 42 w 46"/>
                  <a:gd name="T75" fmla="*/ 64 h 93"/>
                  <a:gd name="T76" fmla="*/ 36 w 46"/>
                  <a:gd name="T77" fmla="*/ 60 h 93"/>
                  <a:gd name="T78" fmla="*/ 38 w 46"/>
                  <a:gd name="T79" fmla="*/ 53 h 93"/>
                  <a:gd name="T80" fmla="*/ 45 w 46"/>
                  <a:gd name="T81" fmla="*/ 53 h 93"/>
                  <a:gd name="T82" fmla="*/ 46 w 46"/>
                  <a:gd name="T83" fmla="*/ 51 h 93"/>
                  <a:gd name="T84" fmla="*/ 46 w 46"/>
                  <a:gd name="T85" fmla="*/ 42 h 93"/>
                  <a:gd name="T86" fmla="*/ 45 w 46"/>
                  <a:gd name="T87" fmla="*/ 4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" h="93">
                    <a:moveTo>
                      <a:pt x="45" y="40"/>
                    </a:moveTo>
                    <a:cubicBezTo>
                      <a:pt x="37" y="40"/>
                      <a:pt x="37" y="40"/>
                      <a:pt x="37" y="40"/>
                    </a:cubicBezTo>
                    <a:cubicBezTo>
                      <a:pt x="36" y="38"/>
                      <a:pt x="36" y="36"/>
                      <a:pt x="35" y="34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3" y="29"/>
                      <a:pt x="43" y="28"/>
                      <a:pt x="43" y="27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8"/>
                      <a:pt x="37" y="18"/>
                      <a:pt x="36" y="19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6" y="21"/>
                      <a:pt x="25" y="20"/>
                      <a:pt x="23" y="19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9"/>
                      <a:pt x="27" y="8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3"/>
                      <a:pt x="18" y="4"/>
                      <a:pt x="17" y="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0" y="12"/>
                      <a:pt x="8" y="11"/>
                      <a:pt x="6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5" y="21"/>
                      <a:pt x="28" y="33"/>
                      <a:pt x="28" y="48"/>
                    </a:cubicBezTo>
                    <a:cubicBezTo>
                      <a:pt x="28" y="64"/>
                      <a:pt x="15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5" y="93"/>
                      <a:pt x="6" y="93"/>
                      <a:pt x="6" y="92"/>
                    </a:cubicBezTo>
                    <a:cubicBezTo>
                      <a:pt x="6" y="86"/>
                      <a:pt x="6" y="86"/>
                      <a:pt x="6" y="86"/>
                    </a:cubicBezTo>
                    <a:cubicBezTo>
                      <a:pt x="9" y="85"/>
                      <a:pt x="11" y="85"/>
                      <a:pt x="14" y="84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8" y="90"/>
                      <a:pt x="18" y="90"/>
                      <a:pt x="19" y="89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8" y="84"/>
                      <a:pt x="28" y="83"/>
                      <a:pt x="28" y="83"/>
                    </a:cubicBezTo>
                    <a:cubicBezTo>
                      <a:pt x="25" y="77"/>
                      <a:pt x="25" y="77"/>
                      <a:pt x="25" y="77"/>
                    </a:cubicBezTo>
                    <a:cubicBezTo>
                      <a:pt x="27" y="75"/>
                      <a:pt x="28" y="73"/>
                      <a:pt x="30" y="71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7" y="75"/>
                      <a:pt x="38" y="75"/>
                      <a:pt x="38" y="74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3" y="65"/>
                      <a:pt x="43" y="64"/>
                      <a:pt x="42" y="64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7" y="58"/>
                      <a:pt x="37" y="55"/>
                      <a:pt x="38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3"/>
                      <a:pt x="46" y="52"/>
                      <a:pt x="46" y="51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1"/>
                      <a:pt x="46" y="40"/>
                      <a:pt x="45" y="4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5" name="îṥļîḑé-Freeform: Shape 31"/>
              <p:cNvSpPr>
                <a:spLocks/>
              </p:cNvSpPr>
              <p:nvPr/>
            </p:nvSpPr>
            <p:spPr bwMode="auto">
              <a:xfrm>
                <a:off x="7907503" y="2488331"/>
                <a:ext cx="391685" cy="776293"/>
              </a:xfrm>
              <a:custGeom>
                <a:avLst/>
                <a:gdLst>
                  <a:gd name="T0" fmla="*/ 20 w 47"/>
                  <a:gd name="T1" fmla="*/ 48 h 93"/>
                  <a:gd name="T2" fmla="*/ 47 w 47"/>
                  <a:gd name="T3" fmla="*/ 21 h 93"/>
                  <a:gd name="T4" fmla="*/ 47 w 47"/>
                  <a:gd name="T5" fmla="*/ 0 h 93"/>
                  <a:gd name="T6" fmla="*/ 42 w 47"/>
                  <a:gd name="T7" fmla="*/ 0 h 93"/>
                  <a:gd name="T8" fmla="*/ 41 w 47"/>
                  <a:gd name="T9" fmla="*/ 1 h 93"/>
                  <a:gd name="T10" fmla="*/ 40 w 47"/>
                  <a:gd name="T11" fmla="*/ 11 h 93"/>
                  <a:gd name="T12" fmla="*/ 35 w 47"/>
                  <a:gd name="T13" fmla="*/ 13 h 93"/>
                  <a:gd name="T14" fmla="*/ 29 w 47"/>
                  <a:gd name="T15" fmla="*/ 4 h 93"/>
                  <a:gd name="T16" fmla="*/ 27 w 47"/>
                  <a:gd name="T17" fmla="*/ 4 h 93"/>
                  <a:gd name="T18" fmla="*/ 19 w 47"/>
                  <a:gd name="T19" fmla="*/ 8 h 93"/>
                  <a:gd name="T20" fmla="*/ 19 w 47"/>
                  <a:gd name="T21" fmla="*/ 10 h 93"/>
                  <a:gd name="T22" fmla="*/ 23 w 47"/>
                  <a:gd name="T23" fmla="*/ 19 h 93"/>
                  <a:gd name="T24" fmla="*/ 19 w 47"/>
                  <a:gd name="T25" fmla="*/ 23 h 93"/>
                  <a:gd name="T26" fmla="*/ 10 w 47"/>
                  <a:gd name="T27" fmla="*/ 19 h 93"/>
                  <a:gd name="T28" fmla="*/ 8 w 47"/>
                  <a:gd name="T29" fmla="*/ 19 h 93"/>
                  <a:gd name="T30" fmla="*/ 4 w 47"/>
                  <a:gd name="T31" fmla="*/ 27 h 93"/>
                  <a:gd name="T32" fmla="*/ 4 w 47"/>
                  <a:gd name="T33" fmla="*/ 29 h 93"/>
                  <a:gd name="T34" fmla="*/ 12 w 47"/>
                  <a:gd name="T35" fmla="*/ 34 h 93"/>
                  <a:gd name="T36" fmla="*/ 10 w 47"/>
                  <a:gd name="T37" fmla="*/ 40 h 93"/>
                  <a:gd name="T38" fmla="*/ 1 w 47"/>
                  <a:gd name="T39" fmla="*/ 40 h 93"/>
                  <a:gd name="T40" fmla="*/ 0 w 47"/>
                  <a:gd name="T41" fmla="*/ 42 h 93"/>
                  <a:gd name="T42" fmla="*/ 0 w 47"/>
                  <a:gd name="T43" fmla="*/ 51 h 93"/>
                  <a:gd name="T44" fmla="*/ 1 w 47"/>
                  <a:gd name="T45" fmla="*/ 53 h 93"/>
                  <a:gd name="T46" fmla="*/ 9 w 47"/>
                  <a:gd name="T47" fmla="*/ 53 h 93"/>
                  <a:gd name="T48" fmla="*/ 11 w 47"/>
                  <a:gd name="T49" fmla="*/ 60 h 93"/>
                  <a:gd name="T50" fmla="*/ 4 w 47"/>
                  <a:gd name="T51" fmla="*/ 64 h 93"/>
                  <a:gd name="T52" fmla="*/ 4 w 47"/>
                  <a:gd name="T53" fmla="*/ 66 h 93"/>
                  <a:gd name="T54" fmla="*/ 8 w 47"/>
                  <a:gd name="T55" fmla="*/ 74 h 93"/>
                  <a:gd name="T56" fmla="*/ 10 w 47"/>
                  <a:gd name="T57" fmla="*/ 74 h 93"/>
                  <a:gd name="T58" fmla="*/ 17 w 47"/>
                  <a:gd name="T59" fmla="*/ 71 h 93"/>
                  <a:gd name="T60" fmla="*/ 22 w 47"/>
                  <a:gd name="T61" fmla="*/ 77 h 93"/>
                  <a:gd name="T62" fmla="*/ 19 w 47"/>
                  <a:gd name="T63" fmla="*/ 83 h 93"/>
                  <a:gd name="T64" fmla="*/ 19 w 47"/>
                  <a:gd name="T65" fmla="*/ 85 h 93"/>
                  <a:gd name="T66" fmla="*/ 27 w 47"/>
                  <a:gd name="T67" fmla="*/ 89 h 93"/>
                  <a:gd name="T68" fmla="*/ 29 w 47"/>
                  <a:gd name="T69" fmla="*/ 89 h 93"/>
                  <a:gd name="T70" fmla="*/ 33 w 47"/>
                  <a:gd name="T71" fmla="*/ 83 h 93"/>
                  <a:gd name="T72" fmla="*/ 40 w 47"/>
                  <a:gd name="T73" fmla="*/ 86 h 93"/>
                  <a:gd name="T74" fmla="*/ 41 w 47"/>
                  <a:gd name="T75" fmla="*/ 92 h 93"/>
                  <a:gd name="T76" fmla="*/ 42 w 47"/>
                  <a:gd name="T77" fmla="*/ 93 h 93"/>
                  <a:gd name="T78" fmla="*/ 47 w 47"/>
                  <a:gd name="T79" fmla="*/ 93 h 93"/>
                  <a:gd name="T80" fmla="*/ 47 w 47"/>
                  <a:gd name="T81" fmla="*/ 76 h 93"/>
                  <a:gd name="T82" fmla="*/ 20 w 47"/>
                  <a:gd name="T83" fmla="*/ 4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93">
                    <a:moveTo>
                      <a:pt x="20" y="48"/>
                    </a:moveTo>
                    <a:cubicBezTo>
                      <a:pt x="20" y="33"/>
                      <a:pt x="32" y="21"/>
                      <a:pt x="47" y="2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41" y="0"/>
                      <a:pt x="41" y="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8" y="12"/>
                      <a:pt x="36" y="12"/>
                      <a:pt x="35" y="13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8" y="3"/>
                      <a:pt x="27" y="4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9"/>
                      <a:pt x="18" y="10"/>
                      <a:pt x="19" y="1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20"/>
                      <a:pt x="20" y="22"/>
                      <a:pt x="19" y="23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9" y="18"/>
                      <a:pt x="8" y="19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3" y="28"/>
                      <a:pt x="4" y="29"/>
                      <a:pt x="4" y="29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1" y="36"/>
                      <a:pt x="11" y="38"/>
                      <a:pt x="10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0" y="41"/>
                      <a:pt x="0" y="4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2"/>
                      <a:pt x="1" y="53"/>
                      <a:pt x="1" y="53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10" y="55"/>
                      <a:pt x="10" y="58"/>
                      <a:pt x="11" y="60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3" y="65"/>
                      <a:pt x="4" y="66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9" y="75"/>
                      <a:pt x="10" y="75"/>
                      <a:pt x="10" y="74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8" y="73"/>
                      <a:pt x="20" y="75"/>
                      <a:pt x="22" y="77"/>
                    </a:cubicBezTo>
                    <a:cubicBezTo>
                      <a:pt x="19" y="83"/>
                      <a:pt x="19" y="83"/>
                      <a:pt x="19" y="83"/>
                    </a:cubicBezTo>
                    <a:cubicBezTo>
                      <a:pt x="18" y="83"/>
                      <a:pt x="19" y="84"/>
                      <a:pt x="19" y="85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8" y="90"/>
                      <a:pt x="29" y="90"/>
                      <a:pt x="29" y="89"/>
                    </a:cubicBezTo>
                    <a:cubicBezTo>
                      <a:pt x="33" y="83"/>
                      <a:pt x="33" y="83"/>
                      <a:pt x="33" y="83"/>
                    </a:cubicBezTo>
                    <a:cubicBezTo>
                      <a:pt x="35" y="84"/>
                      <a:pt x="38" y="85"/>
                      <a:pt x="40" y="86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41" y="93"/>
                      <a:pt x="41" y="93"/>
                      <a:pt x="42" y="93"/>
                    </a:cubicBezTo>
                    <a:cubicBezTo>
                      <a:pt x="47" y="93"/>
                      <a:pt x="47" y="93"/>
                      <a:pt x="47" y="93"/>
                    </a:cubicBezTo>
                    <a:cubicBezTo>
                      <a:pt x="47" y="76"/>
                      <a:pt x="47" y="76"/>
                      <a:pt x="47" y="76"/>
                    </a:cubicBezTo>
                    <a:cubicBezTo>
                      <a:pt x="32" y="76"/>
                      <a:pt x="20" y="64"/>
                      <a:pt x="20" y="4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6" name="îṥļîḑé-Oval 32"/>
              <p:cNvSpPr>
                <a:spLocks/>
              </p:cNvSpPr>
              <p:nvPr/>
            </p:nvSpPr>
            <p:spPr bwMode="auto">
              <a:xfrm>
                <a:off x="8165874" y="2754960"/>
                <a:ext cx="266629" cy="27606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7" name="îṥļîḑé-Oval 33"/>
              <p:cNvSpPr>
                <a:spLocks/>
              </p:cNvSpPr>
              <p:nvPr/>
            </p:nvSpPr>
            <p:spPr bwMode="auto">
              <a:xfrm>
                <a:off x="8241379" y="2838723"/>
                <a:ext cx="116798" cy="10853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7" name="Group 34"/>
            <p:cNvGrpSpPr/>
            <p:nvPr/>
          </p:nvGrpSpPr>
          <p:grpSpPr>
            <a:xfrm>
              <a:off x="10042892" y="3242308"/>
              <a:ext cx="1260000" cy="1260000"/>
              <a:chOff x="9147040" y="2290917"/>
              <a:chExt cx="1260000" cy="1260000"/>
            </a:xfrm>
          </p:grpSpPr>
          <p:sp>
            <p:nvSpPr>
              <p:cNvPr id="32" name="îṥļîḑé-Oval 35"/>
              <p:cNvSpPr>
                <a:spLocks/>
              </p:cNvSpPr>
              <p:nvPr/>
            </p:nvSpPr>
            <p:spPr bwMode="auto">
              <a:xfrm>
                <a:off x="9147040" y="2290917"/>
                <a:ext cx="1260000" cy="12600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3" name="îṥļîḑé-Freeform: Shape 36"/>
              <p:cNvSpPr>
                <a:spLocks/>
              </p:cNvSpPr>
              <p:nvPr/>
            </p:nvSpPr>
            <p:spPr bwMode="auto">
              <a:xfrm>
                <a:off x="9428169" y="2556804"/>
                <a:ext cx="973790" cy="994113"/>
              </a:xfrm>
              <a:custGeom>
                <a:avLst/>
                <a:gdLst>
                  <a:gd name="T0" fmla="*/ 201 w 201"/>
                  <a:gd name="T1" fmla="*/ 80 h 205"/>
                  <a:gd name="T2" fmla="*/ 72 w 201"/>
                  <a:gd name="T3" fmla="*/ 205 h 205"/>
                  <a:gd name="T4" fmla="*/ 53 w 201"/>
                  <a:gd name="T5" fmla="*/ 204 h 205"/>
                  <a:gd name="T6" fmla="*/ 3 w 201"/>
                  <a:gd name="T7" fmla="*/ 153 h 205"/>
                  <a:gd name="T8" fmla="*/ 0 w 201"/>
                  <a:gd name="T9" fmla="*/ 147 h 205"/>
                  <a:gd name="T10" fmla="*/ 0 w 201"/>
                  <a:gd name="T11" fmla="*/ 9 h 205"/>
                  <a:gd name="T12" fmla="*/ 9 w 201"/>
                  <a:gd name="T13" fmla="*/ 0 h 205"/>
                  <a:gd name="T14" fmla="*/ 110 w 201"/>
                  <a:gd name="T15" fmla="*/ 0 h 205"/>
                  <a:gd name="T16" fmla="*/ 114 w 201"/>
                  <a:gd name="T17" fmla="*/ 0 h 205"/>
                  <a:gd name="T18" fmla="*/ 120 w 201"/>
                  <a:gd name="T19" fmla="*/ 3 h 205"/>
                  <a:gd name="T20" fmla="*/ 144 w 201"/>
                  <a:gd name="T21" fmla="*/ 27 h 205"/>
                  <a:gd name="T22" fmla="*/ 144 w 201"/>
                  <a:gd name="T23" fmla="*/ 27 h 205"/>
                  <a:gd name="T24" fmla="*/ 148 w 201"/>
                  <a:gd name="T25" fmla="*/ 26 h 205"/>
                  <a:gd name="T26" fmla="*/ 201 w 201"/>
                  <a:gd name="T27" fmla="*/ 8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1" h="205">
                    <a:moveTo>
                      <a:pt x="201" y="80"/>
                    </a:moveTo>
                    <a:cubicBezTo>
                      <a:pt x="199" y="150"/>
                      <a:pt x="142" y="205"/>
                      <a:pt x="72" y="205"/>
                    </a:cubicBezTo>
                    <a:cubicBezTo>
                      <a:pt x="65" y="205"/>
                      <a:pt x="59" y="204"/>
                      <a:pt x="53" y="204"/>
                    </a:cubicBezTo>
                    <a:cubicBezTo>
                      <a:pt x="53" y="203"/>
                      <a:pt x="4" y="154"/>
                      <a:pt x="3" y="153"/>
                    </a:cubicBezTo>
                    <a:cubicBezTo>
                      <a:pt x="1" y="152"/>
                      <a:pt x="0" y="149"/>
                      <a:pt x="0" y="14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6" y="0"/>
                      <a:pt x="118" y="1"/>
                      <a:pt x="120" y="3"/>
                    </a:cubicBezTo>
                    <a:cubicBezTo>
                      <a:pt x="121" y="4"/>
                      <a:pt x="143" y="27"/>
                      <a:pt x="144" y="27"/>
                    </a:cubicBezTo>
                    <a:cubicBezTo>
                      <a:pt x="144" y="27"/>
                      <a:pt x="144" y="27"/>
                      <a:pt x="144" y="27"/>
                    </a:cubicBezTo>
                    <a:cubicBezTo>
                      <a:pt x="148" y="26"/>
                      <a:pt x="148" y="26"/>
                      <a:pt x="148" y="26"/>
                    </a:cubicBezTo>
                    <a:lnTo>
                      <a:pt x="201" y="8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4" name="îṥļîḑé-Freeform: Shape 37"/>
              <p:cNvSpPr>
                <a:spLocks/>
              </p:cNvSpPr>
              <p:nvPr/>
            </p:nvSpPr>
            <p:spPr bwMode="auto">
              <a:xfrm>
                <a:off x="9961637" y="2556804"/>
                <a:ext cx="57581" cy="757017"/>
              </a:xfrm>
              <a:custGeom>
                <a:avLst/>
                <a:gdLst>
                  <a:gd name="T0" fmla="*/ 4 w 12"/>
                  <a:gd name="T1" fmla="*/ 0 h 156"/>
                  <a:gd name="T2" fmla="*/ 0 w 12"/>
                  <a:gd name="T3" fmla="*/ 0 h 156"/>
                  <a:gd name="T4" fmla="*/ 9 w 12"/>
                  <a:gd name="T5" fmla="*/ 9 h 156"/>
                  <a:gd name="T6" fmla="*/ 9 w 12"/>
                  <a:gd name="T7" fmla="*/ 147 h 156"/>
                  <a:gd name="T8" fmla="*/ 0 w 12"/>
                  <a:gd name="T9" fmla="*/ 156 h 156"/>
                  <a:gd name="T10" fmla="*/ 4 w 12"/>
                  <a:gd name="T11" fmla="*/ 156 h 156"/>
                  <a:gd name="T12" fmla="*/ 12 w 12"/>
                  <a:gd name="T13" fmla="*/ 147 h 156"/>
                  <a:gd name="T14" fmla="*/ 12 w 12"/>
                  <a:gd name="T15" fmla="*/ 9 h 156"/>
                  <a:gd name="T16" fmla="*/ 4 w 12"/>
                  <a:gd name="T17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56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9" y="4"/>
                      <a:pt x="9" y="9"/>
                    </a:cubicBezTo>
                    <a:cubicBezTo>
                      <a:pt x="9" y="147"/>
                      <a:pt x="9" y="147"/>
                      <a:pt x="9" y="147"/>
                    </a:cubicBezTo>
                    <a:cubicBezTo>
                      <a:pt x="9" y="152"/>
                      <a:pt x="5" y="156"/>
                      <a:pt x="0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8" y="156"/>
                      <a:pt x="12" y="152"/>
                      <a:pt x="12" y="14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4"/>
                      <a:pt x="8" y="0"/>
                      <a:pt x="4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5" name="îṥļîḑé-Freeform: Shape 38"/>
              <p:cNvSpPr>
                <a:spLocks/>
              </p:cNvSpPr>
              <p:nvPr/>
            </p:nvSpPr>
            <p:spPr bwMode="auto">
              <a:xfrm>
                <a:off x="9428169" y="2556804"/>
                <a:ext cx="575806" cy="757017"/>
              </a:xfrm>
              <a:custGeom>
                <a:avLst/>
                <a:gdLst>
                  <a:gd name="T0" fmla="*/ 119 w 119"/>
                  <a:gd name="T1" fmla="*/ 147 h 156"/>
                  <a:gd name="T2" fmla="*/ 119 w 119"/>
                  <a:gd name="T3" fmla="*/ 9 h 156"/>
                  <a:gd name="T4" fmla="*/ 110 w 119"/>
                  <a:gd name="T5" fmla="*/ 0 h 156"/>
                  <a:gd name="T6" fmla="*/ 9 w 119"/>
                  <a:gd name="T7" fmla="*/ 0 h 156"/>
                  <a:gd name="T8" fmla="*/ 0 w 119"/>
                  <a:gd name="T9" fmla="*/ 9 h 156"/>
                  <a:gd name="T10" fmla="*/ 0 w 119"/>
                  <a:gd name="T11" fmla="*/ 147 h 156"/>
                  <a:gd name="T12" fmla="*/ 9 w 119"/>
                  <a:gd name="T13" fmla="*/ 156 h 156"/>
                  <a:gd name="T14" fmla="*/ 110 w 119"/>
                  <a:gd name="T15" fmla="*/ 156 h 156"/>
                  <a:gd name="T16" fmla="*/ 119 w 119"/>
                  <a:gd name="T17" fmla="*/ 147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9" h="156">
                    <a:moveTo>
                      <a:pt x="119" y="147"/>
                    </a:moveTo>
                    <a:cubicBezTo>
                      <a:pt x="119" y="9"/>
                      <a:pt x="119" y="9"/>
                      <a:pt x="119" y="9"/>
                    </a:cubicBezTo>
                    <a:cubicBezTo>
                      <a:pt x="119" y="4"/>
                      <a:pt x="115" y="0"/>
                      <a:pt x="1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52"/>
                      <a:pt x="4" y="156"/>
                      <a:pt x="9" y="156"/>
                    </a:cubicBezTo>
                    <a:cubicBezTo>
                      <a:pt x="110" y="156"/>
                      <a:pt x="110" y="156"/>
                      <a:pt x="110" y="156"/>
                    </a:cubicBezTo>
                    <a:cubicBezTo>
                      <a:pt x="115" y="156"/>
                      <a:pt x="119" y="152"/>
                      <a:pt x="119" y="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6" name="îṥļîḑé-Freeform: Shape 39"/>
              <p:cNvSpPr>
                <a:spLocks/>
              </p:cNvSpPr>
              <p:nvPr/>
            </p:nvSpPr>
            <p:spPr bwMode="auto">
              <a:xfrm>
                <a:off x="9722846" y="2649949"/>
                <a:ext cx="228628" cy="570726"/>
              </a:xfrm>
              <a:custGeom>
                <a:avLst/>
                <a:gdLst>
                  <a:gd name="T0" fmla="*/ 132 w 135"/>
                  <a:gd name="T1" fmla="*/ 266 h 337"/>
                  <a:gd name="T2" fmla="*/ 135 w 135"/>
                  <a:gd name="T3" fmla="*/ 269 h 337"/>
                  <a:gd name="T4" fmla="*/ 135 w 135"/>
                  <a:gd name="T5" fmla="*/ 0 h 337"/>
                  <a:gd name="T6" fmla="*/ 0 w 135"/>
                  <a:gd name="T7" fmla="*/ 0 h 337"/>
                  <a:gd name="T8" fmla="*/ 0 w 135"/>
                  <a:gd name="T9" fmla="*/ 337 h 337"/>
                  <a:gd name="T10" fmla="*/ 61 w 135"/>
                  <a:gd name="T11" fmla="*/ 337 h 337"/>
                  <a:gd name="T12" fmla="*/ 132 w 135"/>
                  <a:gd name="T13" fmla="*/ 266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337">
                    <a:moveTo>
                      <a:pt x="132" y="266"/>
                    </a:moveTo>
                    <a:lnTo>
                      <a:pt x="135" y="269"/>
                    </a:lnTo>
                    <a:lnTo>
                      <a:pt x="135" y="0"/>
                    </a:lnTo>
                    <a:lnTo>
                      <a:pt x="0" y="0"/>
                    </a:lnTo>
                    <a:lnTo>
                      <a:pt x="0" y="337"/>
                    </a:lnTo>
                    <a:lnTo>
                      <a:pt x="61" y="337"/>
                    </a:lnTo>
                    <a:lnTo>
                      <a:pt x="132" y="2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7" name="íṡľíḍè-Rectangle 40"/>
              <p:cNvSpPr>
                <a:spLocks/>
              </p:cNvSpPr>
              <p:nvPr/>
            </p:nvSpPr>
            <p:spPr bwMode="auto">
              <a:xfrm>
                <a:off x="9500992" y="2649949"/>
                <a:ext cx="221854" cy="570726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8" name="íṡľíḍè-Freeform: Shape 41"/>
              <p:cNvSpPr>
                <a:spLocks/>
              </p:cNvSpPr>
              <p:nvPr/>
            </p:nvSpPr>
            <p:spPr bwMode="auto">
              <a:xfrm>
                <a:off x="9534863" y="2722771"/>
                <a:ext cx="86370" cy="425081"/>
              </a:xfrm>
              <a:custGeom>
                <a:avLst/>
                <a:gdLst>
                  <a:gd name="T0" fmla="*/ 5 w 18"/>
                  <a:gd name="T1" fmla="*/ 0 h 88"/>
                  <a:gd name="T2" fmla="*/ 0 w 18"/>
                  <a:gd name="T3" fmla="*/ 13 h 88"/>
                  <a:gd name="T4" fmla="*/ 13 w 18"/>
                  <a:gd name="T5" fmla="*/ 17 h 88"/>
                  <a:gd name="T6" fmla="*/ 18 w 18"/>
                  <a:gd name="T7" fmla="*/ 5 h 88"/>
                  <a:gd name="T8" fmla="*/ 15 w 18"/>
                  <a:gd name="T9" fmla="*/ 13 h 88"/>
                  <a:gd name="T10" fmla="*/ 5 w 18"/>
                  <a:gd name="T11" fmla="*/ 15 h 88"/>
                  <a:gd name="T12" fmla="*/ 3 w 18"/>
                  <a:gd name="T13" fmla="*/ 5 h 88"/>
                  <a:gd name="T14" fmla="*/ 13 w 18"/>
                  <a:gd name="T15" fmla="*/ 3 h 88"/>
                  <a:gd name="T16" fmla="*/ 15 w 18"/>
                  <a:gd name="T17" fmla="*/ 13 h 88"/>
                  <a:gd name="T18" fmla="*/ 5 w 18"/>
                  <a:gd name="T19" fmla="*/ 23 h 88"/>
                  <a:gd name="T20" fmla="*/ 0 w 18"/>
                  <a:gd name="T21" fmla="*/ 36 h 88"/>
                  <a:gd name="T22" fmla="*/ 13 w 18"/>
                  <a:gd name="T23" fmla="*/ 41 h 88"/>
                  <a:gd name="T24" fmla="*/ 18 w 18"/>
                  <a:gd name="T25" fmla="*/ 28 h 88"/>
                  <a:gd name="T26" fmla="*/ 15 w 18"/>
                  <a:gd name="T27" fmla="*/ 36 h 88"/>
                  <a:gd name="T28" fmla="*/ 5 w 18"/>
                  <a:gd name="T29" fmla="*/ 38 h 88"/>
                  <a:gd name="T30" fmla="*/ 3 w 18"/>
                  <a:gd name="T31" fmla="*/ 28 h 88"/>
                  <a:gd name="T32" fmla="*/ 13 w 18"/>
                  <a:gd name="T33" fmla="*/ 26 h 88"/>
                  <a:gd name="T34" fmla="*/ 15 w 18"/>
                  <a:gd name="T35" fmla="*/ 36 h 88"/>
                  <a:gd name="T36" fmla="*/ 5 w 18"/>
                  <a:gd name="T37" fmla="*/ 47 h 88"/>
                  <a:gd name="T38" fmla="*/ 0 w 18"/>
                  <a:gd name="T39" fmla="*/ 60 h 88"/>
                  <a:gd name="T40" fmla="*/ 13 w 18"/>
                  <a:gd name="T41" fmla="*/ 65 h 88"/>
                  <a:gd name="T42" fmla="*/ 18 w 18"/>
                  <a:gd name="T43" fmla="*/ 52 h 88"/>
                  <a:gd name="T44" fmla="*/ 15 w 18"/>
                  <a:gd name="T45" fmla="*/ 60 h 88"/>
                  <a:gd name="T46" fmla="*/ 5 w 18"/>
                  <a:gd name="T47" fmla="*/ 62 h 88"/>
                  <a:gd name="T48" fmla="*/ 3 w 18"/>
                  <a:gd name="T49" fmla="*/ 52 h 88"/>
                  <a:gd name="T50" fmla="*/ 13 w 18"/>
                  <a:gd name="T51" fmla="*/ 50 h 88"/>
                  <a:gd name="T52" fmla="*/ 15 w 18"/>
                  <a:gd name="T53" fmla="*/ 60 h 88"/>
                  <a:gd name="T54" fmla="*/ 5 w 18"/>
                  <a:gd name="T55" fmla="*/ 70 h 88"/>
                  <a:gd name="T56" fmla="*/ 0 w 18"/>
                  <a:gd name="T57" fmla="*/ 83 h 88"/>
                  <a:gd name="T58" fmla="*/ 13 w 18"/>
                  <a:gd name="T59" fmla="*/ 88 h 88"/>
                  <a:gd name="T60" fmla="*/ 18 w 18"/>
                  <a:gd name="T61" fmla="*/ 75 h 88"/>
                  <a:gd name="T62" fmla="*/ 15 w 18"/>
                  <a:gd name="T63" fmla="*/ 83 h 88"/>
                  <a:gd name="T64" fmla="*/ 5 w 18"/>
                  <a:gd name="T65" fmla="*/ 85 h 88"/>
                  <a:gd name="T66" fmla="*/ 3 w 18"/>
                  <a:gd name="T67" fmla="*/ 75 h 88"/>
                  <a:gd name="T68" fmla="*/ 13 w 18"/>
                  <a:gd name="T69" fmla="*/ 73 h 88"/>
                  <a:gd name="T70" fmla="*/ 15 w 18"/>
                  <a:gd name="T71" fmla="*/ 83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" h="88">
                    <a:moveTo>
                      <a:pt x="1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5" y="17"/>
                      <a:pt x="18" y="15"/>
                      <a:pt x="18" y="13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2"/>
                      <a:pt x="15" y="0"/>
                      <a:pt x="13" y="0"/>
                    </a:cubicBezTo>
                    <a:close/>
                    <a:moveTo>
                      <a:pt x="15" y="13"/>
                    </a:moveTo>
                    <a:cubicBezTo>
                      <a:pt x="15" y="14"/>
                      <a:pt x="14" y="15"/>
                      <a:pt x="13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3" y="14"/>
                      <a:pt x="3" y="13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5" y="4"/>
                      <a:pt x="15" y="5"/>
                    </a:cubicBezTo>
                    <a:lnTo>
                      <a:pt x="15" y="13"/>
                    </a:lnTo>
                    <a:close/>
                    <a:moveTo>
                      <a:pt x="13" y="23"/>
                    </a:moveTo>
                    <a:cubicBezTo>
                      <a:pt x="5" y="23"/>
                      <a:pt x="5" y="23"/>
                      <a:pt x="5" y="23"/>
                    </a:cubicBezTo>
                    <a:cubicBezTo>
                      <a:pt x="2" y="23"/>
                      <a:pt x="0" y="25"/>
                      <a:pt x="0" y="2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9"/>
                      <a:pt x="2" y="41"/>
                      <a:pt x="5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5" y="41"/>
                      <a:pt x="18" y="39"/>
                      <a:pt x="18" y="36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5"/>
                      <a:pt x="15" y="23"/>
                      <a:pt x="13" y="23"/>
                    </a:cubicBezTo>
                    <a:close/>
                    <a:moveTo>
                      <a:pt x="15" y="36"/>
                    </a:moveTo>
                    <a:cubicBezTo>
                      <a:pt x="15" y="37"/>
                      <a:pt x="14" y="38"/>
                      <a:pt x="13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4" y="38"/>
                      <a:pt x="3" y="37"/>
                      <a:pt x="3" y="36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7"/>
                      <a:pt x="4" y="26"/>
                      <a:pt x="5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4" y="26"/>
                      <a:pt x="15" y="27"/>
                      <a:pt x="15" y="28"/>
                    </a:cubicBezTo>
                    <a:lnTo>
                      <a:pt x="15" y="36"/>
                    </a:lnTo>
                    <a:close/>
                    <a:moveTo>
                      <a:pt x="13" y="47"/>
                    </a:moveTo>
                    <a:cubicBezTo>
                      <a:pt x="5" y="47"/>
                      <a:pt x="5" y="47"/>
                      <a:pt x="5" y="47"/>
                    </a:cubicBezTo>
                    <a:cubicBezTo>
                      <a:pt x="2" y="47"/>
                      <a:pt x="0" y="49"/>
                      <a:pt x="0" y="52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5"/>
                      <a:pt x="5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5" y="65"/>
                      <a:pt x="18" y="62"/>
                      <a:pt x="18" y="60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8" y="49"/>
                      <a:pt x="15" y="47"/>
                      <a:pt x="13" y="47"/>
                    </a:cubicBezTo>
                    <a:close/>
                    <a:moveTo>
                      <a:pt x="15" y="60"/>
                    </a:moveTo>
                    <a:cubicBezTo>
                      <a:pt x="15" y="61"/>
                      <a:pt x="14" y="62"/>
                      <a:pt x="13" y="62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4" y="62"/>
                      <a:pt x="3" y="61"/>
                      <a:pt x="3" y="60"/>
                    </a:cubicBezTo>
                    <a:cubicBezTo>
                      <a:pt x="3" y="52"/>
                      <a:pt x="3" y="52"/>
                      <a:pt x="3" y="52"/>
                    </a:cubicBezTo>
                    <a:cubicBezTo>
                      <a:pt x="3" y="51"/>
                      <a:pt x="4" y="50"/>
                      <a:pt x="5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4" y="50"/>
                      <a:pt x="15" y="51"/>
                      <a:pt x="15" y="52"/>
                    </a:cubicBezTo>
                    <a:lnTo>
                      <a:pt x="15" y="60"/>
                    </a:lnTo>
                    <a:close/>
                    <a:moveTo>
                      <a:pt x="13" y="70"/>
                    </a:moveTo>
                    <a:cubicBezTo>
                      <a:pt x="5" y="70"/>
                      <a:pt x="5" y="70"/>
                      <a:pt x="5" y="70"/>
                    </a:cubicBezTo>
                    <a:cubicBezTo>
                      <a:pt x="2" y="70"/>
                      <a:pt x="0" y="73"/>
                      <a:pt x="0" y="75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6"/>
                      <a:pt x="2" y="88"/>
                      <a:pt x="5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5" y="88"/>
                      <a:pt x="18" y="86"/>
                      <a:pt x="18" y="83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3"/>
                      <a:pt x="15" y="70"/>
                      <a:pt x="13" y="70"/>
                    </a:cubicBezTo>
                    <a:close/>
                    <a:moveTo>
                      <a:pt x="15" y="83"/>
                    </a:moveTo>
                    <a:cubicBezTo>
                      <a:pt x="15" y="84"/>
                      <a:pt x="14" y="85"/>
                      <a:pt x="13" y="85"/>
                    </a:cubicBezTo>
                    <a:cubicBezTo>
                      <a:pt x="5" y="85"/>
                      <a:pt x="5" y="85"/>
                      <a:pt x="5" y="85"/>
                    </a:cubicBezTo>
                    <a:cubicBezTo>
                      <a:pt x="4" y="85"/>
                      <a:pt x="3" y="84"/>
                      <a:pt x="3" y="83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3" y="74"/>
                      <a:pt x="4" y="73"/>
                      <a:pt x="5" y="73"/>
                    </a:cubicBezTo>
                    <a:cubicBezTo>
                      <a:pt x="13" y="73"/>
                      <a:pt x="13" y="73"/>
                      <a:pt x="13" y="73"/>
                    </a:cubicBezTo>
                    <a:cubicBezTo>
                      <a:pt x="14" y="73"/>
                      <a:pt x="15" y="74"/>
                      <a:pt x="15" y="75"/>
                    </a:cubicBezTo>
                    <a:lnTo>
                      <a:pt x="15" y="8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9" name="íṡľíḍè-Freeform: Shape 42"/>
              <p:cNvSpPr>
                <a:spLocks/>
              </p:cNvSpPr>
              <p:nvPr/>
            </p:nvSpPr>
            <p:spPr bwMode="auto">
              <a:xfrm>
                <a:off x="9651717" y="2795594"/>
                <a:ext cx="247258" cy="348871"/>
              </a:xfrm>
              <a:custGeom>
                <a:avLst/>
                <a:gdLst>
                  <a:gd name="T0" fmla="*/ 146 w 146"/>
                  <a:gd name="T1" fmla="*/ 0 h 206"/>
                  <a:gd name="T2" fmla="*/ 146 w 146"/>
                  <a:gd name="T3" fmla="*/ 5 h 206"/>
                  <a:gd name="T4" fmla="*/ 0 w 146"/>
                  <a:gd name="T5" fmla="*/ 5 h 206"/>
                  <a:gd name="T6" fmla="*/ 0 w 146"/>
                  <a:gd name="T7" fmla="*/ 0 h 206"/>
                  <a:gd name="T8" fmla="*/ 146 w 146"/>
                  <a:gd name="T9" fmla="*/ 0 h 206"/>
                  <a:gd name="T10" fmla="*/ 0 w 146"/>
                  <a:gd name="T11" fmla="*/ 71 h 206"/>
                  <a:gd name="T12" fmla="*/ 146 w 146"/>
                  <a:gd name="T13" fmla="*/ 71 h 206"/>
                  <a:gd name="T14" fmla="*/ 146 w 146"/>
                  <a:gd name="T15" fmla="*/ 68 h 206"/>
                  <a:gd name="T16" fmla="*/ 0 w 146"/>
                  <a:gd name="T17" fmla="*/ 68 h 206"/>
                  <a:gd name="T18" fmla="*/ 0 w 146"/>
                  <a:gd name="T19" fmla="*/ 71 h 206"/>
                  <a:gd name="T20" fmla="*/ 0 w 146"/>
                  <a:gd name="T21" fmla="*/ 140 h 206"/>
                  <a:gd name="T22" fmla="*/ 146 w 146"/>
                  <a:gd name="T23" fmla="*/ 140 h 206"/>
                  <a:gd name="T24" fmla="*/ 146 w 146"/>
                  <a:gd name="T25" fmla="*/ 134 h 206"/>
                  <a:gd name="T26" fmla="*/ 0 w 146"/>
                  <a:gd name="T27" fmla="*/ 134 h 206"/>
                  <a:gd name="T28" fmla="*/ 0 w 146"/>
                  <a:gd name="T29" fmla="*/ 140 h 206"/>
                  <a:gd name="T30" fmla="*/ 0 w 146"/>
                  <a:gd name="T31" fmla="*/ 206 h 206"/>
                  <a:gd name="T32" fmla="*/ 146 w 146"/>
                  <a:gd name="T33" fmla="*/ 206 h 206"/>
                  <a:gd name="T34" fmla="*/ 146 w 146"/>
                  <a:gd name="T35" fmla="*/ 203 h 206"/>
                  <a:gd name="T36" fmla="*/ 0 w 146"/>
                  <a:gd name="T37" fmla="*/ 203 h 206"/>
                  <a:gd name="T38" fmla="*/ 0 w 146"/>
                  <a:gd name="T3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6" h="206">
                    <a:moveTo>
                      <a:pt x="146" y="0"/>
                    </a:moveTo>
                    <a:lnTo>
                      <a:pt x="14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46" y="0"/>
                    </a:lnTo>
                    <a:close/>
                    <a:moveTo>
                      <a:pt x="0" y="71"/>
                    </a:moveTo>
                    <a:lnTo>
                      <a:pt x="146" y="71"/>
                    </a:lnTo>
                    <a:lnTo>
                      <a:pt x="146" y="68"/>
                    </a:lnTo>
                    <a:lnTo>
                      <a:pt x="0" y="68"/>
                    </a:lnTo>
                    <a:lnTo>
                      <a:pt x="0" y="71"/>
                    </a:lnTo>
                    <a:close/>
                    <a:moveTo>
                      <a:pt x="0" y="140"/>
                    </a:moveTo>
                    <a:lnTo>
                      <a:pt x="146" y="140"/>
                    </a:lnTo>
                    <a:lnTo>
                      <a:pt x="146" y="134"/>
                    </a:lnTo>
                    <a:lnTo>
                      <a:pt x="0" y="134"/>
                    </a:lnTo>
                    <a:lnTo>
                      <a:pt x="0" y="140"/>
                    </a:lnTo>
                    <a:close/>
                    <a:moveTo>
                      <a:pt x="0" y="206"/>
                    </a:moveTo>
                    <a:lnTo>
                      <a:pt x="146" y="206"/>
                    </a:lnTo>
                    <a:lnTo>
                      <a:pt x="146" y="203"/>
                    </a:lnTo>
                    <a:lnTo>
                      <a:pt x="0" y="203"/>
                    </a:lnTo>
                    <a:lnTo>
                      <a:pt x="0" y="20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0" name="íṡľíḍè-Freeform: Shape 43"/>
              <p:cNvSpPr>
                <a:spLocks/>
              </p:cNvSpPr>
              <p:nvPr/>
            </p:nvSpPr>
            <p:spPr bwMode="auto">
              <a:xfrm>
                <a:off x="9826153" y="3100433"/>
                <a:ext cx="120241" cy="120242"/>
              </a:xfrm>
              <a:custGeom>
                <a:avLst/>
                <a:gdLst>
                  <a:gd name="T0" fmla="*/ 71 w 71"/>
                  <a:gd name="T1" fmla="*/ 0 h 71"/>
                  <a:gd name="T2" fmla="*/ 0 w 71"/>
                  <a:gd name="T3" fmla="*/ 0 h 71"/>
                  <a:gd name="T4" fmla="*/ 0 w 71"/>
                  <a:gd name="T5" fmla="*/ 71 h 71"/>
                  <a:gd name="T6" fmla="*/ 71 w 71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71" y="0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grpSp>
            <p:nvGrpSpPr>
              <p:cNvPr id="41" name="Group 44"/>
              <p:cNvGrpSpPr/>
              <p:nvPr/>
            </p:nvGrpSpPr>
            <p:grpSpPr>
              <a:xfrm>
                <a:off x="9771960" y="2683820"/>
                <a:ext cx="442016" cy="440323"/>
                <a:chOff x="9771960" y="2683820"/>
                <a:chExt cx="442016" cy="440323"/>
              </a:xfrm>
            </p:grpSpPr>
            <p:sp>
              <p:nvSpPr>
                <p:cNvPr id="42" name="íṡľíḍè-Freeform: Shape 45"/>
                <p:cNvSpPr>
                  <a:spLocks/>
                </p:cNvSpPr>
                <p:nvPr/>
              </p:nvSpPr>
              <p:spPr bwMode="auto">
                <a:xfrm>
                  <a:off x="9777040" y="3017449"/>
                  <a:ext cx="62661" cy="82984"/>
                </a:xfrm>
                <a:custGeom>
                  <a:avLst/>
                  <a:gdLst>
                    <a:gd name="T0" fmla="*/ 10 w 13"/>
                    <a:gd name="T1" fmla="*/ 3 h 17"/>
                    <a:gd name="T2" fmla="*/ 3 w 13"/>
                    <a:gd name="T3" fmla="*/ 2 h 17"/>
                    <a:gd name="T4" fmla="*/ 0 w 13"/>
                    <a:gd name="T5" fmla="*/ 14 h 17"/>
                    <a:gd name="T6" fmla="*/ 4 w 13"/>
                    <a:gd name="T7" fmla="*/ 17 h 17"/>
                    <a:gd name="T8" fmla="*/ 11 w 13"/>
                    <a:gd name="T9" fmla="*/ 10 h 17"/>
                    <a:gd name="T10" fmla="*/ 10 w 13"/>
                    <a:gd name="T11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7">
                      <a:moveTo>
                        <a:pt x="10" y="3"/>
                      </a:moveTo>
                      <a:cubicBezTo>
                        <a:pt x="7" y="1"/>
                        <a:pt x="4" y="0"/>
                        <a:pt x="3" y="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3" y="8"/>
                        <a:pt x="12" y="5"/>
                        <a:pt x="10" y="3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3" name="íṡľíḍè-Freeform: Shape 46"/>
                <p:cNvSpPr>
                  <a:spLocks/>
                </p:cNvSpPr>
                <p:nvPr/>
              </p:nvSpPr>
              <p:spPr bwMode="auto">
                <a:xfrm>
                  <a:off x="9795670" y="3056401"/>
                  <a:ext cx="82983" cy="62662"/>
                </a:xfrm>
                <a:custGeom>
                  <a:avLst/>
                  <a:gdLst>
                    <a:gd name="T0" fmla="*/ 14 w 17"/>
                    <a:gd name="T1" fmla="*/ 3 h 13"/>
                    <a:gd name="T2" fmla="*/ 7 w 17"/>
                    <a:gd name="T3" fmla="*/ 2 h 13"/>
                    <a:gd name="T4" fmla="*/ 0 w 17"/>
                    <a:gd name="T5" fmla="*/ 9 h 13"/>
                    <a:gd name="T6" fmla="*/ 3 w 17"/>
                    <a:gd name="T7" fmla="*/ 13 h 13"/>
                    <a:gd name="T8" fmla="*/ 15 w 17"/>
                    <a:gd name="T9" fmla="*/ 10 h 13"/>
                    <a:gd name="T10" fmla="*/ 14 w 17"/>
                    <a:gd name="T11" fmla="*/ 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13">
                      <a:moveTo>
                        <a:pt x="14" y="3"/>
                      </a:moveTo>
                      <a:cubicBezTo>
                        <a:pt x="12" y="1"/>
                        <a:pt x="9" y="0"/>
                        <a:pt x="7" y="2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7" y="9"/>
                        <a:pt x="16" y="6"/>
                        <a:pt x="14" y="3"/>
                      </a:cubicBezTo>
                      <a:close/>
                    </a:path>
                  </a:pathLst>
                </a:custGeom>
                <a:solidFill>
                  <a:srgbClr val="BCBE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4" name="íṡľíḍè-Freeform: Shape 47"/>
                <p:cNvSpPr>
                  <a:spLocks/>
                </p:cNvSpPr>
                <p:nvPr/>
              </p:nvSpPr>
              <p:spPr bwMode="auto">
                <a:xfrm>
                  <a:off x="9771960" y="3085191"/>
                  <a:ext cx="23710" cy="38952"/>
                </a:xfrm>
                <a:custGeom>
                  <a:avLst/>
                  <a:gdLst>
                    <a:gd name="T0" fmla="*/ 3 w 14"/>
                    <a:gd name="T1" fmla="*/ 0 h 23"/>
                    <a:gd name="T2" fmla="*/ 0 w 14"/>
                    <a:gd name="T3" fmla="*/ 23 h 23"/>
                    <a:gd name="T4" fmla="*/ 14 w 14"/>
                    <a:gd name="T5" fmla="*/ 9 h 23"/>
                    <a:gd name="T6" fmla="*/ 3 w 14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23">
                      <a:moveTo>
                        <a:pt x="3" y="0"/>
                      </a:moveTo>
                      <a:lnTo>
                        <a:pt x="0" y="23"/>
                      </a:lnTo>
                      <a:lnTo>
                        <a:pt x="14" y="9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5" name="íṡľíḍè-Freeform: Shape 48"/>
                <p:cNvSpPr>
                  <a:spLocks/>
                </p:cNvSpPr>
                <p:nvPr/>
              </p:nvSpPr>
              <p:spPr bwMode="auto">
                <a:xfrm>
                  <a:off x="9771960" y="3100433"/>
                  <a:ext cx="38951" cy="23710"/>
                </a:xfrm>
                <a:custGeom>
                  <a:avLst/>
                  <a:gdLst>
                    <a:gd name="T0" fmla="*/ 14 w 23"/>
                    <a:gd name="T1" fmla="*/ 0 h 14"/>
                    <a:gd name="T2" fmla="*/ 0 w 23"/>
                    <a:gd name="T3" fmla="*/ 14 h 14"/>
                    <a:gd name="T4" fmla="*/ 23 w 23"/>
                    <a:gd name="T5" fmla="*/ 11 h 14"/>
                    <a:gd name="T6" fmla="*/ 14 w 23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14">
                      <a:moveTo>
                        <a:pt x="14" y="0"/>
                      </a:moveTo>
                      <a:lnTo>
                        <a:pt x="0" y="14"/>
                      </a:lnTo>
                      <a:lnTo>
                        <a:pt x="23" y="11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5859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6" name="íṡľíḍè-Freeform: Shape 49"/>
                <p:cNvSpPr>
                  <a:spLocks/>
                </p:cNvSpPr>
                <p:nvPr/>
              </p:nvSpPr>
              <p:spPr bwMode="auto">
                <a:xfrm>
                  <a:off x="9792282" y="2780352"/>
                  <a:ext cx="281129" cy="286210"/>
                </a:xfrm>
                <a:custGeom>
                  <a:avLst/>
                  <a:gdLst>
                    <a:gd name="T0" fmla="*/ 50 w 58"/>
                    <a:gd name="T1" fmla="*/ 0 h 59"/>
                    <a:gd name="T2" fmla="*/ 0 w 58"/>
                    <a:gd name="T3" fmla="*/ 51 h 59"/>
                    <a:gd name="T4" fmla="*/ 7 w 58"/>
                    <a:gd name="T5" fmla="*/ 52 h 59"/>
                    <a:gd name="T6" fmla="*/ 8 w 58"/>
                    <a:gd name="T7" fmla="*/ 59 h 59"/>
                    <a:gd name="T8" fmla="*/ 58 w 58"/>
                    <a:gd name="T9" fmla="*/ 9 h 59"/>
                    <a:gd name="T10" fmla="*/ 50 w 58"/>
                    <a:gd name="T11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8" h="59">
                      <a:moveTo>
                        <a:pt x="50" y="0"/>
                      </a:move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1" y="49"/>
                        <a:pt x="4" y="50"/>
                        <a:pt x="7" y="52"/>
                      </a:cubicBezTo>
                      <a:cubicBezTo>
                        <a:pt x="9" y="54"/>
                        <a:pt x="10" y="57"/>
                        <a:pt x="8" y="59"/>
                      </a:cubicBezTo>
                      <a:cubicBezTo>
                        <a:pt x="58" y="9"/>
                        <a:pt x="58" y="9"/>
                        <a:pt x="58" y="9"/>
                      </a:cubicBez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7" name="íṡľíḍè-Freeform: Shape 50"/>
                <p:cNvSpPr>
                  <a:spLocks/>
                </p:cNvSpPr>
                <p:nvPr/>
              </p:nvSpPr>
              <p:spPr bwMode="auto">
                <a:xfrm>
                  <a:off x="9829541" y="2824384"/>
                  <a:ext cx="286209" cy="281129"/>
                </a:xfrm>
                <a:custGeom>
                  <a:avLst/>
                  <a:gdLst>
                    <a:gd name="T0" fmla="*/ 50 w 59"/>
                    <a:gd name="T1" fmla="*/ 0 h 58"/>
                    <a:gd name="T2" fmla="*/ 0 w 59"/>
                    <a:gd name="T3" fmla="*/ 50 h 58"/>
                    <a:gd name="T4" fmla="*/ 7 w 59"/>
                    <a:gd name="T5" fmla="*/ 51 h 58"/>
                    <a:gd name="T6" fmla="*/ 8 w 59"/>
                    <a:gd name="T7" fmla="*/ 58 h 58"/>
                    <a:gd name="T8" fmla="*/ 59 w 59"/>
                    <a:gd name="T9" fmla="*/ 8 h 58"/>
                    <a:gd name="T10" fmla="*/ 50 w 59"/>
                    <a:gd name="T1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58">
                      <a:moveTo>
                        <a:pt x="50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" y="48"/>
                        <a:pt x="5" y="49"/>
                        <a:pt x="7" y="51"/>
                      </a:cubicBezTo>
                      <a:cubicBezTo>
                        <a:pt x="9" y="54"/>
                        <a:pt x="10" y="57"/>
                        <a:pt x="8" y="58"/>
                      </a:cubicBezTo>
                      <a:cubicBezTo>
                        <a:pt x="59" y="8"/>
                        <a:pt x="59" y="8"/>
                        <a:pt x="59" y="8"/>
                      </a:cubicBez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8" name="íṡľíḍè-Freeform: Shape 51"/>
                <p:cNvSpPr>
                  <a:spLocks/>
                </p:cNvSpPr>
                <p:nvPr/>
              </p:nvSpPr>
              <p:spPr bwMode="auto">
                <a:xfrm>
                  <a:off x="10042928" y="2683820"/>
                  <a:ext cx="137177" cy="125323"/>
                </a:xfrm>
                <a:custGeom>
                  <a:avLst/>
                  <a:gdLst>
                    <a:gd name="T0" fmla="*/ 81 w 81"/>
                    <a:gd name="T1" fmla="*/ 20 h 74"/>
                    <a:gd name="T2" fmla="*/ 60 w 81"/>
                    <a:gd name="T3" fmla="*/ 0 h 74"/>
                    <a:gd name="T4" fmla="*/ 49 w 81"/>
                    <a:gd name="T5" fmla="*/ 3 h 74"/>
                    <a:gd name="T6" fmla="*/ 0 w 81"/>
                    <a:gd name="T7" fmla="*/ 51 h 74"/>
                    <a:gd name="T8" fmla="*/ 26 w 81"/>
                    <a:gd name="T9" fmla="*/ 74 h 74"/>
                    <a:gd name="T10" fmla="*/ 81 w 81"/>
                    <a:gd name="T11" fmla="*/ 2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" h="74">
                      <a:moveTo>
                        <a:pt x="81" y="20"/>
                      </a:moveTo>
                      <a:lnTo>
                        <a:pt x="60" y="0"/>
                      </a:lnTo>
                      <a:lnTo>
                        <a:pt x="49" y="3"/>
                      </a:lnTo>
                      <a:lnTo>
                        <a:pt x="0" y="51"/>
                      </a:lnTo>
                      <a:lnTo>
                        <a:pt x="26" y="74"/>
                      </a:lnTo>
                      <a:lnTo>
                        <a:pt x="81" y="2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9" name="íṡľíḍè-Freeform: Shape 52"/>
                <p:cNvSpPr>
                  <a:spLocks/>
                </p:cNvSpPr>
                <p:nvPr/>
              </p:nvSpPr>
              <p:spPr bwMode="auto">
                <a:xfrm>
                  <a:off x="10086960" y="2717691"/>
                  <a:ext cx="127016" cy="135484"/>
                </a:xfrm>
                <a:custGeom>
                  <a:avLst/>
                  <a:gdLst>
                    <a:gd name="T0" fmla="*/ 23 w 75"/>
                    <a:gd name="T1" fmla="*/ 80 h 80"/>
                    <a:gd name="T2" fmla="*/ 72 w 75"/>
                    <a:gd name="T3" fmla="*/ 31 h 80"/>
                    <a:gd name="T4" fmla="*/ 75 w 75"/>
                    <a:gd name="T5" fmla="*/ 20 h 80"/>
                    <a:gd name="T6" fmla="*/ 55 w 75"/>
                    <a:gd name="T7" fmla="*/ 0 h 80"/>
                    <a:gd name="T8" fmla="*/ 0 w 75"/>
                    <a:gd name="T9" fmla="*/ 54 h 80"/>
                    <a:gd name="T10" fmla="*/ 23 w 75"/>
                    <a:gd name="T11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5" h="80">
                      <a:moveTo>
                        <a:pt x="23" y="80"/>
                      </a:moveTo>
                      <a:lnTo>
                        <a:pt x="72" y="31"/>
                      </a:lnTo>
                      <a:lnTo>
                        <a:pt x="75" y="20"/>
                      </a:lnTo>
                      <a:lnTo>
                        <a:pt x="55" y="0"/>
                      </a:lnTo>
                      <a:lnTo>
                        <a:pt x="0" y="54"/>
                      </a:lnTo>
                      <a:lnTo>
                        <a:pt x="23" y="8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0" name="íṡľíḍè-Freeform: Shape 53"/>
                <p:cNvSpPr>
                  <a:spLocks/>
                </p:cNvSpPr>
                <p:nvPr/>
              </p:nvSpPr>
              <p:spPr bwMode="auto">
                <a:xfrm>
                  <a:off x="10034459" y="2770191"/>
                  <a:ext cx="52499" cy="54194"/>
                </a:xfrm>
                <a:custGeom>
                  <a:avLst/>
                  <a:gdLst>
                    <a:gd name="T0" fmla="*/ 31 w 31"/>
                    <a:gd name="T1" fmla="*/ 23 h 32"/>
                    <a:gd name="T2" fmla="*/ 5 w 31"/>
                    <a:gd name="T3" fmla="*/ 0 h 32"/>
                    <a:gd name="T4" fmla="*/ 0 w 31"/>
                    <a:gd name="T5" fmla="*/ 6 h 32"/>
                    <a:gd name="T6" fmla="*/ 23 w 31"/>
                    <a:gd name="T7" fmla="*/ 32 h 32"/>
                    <a:gd name="T8" fmla="*/ 31 w 31"/>
                    <a:gd name="T9" fmla="*/ 23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2">
                      <a:moveTo>
                        <a:pt x="31" y="23"/>
                      </a:moveTo>
                      <a:lnTo>
                        <a:pt x="5" y="0"/>
                      </a:lnTo>
                      <a:lnTo>
                        <a:pt x="0" y="6"/>
                      </a:lnTo>
                      <a:lnTo>
                        <a:pt x="23" y="32"/>
                      </a:lnTo>
                      <a:lnTo>
                        <a:pt x="31" y="23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1" name="íṡľíḍè-Freeform: Shape 54"/>
                <p:cNvSpPr>
                  <a:spLocks/>
                </p:cNvSpPr>
                <p:nvPr/>
              </p:nvSpPr>
              <p:spPr bwMode="auto">
                <a:xfrm>
                  <a:off x="10073412" y="2809143"/>
                  <a:ext cx="52499" cy="54194"/>
                </a:xfrm>
                <a:custGeom>
                  <a:avLst/>
                  <a:gdLst>
                    <a:gd name="T0" fmla="*/ 0 w 31"/>
                    <a:gd name="T1" fmla="*/ 9 h 32"/>
                    <a:gd name="T2" fmla="*/ 25 w 31"/>
                    <a:gd name="T3" fmla="*/ 32 h 32"/>
                    <a:gd name="T4" fmla="*/ 31 w 31"/>
                    <a:gd name="T5" fmla="*/ 26 h 32"/>
                    <a:gd name="T6" fmla="*/ 8 w 31"/>
                    <a:gd name="T7" fmla="*/ 0 h 32"/>
                    <a:gd name="T8" fmla="*/ 0 w 31"/>
                    <a:gd name="T9" fmla="*/ 9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2">
                      <a:moveTo>
                        <a:pt x="0" y="9"/>
                      </a:moveTo>
                      <a:lnTo>
                        <a:pt x="25" y="32"/>
                      </a:lnTo>
                      <a:lnTo>
                        <a:pt x="31" y="26"/>
                      </a:lnTo>
                      <a:lnTo>
                        <a:pt x="8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sp>
          <p:nvSpPr>
            <p:cNvPr id="18" name="íṡľíḍè-TextBox 55"/>
            <p:cNvSpPr txBox="1">
              <a:spLocks/>
            </p:cNvSpPr>
            <p:nvPr/>
          </p:nvSpPr>
          <p:spPr>
            <a:xfrm>
              <a:off x="457288" y="4657336"/>
              <a:ext cx="3007990" cy="370014"/>
            </a:xfrm>
            <a:prstGeom prst="rect">
              <a:avLst/>
            </a:prstGeom>
          </p:spPr>
          <p:txBody>
            <a:bodyPr wrap="none" anchor="ctr">
              <a:noAutofit/>
            </a:bodyPr>
            <a:lstStyle/>
            <a:p>
              <a:r>
                <a:rPr lang="zh-CN" altLang="en-US" sz="2000">
                  <a:solidFill>
                    <a:schemeClr val="accent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19" name="íṡľíḍè-TextBox 56"/>
            <p:cNvSpPr txBox="1"/>
            <p:nvPr/>
          </p:nvSpPr>
          <p:spPr>
            <a:xfrm>
              <a:off x="457287" y="5097410"/>
              <a:ext cx="2449581" cy="1008422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点击此处更换文本，点击此处更换文本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0" name="íṡľíḍè-TextBox 57"/>
            <p:cNvSpPr txBox="1">
              <a:spLocks/>
            </p:cNvSpPr>
            <p:nvPr/>
          </p:nvSpPr>
          <p:spPr>
            <a:xfrm>
              <a:off x="2906869" y="1764173"/>
              <a:ext cx="3007990" cy="370014"/>
            </a:xfrm>
            <a:prstGeom prst="rect">
              <a:avLst/>
            </a:prstGeom>
          </p:spPr>
          <p:txBody>
            <a:bodyPr wrap="none" anchor="ctr">
              <a:noAutofit/>
            </a:bodyPr>
            <a:lstStyle/>
            <a:p>
              <a:r>
                <a:rPr lang="zh-CN" altLang="en-US" sz="2000" dirty="0">
                  <a:solidFill>
                    <a:schemeClr val="accent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1" name="íṡľíḍè-TextBox 58"/>
            <p:cNvSpPr txBox="1"/>
            <p:nvPr/>
          </p:nvSpPr>
          <p:spPr>
            <a:xfrm>
              <a:off x="2906868" y="2204247"/>
              <a:ext cx="2449581" cy="1008422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点击此处更换文本，点击此处更换文本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2" name="íṡľíḍè-TextBox 59"/>
            <p:cNvSpPr txBox="1">
              <a:spLocks/>
            </p:cNvSpPr>
            <p:nvPr/>
          </p:nvSpPr>
          <p:spPr>
            <a:xfrm>
              <a:off x="5154033" y="4657336"/>
              <a:ext cx="3007990" cy="370014"/>
            </a:xfrm>
            <a:prstGeom prst="rect">
              <a:avLst/>
            </a:prstGeom>
          </p:spPr>
          <p:txBody>
            <a:bodyPr wrap="none" anchor="ctr">
              <a:noAutofit/>
            </a:bodyPr>
            <a:lstStyle/>
            <a:p>
              <a:r>
                <a:rPr lang="zh-CN" altLang="en-US" sz="2000">
                  <a:solidFill>
                    <a:schemeClr val="accent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3" name="íṡľíḍè-TextBox 60"/>
            <p:cNvSpPr txBox="1"/>
            <p:nvPr/>
          </p:nvSpPr>
          <p:spPr>
            <a:xfrm>
              <a:off x="5154032" y="5097410"/>
              <a:ext cx="2449581" cy="1008422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点击此处更换文本，点击此处更换文本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4" name="íṡľíḍè-TextBox 61"/>
            <p:cNvSpPr txBox="1">
              <a:spLocks/>
            </p:cNvSpPr>
            <p:nvPr/>
          </p:nvSpPr>
          <p:spPr>
            <a:xfrm>
              <a:off x="7603614" y="1764173"/>
              <a:ext cx="2247163" cy="370014"/>
            </a:xfrm>
            <a:prstGeom prst="rect">
              <a:avLst/>
            </a:prstGeom>
          </p:spPr>
          <p:txBody>
            <a:bodyPr wrap="none" anchor="ctr">
              <a:noAutofit/>
            </a:bodyPr>
            <a:lstStyle/>
            <a:p>
              <a:r>
                <a:rPr lang="zh-CN" altLang="en-US" sz="2000">
                  <a:solidFill>
                    <a:schemeClr val="accent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5" name="íṡľíḍè-TextBox 62"/>
            <p:cNvSpPr txBox="1"/>
            <p:nvPr/>
          </p:nvSpPr>
          <p:spPr>
            <a:xfrm>
              <a:off x="7603613" y="2204247"/>
              <a:ext cx="2449581" cy="1008422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点击此处更换文本，点击此处更换文本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6" name="íṡľíḍè-TextBox 63"/>
            <p:cNvSpPr txBox="1">
              <a:spLocks/>
            </p:cNvSpPr>
            <p:nvPr/>
          </p:nvSpPr>
          <p:spPr>
            <a:xfrm>
              <a:off x="9850778" y="4607963"/>
              <a:ext cx="2341222" cy="370014"/>
            </a:xfrm>
            <a:prstGeom prst="rect">
              <a:avLst/>
            </a:prstGeom>
          </p:spPr>
          <p:txBody>
            <a:bodyPr wrap="none" anchor="ctr">
              <a:noAutofit/>
            </a:bodyPr>
            <a:lstStyle/>
            <a:p>
              <a:r>
                <a:rPr lang="zh-CN" altLang="en-US" sz="2000">
                  <a:solidFill>
                    <a:schemeClr val="accent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7" name="íṡľíḍè-TextBox 64"/>
            <p:cNvSpPr txBox="1"/>
            <p:nvPr/>
          </p:nvSpPr>
          <p:spPr>
            <a:xfrm>
              <a:off x="9850777" y="5048037"/>
              <a:ext cx="2449581" cy="1008422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点击此处更换文本，点击此处更换文本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cxnSp>
          <p:nvCxnSpPr>
            <p:cNvPr id="28" name="íṡľíḍè-Straight Arrow Connector 65"/>
            <p:cNvCxnSpPr/>
            <p:nvPr/>
          </p:nvCxnSpPr>
          <p:spPr>
            <a:xfrm>
              <a:off x="1929160" y="3872308"/>
              <a:ext cx="759937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íṡľíḍè-Straight Arrow Connector 66"/>
            <p:cNvCxnSpPr/>
            <p:nvPr/>
          </p:nvCxnSpPr>
          <p:spPr>
            <a:xfrm>
              <a:off x="4300653" y="3872308"/>
              <a:ext cx="759937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íṡľíḍè-Straight Arrow Connector 67"/>
            <p:cNvCxnSpPr/>
            <p:nvPr/>
          </p:nvCxnSpPr>
          <p:spPr>
            <a:xfrm>
              <a:off x="6753921" y="3872308"/>
              <a:ext cx="759937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íṡľíḍè-Straight Arrow Connector 68"/>
            <p:cNvCxnSpPr/>
            <p:nvPr/>
          </p:nvCxnSpPr>
          <p:spPr>
            <a:xfrm>
              <a:off x="9125414" y="3872308"/>
              <a:ext cx="759937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404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77243" y="122198"/>
              <a:ext cx="1414757" cy="3952240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26" name="组合 25"/>
          <p:cNvGrpSpPr/>
          <p:nvPr/>
        </p:nvGrpSpPr>
        <p:grpSpPr>
          <a:xfrm>
            <a:off x="1211855" y="1442720"/>
            <a:ext cx="10067215" cy="4378960"/>
            <a:chOff x="1608463" y="1239520"/>
            <a:chExt cx="10067215" cy="4378960"/>
          </a:xfrm>
        </p:grpSpPr>
        <p:grpSp>
          <p:nvGrpSpPr>
            <p:cNvPr id="27" name="组合 26"/>
            <p:cNvGrpSpPr/>
            <p:nvPr/>
          </p:nvGrpSpPr>
          <p:grpSpPr>
            <a:xfrm>
              <a:off x="7164638" y="1239520"/>
              <a:ext cx="4511040" cy="4378960"/>
              <a:chOff x="6910638" y="1026160"/>
              <a:chExt cx="4511040" cy="4378960"/>
            </a:xfrm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grpSpPr>
          <p:sp>
            <p:nvSpPr>
              <p:cNvPr id="32" name="椭圆 31"/>
              <p:cNvSpPr/>
              <p:nvPr/>
            </p:nvSpPr>
            <p:spPr>
              <a:xfrm>
                <a:off x="6910638" y="1188720"/>
                <a:ext cx="4216400" cy="4216400"/>
              </a:xfrm>
              <a:prstGeom prst="ellipse">
                <a:avLst/>
              </a:prstGeom>
              <a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7205278" y="1026160"/>
                <a:ext cx="4216400" cy="42164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1608463" y="1835684"/>
              <a:ext cx="5026017" cy="2847800"/>
              <a:chOff x="1531340" y="2033784"/>
              <a:chExt cx="5026017" cy="2847800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531340" y="2777825"/>
                <a:ext cx="5026017" cy="9787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600" dirty="0" smtClean="0">
                    <a:solidFill>
                      <a:schemeClr val="accent2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ADD YOUR TITLE HERE.ADD YOUR TITLE HERE.ADD YOUR TITLE HERE.ADD YOUR TITLE HERE</a:t>
                </a:r>
                <a:r>
                  <a:rPr lang="en-US" altLang="zh-CN" sz="1600" dirty="0">
                    <a:solidFill>
                      <a:schemeClr val="accent2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. ADD YOUR TITLE HERE</a:t>
                </a:r>
                <a:r>
                  <a:rPr lang="en-US" altLang="zh-CN" sz="1600" dirty="0" smtClean="0">
                    <a:solidFill>
                      <a:schemeClr val="accent2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.</a:t>
                </a:r>
                <a:endParaRPr lang="en-US" altLang="zh-CN" sz="1600" dirty="0">
                  <a:solidFill>
                    <a:schemeClr val="accent2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2164080" y="2033784"/>
                <a:ext cx="4389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800" b="1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点击输入文字</a:t>
                </a:r>
                <a:endParaRPr lang="zh-CN" altLang="en-US" sz="28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531340" y="3819755"/>
                <a:ext cx="5021861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文本点击此处</a:t>
                </a: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更换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 点击</a:t>
                </a: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此处更换文本。点击此处更换文本点击此处更换文本 点击此处更换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文本。</a:t>
                </a: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点击此处更换文本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点击此处</a:t>
                </a:r>
                <a:r>
                  <a:rPr lang="zh-CN" altLang="en-US" sz="14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更换文本 点击</a:t>
                </a:r>
                <a:r>
                  <a:rPr lang="zh-CN" altLang="en-US" sz="1400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此处</a:t>
                </a:r>
                <a:endPara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288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0160" y="0"/>
            <a:ext cx="12181840" cy="6858000"/>
            <a:chOff x="10160" y="0"/>
            <a:chExt cx="12181840" cy="6858000"/>
          </a:xfrm>
        </p:grpSpPr>
        <p:grpSp>
          <p:nvGrpSpPr>
            <p:cNvPr id="18" name="组合 17"/>
            <p:cNvGrpSpPr/>
            <p:nvPr/>
          </p:nvGrpSpPr>
          <p:grpSpPr>
            <a:xfrm>
              <a:off x="2225040" y="0"/>
              <a:ext cx="9966960" cy="6858000"/>
              <a:chOff x="2225040" y="0"/>
              <a:chExt cx="9966960" cy="685800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225040" y="0"/>
                <a:ext cx="2072640" cy="6858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198620" y="0"/>
                <a:ext cx="2072640" cy="6858000"/>
              </a:xfrm>
              <a:prstGeom prst="rect">
                <a:avLst/>
              </a:prstGeom>
              <a:solidFill>
                <a:srgbClr val="A61E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172200" y="0"/>
                <a:ext cx="2072640" cy="6858000"/>
              </a:xfrm>
              <a:prstGeom prst="rect">
                <a:avLst/>
              </a:prstGeom>
              <a:solidFill>
                <a:srgbClr val="B02E4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8145780" y="0"/>
                <a:ext cx="2072640" cy="6858000"/>
              </a:xfrm>
              <a:prstGeom prst="rect">
                <a:avLst/>
              </a:prstGeom>
              <a:solidFill>
                <a:srgbClr val="BA3E5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0119360" y="0"/>
                <a:ext cx="2072640" cy="6858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0160" y="0"/>
              <a:ext cx="6858000" cy="6858000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4121675" y="770620"/>
            <a:ext cx="5796464" cy="3740420"/>
            <a:chOff x="4903995" y="557260"/>
            <a:chExt cx="5796464" cy="3740420"/>
          </a:xfrm>
        </p:grpSpPr>
        <p:grpSp>
          <p:nvGrpSpPr>
            <p:cNvPr id="23" name="组合 22"/>
            <p:cNvGrpSpPr/>
            <p:nvPr/>
          </p:nvGrpSpPr>
          <p:grpSpPr>
            <a:xfrm>
              <a:off x="4903995" y="557260"/>
              <a:ext cx="5796464" cy="3740420"/>
              <a:chOff x="5242560" y="-337308"/>
              <a:chExt cx="5361097" cy="3459480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242560" y="-337308"/>
                <a:ext cx="2306320" cy="3459480"/>
                <a:chOff x="6282151" y="-1961818"/>
                <a:chExt cx="3397788" cy="5096682"/>
              </a:xfrm>
            </p:grpSpPr>
            <p:pic>
              <p:nvPicPr>
                <p:cNvPr id="27" name="图片 26"/>
                <p:cNvPicPr>
                  <a:picLocks noChangeAspect="1"/>
                </p:cNvPicPr>
                <p:nvPr/>
              </p:nvPicPr>
              <p:blipFill>
                <a:blip r:embed="rId4" cstate="screen">
                  <a:biLevel thresh="25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82151" y="-1961818"/>
                  <a:ext cx="3397788" cy="5096682"/>
                </a:xfrm>
                <a:prstGeom prst="rect">
                  <a:avLst/>
                </a:prstGeom>
              </p:spPr>
            </p:pic>
            <p:sp>
              <p:nvSpPr>
                <p:cNvPr id="28" name="文本框 27"/>
                <p:cNvSpPr txBox="1"/>
                <p:nvPr/>
              </p:nvSpPr>
              <p:spPr>
                <a:xfrm>
                  <a:off x="7187461" y="504774"/>
                  <a:ext cx="1634816" cy="11323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4800" b="1" spc="300" dirty="0" smtClean="0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sym typeface="微软雅黑 Light" panose="020B0502040204020203" pitchFamily="34" charset="-122"/>
                    </a:rPr>
                    <a:t>02</a:t>
                  </a:r>
                  <a:endParaRPr lang="zh-CN" altLang="en-US" sz="4800" b="1" spc="300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26" name="文本框 25"/>
              <p:cNvSpPr txBox="1"/>
              <p:nvPr/>
            </p:nvSpPr>
            <p:spPr>
              <a:xfrm>
                <a:off x="7525177" y="1106854"/>
                <a:ext cx="3078480" cy="597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spc="600" dirty="0" smtClean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第二章</a:t>
                </a:r>
                <a:endParaRPr lang="zh-CN" altLang="en-US" sz="3600" b="1" spc="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7371980" y="2929204"/>
              <a:ext cx="31681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点击输入标题</a:t>
              </a:r>
              <a:endParaRPr lang="zh-CN" altLang="en-US" sz="2800" b="1" spc="600" dirty="0">
                <a:solidFill>
                  <a:schemeClr val="accent6">
                    <a:lumMod val="20000"/>
                    <a:lumOff val="8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994501" y="453792"/>
            <a:ext cx="2998025" cy="6212631"/>
            <a:chOff x="8994501" y="453792"/>
            <a:chExt cx="2998025" cy="6212631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0434" y="453792"/>
              <a:ext cx="734930" cy="9093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4501" y="4059459"/>
              <a:ext cx="2606964" cy="260696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140000">
              <a:off x="11216671" y="1699817"/>
              <a:ext cx="775855" cy="77585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2100000">
              <a:off x="10682762" y="2660305"/>
              <a:ext cx="454356" cy="5621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28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-809332" y="0"/>
            <a:ext cx="13001332" cy="8389701"/>
            <a:chOff x="-809332" y="0"/>
            <a:chExt cx="13001332" cy="8389701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03940" y="122198"/>
              <a:ext cx="1188060" cy="3318942"/>
            </a:xfrm>
            <a:prstGeom prst="rect">
              <a:avLst/>
            </a:prstGeom>
          </p:spPr>
        </p:pic>
        <p:grpSp>
          <p:nvGrpSpPr>
            <p:cNvPr id="27" name="组合 26"/>
            <p:cNvGrpSpPr/>
            <p:nvPr/>
          </p:nvGrpSpPr>
          <p:grpSpPr>
            <a:xfrm flipV="1">
              <a:off x="-608014" y="0"/>
              <a:ext cx="1216027" cy="1212783"/>
              <a:chOff x="-716151" y="4934705"/>
              <a:chExt cx="2872784" cy="2865120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-708487" y="4934705"/>
                <a:ext cx="2865120" cy="28651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-716151" y="5485841"/>
                <a:ext cx="2313984" cy="23139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8900000">
                  <a:schemeClr val="bg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827086" y="406336"/>
              <a:ext cx="2474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点击输入文字</a:t>
              </a:r>
              <a:endParaRPr lang="zh-CN" altLang="en-US" sz="2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-809332" y="3640337"/>
              <a:ext cx="3272837" cy="4749364"/>
              <a:chOff x="-809332" y="3640337"/>
              <a:chExt cx="3272837" cy="4749364"/>
            </a:xfrm>
          </p:grpSpPr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444"/>
              <a:stretch/>
            </p:blipFill>
            <p:spPr>
              <a:xfrm rot="-2700000">
                <a:off x="-809332" y="3640337"/>
                <a:ext cx="3272837" cy="4749364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4821" y="4625739"/>
                <a:ext cx="2416910" cy="2416910"/>
              </a:xfrm>
              <a:prstGeom prst="rect">
                <a:avLst/>
              </a:prstGeom>
            </p:spPr>
          </p:pic>
        </p:grpSp>
      </p:grpSp>
      <p:grpSp>
        <p:nvGrpSpPr>
          <p:cNvPr id="50" name="组合 49"/>
          <p:cNvGrpSpPr/>
          <p:nvPr/>
        </p:nvGrpSpPr>
        <p:grpSpPr>
          <a:xfrm>
            <a:off x="2506280" y="1376010"/>
            <a:ext cx="7182207" cy="4197448"/>
            <a:chOff x="2495263" y="1364993"/>
            <a:chExt cx="7182207" cy="4197448"/>
          </a:xfrm>
        </p:grpSpPr>
        <p:grpSp>
          <p:nvGrpSpPr>
            <p:cNvPr id="47" name="组合 46"/>
            <p:cNvGrpSpPr/>
            <p:nvPr/>
          </p:nvGrpSpPr>
          <p:grpSpPr>
            <a:xfrm>
              <a:off x="2650168" y="1722769"/>
              <a:ext cx="6891300" cy="3839672"/>
              <a:chOff x="2650168" y="1722769"/>
              <a:chExt cx="6891300" cy="3839672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71613" y="3689037"/>
                <a:ext cx="1257857" cy="1873404"/>
              </a:xfrm>
              <a:prstGeom prst="rect">
                <a:avLst/>
              </a:prstGeom>
            </p:spPr>
          </p:pic>
          <p:grpSp>
            <p:nvGrpSpPr>
              <p:cNvPr id="40" name="组合 39"/>
              <p:cNvGrpSpPr/>
              <p:nvPr/>
            </p:nvGrpSpPr>
            <p:grpSpPr>
              <a:xfrm>
                <a:off x="2650168" y="4106468"/>
                <a:ext cx="1836659" cy="1455973"/>
                <a:chOff x="2443554" y="4768431"/>
                <a:chExt cx="1836659" cy="1455973"/>
              </a:xfrm>
            </p:grpSpPr>
            <p:sp>
              <p:nvSpPr>
                <p:cNvPr id="38" name="TextBox 54"/>
                <p:cNvSpPr txBox="1"/>
                <p:nvPr/>
              </p:nvSpPr>
              <p:spPr>
                <a:xfrm>
                  <a:off x="2443554" y="5315811"/>
                  <a:ext cx="1836659" cy="9085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400" spc="3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spc="3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文本，</a:t>
                  </a:r>
                  <a:r>
                    <a:rPr lang="zh-CN" altLang="en-US" sz="1400" spc="3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点击此处更换文本点击</a:t>
                  </a:r>
                  <a:r>
                    <a:rPr lang="zh-CN" altLang="en-US" sz="1400" spc="3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此处</a:t>
                  </a:r>
                  <a:endParaRPr lang="zh-CN" altLang="en-US" sz="1400" spc="3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9" name="Rectangle 55"/>
                <p:cNvSpPr/>
                <p:nvPr/>
              </p:nvSpPr>
              <p:spPr>
                <a:xfrm>
                  <a:off x="2890961" y="4768431"/>
                  <a:ext cx="916717" cy="183343"/>
                </a:xfrm>
                <a:prstGeom prst="rect">
                  <a:avLst/>
                </a:prstGeom>
              </p:spPr>
              <p:txBody>
                <a:bodyPr wrap="none" lIns="0" tIns="0" rIns="0" bIns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2000" b="1" spc="300" dirty="0">
                      <a:solidFill>
                        <a:schemeClr val="accent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>
                <a:off x="7704809" y="4106468"/>
                <a:ext cx="1836659" cy="1455973"/>
                <a:chOff x="2443554" y="4768431"/>
                <a:chExt cx="1836659" cy="1455973"/>
              </a:xfrm>
            </p:grpSpPr>
            <p:sp>
              <p:nvSpPr>
                <p:cNvPr id="42" name="TextBox 54"/>
                <p:cNvSpPr txBox="1"/>
                <p:nvPr/>
              </p:nvSpPr>
              <p:spPr>
                <a:xfrm>
                  <a:off x="2443554" y="5315811"/>
                  <a:ext cx="1836659" cy="9085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400" spc="3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spc="3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文本，</a:t>
                  </a:r>
                  <a:r>
                    <a:rPr lang="zh-CN" altLang="en-US" sz="1400" spc="3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点击此处更换文本点击</a:t>
                  </a:r>
                  <a:r>
                    <a:rPr lang="zh-CN" altLang="en-US" sz="1400" spc="3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此处</a:t>
                  </a:r>
                  <a:endParaRPr lang="zh-CN" altLang="en-US" sz="1400" spc="3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3" name="Rectangle 55"/>
                <p:cNvSpPr/>
                <p:nvPr/>
              </p:nvSpPr>
              <p:spPr>
                <a:xfrm>
                  <a:off x="2890961" y="4768431"/>
                  <a:ext cx="916717" cy="183343"/>
                </a:xfrm>
                <a:prstGeom prst="rect">
                  <a:avLst/>
                </a:prstGeom>
              </p:spPr>
              <p:txBody>
                <a:bodyPr wrap="none" lIns="0" tIns="0" rIns="0" bIns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2000" b="1" spc="300" dirty="0">
                      <a:solidFill>
                        <a:schemeClr val="accent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>
                <a:off x="5177489" y="1722769"/>
                <a:ext cx="1836659" cy="1455973"/>
                <a:chOff x="2443554" y="4768431"/>
                <a:chExt cx="1836659" cy="1455973"/>
              </a:xfrm>
            </p:grpSpPr>
            <p:sp>
              <p:nvSpPr>
                <p:cNvPr id="45" name="TextBox 54"/>
                <p:cNvSpPr txBox="1"/>
                <p:nvPr/>
              </p:nvSpPr>
              <p:spPr>
                <a:xfrm>
                  <a:off x="2443554" y="5315811"/>
                  <a:ext cx="1836659" cy="9085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400" spc="3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</a:t>
                  </a:r>
                  <a:r>
                    <a:rPr lang="zh-CN" altLang="en-US" sz="1400" spc="3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文本，</a:t>
                  </a:r>
                  <a:r>
                    <a:rPr lang="zh-CN" altLang="en-US" sz="1400" spc="3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点击此处更换文本点击</a:t>
                  </a:r>
                  <a:r>
                    <a:rPr lang="zh-CN" altLang="en-US" sz="1400" spc="3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此处</a:t>
                  </a:r>
                  <a:endParaRPr lang="zh-CN" altLang="en-US" sz="1400" spc="300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6" name="Rectangle 55"/>
                <p:cNvSpPr/>
                <p:nvPr/>
              </p:nvSpPr>
              <p:spPr>
                <a:xfrm>
                  <a:off x="2890961" y="4768431"/>
                  <a:ext cx="916717" cy="183343"/>
                </a:xfrm>
                <a:prstGeom prst="rect">
                  <a:avLst/>
                </a:prstGeom>
              </p:spPr>
              <p:txBody>
                <a:bodyPr wrap="none" lIns="0" tIns="0" rIns="0" bIns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2000" b="1" spc="300" dirty="0">
                      <a:solidFill>
                        <a:schemeClr val="accent1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</p:grp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95263" y="1364993"/>
              <a:ext cx="2108664" cy="2566930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68806" y="1364993"/>
              <a:ext cx="2108664" cy="25669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172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ENTRY"/>
  <p:tag name="ID" val="626765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NUMBER"/>
  <p:tag name="ID" val="626765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OTHERS"/>
  <p:tag name="ID" val="62676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ENTRY"/>
  <p:tag name="ID" val="626765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NUMBER"/>
  <p:tag name="ID" val="626765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OTHERS"/>
  <p:tag name="ID" val="62676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ENTRY"/>
  <p:tag name="ID" val="626765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OTHERS"/>
  <p:tag name="ID" val="62676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51227"/>
  <p:tag name="MH_LIBRARY" val="GRAPHIC"/>
  <p:tag name="MH_TYPE" val="Other"/>
  <p:tag name="MH_ORDER" val="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OTHERS"/>
  <p:tag name="ID" val="62676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OTHERS"/>
  <p:tag name="ID" val="626765"/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NUMBER"/>
  <p:tag name="ID" val="626765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OTHERS"/>
  <p:tag name="ID" val="62676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ENTRY"/>
  <p:tag name="ID" val="626765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NUMBER"/>
  <p:tag name="ID" val="626765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203825"/>
  <p:tag name="MH_LIBRARY" val="CONTENTS"/>
  <p:tag name="MH_TYPE" val="OTHERS"/>
  <p:tag name="ID" val="62676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C0E3C"/>
      </a:accent1>
      <a:accent2>
        <a:srgbClr val="AA2449"/>
      </a:accent2>
      <a:accent3>
        <a:srgbClr val="B83A56"/>
      </a:accent3>
      <a:accent4>
        <a:srgbClr val="C65063"/>
      </a:accent4>
      <a:accent5>
        <a:srgbClr val="D46670"/>
      </a:accent5>
      <a:accent6>
        <a:srgbClr val="E67C7E"/>
      </a:accent6>
      <a:hlink>
        <a:srgbClr val="881036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0E3C"/>
    </a:accent1>
    <a:accent2>
      <a:srgbClr val="AA2449"/>
    </a:accent2>
    <a:accent3>
      <a:srgbClr val="B83A56"/>
    </a:accent3>
    <a:accent4>
      <a:srgbClr val="C65063"/>
    </a:accent4>
    <a:accent5>
      <a:srgbClr val="D46670"/>
    </a:accent5>
    <a:accent6>
      <a:srgbClr val="E67C7E"/>
    </a:accent6>
    <a:hlink>
      <a:srgbClr val="881036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C0E3C"/>
    </a:accent1>
    <a:accent2>
      <a:srgbClr val="AA2449"/>
    </a:accent2>
    <a:accent3>
      <a:srgbClr val="B83A56"/>
    </a:accent3>
    <a:accent4>
      <a:srgbClr val="C65063"/>
    </a:accent4>
    <a:accent5>
      <a:srgbClr val="D46670"/>
    </a:accent5>
    <a:accent6>
      <a:srgbClr val="E67C7E"/>
    </a:accent6>
    <a:hlink>
      <a:srgbClr val="881036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1987</Words>
  <Application>Microsoft Office PowerPoint</Application>
  <PresentationFormat>自定义</PresentationFormat>
  <Paragraphs>238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女神节</dc:title>
  <dc:creator>第一PPT</dc:creator>
  <cp:keywords>www.1ppt.com</cp:keywords>
  <dc:description>www.1ppt.com</dc:description>
  <cp:lastModifiedBy>Windows User</cp:lastModifiedBy>
  <cp:revision>49</cp:revision>
  <dcterms:created xsi:type="dcterms:W3CDTF">2018-02-26T06:37:27Z</dcterms:created>
  <dcterms:modified xsi:type="dcterms:W3CDTF">2019-03-05T13:39:00Z</dcterms:modified>
</cp:coreProperties>
</file>