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ags/tag4.xml" ContentType="application/vnd.openxmlformats-officedocument.presentationml.tags+xml"/>
  <Override PartName="/ppt/notesSlides/notesSlide9.xml" ContentType="application/vnd.openxmlformats-officedocument.presentationml.notesSlide+xml"/>
  <Override PartName="/ppt/theme/themeOverride16.xml" ContentType="application/vnd.openxmlformats-officedocument.themeOverride+xml"/>
  <Override PartName="/ppt/tags/tag5.xml" ContentType="application/vnd.openxmlformats-officedocument.presentationml.tags+xml"/>
  <Override PartName="/ppt/notesSlides/notesSlide10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ags/tag6.xml" ContentType="application/vnd.openxmlformats-officedocument.presentationml.tags+xml"/>
  <Override PartName="/ppt/notesSlides/notesSlide13.xml" ContentType="application/vnd.openxmlformats-officedocument.presentationml.notesSl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25.xml" ContentType="application/vnd.openxmlformats-officedocument.themeOverride+xml"/>
  <Override PartName="/ppt/tags/tag7.xml" ContentType="application/vnd.openxmlformats-officedocument.presentationml.tags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427" r:id="rId3"/>
    <p:sldId id="462" r:id="rId4"/>
    <p:sldId id="395" r:id="rId5"/>
    <p:sldId id="488" r:id="rId6"/>
    <p:sldId id="489" r:id="rId7"/>
    <p:sldId id="484" r:id="rId8"/>
    <p:sldId id="496" r:id="rId9"/>
    <p:sldId id="396" r:id="rId10"/>
    <p:sldId id="483" r:id="rId11"/>
    <p:sldId id="490" r:id="rId12"/>
    <p:sldId id="464" r:id="rId13"/>
    <p:sldId id="492" r:id="rId14"/>
    <p:sldId id="397" r:id="rId15"/>
    <p:sldId id="491" r:id="rId16"/>
    <p:sldId id="482" r:id="rId17"/>
    <p:sldId id="485" r:id="rId18"/>
    <p:sldId id="473" r:id="rId19"/>
    <p:sldId id="398" r:id="rId20"/>
    <p:sldId id="495" r:id="rId21"/>
    <p:sldId id="481" r:id="rId22"/>
    <p:sldId id="494" r:id="rId23"/>
    <p:sldId id="478" r:id="rId24"/>
    <p:sldId id="493" r:id="rId25"/>
    <p:sldId id="480" r:id="rId26"/>
    <p:sldId id="341" r:id="rId27"/>
    <p:sldId id="497" r:id="rId28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59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72A3"/>
    <a:srgbClr val="E5004F"/>
    <a:srgbClr val="9599CB"/>
    <a:srgbClr val="A0C0BF"/>
    <a:srgbClr val="E66FA7"/>
    <a:srgbClr val="70BFBB"/>
    <a:srgbClr val="ED9CC3"/>
    <a:srgbClr val="8C0005"/>
    <a:srgbClr val="BB0007"/>
    <a:srgbClr val="4281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06" autoAdjust="0"/>
    <p:restoredTop sz="94660"/>
  </p:normalViewPr>
  <p:slideViewPr>
    <p:cSldViewPr>
      <p:cViewPr>
        <p:scale>
          <a:sx n="75" d="100"/>
          <a:sy n="75" d="100"/>
        </p:scale>
        <p:origin x="-264" y="-1476"/>
      </p:cViewPr>
      <p:guideLst>
        <p:guide orient="horz" pos="259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2019/3/5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75164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49624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59076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46698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859556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48206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71596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288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7685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1125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572894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92088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37047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337515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5676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8936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764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769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380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751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330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2693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724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030014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extLst mod="1">
    <p:ext uri="{DCECCB84-F9BA-43D5-87BE-67443E8EF086}">
      <p15:sldGuideLst xmlns="" xmlns:p15="http://schemas.microsoft.com/office/powerpoint/2012/main">
        <p15:guide id="1" orient="horz" pos="1620">
          <p15:clr>
            <a:srgbClr val="FBAE40"/>
          </p15:clr>
        </p15:guide>
        <p15:guide id="2" pos="4967">
          <p15:clr>
            <a:srgbClr val="FBAE40"/>
          </p15:clr>
        </p15:guide>
        <p15:guide id="3" orient="horz" pos="2160">
          <p15:clr>
            <a:srgbClr val="FBAE40"/>
          </p15:clr>
        </p15:guide>
        <p15:guide id="4" pos="662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03352147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082994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38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89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617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832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7940140" y="465998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  <p:sldLayoutId id="2147483658" r:id="rId4"/>
    <p:sldLayoutId id="2147483659" r:id="rId5"/>
  </p:sldLayoutIdLst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2019/3/5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67912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themeOverride" Target="../theme/themeOverride15.xml"/><Relationship Id="rId5" Type="http://schemas.openxmlformats.org/officeDocument/2006/relationships/image" Target="../media/image19.png"/><Relationship Id="rId4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hemeOverride" Target="../theme/themeOverride16.xml"/><Relationship Id="rId4" Type="http://schemas.openxmlformats.org/officeDocument/2006/relationships/notesSlide" Target="../notesSlides/notesSlid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4.jpeg"/><Relationship Id="rId2" Type="http://schemas.openxmlformats.org/officeDocument/2006/relationships/tags" Target="../tags/tag6.xml"/><Relationship Id="rId1" Type="http://schemas.openxmlformats.org/officeDocument/2006/relationships/themeOverride" Target="../theme/themeOverride20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notesSlide" Target="../notesSlides/notesSlide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tags" Target="../tags/tag7.xml"/><Relationship Id="rId1" Type="http://schemas.openxmlformats.org/officeDocument/2006/relationships/themeOverride" Target="../theme/themeOverride25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6.xml"/><Relationship Id="rId9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jpeg"/><Relationship Id="rId2" Type="http://schemas.openxmlformats.org/officeDocument/2006/relationships/tags" Target="../tags/tag2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7.jpeg"/><Relationship Id="rId2" Type="http://schemas.openxmlformats.org/officeDocument/2006/relationships/tags" Target="../tags/tag3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5809"/>
          <a:stretch/>
        </p:blipFill>
        <p:spPr>
          <a:xfrm>
            <a:off x="0" y="2172455"/>
            <a:ext cx="9144000" cy="2991584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3923" y="-1547"/>
            <a:ext cx="3581759" cy="127118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5336" y="3246670"/>
            <a:ext cx="4597744" cy="289213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2155" y="843558"/>
            <a:ext cx="2883963" cy="469424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621106"/>
            <a:ext cx="4515138" cy="2742732"/>
          </a:xfrm>
          <a:prstGeom prst="rect">
            <a:avLst/>
          </a:prstGeom>
        </p:spPr>
      </p:pic>
      <p:sp>
        <p:nvSpPr>
          <p:cNvPr id="56" name="TextBox 7">
            <a:extLst>
              <a:ext uri="{FF2B5EF4-FFF2-40B4-BE49-F238E27FC236}">
                <a16:creationId xmlns:a16="http://schemas.microsoft.com/office/drawing/2014/main" xmlns="" id="{4C2AD60F-CF12-4B26-A4D4-78500E598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9194" y="3403076"/>
            <a:ext cx="522561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 smtClean="0">
                <a:solidFill>
                  <a:srgbClr val="E5004F"/>
                </a:solidFill>
                <a:latin typeface="+mn-lt"/>
                <a:ea typeface="+mn-ea"/>
                <a:cs typeface="+mn-ea"/>
                <a:sym typeface="+mn-lt"/>
              </a:rPr>
              <a:t>38</a:t>
            </a:r>
            <a:r>
              <a:rPr lang="zh-CN" altLang="en-US" sz="2800" b="1" dirty="0" smtClean="0">
                <a:solidFill>
                  <a:srgbClr val="E5004F"/>
                </a:solidFill>
                <a:latin typeface="+mn-lt"/>
                <a:ea typeface="+mn-ea"/>
                <a:cs typeface="+mn-ea"/>
                <a:sym typeface="+mn-lt"/>
              </a:rPr>
              <a:t>妇女节通用</a:t>
            </a:r>
            <a:r>
              <a:rPr lang="en-US" altLang="zh-CN" sz="2800" b="1" dirty="0" smtClean="0">
                <a:solidFill>
                  <a:srgbClr val="E5004F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2800" b="1" dirty="0" smtClean="0">
                <a:solidFill>
                  <a:srgbClr val="E5004F"/>
                </a:solidFill>
                <a:latin typeface="+mn-lt"/>
                <a:ea typeface="+mn-ea"/>
                <a:cs typeface="+mn-ea"/>
                <a:sym typeface="+mn-lt"/>
              </a:rPr>
              <a:t>模板</a:t>
            </a:r>
            <a:endParaRPr lang="zh-CN" altLang="en-US" sz="2800" b="1" dirty="0">
              <a:solidFill>
                <a:srgbClr val="E5004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11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sḻiḑé">
            <a:extLst>
              <a:ext uri="{FF2B5EF4-FFF2-40B4-BE49-F238E27FC236}">
                <a16:creationId xmlns:a16="http://schemas.microsoft.com/office/drawing/2014/main" xmlns="" id="{07B124CC-0E25-43C0-A11E-0271DB78922D}"/>
              </a:ext>
            </a:extLst>
          </p:cNvPr>
          <p:cNvSpPr/>
          <p:nvPr/>
        </p:nvSpPr>
        <p:spPr bwMode="auto">
          <a:xfrm flipH="1">
            <a:off x="3594856" y="1473451"/>
            <a:ext cx="1253992" cy="1252568"/>
          </a:xfrm>
          <a:prstGeom prst="chevron">
            <a:avLst>
              <a:gd name="adj" fmla="val 50057"/>
            </a:avLst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iṥḻïḑè">
            <a:extLst>
              <a:ext uri="{FF2B5EF4-FFF2-40B4-BE49-F238E27FC236}">
                <a16:creationId xmlns:a16="http://schemas.microsoft.com/office/drawing/2014/main" xmlns="" id="{128DEDCB-0DE3-480F-B13A-3846B4196F1F}"/>
              </a:ext>
            </a:extLst>
          </p:cNvPr>
          <p:cNvSpPr/>
          <p:nvPr/>
        </p:nvSpPr>
        <p:spPr>
          <a:xfrm flipH="1">
            <a:off x="3594856" y="2727443"/>
            <a:ext cx="1253992" cy="1253993"/>
          </a:xfrm>
          <a:prstGeom prst="chevron">
            <a:avLst/>
          </a:prstGeom>
          <a:solidFill>
            <a:schemeClr val="accent3"/>
          </a:solidFill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íşlïḓe">
            <a:extLst>
              <a:ext uri="{FF2B5EF4-FFF2-40B4-BE49-F238E27FC236}">
                <a16:creationId xmlns:a16="http://schemas.microsoft.com/office/drawing/2014/main" xmlns="" id="{0D8B22FD-8EE9-40B4-94BE-95F8DDC65384}"/>
              </a:ext>
            </a:extLst>
          </p:cNvPr>
          <p:cNvSpPr/>
          <p:nvPr/>
        </p:nvSpPr>
        <p:spPr>
          <a:xfrm>
            <a:off x="4295155" y="845743"/>
            <a:ext cx="1253992" cy="1253993"/>
          </a:xfrm>
          <a:prstGeom prst="chevron">
            <a:avLst/>
          </a:prstGeom>
          <a:solidFill>
            <a:schemeClr val="accent3"/>
          </a:solidFill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ísľíḑe">
            <a:extLst>
              <a:ext uri="{FF2B5EF4-FFF2-40B4-BE49-F238E27FC236}">
                <a16:creationId xmlns:a16="http://schemas.microsoft.com/office/drawing/2014/main" xmlns="" id="{7EB70C9F-F1CE-43DB-8067-BA85BDD9B05B}"/>
              </a:ext>
            </a:extLst>
          </p:cNvPr>
          <p:cNvSpPr/>
          <p:nvPr/>
        </p:nvSpPr>
        <p:spPr bwMode="auto">
          <a:xfrm>
            <a:off x="4295155" y="2099736"/>
            <a:ext cx="1253992" cy="1253992"/>
          </a:xfrm>
          <a:prstGeom prst="chevron">
            <a:avLst>
              <a:gd name="adj" fmla="val 50000"/>
            </a:avLst>
          </a:prstGeom>
          <a:solidFill>
            <a:srgbClr val="FD72A3"/>
          </a:solidFill>
          <a:ln>
            <a:noFill/>
          </a:ln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íṣ1íḋê">
            <a:extLst>
              <a:ext uri="{FF2B5EF4-FFF2-40B4-BE49-F238E27FC236}">
                <a16:creationId xmlns:a16="http://schemas.microsoft.com/office/drawing/2014/main" xmlns="" id="{DDBCF1C6-0740-4102-8878-0705ABD01684}"/>
              </a:ext>
            </a:extLst>
          </p:cNvPr>
          <p:cNvSpPr/>
          <p:nvPr/>
        </p:nvSpPr>
        <p:spPr>
          <a:xfrm>
            <a:off x="4295155" y="3355151"/>
            <a:ext cx="1253992" cy="1252568"/>
          </a:xfrm>
          <a:prstGeom prst="chevron">
            <a:avLst/>
          </a:prstGeom>
          <a:solidFill>
            <a:schemeClr val="accent1"/>
          </a:solidFill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4" name="ïṣlidé">
            <a:extLst>
              <a:ext uri="{FF2B5EF4-FFF2-40B4-BE49-F238E27FC236}">
                <a16:creationId xmlns:a16="http://schemas.microsoft.com/office/drawing/2014/main" xmlns="" id="{BD3B5957-9003-4612-8565-3F33C88E4948}"/>
              </a:ext>
            </a:extLst>
          </p:cNvPr>
          <p:cNvGrpSpPr/>
          <p:nvPr/>
        </p:nvGrpSpPr>
        <p:grpSpPr>
          <a:xfrm>
            <a:off x="3362936" y="1867815"/>
            <a:ext cx="463840" cy="463841"/>
            <a:chOff x="4151784" y="2441972"/>
            <a:chExt cx="618454" cy="618454"/>
          </a:xfrm>
        </p:grpSpPr>
        <p:sp>
          <p:nvSpPr>
            <p:cNvPr id="45" name="ïSḻíḓè">
              <a:extLst>
                <a:ext uri="{FF2B5EF4-FFF2-40B4-BE49-F238E27FC236}">
                  <a16:creationId xmlns:a16="http://schemas.microsoft.com/office/drawing/2014/main" xmlns="" id="{145450FB-2889-4304-BFE1-D5348CB5D4AF}"/>
                </a:ext>
              </a:extLst>
            </p:cNvPr>
            <p:cNvSpPr/>
            <p:nvPr/>
          </p:nvSpPr>
          <p:spPr>
            <a:xfrm>
              <a:off x="4151784" y="2441972"/>
              <a:ext cx="618454" cy="618454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îṣľiḋè">
              <a:extLst>
                <a:ext uri="{FF2B5EF4-FFF2-40B4-BE49-F238E27FC236}">
                  <a16:creationId xmlns:a16="http://schemas.microsoft.com/office/drawing/2014/main" xmlns="" id="{B7BD22FD-A6BF-42B1-8B99-F636A0164DF6}"/>
                </a:ext>
              </a:extLst>
            </p:cNvPr>
            <p:cNvSpPr/>
            <p:nvPr/>
          </p:nvSpPr>
          <p:spPr bwMode="auto">
            <a:xfrm>
              <a:off x="4308247" y="2601464"/>
              <a:ext cx="305523" cy="299466"/>
            </a:xfrm>
            <a:custGeom>
              <a:avLst/>
              <a:gdLst>
                <a:gd name="T0" fmla="*/ 3439 w 8160"/>
                <a:gd name="T1" fmla="*/ 4406 h 8010"/>
                <a:gd name="T2" fmla="*/ 3020 w 8160"/>
                <a:gd name="T3" fmla="*/ 4825 h 8010"/>
                <a:gd name="T4" fmla="*/ 2601 w 8160"/>
                <a:gd name="T5" fmla="*/ 4406 h 8010"/>
                <a:gd name="T6" fmla="*/ 3020 w 8160"/>
                <a:gd name="T7" fmla="*/ 3987 h 8010"/>
                <a:gd name="T8" fmla="*/ 3439 w 8160"/>
                <a:gd name="T9" fmla="*/ 4406 h 8010"/>
                <a:gd name="T10" fmla="*/ 5140 w 8160"/>
                <a:gd name="T11" fmla="*/ 3987 h 8010"/>
                <a:gd name="T12" fmla="*/ 4721 w 8160"/>
                <a:gd name="T13" fmla="*/ 4406 h 8010"/>
                <a:gd name="T14" fmla="*/ 5140 w 8160"/>
                <a:gd name="T15" fmla="*/ 4825 h 8010"/>
                <a:gd name="T16" fmla="*/ 5559 w 8160"/>
                <a:gd name="T17" fmla="*/ 4406 h 8010"/>
                <a:gd name="T18" fmla="*/ 5140 w 8160"/>
                <a:gd name="T19" fmla="*/ 3987 h 8010"/>
                <a:gd name="T20" fmla="*/ 8160 w 8160"/>
                <a:gd name="T21" fmla="*/ 4172 h 8010"/>
                <a:gd name="T22" fmla="*/ 8160 w 8160"/>
                <a:gd name="T23" fmla="*/ 4969 h 8010"/>
                <a:gd name="T24" fmla="*/ 7436 w 8160"/>
                <a:gd name="T25" fmla="*/ 5693 h 8010"/>
                <a:gd name="T26" fmla="*/ 6911 w 8160"/>
                <a:gd name="T27" fmla="*/ 5693 h 8010"/>
                <a:gd name="T28" fmla="*/ 4080 w 8160"/>
                <a:gd name="T29" fmla="*/ 8010 h 8010"/>
                <a:gd name="T30" fmla="*/ 1249 w 8160"/>
                <a:gd name="T31" fmla="*/ 5692 h 8010"/>
                <a:gd name="T32" fmla="*/ 724 w 8160"/>
                <a:gd name="T33" fmla="*/ 5692 h 8010"/>
                <a:gd name="T34" fmla="*/ 0 w 8160"/>
                <a:gd name="T35" fmla="*/ 4969 h 8010"/>
                <a:gd name="T36" fmla="*/ 0 w 8160"/>
                <a:gd name="T37" fmla="*/ 4172 h 8010"/>
                <a:gd name="T38" fmla="*/ 379 w 8160"/>
                <a:gd name="T39" fmla="*/ 3536 h 8010"/>
                <a:gd name="T40" fmla="*/ 1360 w 8160"/>
                <a:gd name="T41" fmla="*/ 912 h 8010"/>
                <a:gd name="T42" fmla="*/ 4080 w 8160"/>
                <a:gd name="T43" fmla="*/ 0 h 8010"/>
                <a:gd name="T44" fmla="*/ 6800 w 8160"/>
                <a:gd name="T45" fmla="*/ 912 h 8010"/>
                <a:gd name="T46" fmla="*/ 7781 w 8160"/>
                <a:gd name="T47" fmla="*/ 3536 h 8010"/>
                <a:gd name="T48" fmla="*/ 8160 w 8160"/>
                <a:gd name="T49" fmla="*/ 4172 h 8010"/>
                <a:gd name="T50" fmla="*/ 6628 w 8160"/>
                <a:gd name="T51" fmla="*/ 4409 h 8010"/>
                <a:gd name="T52" fmla="*/ 6604 w 8160"/>
                <a:gd name="T53" fmla="*/ 3878 h 8010"/>
                <a:gd name="T54" fmla="*/ 4964 w 8160"/>
                <a:gd name="T55" fmla="*/ 3278 h 8010"/>
                <a:gd name="T56" fmla="*/ 5195 w 8160"/>
                <a:gd name="T57" fmla="*/ 3718 h 8010"/>
                <a:gd name="T58" fmla="*/ 3190 w 8160"/>
                <a:gd name="T59" fmla="*/ 2652 h 8010"/>
                <a:gd name="T60" fmla="*/ 3089 w 8160"/>
                <a:gd name="T61" fmla="*/ 2527 h 8010"/>
                <a:gd name="T62" fmla="*/ 3088 w 8160"/>
                <a:gd name="T63" fmla="*/ 2526 h 8010"/>
                <a:gd name="T64" fmla="*/ 3088 w 8160"/>
                <a:gd name="T65" fmla="*/ 2526 h 8010"/>
                <a:gd name="T66" fmla="*/ 2926 w 8160"/>
                <a:gd name="T67" fmla="*/ 2375 h 8010"/>
                <a:gd name="T68" fmla="*/ 1540 w 8160"/>
                <a:gd name="T69" fmla="*/ 4101 h 8010"/>
                <a:gd name="T70" fmla="*/ 1532 w 8160"/>
                <a:gd name="T71" fmla="*/ 4409 h 8010"/>
                <a:gd name="T72" fmla="*/ 1702 w 8160"/>
                <a:gd name="T73" fmla="*/ 5464 h 8010"/>
                <a:gd name="T74" fmla="*/ 3363 w 8160"/>
                <a:gd name="T75" fmla="*/ 6125 h 8010"/>
                <a:gd name="T76" fmla="*/ 4005 w 8160"/>
                <a:gd name="T77" fmla="*/ 5829 h 8010"/>
                <a:gd name="T78" fmla="*/ 4708 w 8160"/>
                <a:gd name="T79" fmla="*/ 6328 h 8010"/>
                <a:gd name="T80" fmla="*/ 4005 w 8160"/>
                <a:gd name="T81" fmla="*/ 6827 h 8010"/>
                <a:gd name="T82" fmla="*/ 3350 w 8160"/>
                <a:gd name="T83" fmla="*/ 6508 h 8010"/>
                <a:gd name="T84" fmla="*/ 2080 w 8160"/>
                <a:gd name="T85" fmla="*/ 6223 h 8010"/>
                <a:gd name="T86" fmla="*/ 4080 w 8160"/>
                <a:gd name="T87" fmla="*/ 7504 h 8010"/>
                <a:gd name="T88" fmla="*/ 6628 w 8160"/>
                <a:gd name="T89" fmla="*/ 4409 h 8010"/>
                <a:gd name="T90" fmla="*/ 7345 w 8160"/>
                <a:gd name="T91" fmla="*/ 3449 h 8010"/>
                <a:gd name="T92" fmla="*/ 4080 w 8160"/>
                <a:gd name="T93" fmla="*/ 434 h 8010"/>
                <a:gd name="T94" fmla="*/ 815 w 8160"/>
                <a:gd name="T95" fmla="*/ 3449 h 8010"/>
                <a:gd name="T96" fmla="*/ 1094 w 8160"/>
                <a:gd name="T97" fmla="*/ 3449 h 8010"/>
                <a:gd name="T98" fmla="*/ 1738 w 8160"/>
                <a:gd name="T99" fmla="*/ 1816 h 8010"/>
                <a:gd name="T100" fmla="*/ 4080 w 8160"/>
                <a:gd name="T101" fmla="*/ 807 h 8010"/>
                <a:gd name="T102" fmla="*/ 6422 w 8160"/>
                <a:gd name="T103" fmla="*/ 1816 h 8010"/>
                <a:gd name="T104" fmla="*/ 7066 w 8160"/>
                <a:gd name="T105" fmla="*/ 3449 h 8010"/>
                <a:gd name="T106" fmla="*/ 7345 w 8160"/>
                <a:gd name="T107" fmla="*/ 3449 h 8010"/>
                <a:gd name="T108" fmla="*/ 7345 w 8160"/>
                <a:gd name="T109" fmla="*/ 3449 h 80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160" h="8010">
                  <a:moveTo>
                    <a:pt x="3439" y="4406"/>
                  </a:moveTo>
                  <a:cubicBezTo>
                    <a:pt x="3439" y="4637"/>
                    <a:pt x="3252" y="4825"/>
                    <a:pt x="3020" y="4825"/>
                  </a:cubicBezTo>
                  <a:cubicBezTo>
                    <a:pt x="2789" y="4825"/>
                    <a:pt x="2601" y="4637"/>
                    <a:pt x="2601" y="4406"/>
                  </a:cubicBezTo>
                  <a:cubicBezTo>
                    <a:pt x="2601" y="4175"/>
                    <a:pt x="2789" y="3987"/>
                    <a:pt x="3020" y="3987"/>
                  </a:cubicBezTo>
                  <a:cubicBezTo>
                    <a:pt x="3252" y="3987"/>
                    <a:pt x="3439" y="4175"/>
                    <a:pt x="3439" y="4406"/>
                  </a:cubicBezTo>
                  <a:close/>
                  <a:moveTo>
                    <a:pt x="5140" y="3987"/>
                  </a:moveTo>
                  <a:cubicBezTo>
                    <a:pt x="4908" y="3987"/>
                    <a:pt x="4721" y="4175"/>
                    <a:pt x="4721" y="4406"/>
                  </a:cubicBezTo>
                  <a:cubicBezTo>
                    <a:pt x="4721" y="4637"/>
                    <a:pt x="4908" y="4825"/>
                    <a:pt x="5140" y="4825"/>
                  </a:cubicBezTo>
                  <a:cubicBezTo>
                    <a:pt x="5371" y="4825"/>
                    <a:pt x="5559" y="4637"/>
                    <a:pt x="5559" y="4406"/>
                  </a:cubicBezTo>
                  <a:cubicBezTo>
                    <a:pt x="5559" y="4175"/>
                    <a:pt x="5371" y="3987"/>
                    <a:pt x="5140" y="3987"/>
                  </a:cubicBezTo>
                  <a:close/>
                  <a:moveTo>
                    <a:pt x="8160" y="4172"/>
                  </a:moveTo>
                  <a:lnTo>
                    <a:pt x="8160" y="4969"/>
                  </a:lnTo>
                  <a:cubicBezTo>
                    <a:pt x="8160" y="5368"/>
                    <a:pt x="7836" y="5693"/>
                    <a:pt x="7436" y="5693"/>
                  </a:cubicBezTo>
                  <a:lnTo>
                    <a:pt x="6911" y="5693"/>
                  </a:lnTo>
                  <a:cubicBezTo>
                    <a:pt x="6390" y="7138"/>
                    <a:pt x="5061" y="8010"/>
                    <a:pt x="4080" y="8010"/>
                  </a:cubicBezTo>
                  <a:cubicBezTo>
                    <a:pt x="3099" y="8010"/>
                    <a:pt x="1770" y="7138"/>
                    <a:pt x="1249" y="5692"/>
                  </a:cubicBezTo>
                  <a:lnTo>
                    <a:pt x="724" y="5692"/>
                  </a:lnTo>
                  <a:cubicBezTo>
                    <a:pt x="324" y="5692"/>
                    <a:pt x="0" y="5368"/>
                    <a:pt x="0" y="4969"/>
                  </a:cubicBezTo>
                  <a:lnTo>
                    <a:pt x="0" y="4172"/>
                  </a:lnTo>
                  <a:cubicBezTo>
                    <a:pt x="0" y="3897"/>
                    <a:pt x="153" y="3658"/>
                    <a:pt x="379" y="3536"/>
                  </a:cubicBezTo>
                  <a:cubicBezTo>
                    <a:pt x="387" y="2405"/>
                    <a:pt x="717" y="1522"/>
                    <a:pt x="1360" y="912"/>
                  </a:cubicBezTo>
                  <a:cubicBezTo>
                    <a:pt x="1999" y="307"/>
                    <a:pt x="2914" y="0"/>
                    <a:pt x="4080" y="0"/>
                  </a:cubicBezTo>
                  <a:cubicBezTo>
                    <a:pt x="5246" y="0"/>
                    <a:pt x="6161" y="307"/>
                    <a:pt x="6800" y="912"/>
                  </a:cubicBezTo>
                  <a:cubicBezTo>
                    <a:pt x="7443" y="1522"/>
                    <a:pt x="7773" y="2405"/>
                    <a:pt x="7781" y="3536"/>
                  </a:cubicBezTo>
                  <a:cubicBezTo>
                    <a:pt x="8007" y="3658"/>
                    <a:pt x="8160" y="3897"/>
                    <a:pt x="8160" y="4172"/>
                  </a:cubicBezTo>
                  <a:close/>
                  <a:moveTo>
                    <a:pt x="6628" y="4409"/>
                  </a:moveTo>
                  <a:cubicBezTo>
                    <a:pt x="6628" y="4222"/>
                    <a:pt x="6618" y="4047"/>
                    <a:pt x="6604" y="3878"/>
                  </a:cubicBezTo>
                  <a:cubicBezTo>
                    <a:pt x="6283" y="3584"/>
                    <a:pt x="5700" y="3361"/>
                    <a:pt x="4964" y="3278"/>
                  </a:cubicBezTo>
                  <a:cubicBezTo>
                    <a:pt x="5061" y="3387"/>
                    <a:pt x="5144" y="3530"/>
                    <a:pt x="5195" y="3718"/>
                  </a:cubicBezTo>
                  <a:cubicBezTo>
                    <a:pt x="4744" y="3363"/>
                    <a:pt x="3859" y="3447"/>
                    <a:pt x="3190" y="2652"/>
                  </a:cubicBezTo>
                  <a:cubicBezTo>
                    <a:pt x="3151" y="2608"/>
                    <a:pt x="3118" y="2566"/>
                    <a:pt x="3089" y="2527"/>
                  </a:cubicBezTo>
                  <a:cubicBezTo>
                    <a:pt x="3089" y="2526"/>
                    <a:pt x="3089" y="2526"/>
                    <a:pt x="3088" y="2526"/>
                  </a:cubicBezTo>
                  <a:lnTo>
                    <a:pt x="3088" y="2526"/>
                  </a:lnTo>
                  <a:cubicBezTo>
                    <a:pt x="2969" y="2365"/>
                    <a:pt x="2929" y="2269"/>
                    <a:pt x="2926" y="2375"/>
                  </a:cubicBezTo>
                  <a:cubicBezTo>
                    <a:pt x="2907" y="3288"/>
                    <a:pt x="2259" y="4000"/>
                    <a:pt x="1540" y="4101"/>
                  </a:cubicBezTo>
                  <a:cubicBezTo>
                    <a:pt x="1536" y="4201"/>
                    <a:pt x="1532" y="4303"/>
                    <a:pt x="1532" y="4409"/>
                  </a:cubicBezTo>
                  <a:cubicBezTo>
                    <a:pt x="1532" y="4795"/>
                    <a:pt x="1595" y="5147"/>
                    <a:pt x="1702" y="5464"/>
                  </a:cubicBezTo>
                  <a:cubicBezTo>
                    <a:pt x="2106" y="5951"/>
                    <a:pt x="2773" y="6089"/>
                    <a:pt x="3363" y="6125"/>
                  </a:cubicBezTo>
                  <a:cubicBezTo>
                    <a:pt x="3473" y="5951"/>
                    <a:pt x="3719" y="5829"/>
                    <a:pt x="4005" y="5829"/>
                  </a:cubicBezTo>
                  <a:cubicBezTo>
                    <a:pt x="4393" y="5829"/>
                    <a:pt x="4708" y="6052"/>
                    <a:pt x="4708" y="6328"/>
                  </a:cubicBezTo>
                  <a:cubicBezTo>
                    <a:pt x="4708" y="6603"/>
                    <a:pt x="4393" y="6827"/>
                    <a:pt x="4005" y="6827"/>
                  </a:cubicBezTo>
                  <a:cubicBezTo>
                    <a:pt x="3707" y="6827"/>
                    <a:pt x="3452" y="6694"/>
                    <a:pt x="3350" y="6508"/>
                  </a:cubicBezTo>
                  <a:cubicBezTo>
                    <a:pt x="2938" y="6484"/>
                    <a:pt x="2484" y="6414"/>
                    <a:pt x="2080" y="6223"/>
                  </a:cubicBezTo>
                  <a:cubicBezTo>
                    <a:pt x="2648" y="7061"/>
                    <a:pt x="3530" y="7504"/>
                    <a:pt x="4080" y="7504"/>
                  </a:cubicBezTo>
                  <a:cubicBezTo>
                    <a:pt x="4945" y="7504"/>
                    <a:pt x="6628" y="6411"/>
                    <a:pt x="6628" y="4409"/>
                  </a:cubicBezTo>
                  <a:close/>
                  <a:moveTo>
                    <a:pt x="7345" y="3449"/>
                  </a:moveTo>
                  <a:cubicBezTo>
                    <a:pt x="7299" y="1476"/>
                    <a:pt x="6173" y="434"/>
                    <a:pt x="4080" y="434"/>
                  </a:cubicBezTo>
                  <a:cubicBezTo>
                    <a:pt x="1987" y="434"/>
                    <a:pt x="861" y="1476"/>
                    <a:pt x="815" y="3449"/>
                  </a:cubicBezTo>
                  <a:lnTo>
                    <a:pt x="1094" y="3449"/>
                  </a:lnTo>
                  <a:cubicBezTo>
                    <a:pt x="1196" y="2784"/>
                    <a:pt x="1411" y="2237"/>
                    <a:pt x="1738" y="1816"/>
                  </a:cubicBezTo>
                  <a:cubicBezTo>
                    <a:pt x="2258" y="1146"/>
                    <a:pt x="3046" y="807"/>
                    <a:pt x="4080" y="807"/>
                  </a:cubicBezTo>
                  <a:cubicBezTo>
                    <a:pt x="5114" y="807"/>
                    <a:pt x="5902" y="1146"/>
                    <a:pt x="6422" y="1816"/>
                  </a:cubicBezTo>
                  <a:cubicBezTo>
                    <a:pt x="6749" y="2237"/>
                    <a:pt x="6964" y="2784"/>
                    <a:pt x="7066" y="3449"/>
                  </a:cubicBezTo>
                  <a:lnTo>
                    <a:pt x="7345" y="3449"/>
                  </a:lnTo>
                  <a:lnTo>
                    <a:pt x="7345" y="34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7" name="îśḷîḍe">
            <a:extLst>
              <a:ext uri="{FF2B5EF4-FFF2-40B4-BE49-F238E27FC236}">
                <a16:creationId xmlns:a16="http://schemas.microsoft.com/office/drawing/2014/main" xmlns="" id="{E3D73BAA-27F2-4095-BF49-03C4FECFE91E}"/>
              </a:ext>
            </a:extLst>
          </p:cNvPr>
          <p:cNvGrpSpPr/>
          <p:nvPr/>
        </p:nvGrpSpPr>
        <p:grpSpPr>
          <a:xfrm>
            <a:off x="3362936" y="3121807"/>
            <a:ext cx="463840" cy="463841"/>
            <a:chOff x="4151784" y="2441972"/>
            <a:chExt cx="618454" cy="618454"/>
          </a:xfrm>
        </p:grpSpPr>
        <p:sp>
          <p:nvSpPr>
            <p:cNvPr id="48" name="îSlïdé">
              <a:extLst>
                <a:ext uri="{FF2B5EF4-FFF2-40B4-BE49-F238E27FC236}">
                  <a16:creationId xmlns:a16="http://schemas.microsoft.com/office/drawing/2014/main" xmlns="" id="{E7F510A8-0AE3-4C91-A587-6D488F47827B}"/>
                </a:ext>
              </a:extLst>
            </p:cNvPr>
            <p:cNvSpPr/>
            <p:nvPr/>
          </p:nvSpPr>
          <p:spPr>
            <a:xfrm>
              <a:off x="4151784" y="2441972"/>
              <a:ext cx="618454" cy="618454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išļîḍé">
              <a:extLst>
                <a:ext uri="{FF2B5EF4-FFF2-40B4-BE49-F238E27FC236}">
                  <a16:creationId xmlns:a16="http://schemas.microsoft.com/office/drawing/2014/main" xmlns="" id="{070B38D0-6F3B-408D-AFAE-BD3CAAB5A599}"/>
                </a:ext>
              </a:extLst>
            </p:cNvPr>
            <p:cNvSpPr/>
            <p:nvPr/>
          </p:nvSpPr>
          <p:spPr bwMode="auto">
            <a:xfrm>
              <a:off x="4308249" y="2638185"/>
              <a:ext cx="305523" cy="226027"/>
            </a:xfrm>
            <a:custGeom>
              <a:avLst/>
              <a:gdLst>
                <a:gd name="T0" fmla="*/ 278945 h 440259"/>
                <a:gd name="T1" fmla="*/ 278945 h 440259"/>
                <a:gd name="T2" fmla="*/ 278945 h 440259"/>
                <a:gd name="T3" fmla="*/ 278945 h 440259"/>
                <a:gd name="T4" fmla="*/ 278945 h 440259"/>
                <a:gd name="T5" fmla="*/ 278945 h 440259"/>
                <a:gd name="T6" fmla="*/ 278945 h 440259"/>
                <a:gd name="T7" fmla="*/ 278945 h 440259"/>
                <a:gd name="T8" fmla="*/ 278945 h 440259"/>
                <a:gd name="T9" fmla="*/ 278945 h 440259"/>
                <a:gd name="T10" fmla="*/ 278945 h 440259"/>
                <a:gd name="T11" fmla="*/ 278945 h 440259"/>
                <a:gd name="T12" fmla="*/ 278945 h 440259"/>
                <a:gd name="T13" fmla="*/ 278945 h 440259"/>
                <a:gd name="T14" fmla="*/ 278945 h 440259"/>
                <a:gd name="T15" fmla="*/ 278945 h 440259"/>
                <a:gd name="T16" fmla="*/ 278945 h 440259"/>
                <a:gd name="T17" fmla="*/ 278945 h 440259"/>
                <a:gd name="T18" fmla="*/ 278945 h 440259"/>
                <a:gd name="T19" fmla="*/ 278945 h 440259"/>
                <a:gd name="T20" fmla="*/ 278945 h 440259"/>
                <a:gd name="T21" fmla="*/ 278945 h 440259"/>
                <a:gd name="T22" fmla="*/ 278945 h 440259"/>
                <a:gd name="T23" fmla="*/ 278945 h 440259"/>
                <a:gd name="T24" fmla="*/ 278945 h 440259"/>
                <a:gd name="T25" fmla="*/ 278945 h 440259"/>
                <a:gd name="T26" fmla="*/ 278945 h 440259"/>
                <a:gd name="T27" fmla="*/ 278945 h 440259"/>
                <a:gd name="T28" fmla="*/ 278945 h 440259"/>
                <a:gd name="T29" fmla="*/ 278945 h 440259"/>
                <a:gd name="T30" fmla="*/ 88862 h 440259"/>
                <a:gd name="T31" fmla="*/ 88862 h 440259"/>
                <a:gd name="T32" fmla="*/ 278945 h 440259"/>
                <a:gd name="T33" fmla="*/ 278945 h 440259"/>
                <a:gd name="T34" fmla="*/ 278945 h 440259"/>
                <a:gd name="T35" fmla="*/ 278945 h 440259"/>
                <a:gd name="T36" fmla="*/ 278945 h 440259"/>
                <a:gd name="T37" fmla="*/ 278945 h 440259"/>
                <a:gd name="T38" fmla="*/ 278945 h 440259"/>
                <a:gd name="T39" fmla="*/ 278945 h 440259"/>
                <a:gd name="T40" fmla="*/ 278945 h 440259"/>
                <a:gd name="T41" fmla="*/ 278945 h 440259"/>
                <a:gd name="T42" fmla="*/ 278945 h 440259"/>
                <a:gd name="T43" fmla="*/ 278945 h 440259"/>
                <a:gd name="T44" fmla="*/ 278945 h 440259"/>
                <a:gd name="T45" fmla="*/ 278945 h 440259"/>
                <a:gd name="T46" fmla="*/ 278945 h 440259"/>
                <a:gd name="T47" fmla="*/ 278945 h 440259"/>
                <a:gd name="T48" fmla="*/ 278945 h 440259"/>
                <a:gd name="T49" fmla="*/ 278945 h 440259"/>
                <a:gd name="T50" fmla="*/ 278945 h 440259"/>
                <a:gd name="T51" fmla="*/ 278945 h 440259"/>
                <a:gd name="T52" fmla="*/ 278945 h 440259"/>
                <a:gd name="T53" fmla="*/ 278945 h 440259"/>
                <a:gd name="T54" fmla="*/ 278945 h 440259"/>
                <a:gd name="T55" fmla="*/ 278945 h 440259"/>
                <a:gd name="T56" fmla="*/ 278945 h 440259"/>
                <a:gd name="T57" fmla="*/ 278945 h 440259"/>
                <a:gd name="T58" fmla="*/ 278945 h 440259"/>
                <a:gd name="T59" fmla="*/ 278945 h 440259"/>
                <a:gd name="T60" fmla="*/ 278945 h 440259"/>
                <a:gd name="T61" fmla="*/ 278945 h 440259"/>
                <a:gd name="T62" fmla="*/ 278945 h 440259"/>
                <a:gd name="T63" fmla="*/ 278945 h 440259"/>
                <a:gd name="T64" fmla="*/ 278945 h 440259"/>
                <a:gd name="T65" fmla="*/ 278945 h 440259"/>
                <a:gd name="T66" fmla="*/ 278945 h 440259"/>
                <a:gd name="T67" fmla="*/ 278945 h 440259"/>
                <a:gd name="T68" fmla="*/ 278945 h 440259"/>
                <a:gd name="T69" fmla="*/ 278945 h 440259"/>
                <a:gd name="T70" fmla="*/ 278945 h 440259"/>
                <a:gd name="T71" fmla="*/ 278945 h 440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608" h="4896">
                  <a:moveTo>
                    <a:pt x="6608" y="638"/>
                  </a:moveTo>
                  <a:lnTo>
                    <a:pt x="6608" y="2638"/>
                  </a:lnTo>
                  <a:cubicBezTo>
                    <a:pt x="6608" y="2638"/>
                    <a:pt x="6180" y="2723"/>
                    <a:pt x="6092" y="2734"/>
                  </a:cubicBezTo>
                  <a:cubicBezTo>
                    <a:pt x="6004" y="2745"/>
                    <a:pt x="5728" y="2834"/>
                    <a:pt x="5528" y="2642"/>
                  </a:cubicBezTo>
                  <a:cubicBezTo>
                    <a:pt x="5219" y="2346"/>
                    <a:pt x="4122" y="1254"/>
                    <a:pt x="4122" y="1254"/>
                  </a:cubicBezTo>
                  <a:cubicBezTo>
                    <a:pt x="4122" y="1254"/>
                    <a:pt x="3932" y="1069"/>
                    <a:pt x="3629" y="1229"/>
                  </a:cubicBezTo>
                  <a:cubicBezTo>
                    <a:pt x="3350" y="1376"/>
                    <a:pt x="2936" y="1592"/>
                    <a:pt x="2764" y="1675"/>
                  </a:cubicBezTo>
                  <a:cubicBezTo>
                    <a:pt x="2437" y="1849"/>
                    <a:pt x="2167" y="1574"/>
                    <a:pt x="2167" y="1364"/>
                  </a:cubicBezTo>
                  <a:cubicBezTo>
                    <a:pt x="2167" y="1201"/>
                    <a:pt x="2269" y="1090"/>
                    <a:pt x="2414" y="1009"/>
                  </a:cubicBezTo>
                  <a:cubicBezTo>
                    <a:pt x="2808" y="770"/>
                    <a:pt x="3637" y="305"/>
                    <a:pt x="3983" y="121"/>
                  </a:cubicBezTo>
                  <a:cubicBezTo>
                    <a:pt x="4193" y="9"/>
                    <a:pt x="4344" y="0"/>
                    <a:pt x="4633" y="243"/>
                  </a:cubicBezTo>
                  <a:cubicBezTo>
                    <a:pt x="4988" y="541"/>
                    <a:pt x="5304" y="814"/>
                    <a:pt x="5304" y="814"/>
                  </a:cubicBezTo>
                  <a:cubicBezTo>
                    <a:pt x="5304" y="814"/>
                    <a:pt x="5407" y="900"/>
                    <a:pt x="5571" y="865"/>
                  </a:cubicBezTo>
                  <a:cubicBezTo>
                    <a:pt x="5975" y="780"/>
                    <a:pt x="6608" y="638"/>
                    <a:pt x="6608" y="638"/>
                  </a:cubicBezTo>
                  <a:close/>
                  <a:moveTo>
                    <a:pt x="2241" y="4027"/>
                  </a:moveTo>
                  <a:cubicBezTo>
                    <a:pt x="2294" y="3891"/>
                    <a:pt x="2277" y="3738"/>
                    <a:pt x="2175" y="3633"/>
                  </a:cubicBezTo>
                  <a:cubicBezTo>
                    <a:pt x="2083" y="3540"/>
                    <a:pt x="1950" y="3515"/>
                    <a:pt x="1822" y="3544"/>
                  </a:cubicBezTo>
                  <a:cubicBezTo>
                    <a:pt x="1858" y="3418"/>
                    <a:pt x="1838" y="3283"/>
                    <a:pt x="1746" y="3188"/>
                  </a:cubicBezTo>
                  <a:cubicBezTo>
                    <a:pt x="1654" y="3095"/>
                    <a:pt x="1521" y="3070"/>
                    <a:pt x="1394" y="3099"/>
                  </a:cubicBezTo>
                  <a:cubicBezTo>
                    <a:pt x="1429" y="2973"/>
                    <a:pt x="1409" y="2838"/>
                    <a:pt x="1317" y="2744"/>
                  </a:cubicBezTo>
                  <a:cubicBezTo>
                    <a:pt x="1173" y="2596"/>
                    <a:pt x="924" y="2602"/>
                    <a:pt x="760" y="2758"/>
                  </a:cubicBezTo>
                  <a:cubicBezTo>
                    <a:pt x="597" y="2915"/>
                    <a:pt x="492" y="3198"/>
                    <a:pt x="638" y="3365"/>
                  </a:cubicBezTo>
                  <a:cubicBezTo>
                    <a:pt x="783" y="3531"/>
                    <a:pt x="950" y="3430"/>
                    <a:pt x="1077" y="3401"/>
                  </a:cubicBezTo>
                  <a:cubicBezTo>
                    <a:pt x="1042" y="3527"/>
                    <a:pt x="936" y="3645"/>
                    <a:pt x="1066" y="3810"/>
                  </a:cubicBezTo>
                  <a:cubicBezTo>
                    <a:pt x="1197" y="3975"/>
                    <a:pt x="1378" y="3875"/>
                    <a:pt x="1506" y="3846"/>
                  </a:cubicBezTo>
                  <a:cubicBezTo>
                    <a:pt x="1470" y="3972"/>
                    <a:pt x="1369" y="4101"/>
                    <a:pt x="1494" y="4254"/>
                  </a:cubicBezTo>
                  <a:cubicBezTo>
                    <a:pt x="1621" y="4408"/>
                    <a:pt x="1829" y="4326"/>
                    <a:pt x="1966" y="4283"/>
                  </a:cubicBezTo>
                  <a:cubicBezTo>
                    <a:pt x="1913" y="4419"/>
                    <a:pt x="1799" y="4566"/>
                    <a:pt x="1945" y="4730"/>
                  </a:cubicBezTo>
                  <a:cubicBezTo>
                    <a:pt x="2090" y="4896"/>
                    <a:pt x="2426" y="4819"/>
                    <a:pt x="2590" y="4663"/>
                  </a:cubicBezTo>
                  <a:cubicBezTo>
                    <a:pt x="2753" y="4506"/>
                    <a:pt x="2769" y="4258"/>
                    <a:pt x="2625" y="4110"/>
                  </a:cubicBezTo>
                  <a:cubicBezTo>
                    <a:pt x="2526" y="4008"/>
                    <a:pt x="2378" y="3985"/>
                    <a:pt x="2241" y="4027"/>
                  </a:cubicBezTo>
                  <a:close/>
                  <a:moveTo>
                    <a:pt x="5233" y="2987"/>
                  </a:moveTo>
                  <a:cubicBezTo>
                    <a:pt x="4047" y="1802"/>
                    <a:pt x="4605" y="2359"/>
                    <a:pt x="3967" y="1720"/>
                  </a:cubicBezTo>
                  <a:cubicBezTo>
                    <a:pt x="3967" y="1720"/>
                    <a:pt x="3775" y="1529"/>
                    <a:pt x="3523" y="1640"/>
                  </a:cubicBezTo>
                  <a:cubicBezTo>
                    <a:pt x="3346" y="1718"/>
                    <a:pt x="3117" y="1824"/>
                    <a:pt x="2945" y="1905"/>
                  </a:cubicBezTo>
                  <a:cubicBezTo>
                    <a:pt x="2757" y="2004"/>
                    <a:pt x="2621" y="2034"/>
                    <a:pt x="2557" y="2034"/>
                  </a:cubicBezTo>
                  <a:cubicBezTo>
                    <a:pt x="2192" y="2031"/>
                    <a:pt x="1896" y="1738"/>
                    <a:pt x="1896" y="1373"/>
                  </a:cubicBezTo>
                  <a:cubicBezTo>
                    <a:pt x="1896" y="1137"/>
                    <a:pt x="2022" y="931"/>
                    <a:pt x="2209" y="814"/>
                  </a:cubicBezTo>
                  <a:cubicBezTo>
                    <a:pt x="2472" y="632"/>
                    <a:pt x="3078" y="310"/>
                    <a:pt x="3078" y="310"/>
                  </a:cubicBezTo>
                  <a:cubicBezTo>
                    <a:pt x="3078" y="310"/>
                    <a:pt x="2894" y="76"/>
                    <a:pt x="2489" y="76"/>
                  </a:cubicBezTo>
                  <a:cubicBezTo>
                    <a:pt x="2085" y="76"/>
                    <a:pt x="1240" y="629"/>
                    <a:pt x="1240" y="629"/>
                  </a:cubicBezTo>
                  <a:cubicBezTo>
                    <a:pt x="1240" y="629"/>
                    <a:pt x="1000" y="783"/>
                    <a:pt x="659" y="644"/>
                  </a:cubicBezTo>
                  <a:lnTo>
                    <a:pt x="0" y="415"/>
                  </a:lnTo>
                  <a:lnTo>
                    <a:pt x="0" y="2704"/>
                  </a:lnTo>
                  <a:cubicBezTo>
                    <a:pt x="0" y="2704"/>
                    <a:pt x="188" y="2758"/>
                    <a:pt x="357" y="2827"/>
                  </a:cubicBezTo>
                  <a:cubicBezTo>
                    <a:pt x="395" y="2719"/>
                    <a:pt x="457" y="2618"/>
                    <a:pt x="542" y="2535"/>
                  </a:cubicBezTo>
                  <a:cubicBezTo>
                    <a:pt x="822" y="2268"/>
                    <a:pt x="1287" y="2265"/>
                    <a:pt x="1542" y="2528"/>
                  </a:cubicBezTo>
                  <a:cubicBezTo>
                    <a:pt x="1619" y="2608"/>
                    <a:pt x="1673" y="2703"/>
                    <a:pt x="1700" y="2808"/>
                  </a:cubicBezTo>
                  <a:cubicBezTo>
                    <a:pt x="1803" y="2840"/>
                    <a:pt x="1896" y="2896"/>
                    <a:pt x="1971" y="2973"/>
                  </a:cubicBezTo>
                  <a:cubicBezTo>
                    <a:pt x="2048" y="3053"/>
                    <a:pt x="2101" y="3148"/>
                    <a:pt x="2129" y="3253"/>
                  </a:cubicBezTo>
                  <a:cubicBezTo>
                    <a:pt x="2231" y="3285"/>
                    <a:pt x="2324" y="3341"/>
                    <a:pt x="2399" y="3418"/>
                  </a:cubicBezTo>
                  <a:cubicBezTo>
                    <a:pt x="2484" y="3505"/>
                    <a:pt x="2540" y="3611"/>
                    <a:pt x="2566" y="3725"/>
                  </a:cubicBezTo>
                  <a:cubicBezTo>
                    <a:pt x="2674" y="3756"/>
                    <a:pt x="2771" y="3814"/>
                    <a:pt x="2849" y="3894"/>
                  </a:cubicBezTo>
                  <a:cubicBezTo>
                    <a:pt x="3002" y="4051"/>
                    <a:pt x="3056" y="4265"/>
                    <a:pt x="3023" y="4471"/>
                  </a:cubicBezTo>
                  <a:cubicBezTo>
                    <a:pt x="3024" y="4471"/>
                    <a:pt x="3024" y="4471"/>
                    <a:pt x="3024" y="4472"/>
                  </a:cubicBezTo>
                  <a:cubicBezTo>
                    <a:pt x="3027" y="4475"/>
                    <a:pt x="3119" y="4578"/>
                    <a:pt x="3177" y="4636"/>
                  </a:cubicBezTo>
                  <a:cubicBezTo>
                    <a:pt x="3290" y="4749"/>
                    <a:pt x="3475" y="4749"/>
                    <a:pt x="3588" y="4636"/>
                  </a:cubicBezTo>
                  <a:cubicBezTo>
                    <a:pt x="3700" y="4523"/>
                    <a:pt x="3701" y="4339"/>
                    <a:pt x="3588" y="4225"/>
                  </a:cubicBezTo>
                  <a:cubicBezTo>
                    <a:pt x="3584" y="4221"/>
                    <a:pt x="3180" y="3799"/>
                    <a:pt x="3213" y="3766"/>
                  </a:cubicBezTo>
                  <a:cubicBezTo>
                    <a:pt x="3245" y="3734"/>
                    <a:pt x="3759" y="4269"/>
                    <a:pt x="3769" y="4279"/>
                  </a:cubicBezTo>
                  <a:cubicBezTo>
                    <a:pt x="3882" y="4391"/>
                    <a:pt x="4066" y="4391"/>
                    <a:pt x="4179" y="4279"/>
                  </a:cubicBezTo>
                  <a:cubicBezTo>
                    <a:pt x="4292" y="4166"/>
                    <a:pt x="4292" y="3981"/>
                    <a:pt x="4179" y="3868"/>
                  </a:cubicBezTo>
                  <a:cubicBezTo>
                    <a:pt x="4174" y="3863"/>
                    <a:pt x="4151" y="3841"/>
                    <a:pt x="4142" y="3832"/>
                  </a:cubicBezTo>
                  <a:cubicBezTo>
                    <a:pt x="4142" y="3832"/>
                    <a:pt x="3632" y="3378"/>
                    <a:pt x="3671" y="3339"/>
                  </a:cubicBezTo>
                  <a:cubicBezTo>
                    <a:pt x="3710" y="3300"/>
                    <a:pt x="4343" y="3891"/>
                    <a:pt x="4345" y="3891"/>
                  </a:cubicBezTo>
                  <a:cubicBezTo>
                    <a:pt x="4458" y="3993"/>
                    <a:pt x="4634" y="3992"/>
                    <a:pt x="4743" y="3883"/>
                  </a:cubicBezTo>
                  <a:cubicBezTo>
                    <a:pt x="4850" y="3776"/>
                    <a:pt x="4852" y="3608"/>
                    <a:pt x="4758" y="3494"/>
                  </a:cubicBezTo>
                  <a:cubicBezTo>
                    <a:pt x="4756" y="3488"/>
                    <a:pt x="4275" y="2986"/>
                    <a:pt x="4312" y="2948"/>
                  </a:cubicBezTo>
                  <a:cubicBezTo>
                    <a:pt x="4351" y="2910"/>
                    <a:pt x="4826" y="3400"/>
                    <a:pt x="4827" y="3401"/>
                  </a:cubicBezTo>
                  <a:cubicBezTo>
                    <a:pt x="4940" y="3513"/>
                    <a:pt x="5124" y="3513"/>
                    <a:pt x="5238" y="3401"/>
                  </a:cubicBezTo>
                  <a:cubicBezTo>
                    <a:pt x="5350" y="3288"/>
                    <a:pt x="5350" y="3103"/>
                    <a:pt x="5238" y="2990"/>
                  </a:cubicBezTo>
                  <a:cubicBezTo>
                    <a:pt x="5236" y="2989"/>
                    <a:pt x="5234" y="2988"/>
                    <a:pt x="5233" y="298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0" name="íşḻîdê">
            <a:extLst>
              <a:ext uri="{FF2B5EF4-FFF2-40B4-BE49-F238E27FC236}">
                <a16:creationId xmlns:a16="http://schemas.microsoft.com/office/drawing/2014/main" xmlns="" id="{480B0D65-B326-4D76-A5BC-1A594529F08E}"/>
              </a:ext>
            </a:extLst>
          </p:cNvPr>
          <p:cNvGrpSpPr/>
          <p:nvPr/>
        </p:nvGrpSpPr>
        <p:grpSpPr>
          <a:xfrm>
            <a:off x="5317227" y="3749514"/>
            <a:ext cx="463840" cy="463841"/>
            <a:chOff x="4151784" y="2441972"/>
            <a:chExt cx="618454" cy="618454"/>
          </a:xfrm>
        </p:grpSpPr>
        <p:sp>
          <p:nvSpPr>
            <p:cNvPr id="51" name="íṥļïḓê">
              <a:extLst>
                <a:ext uri="{FF2B5EF4-FFF2-40B4-BE49-F238E27FC236}">
                  <a16:creationId xmlns:a16="http://schemas.microsoft.com/office/drawing/2014/main" xmlns="" id="{464EF3AB-4D90-48F7-9493-FC7708440F81}"/>
                </a:ext>
              </a:extLst>
            </p:cNvPr>
            <p:cNvSpPr/>
            <p:nvPr/>
          </p:nvSpPr>
          <p:spPr>
            <a:xfrm>
              <a:off x="4151784" y="2441972"/>
              <a:ext cx="618454" cy="618454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íṧlidè">
              <a:extLst>
                <a:ext uri="{FF2B5EF4-FFF2-40B4-BE49-F238E27FC236}">
                  <a16:creationId xmlns:a16="http://schemas.microsoft.com/office/drawing/2014/main" xmlns="" id="{83D0EC66-6DBF-416F-BC3D-4E3CB4913319}"/>
                </a:ext>
              </a:extLst>
            </p:cNvPr>
            <p:cNvSpPr/>
            <p:nvPr/>
          </p:nvSpPr>
          <p:spPr bwMode="auto">
            <a:xfrm>
              <a:off x="4308249" y="2598686"/>
              <a:ext cx="305523" cy="305024"/>
            </a:xfrm>
            <a:custGeom>
              <a:avLst/>
              <a:gdLst>
                <a:gd name="connsiteX0" fmla="*/ 140017 w 606581"/>
                <a:gd name="connsiteY0" fmla="*/ 411043 h 605592"/>
                <a:gd name="connsiteX1" fmla="*/ 178821 w 606581"/>
                <a:gd name="connsiteY1" fmla="*/ 427078 h 605592"/>
                <a:gd name="connsiteX2" fmla="*/ 178821 w 606581"/>
                <a:gd name="connsiteY2" fmla="*/ 504564 h 605592"/>
                <a:gd name="connsiteX3" fmla="*/ 93692 w 606581"/>
                <a:gd name="connsiteY3" fmla="*/ 589557 h 605592"/>
                <a:gd name="connsiteX4" fmla="*/ 54887 w 606581"/>
                <a:gd name="connsiteY4" fmla="*/ 605592 h 605592"/>
                <a:gd name="connsiteX5" fmla="*/ 16083 w 606581"/>
                <a:gd name="connsiteY5" fmla="*/ 589557 h 605592"/>
                <a:gd name="connsiteX6" fmla="*/ 16083 w 606581"/>
                <a:gd name="connsiteY6" fmla="*/ 511979 h 605592"/>
                <a:gd name="connsiteX7" fmla="*/ 101212 w 606581"/>
                <a:gd name="connsiteY7" fmla="*/ 427078 h 605592"/>
                <a:gd name="connsiteX8" fmla="*/ 140017 w 606581"/>
                <a:gd name="connsiteY8" fmla="*/ 411043 h 605592"/>
                <a:gd name="connsiteX9" fmla="*/ 382501 w 606581"/>
                <a:gd name="connsiteY9" fmla="*/ 49537 h 605592"/>
                <a:gd name="connsiteX10" fmla="*/ 557044 w 606581"/>
                <a:gd name="connsiteY10" fmla="*/ 223798 h 605592"/>
                <a:gd name="connsiteX11" fmla="*/ 382501 w 606581"/>
                <a:gd name="connsiteY11" fmla="*/ 398059 h 605592"/>
                <a:gd name="connsiteX12" fmla="*/ 207957 w 606581"/>
                <a:gd name="connsiteY12" fmla="*/ 223798 h 605592"/>
                <a:gd name="connsiteX13" fmla="*/ 382501 w 606581"/>
                <a:gd name="connsiteY13" fmla="*/ 49537 h 605592"/>
                <a:gd name="connsiteX14" fmla="*/ 382536 w 606581"/>
                <a:gd name="connsiteY14" fmla="*/ 24750 h 605592"/>
                <a:gd name="connsiteX15" fmla="*/ 304914 w 606581"/>
                <a:gd name="connsiteY15" fmla="*/ 40417 h 605592"/>
                <a:gd name="connsiteX16" fmla="*/ 241591 w 606581"/>
                <a:gd name="connsiteY16" fmla="*/ 83058 h 605592"/>
                <a:gd name="connsiteX17" fmla="*/ 198880 w 606581"/>
                <a:gd name="connsiteY17" fmla="*/ 146278 h 605592"/>
                <a:gd name="connsiteX18" fmla="*/ 183189 w 606581"/>
                <a:gd name="connsiteY18" fmla="*/ 223774 h 605592"/>
                <a:gd name="connsiteX19" fmla="*/ 198880 w 606581"/>
                <a:gd name="connsiteY19" fmla="*/ 301177 h 605592"/>
                <a:gd name="connsiteX20" fmla="*/ 241591 w 606581"/>
                <a:gd name="connsiteY20" fmla="*/ 364490 h 605592"/>
                <a:gd name="connsiteX21" fmla="*/ 304914 w 606581"/>
                <a:gd name="connsiteY21" fmla="*/ 407131 h 605592"/>
                <a:gd name="connsiteX22" fmla="*/ 382536 w 606581"/>
                <a:gd name="connsiteY22" fmla="*/ 422705 h 605592"/>
                <a:gd name="connsiteX23" fmla="*/ 460158 w 606581"/>
                <a:gd name="connsiteY23" fmla="*/ 407131 h 605592"/>
                <a:gd name="connsiteX24" fmla="*/ 523481 w 606581"/>
                <a:gd name="connsiteY24" fmla="*/ 364490 h 605592"/>
                <a:gd name="connsiteX25" fmla="*/ 566192 w 606581"/>
                <a:gd name="connsiteY25" fmla="*/ 301177 h 605592"/>
                <a:gd name="connsiteX26" fmla="*/ 581883 w 606581"/>
                <a:gd name="connsiteY26" fmla="*/ 223774 h 605592"/>
                <a:gd name="connsiteX27" fmla="*/ 566192 w 606581"/>
                <a:gd name="connsiteY27" fmla="*/ 146278 h 605592"/>
                <a:gd name="connsiteX28" fmla="*/ 523481 w 606581"/>
                <a:gd name="connsiteY28" fmla="*/ 83058 h 605592"/>
                <a:gd name="connsiteX29" fmla="*/ 460158 w 606581"/>
                <a:gd name="connsiteY29" fmla="*/ 40417 h 605592"/>
                <a:gd name="connsiteX30" fmla="*/ 382536 w 606581"/>
                <a:gd name="connsiteY30" fmla="*/ 24750 h 605592"/>
                <a:gd name="connsiteX31" fmla="*/ 382536 w 606581"/>
                <a:gd name="connsiteY31" fmla="*/ 0 h 605592"/>
                <a:gd name="connsiteX32" fmla="*/ 469721 w 606581"/>
                <a:gd name="connsiteY32" fmla="*/ 17613 h 605592"/>
                <a:gd name="connsiteX33" fmla="*/ 540937 w 606581"/>
                <a:gd name="connsiteY33" fmla="*/ 65538 h 605592"/>
                <a:gd name="connsiteX34" fmla="*/ 588940 w 606581"/>
                <a:gd name="connsiteY34" fmla="*/ 136637 h 605592"/>
                <a:gd name="connsiteX35" fmla="*/ 606581 w 606581"/>
                <a:gd name="connsiteY35" fmla="*/ 223774 h 605592"/>
                <a:gd name="connsiteX36" fmla="*/ 588940 w 606581"/>
                <a:gd name="connsiteY36" fmla="*/ 310818 h 605592"/>
                <a:gd name="connsiteX37" fmla="*/ 540937 w 606581"/>
                <a:gd name="connsiteY37" fmla="*/ 381917 h 605592"/>
                <a:gd name="connsiteX38" fmla="*/ 469721 w 606581"/>
                <a:gd name="connsiteY38" fmla="*/ 429842 h 605592"/>
                <a:gd name="connsiteX39" fmla="*/ 382536 w 606581"/>
                <a:gd name="connsiteY39" fmla="*/ 447455 h 605592"/>
                <a:gd name="connsiteX40" fmla="*/ 295258 w 606581"/>
                <a:gd name="connsiteY40" fmla="*/ 429842 h 605592"/>
                <a:gd name="connsiteX41" fmla="*/ 240105 w 606581"/>
                <a:gd name="connsiteY41" fmla="*/ 396471 h 605592"/>
                <a:gd name="connsiteX42" fmla="*/ 209558 w 606581"/>
                <a:gd name="connsiteY42" fmla="*/ 427061 h 605592"/>
                <a:gd name="connsiteX43" fmla="*/ 196373 w 606581"/>
                <a:gd name="connsiteY43" fmla="*/ 409541 h 605592"/>
                <a:gd name="connsiteX44" fmla="*/ 178918 w 606581"/>
                <a:gd name="connsiteY44" fmla="*/ 396378 h 605592"/>
                <a:gd name="connsiteX45" fmla="*/ 209465 w 606581"/>
                <a:gd name="connsiteY45" fmla="*/ 365880 h 605592"/>
                <a:gd name="connsiteX46" fmla="*/ 176040 w 606581"/>
                <a:gd name="connsiteY46" fmla="*/ 310818 h 605592"/>
                <a:gd name="connsiteX47" fmla="*/ 158491 w 606581"/>
                <a:gd name="connsiteY47" fmla="*/ 223774 h 605592"/>
                <a:gd name="connsiteX48" fmla="*/ 176040 w 606581"/>
                <a:gd name="connsiteY48" fmla="*/ 136637 h 605592"/>
                <a:gd name="connsiteX49" fmla="*/ 224043 w 606581"/>
                <a:gd name="connsiteY49" fmla="*/ 65538 h 605592"/>
                <a:gd name="connsiteX50" fmla="*/ 295258 w 606581"/>
                <a:gd name="connsiteY50" fmla="*/ 17613 h 605592"/>
                <a:gd name="connsiteX51" fmla="*/ 382536 w 606581"/>
                <a:gd name="connsiteY51" fmla="*/ 0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6581" h="605592">
                  <a:moveTo>
                    <a:pt x="140017" y="411043"/>
                  </a:moveTo>
                  <a:cubicBezTo>
                    <a:pt x="154035" y="411043"/>
                    <a:pt x="168053" y="416326"/>
                    <a:pt x="178821" y="427078"/>
                  </a:cubicBezTo>
                  <a:cubicBezTo>
                    <a:pt x="200266" y="448488"/>
                    <a:pt x="200266" y="483153"/>
                    <a:pt x="178821" y="504564"/>
                  </a:cubicBezTo>
                  <a:lnTo>
                    <a:pt x="93692" y="589557"/>
                  </a:lnTo>
                  <a:cubicBezTo>
                    <a:pt x="83016" y="600216"/>
                    <a:pt x="68905" y="605592"/>
                    <a:pt x="54887" y="605592"/>
                  </a:cubicBezTo>
                  <a:cubicBezTo>
                    <a:pt x="40870" y="605592"/>
                    <a:pt x="26759" y="600216"/>
                    <a:pt x="16083" y="589557"/>
                  </a:cubicBezTo>
                  <a:cubicBezTo>
                    <a:pt x="-5362" y="568147"/>
                    <a:pt x="-5362" y="533389"/>
                    <a:pt x="16083" y="511979"/>
                  </a:cubicBezTo>
                  <a:lnTo>
                    <a:pt x="101212" y="427078"/>
                  </a:lnTo>
                  <a:cubicBezTo>
                    <a:pt x="111888" y="416326"/>
                    <a:pt x="125999" y="411043"/>
                    <a:pt x="140017" y="411043"/>
                  </a:cubicBezTo>
                  <a:close/>
                  <a:moveTo>
                    <a:pt x="382501" y="49537"/>
                  </a:moveTo>
                  <a:cubicBezTo>
                    <a:pt x="478871" y="49537"/>
                    <a:pt x="557044" y="127491"/>
                    <a:pt x="557044" y="223798"/>
                  </a:cubicBezTo>
                  <a:cubicBezTo>
                    <a:pt x="557044" y="320012"/>
                    <a:pt x="478871" y="398059"/>
                    <a:pt x="382501" y="398059"/>
                  </a:cubicBezTo>
                  <a:cubicBezTo>
                    <a:pt x="286130" y="398059"/>
                    <a:pt x="207957" y="320012"/>
                    <a:pt x="207957" y="223798"/>
                  </a:cubicBezTo>
                  <a:cubicBezTo>
                    <a:pt x="207957" y="127491"/>
                    <a:pt x="286130" y="49537"/>
                    <a:pt x="382501" y="49537"/>
                  </a:cubicBezTo>
                  <a:close/>
                  <a:moveTo>
                    <a:pt x="382536" y="24750"/>
                  </a:moveTo>
                  <a:cubicBezTo>
                    <a:pt x="355610" y="24750"/>
                    <a:pt x="329519" y="30034"/>
                    <a:pt x="304914" y="40417"/>
                  </a:cubicBezTo>
                  <a:cubicBezTo>
                    <a:pt x="281238" y="50428"/>
                    <a:pt x="259882" y="64796"/>
                    <a:pt x="241591" y="83058"/>
                  </a:cubicBezTo>
                  <a:cubicBezTo>
                    <a:pt x="223300" y="101319"/>
                    <a:pt x="208908" y="122547"/>
                    <a:pt x="198880" y="146278"/>
                  </a:cubicBezTo>
                  <a:cubicBezTo>
                    <a:pt x="188481" y="170843"/>
                    <a:pt x="183189" y="196891"/>
                    <a:pt x="183189" y="223774"/>
                  </a:cubicBezTo>
                  <a:cubicBezTo>
                    <a:pt x="183189" y="250564"/>
                    <a:pt x="188481" y="276705"/>
                    <a:pt x="198880" y="301177"/>
                  </a:cubicBezTo>
                  <a:cubicBezTo>
                    <a:pt x="208908" y="324908"/>
                    <a:pt x="223300" y="346228"/>
                    <a:pt x="241591" y="364490"/>
                  </a:cubicBezTo>
                  <a:cubicBezTo>
                    <a:pt x="259882" y="382752"/>
                    <a:pt x="281238" y="397027"/>
                    <a:pt x="304914" y="407131"/>
                  </a:cubicBezTo>
                  <a:cubicBezTo>
                    <a:pt x="329519" y="417513"/>
                    <a:pt x="355610" y="422705"/>
                    <a:pt x="382536" y="422705"/>
                  </a:cubicBezTo>
                  <a:cubicBezTo>
                    <a:pt x="409462" y="422705"/>
                    <a:pt x="435553" y="417513"/>
                    <a:pt x="460158" y="407131"/>
                  </a:cubicBezTo>
                  <a:cubicBezTo>
                    <a:pt x="483834" y="397027"/>
                    <a:pt x="505190" y="382752"/>
                    <a:pt x="523481" y="364490"/>
                  </a:cubicBezTo>
                  <a:cubicBezTo>
                    <a:pt x="541772" y="346228"/>
                    <a:pt x="556164" y="324908"/>
                    <a:pt x="566192" y="301177"/>
                  </a:cubicBezTo>
                  <a:cubicBezTo>
                    <a:pt x="576591" y="276705"/>
                    <a:pt x="581883" y="250564"/>
                    <a:pt x="581883" y="223774"/>
                  </a:cubicBezTo>
                  <a:cubicBezTo>
                    <a:pt x="581883" y="196891"/>
                    <a:pt x="576591" y="170843"/>
                    <a:pt x="566192" y="146278"/>
                  </a:cubicBezTo>
                  <a:cubicBezTo>
                    <a:pt x="556164" y="122547"/>
                    <a:pt x="541772" y="101319"/>
                    <a:pt x="523481" y="83058"/>
                  </a:cubicBezTo>
                  <a:cubicBezTo>
                    <a:pt x="505190" y="64796"/>
                    <a:pt x="483834" y="50428"/>
                    <a:pt x="460158" y="40417"/>
                  </a:cubicBezTo>
                  <a:cubicBezTo>
                    <a:pt x="435553" y="30034"/>
                    <a:pt x="409462" y="24750"/>
                    <a:pt x="382536" y="24750"/>
                  </a:cubicBezTo>
                  <a:close/>
                  <a:moveTo>
                    <a:pt x="382536" y="0"/>
                  </a:moveTo>
                  <a:cubicBezTo>
                    <a:pt x="412712" y="0"/>
                    <a:pt x="442145" y="5933"/>
                    <a:pt x="469721" y="17613"/>
                  </a:cubicBezTo>
                  <a:cubicBezTo>
                    <a:pt x="496462" y="28922"/>
                    <a:pt x="520417" y="45051"/>
                    <a:pt x="540937" y="65538"/>
                  </a:cubicBezTo>
                  <a:cubicBezTo>
                    <a:pt x="561549" y="86117"/>
                    <a:pt x="577705" y="110033"/>
                    <a:pt x="588940" y="136637"/>
                  </a:cubicBezTo>
                  <a:cubicBezTo>
                    <a:pt x="600639" y="164262"/>
                    <a:pt x="606581" y="193554"/>
                    <a:pt x="606581" y="223774"/>
                  </a:cubicBezTo>
                  <a:cubicBezTo>
                    <a:pt x="606581" y="253901"/>
                    <a:pt x="600639" y="283194"/>
                    <a:pt x="588940" y="310818"/>
                  </a:cubicBezTo>
                  <a:cubicBezTo>
                    <a:pt x="577705" y="337515"/>
                    <a:pt x="561549" y="361431"/>
                    <a:pt x="540937" y="381917"/>
                  </a:cubicBezTo>
                  <a:cubicBezTo>
                    <a:pt x="520417" y="402496"/>
                    <a:pt x="496462" y="418626"/>
                    <a:pt x="469721" y="429842"/>
                  </a:cubicBezTo>
                  <a:cubicBezTo>
                    <a:pt x="442145" y="441522"/>
                    <a:pt x="412805" y="447455"/>
                    <a:pt x="382536" y="447455"/>
                  </a:cubicBezTo>
                  <a:cubicBezTo>
                    <a:pt x="352267" y="447455"/>
                    <a:pt x="322927" y="441522"/>
                    <a:pt x="295258" y="429842"/>
                  </a:cubicBezTo>
                  <a:cubicBezTo>
                    <a:pt x="275295" y="421407"/>
                    <a:pt x="256818" y="410190"/>
                    <a:pt x="240105" y="396471"/>
                  </a:cubicBezTo>
                  <a:lnTo>
                    <a:pt x="209558" y="427061"/>
                  </a:lnTo>
                  <a:cubicBezTo>
                    <a:pt x="206030" y="420758"/>
                    <a:pt x="201666" y="414918"/>
                    <a:pt x="196373" y="409541"/>
                  </a:cubicBezTo>
                  <a:cubicBezTo>
                    <a:pt x="191081" y="404350"/>
                    <a:pt x="185232" y="399901"/>
                    <a:pt x="178918" y="396378"/>
                  </a:cubicBezTo>
                  <a:lnTo>
                    <a:pt x="209465" y="365880"/>
                  </a:lnTo>
                  <a:cubicBezTo>
                    <a:pt x="195724" y="349287"/>
                    <a:pt x="184582" y="330840"/>
                    <a:pt x="176040" y="310818"/>
                  </a:cubicBezTo>
                  <a:cubicBezTo>
                    <a:pt x="164341" y="283194"/>
                    <a:pt x="158491" y="253901"/>
                    <a:pt x="158491" y="223774"/>
                  </a:cubicBezTo>
                  <a:cubicBezTo>
                    <a:pt x="158491" y="193554"/>
                    <a:pt x="164341" y="164262"/>
                    <a:pt x="176040" y="136637"/>
                  </a:cubicBezTo>
                  <a:cubicBezTo>
                    <a:pt x="187367" y="110033"/>
                    <a:pt x="203523" y="86117"/>
                    <a:pt x="224043" y="65538"/>
                  </a:cubicBezTo>
                  <a:cubicBezTo>
                    <a:pt x="244655" y="45051"/>
                    <a:pt x="268610" y="28922"/>
                    <a:pt x="295258" y="17613"/>
                  </a:cubicBezTo>
                  <a:cubicBezTo>
                    <a:pt x="322927" y="5933"/>
                    <a:pt x="352267" y="0"/>
                    <a:pt x="3825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3" name="ïṩļiḍe">
            <a:extLst>
              <a:ext uri="{FF2B5EF4-FFF2-40B4-BE49-F238E27FC236}">
                <a16:creationId xmlns:a16="http://schemas.microsoft.com/office/drawing/2014/main" xmlns="" id="{AD653B22-B008-45EB-BB1E-5A5584D651A8}"/>
              </a:ext>
            </a:extLst>
          </p:cNvPr>
          <p:cNvGrpSpPr/>
          <p:nvPr/>
        </p:nvGrpSpPr>
        <p:grpSpPr>
          <a:xfrm>
            <a:off x="5317227" y="2494099"/>
            <a:ext cx="463840" cy="463841"/>
            <a:chOff x="4151784" y="2441972"/>
            <a:chExt cx="618454" cy="618454"/>
          </a:xfrm>
        </p:grpSpPr>
        <p:sp>
          <p:nvSpPr>
            <p:cNvPr id="54" name="íS1ïḋe">
              <a:extLst>
                <a:ext uri="{FF2B5EF4-FFF2-40B4-BE49-F238E27FC236}">
                  <a16:creationId xmlns:a16="http://schemas.microsoft.com/office/drawing/2014/main" xmlns="" id="{77E8A633-4E74-4EDA-A64F-D3E09C602854}"/>
                </a:ext>
              </a:extLst>
            </p:cNvPr>
            <p:cNvSpPr/>
            <p:nvPr/>
          </p:nvSpPr>
          <p:spPr>
            <a:xfrm>
              <a:off x="4151784" y="2441972"/>
              <a:ext cx="618454" cy="618454"/>
            </a:xfrm>
            <a:prstGeom prst="ellipse">
              <a:avLst/>
            </a:prstGeom>
            <a:solidFill>
              <a:srgbClr val="FD72A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5" name="ïśḻiḓé">
              <a:extLst>
                <a:ext uri="{FF2B5EF4-FFF2-40B4-BE49-F238E27FC236}">
                  <a16:creationId xmlns:a16="http://schemas.microsoft.com/office/drawing/2014/main" xmlns="" id="{8787145A-68C2-4B26-AC08-94BC86113E07}"/>
                </a:ext>
              </a:extLst>
            </p:cNvPr>
            <p:cNvSpPr/>
            <p:nvPr/>
          </p:nvSpPr>
          <p:spPr bwMode="auto">
            <a:xfrm>
              <a:off x="4308249" y="2640294"/>
              <a:ext cx="305523" cy="221809"/>
            </a:xfrm>
            <a:custGeom>
              <a:avLst/>
              <a:gdLst>
                <a:gd name="connsiteX0" fmla="*/ 467299 w 608627"/>
                <a:gd name="connsiteY0" fmla="*/ 61262 h 441863"/>
                <a:gd name="connsiteX1" fmla="*/ 467299 w 608627"/>
                <a:gd name="connsiteY1" fmla="*/ 88065 h 441863"/>
                <a:gd name="connsiteX2" fmla="*/ 440549 w 608627"/>
                <a:gd name="connsiteY2" fmla="*/ 88065 h 441863"/>
                <a:gd name="connsiteX3" fmla="*/ 440549 w 608627"/>
                <a:gd name="connsiteY3" fmla="*/ 108704 h 441863"/>
                <a:gd name="connsiteX4" fmla="*/ 467299 w 608627"/>
                <a:gd name="connsiteY4" fmla="*/ 108704 h 441863"/>
                <a:gd name="connsiteX5" fmla="*/ 467299 w 608627"/>
                <a:gd name="connsiteY5" fmla="*/ 135508 h 441863"/>
                <a:gd name="connsiteX6" fmla="*/ 488064 w 608627"/>
                <a:gd name="connsiteY6" fmla="*/ 135508 h 441863"/>
                <a:gd name="connsiteX7" fmla="*/ 488064 w 608627"/>
                <a:gd name="connsiteY7" fmla="*/ 108704 h 441863"/>
                <a:gd name="connsiteX8" fmla="*/ 514814 w 608627"/>
                <a:gd name="connsiteY8" fmla="*/ 108704 h 441863"/>
                <a:gd name="connsiteX9" fmla="*/ 514814 w 608627"/>
                <a:gd name="connsiteY9" fmla="*/ 88065 h 441863"/>
                <a:gd name="connsiteX10" fmla="*/ 488064 w 608627"/>
                <a:gd name="connsiteY10" fmla="*/ 88065 h 441863"/>
                <a:gd name="connsiteX11" fmla="*/ 488064 w 608627"/>
                <a:gd name="connsiteY11" fmla="*/ 61262 h 441863"/>
                <a:gd name="connsiteX12" fmla="*/ 436901 w 608627"/>
                <a:gd name="connsiteY12" fmla="*/ 8309 h 441863"/>
                <a:gd name="connsiteX13" fmla="*/ 518555 w 608627"/>
                <a:gd name="connsiteY13" fmla="*/ 8309 h 441863"/>
                <a:gd name="connsiteX14" fmla="*/ 608627 w 608627"/>
                <a:gd name="connsiteY14" fmla="*/ 98245 h 441863"/>
                <a:gd name="connsiteX15" fmla="*/ 518555 w 608627"/>
                <a:gd name="connsiteY15" fmla="*/ 188180 h 441863"/>
                <a:gd name="connsiteX16" fmla="*/ 457478 w 608627"/>
                <a:gd name="connsiteY16" fmla="*/ 188180 h 441863"/>
                <a:gd name="connsiteX17" fmla="*/ 416043 w 608627"/>
                <a:gd name="connsiteY17" fmla="*/ 229459 h 441863"/>
                <a:gd name="connsiteX18" fmla="*/ 408467 w 608627"/>
                <a:gd name="connsiteY18" fmla="*/ 226377 h 441863"/>
                <a:gd name="connsiteX19" fmla="*/ 408467 w 608627"/>
                <a:gd name="connsiteY19" fmla="*/ 183511 h 441863"/>
                <a:gd name="connsiteX20" fmla="*/ 346829 w 608627"/>
                <a:gd name="connsiteY20" fmla="*/ 98245 h 441863"/>
                <a:gd name="connsiteX21" fmla="*/ 436901 w 608627"/>
                <a:gd name="connsiteY21" fmla="*/ 8309 h 441863"/>
                <a:gd name="connsiteX22" fmla="*/ 206408 w 608627"/>
                <a:gd name="connsiteY22" fmla="*/ 368 h 441863"/>
                <a:gd name="connsiteX23" fmla="*/ 256349 w 608627"/>
                <a:gd name="connsiteY23" fmla="*/ 10919 h 441863"/>
                <a:gd name="connsiteX24" fmla="*/ 280666 w 608627"/>
                <a:gd name="connsiteY24" fmla="*/ 33611 h 441863"/>
                <a:gd name="connsiteX25" fmla="*/ 307507 w 608627"/>
                <a:gd name="connsiteY25" fmla="*/ 118492 h 441863"/>
                <a:gd name="connsiteX26" fmla="*/ 305730 w 608627"/>
                <a:gd name="connsiteY26" fmla="*/ 126149 h 441863"/>
                <a:gd name="connsiteX27" fmla="*/ 312838 w 608627"/>
                <a:gd name="connsiteY27" fmla="*/ 161820 h 441863"/>
                <a:gd name="connsiteX28" fmla="*/ 295536 w 608627"/>
                <a:gd name="connsiteY28" fmla="*/ 191888 h 441863"/>
                <a:gd name="connsiteX29" fmla="*/ 283471 w 608627"/>
                <a:gd name="connsiteY29" fmla="*/ 224944 h 441863"/>
                <a:gd name="connsiteX30" fmla="*/ 283471 w 608627"/>
                <a:gd name="connsiteY30" fmla="*/ 266311 h 441863"/>
                <a:gd name="connsiteX31" fmla="*/ 285529 w 608627"/>
                <a:gd name="connsiteY31" fmla="*/ 269766 h 441863"/>
                <a:gd name="connsiteX32" fmla="*/ 410383 w 608627"/>
                <a:gd name="connsiteY32" fmla="*/ 349698 h 441863"/>
                <a:gd name="connsiteX33" fmla="*/ 425721 w 608627"/>
                <a:gd name="connsiteY33" fmla="*/ 382007 h 441863"/>
                <a:gd name="connsiteX34" fmla="*/ 425721 w 608627"/>
                <a:gd name="connsiteY34" fmla="*/ 441863 h 441863"/>
                <a:gd name="connsiteX35" fmla="*/ 240824 w 608627"/>
                <a:gd name="connsiteY35" fmla="*/ 441863 h 441863"/>
                <a:gd name="connsiteX36" fmla="*/ 222587 w 608627"/>
                <a:gd name="connsiteY36" fmla="*/ 358569 h 441863"/>
                <a:gd name="connsiteX37" fmla="*/ 212861 w 608627"/>
                <a:gd name="connsiteY37" fmla="*/ 304689 h 441863"/>
                <a:gd name="connsiteX38" fmla="*/ 203134 w 608627"/>
                <a:gd name="connsiteY38" fmla="*/ 358569 h 441863"/>
                <a:gd name="connsiteX39" fmla="*/ 184897 w 608627"/>
                <a:gd name="connsiteY39" fmla="*/ 441863 h 441863"/>
                <a:gd name="connsiteX40" fmla="*/ 0 w 608627"/>
                <a:gd name="connsiteY40" fmla="*/ 441863 h 441863"/>
                <a:gd name="connsiteX41" fmla="*/ 0 w 608627"/>
                <a:gd name="connsiteY41" fmla="*/ 382007 h 441863"/>
                <a:gd name="connsiteX42" fmla="*/ 15245 w 608627"/>
                <a:gd name="connsiteY42" fmla="*/ 349325 h 441863"/>
                <a:gd name="connsiteX43" fmla="*/ 140006 w 608627"/>
                <a:gd name="connsiteY43" fmla="*/ 269392 h 441863"/>
                <a:gd name="connsiteX44" fmla="*/ 142157 w 608627"/>
                <a:gd name="connsiteY44" fmla="*/ 265937 h 441863"/>
                <a:gd name="connsiteX45" fmla="*/ 142157 w 608627"/>
                <a:gd name="connsiteY45" fmla="*/ 224757 h 441863"/>
                <a:gd name="connsiteX46" fmla="*/ 130092 w 608627"/>
                <a:gd name="connsiteY46" fmla="*/ 191608 h 441863"/>
                <a:gd name="connsiteX47" fmla="*/ 112697 w 608627"/>
                <a:gd name="connsiteY47" fmla="*/ 161633 h 441863"/>
                <a:gd name="connsiteX48" fmla="*/ 119430 w 608627"/>
                <a:gd name="connsiteY48" fmla="*/ 125962 h 441863"/>
                <a:gd name="connsiteX49" fmla="*/ 117747 w 608627"/>
                <a:gd name="connsiteY49" fmla="*/ 118399 h 441863"/>
                <a:gd name="connsiteX50" fmla="*/ 117466 w 608627"/>
                <a:gd name="connsiteY50" fmla="*/ 76658 h 441863"/>
                <a:gd name="connsiteX51" fmla="*/ 141876 w 608627"/>
                <a:gd name="connsiteY51" fmla="*/ 33984 h 441863"/>
                <a:gd name="connsiteX52" fmla="*/ 164509 w 608627"/>
                <a:gd name="connsiteY52" fmla="*/ 15308 h 441863"/>
                <a:gd name="connsiteX53" fmla="*/ 186393 w 608627"/>
                <a:gd name="connsiteY53" fmla="*/ 4103 h 441863"/>
                <a:gd name="connsiteX54" fmla="*/ 206408 w 608627"/>
                <a:gd name="connsiteY54" fmla="*/ 368 h 441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608627" h="441863">
                  <a:moveTo>
                    <a:pt x="467299" y="61262"/>
                  </a:moveTo>
                  <a:lnTo>
                    <a:pt x="467299" y="88065"/>
                  </a:lnTo>
                  <a:lnTo>
                    <a:pt x="440549" y="88065"/>
                  </a:lnTo>
                  <a:lnTo>
                    <a:pt x="440549" y="108704"/>
                  </a:lnTo>
                  <a:lnTo>
                    <a:pt x="467299" y="108704"/>
                  </a:lnTo>
                  <a:lnTo>
                    <a:pt x="467299" y="135508"/>
                  </a:lnTo>
                  <a:lnTo>
                    <a:pt x="488064" y="135508"/>
                  </a:lnTo>
                  <a:lnTo>
                    <a:pt x="488064" y="108704"/>
                  </a:lnTo>
                  <a:lnTo>
                    <a:pt x="514814" y="108704"/>
                  </a:lnTo>
                  <a:lnTo>
                    <a:pt x="514814" y="88065"/>
                  </a:lnTo>
                  <a:lnTo>
                    <a:pt x="488064" y="88065"/>
                  </a:lnTo>
                  <a:lnTo>
                    <a:pt x="488064" y="61262"/>
                  </a:lnTo>
                  <a:close/>
                  <a:moveTo>
                    <a:pt x="436901" y="8309"/>
                  </a:moveTo>
                  <a:lnTo>
                    <a:pt x="518555" y="8309"/>
                  </a:lnTo>
                  <a:cubicBezTo>
                    <a:pt x="568315" y="8309"/>
                    <a:pt x="608627" y="48654"/>
                    <a:pt x="608627" y="98245"/>
                  </a:cubicBezTo>
                  <a:cubicBezTo>
                    <a:pt x="608627" y="147929"/>
                    <a:pt x="568315" y="188180"/>
                    <a:pt x="518555" y="188180"/>
                  </a:cubicBezTo>
                  <a:lnTo>
                    <a:pt x="457478" y="188180"/>
                  </a:lnTo>
                  <a:lnTo>
                    <a:pt x="416043" y="229459"/>
                  </a:lnTo>
                  <a:cubicBezTo>
                    <a:pt x="413331" y="232354"/>
                    <a:pt x="408467" y="230393"/>
                    <a:pt x="408467" y="226377"/>
                  </a:cubicBezTo>
                  <a:lnTo>
                    <a:pt x="408467" y="183511"/>
                  </a:lnTo>
                  <a:cubicBezTo>
                    <a:pt x="372644" y="171557"/>
                    <a:pt x="346829" y="137936"/>
                    <a:pt x="346829" y="98245"/>
                  </a:cubicBezTo>
                  <a:cubicBezTo>
                    <a:pt x="346829" y="48561"/>
                    <a:pt x="387142" y="8309"/>
                    <a:pt x="436901" y="8309"/>
                  </a:cubicBezTo>
                  <a:close/>
                  <a:moveTo>
                    <a:pt x="206408" y="368"/>
                  </a:moveTo>
                  <a:cubicBezTo>
                    <a:pt x="228105" y="-1500"/>
                    <a:pt x="244565" y="4009"/>
                    <a:pt x="256349" y="10919"/>
                  </a:cubicBezTo>
                  <a:cubicBezTo>
                    <a:pt x="273932" y="20818"/>
                    <a:pt x="280666" y="33611"/>
                    <a:pt x="280666" y="33611"/>
                  </a:cubicBezTo>
                  <a:cubicBezTo>
                    <a:pt x="280666" y="33611"/>
                    <a:pt x="321255" y="36505"/>
                    <a:pt x="307507" y="118492"/>
                  </a:cubicBezTo>
                  <a:cubicBezTo>
                    <a:pt x="307133" y="121013"/>
                    <a:pt x="306478" y="123628"/>
                    <a:pt x="305730" y="126149"/>
                  </a:cubicBezTo>
                  <a:cubicBezTo>
                    <a:pt x="313399" y="126149"/>
                    <a:pt x="321349" y="132125"/>
                    <a:pt x="312838" y="161820"/>
                  </a:cubicBezTo>
                  <a:cubicBezTo>
                    <a:pt x="306291" y="184978"/>
                    <a:pt x="300119" y="191514"/>
                    <a:pt x="295536" y="191888"/>
                  </a:cubicBezTo>
                  <a:cubicBezTo>
                    <a:pt x="293946" y="202440"/>
                    <a:pt x="289831" y="214019"/>
                    <a:pt x="283471" y="224944"/>
                  </a:cubicBezTo>
                  <a:lnTo>
                    <a:pt x="283471" y="266311"/>
                  </a:lnTo>
                  <a:cubicBezTo>
                    <a:pt x="283471" y="267805"/>
                    <a:pt x="284220" y="269205"/>
                    <a:pt x="285529" y="269766"/>
                  </a:cubicBezTo>
                  <a:cubicBezTo>
                    <a:pt x="297500" y="275555"/>
                    <a:pt x="356139" y="305156"/>
                    <a:pt x="410383" y="349698"/>
                  </a:cubicBezTo>
                  <a:cubicBezTo>
                    <a:pt x="420110" y="357729"/>
                    <a:pt x="425628" y="369775"/>
                    <a:pt x="425721" y="382007"/>
                  </a:cubicBezTo>
                  <a:lnTo>
                    <a:pt x="425721" y="441863"/>
                  </a:lnTo>
                  <a:lnTo>
                    <a:pt x="240824" y="441863"/>
                  </a:lnTo>
                  <a:lnTo>
                    <a:pt x="222587" y="358569"/>
                  </a:lnTo>
                  <a:cubicBezTo>
                    <a:pt x="259342" y="307117"/>
                    <a:pt x="219688" y="304689"/>
                    <a:pt x="212861" y="304689"/>
                  </a:cubicBezTo>
                  <a:cubicBezTo>
                    <a:pt x="205846" y="304689"/>
                    <a:pt x="166192" y="307117"/>
                    <a:pt x="203134" y="358569"/>
                  </a:cubicBezTo>
                  <a:lnTo>
                    <a:pt x="184897" y="441863"/>
                  </a:lnTo>
                  <a:lnTo>
                    <a:pt x="0" y="441863"/>
                  </a:lnTo>
                  <a:lnTo>
                    <a:pt x="0" y="382007"/>
                  </a:lnTo>
                  <a:cubicBezTo>
                    <a:pt x="0" y="369401"/>
                    <a:pt x="5518" y="357355"/>
                    <a:pt x="15245" y="349325"/>
                  </a:cubicBezTo>
                  <a:cubicBezTo>
                    <a:pt x="69582" y="304783"/>
                    <a:pt x="128222" y="275275"/>
                    <a:pt x="140006" y="269392"/>
                  </a:cubicBezTo>
                  <a:cubicBezTo>
                    <a:pt x="141315" y="268832"/>
                    <a:pt x="142157" y="267431"/>
                    <a:pt x="142157" y="265937"/>
                  </a:cubicBezTo>
                  <a:lnTo>
                    <a:pt x="142157" y="224757"/>
                  </a:lnTo>
                  <a:cubicBezTo>
                    <a:pt x="135797" y="213645"/>
                    <a:pt x="131682" y="202066"/>
                    <a:pt x="130092" y="191608"/>
                  </a:cubicBezTo>
                  <a:cubicBezTo>
                    <a:pt x="125416" y="191234"/>
                    <a:pt x="119337" y="184791"/>
                    <a:pt x="112697" y="161633"/>
                  </a:cubicBezTo>
                  <a:cubicBezTo>
                    <a:pt x="104373" y="132312"/>
                    <a:pt x="111855" y="126149"/>
                    <a:pt x="119430" y="125962"/>
                  </a:cubicBezTo>
                  <a:cubicBezTo>
                    <a:pt x="118869" y="123534"/>
                    <a:pt x="118215" y="120920"/>
                    <a:pt x="117747" y="118399"/>
                  </a:cubicBezTo>
                  <a:cubicBezTo>
                    <a:pt x="114754" y="103551"/>
                    <a:pt x="114006" y="89918"/>
                    <a:pt x="117466" y="76658"/>
                  </a:cubicBezTo>
                  <a:cubicBezTo>
                    <a:pt x="121675" y="59010"/>
                    <a:pt x="131214" y="44909"/>
                    <a:pt x="141876" y="33984"/>
                  </a:cubicBezTo>
                  <a:cubicBezTo>
                    <a:pt x="148610" y="26794"/>
                    <a:pt x="156372" y="20444"/>
                    <a:pt x="164509" y="15308"/>
                  </a:cubicBezTo>
                  <a:cubicBezTo>
                    <a:pt x="171056" y="10733"/>
                    <a:pt x="178444" y="6811"/>
                    <a:pt x="186393" y="4103"/>
                  </a:cubicBezTo>
                  <a:cubicBezTo>
                    <a:pt x="192660" y="2142"/>
                    <a:pt x="199393" y="741"/>
                    <a:pt x="206408" y="3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" name="îṥlïḑe">
            <a:extLst>
              <a:ext uri="{FF2B5EF4-FFF2-40B4-BE49-F238E27FC236}">
                <a16:creationId xmlns:a16="http://schemas.microsoft.com/office/drawing/2014/main" xmlns="" id="{42CFF8F1-60FE-4685-88FD-D1DBC92D9253}"/>
              </a:ext>
            </a:extLst>
          </p:cNvPr>
          <p:cNvGrpSpPr/>
          <p:nvPr/>
        </p:nvGrpSpPr>
        <p:grpSpPr>
          <a:xfrm>
            <a:off x="5317227" y="1241532"/>
            <a:ext cx="463840" cy="463841"/>
            <a:chOff x="4151784" y="2441972"/>
            <a:chExt cx="618454" cy="618454"/>
          </a:xfrm>
        </p:grpSpPr>
        <p:sp>
          <p:nvSpPr>
            <p:cNvPr id="28" name="ïṩļíḋè">
              <a:extLst>
                <a:ext uri="{FF2B5EF4-FFF2-40B4-BE49-F238E27FC236}">
                  <a16:creationId xmlns:a16="http://schemas.microsoft.com/office/drawing/2014/main" xmlns="" id="{F72C3DBA-3F77-452C-9BC6-8B636DAB9771}"/>
                </a:ext>
              </a:extLst>
            </p:cNvPr>
            <p:cNvSpPr/>
            <p:nvPr/>
          </p:nvSpPr>
          <p:spPr>
            <a:xfrm>
              <a:off x="4151784" y="2441972"/>
              <a:ext cx="618454" cy="618454"/>
            </a:xfrm>
            <a:prstGeom prst="ellipse">
              <a:avLst/>
            </a:prstGeom>
            <a:solidFill>
              <a:schemeClr val="accent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ísļíďe">
              <a:extLst>
                <a:ext uri="{FF2B5EF4-FFF2-40B4-BE49-F238E27FC236}">
                  <a16:creationId xmlns:a16="http://schemas.microsoft.com/office/drawing/2014/main" xmlns="" id="{97B09440-DBBB-446C-9484-76737CA46C9F}"/>
                </a:ext>
              </a:extLst>
            </p:cNvPr>
            <p:cNvSpPr/>
            <p:nvPr/>
          </p:nvSpPr>
          <p:spPr bwMode="auto">
            <a:xfrm>
              <a:off x="4308249" y="2605512"/>
              <a:ext cx="305523" cy="291374"/>
            </a:xfrm>
            <a:custGeom>
              <a:avLst/>
              <a:gdLst>
                <a:gd name="connsiteX0" fmla="*/ 315778 w 607639"/>
                <a:gd name="connsiteY0" fmla="*/ 173080 h 579502"/>
                <a:gd name="connsiteX1" fmla="*/ 315778 w 607639"/>
                <a:gd name="connsiteY1" fmla="*/ 266058 h 579502"/>
                <a:gd name="connsiteX2" fmla="*/ 303493 w 607639"/>
                <a:gd name="connsiteY2" fmla="*/ 278325 h 579502"/>
                <a:gd name="connsiteX3" fmla="*/ 210375 w 607639"/>
                <a:gd name="connsiteY3" fmla="*/ 278325 h 579502"/>
                <a:gd name="connsiteX4" fmla="*/ 303493 w 607639"/>
                <a:gd name="connsiteY4" fmla="*/ 359925 h 579502"/>
                <a:gd name="connsiteX5" fmla="*/ 397500 w 607639"/>
                <a:gd name="connsiteY5" fmla="*/ 266058 h 579502"/>
                <a:gd name="connsiteX6" fmla="*/ 315778 w 607639"/>
                <a:gd name="connsiteY6" fmla="*/ 173080 h 579502"/>
                <a:gd name="connsiteX7" fmla="*/ 249814 w 607639"/>
                <a:gd name="connsiteY7" fmla="*/ 160816 h 579502"/>
                <a:gd name="connsiteX8" fmla="*/ 198110 w 607639"/>
                <a:gd name="connsiteY8" fmla="*/ 212449 h 579502"/>
                <a:gd name="connsiteX9" fmla="*/ 249814 w 607639"/>
                <a:gd name="connsiteY9" fmla="*/ 212449 h 579502"/>
                <a:gd name="connsiteX10" fmla="*/ 303493 w 607639"/>
                <a:gd name="connsiteY10" fmla="*/ 147835 h 579502"/>
                <a:gd name="connsiteX11" fmla="*/ 421981 w 607639"/>
                <a:gd name="connsiteY11" fmla="*/ 266058 h 579502"/>
                <a:gd name="connsiteX12" fmla="*/ 303493 w 607639"/>
                <a:gd name="connsiteY12" fmla="*/ 384370 h 579502"/>
                <a:gd name="connsiteX13" fmla="*/ 185093 w 607639"/>
                <a:gd name="connsiteY13" fmla="*/ 266058 h 579502"/>
                <a:gd name="connsiteX14" fmla="*/ 197289 w 607639"/>
                <a:gd name="connsiteY14" fmla="*/ 253880 h 579502"/>
                <a:gd name="connsiteX15" fmla="*/ 291297 w 607639"/>
                <a:gd name="connsiteY15" fmla="*/ 253880 h 579502"/>
                <a:gd name="connsiteX16" fmla="*/ 291297 w 607639"/>
                <a:gd name="connsiteY16" fmla="*/ 160013 h 579502"/>
                <a:gd name="connsiteX17" fmla="*/ 303493 w 607639"/>
                <a:gd name="connsiteY17" fmla="*/ 147835 h 579502"/>
                <a:gd name="connsiteX18" fmla="*/ 262095 w 607639"/>
                <a:gd name="connsiteY18" fmla="*/ 135133 h 579502"/>
                <a:gd name="connsiteX19" fmla="*/ 274287 w 607639"/>
                <a:gd name="connsiteY19" fmla="*/ 147397 h 579502"/>
                <a:gd name="connsiteX20" fmla="*/ 274287 w 607639"/>
                <a:gd name="connsiteY20" fmla="*/ 224713 h 579502"/>
                <a:gd name="connsiteX21" fmla="*/ 262095 w 607639"/>
                <a:gd name="connsiteY21" fmla="*/ 236888 h 579502"/>
                <a:gd name="connsiteX22" fmla="*/ 184672 w 607639"/>
                <a:gd name="connsiteY22" fmla="*/ 236888 h 579502"/>
                <a:gd name="connsiteX23" fmla="*/ 172391 w 607639"/>
                <a:gd name="connsiteY23" fmla="*/ 224713 h 579502"/>
                <a:gd name="connsiteX24" fmla="*/ 262095 w 607639"/>
                <a:gd name="connsiteY24" fmla="*/ 135133 h 579502"/>
                <a:gd name="connsiteX25" fmla="*/ 58120 w 607639"/>
                <a:gd name="connsiteY25" fmla="*/ 108514 h 579502"/>
                <a:gd name="connsiteX26" fmla="*/ 58120 w 607639"/>
                <a:gd name="connsiteY26" fmla="*/ 413970 h 579502"/>
                <a:gd name="connsiteX27" fmla="*/ 549430 w 607639"/>
                <a:gd name="connsiteY27" fmla="*/ 413970 h 579502"/>
                <a:gd name="connsiteX28" fmla="*/ 549430 w 607639"/>
                <a:gd name="connsiteY28" fmla="*/ 108514 h 579502"/>
                <a:gd name="connsiteX29" fmla="*/ 27236 w 607639"/>
                <a:gd name="connsiteY29" fmla="*/ 56079 h 579502"/>
                <a:gd name="connsiteX30" fmla="*/ 27236 w 607639"/>
                <a:gd name="connsiteY30" fmla="*/ 81319 h 579502"/>
                <a:gd name="connsiteX31" fmla="*/ 580403 w 607639"/>
                <a:gd name="connsiteY31" fmla="*/ 81319 h 579502"/>
                <a:gd name="connsiteX32" fmla="*/ 580403 w 607639"/>
                <a:gd name="connsiteY32" fmla="*/ 56079 h 579502"/>
                <a:gd name="connsiteX33" fmla="*/ 303775 w 607639"/>
                <a:gd name="connsiteY33" fmla="*/ 0 h 579502"/>
                <a:gd name="connsiteX34" fmla="*/ 317393 w 607639"/>
                <a:gd name="connsiteY34" fmla="*/ 13597 h 579502"/>
                <a:gd name="connsiteX35" fmla="*/ 317393 w 607639"/>
                <a:gd name="connsiteY35" fmla="*/ 28884 h 579502"/>
                <a:gd name="connsiteX36" fmla="*/ 580403 w 607639"/>
                <a:gd name="connsiteY36" fmla="*/ 28884 h 579502"/>
                <a:gd name="connsiteX37" fmla="*/ 607639 w 607639"/>
                <a:gd name="connsiteY37" fmla="*/ 56079 h 579502"/>
                <a:gd name="connsiteX38" fmla="*/ 607639 w 607639"/>
                <a:gd name="connsiteY38" fmla="*/ 81319 h 579502"/>
                <a:gd name="connsiteX39" fmla="*/ 580403 w 607639"/>
                <a:gd name="connsiteY39" fmla="*/ 108514 h 579502"/>
                <a:gd name="connsiteX40" fmla="*/ 576665 w 607639"/>
                <a:gd name="connsiteY40" fmla="*/ 108514 h 579502"/>
                <a:gd name="connsiteX41" fmla="*/ 576665 w 607639"/>
                <a:gd name="connsiteY41" fmla="*/ 413970 h 579502"/>
                <a:gd name="connsiteX42" fmla="*/ 549430 w 607639"/>
                <a:gd name="connsiteY42" fmla="*/ 441165 h 579502"/>
                <a:gd name="connsiteX43" fmla="*/ 317393 w 607639"/>
                <a:gd name="connsiteY43" fmla="*/ 441165 h 579502"/>
                <a:gd name="connsiteX44" fmla="*/ 317393 w 607639"/>
                <a:gd name="connsiteY44" fmla="*/ 481069 h 579502"/>
                <a:gd name="connsiteX45" fmla="*/ 418236 w 607639"/>
                <a:gd name="connsiteY45" fmla="*/ 554923 h 579502"/>
                <a:gd name="connsiteX46" fmla="*/ 421173 w 607639"/>
                <a:gd name="connsiteY46" fmla="*/ 573942 h 579502"/>
                <a:gd name="connsiteX47" fmla="*/ 410225 w 607639"/>
                <a:gd name="connsiteY47" fmla="*/ 579452 h 579502"/>
                <a:gd name="connsiteX48" fmla="*/ 402215 w 607639"/>
                <a:gd name="connsiteY48" fmla="*/ 576874 h 579502"/>
                <a:gd name="connsiteX49" fmla="*/ 317393 w 607639"/>
                <a:gd name="connsiteY49" fmla="*/ 514752 h 579502"/>
                <a:gd name="connsiteX50" fmla="*/ 317393 w 607639"/>
                <a:gd name="connsiteY50" fmla="*/ 565854 h 579502"/>
                <a:gd name="connsiteX51" fmla="*/ 303775 w 607639"/>
                <a:gd name="connsiteY51" fmla="*/ 579452 h 579502"/>
                <a:gd name="connsiteX52" fmla="*/ 290157 w 607639"/>
                <a:gd name="connsiteY52" fmla="*/ 565854 h 579502"/>
                <a:gd name="connsiteX53" fmla="*/ 290157 w 607639"/>
                <a:gd name="connsiteY53" fmla="*/ 514752 h 579502"/>
                <a:gd name="connsiteX54" fmla="*/ 205424 w 607639"/>
                <a:gd name="connsiteY54" fmla="*/ 576874 h 579502"/>
                <a:gd name="connsiteX55" fmla="*/ 186377 w 607639"/>
                <a:gd name="connsiteY55" fmla="*/ 573942 h 579502"/>
                <a:gd name="connsiteX56" fmla="*/ 189314 w 607639"/>
                <a:gd name="connsiteY56" fmla="*/ 554923 h 579502"/>
                <a:gd name="connsiteX57" fmla="*/ 290157 w 607639"/>
                <a:gd name="connsiteY57" fmla="*/ 481069 h 579502"/>
                <a:gd name="connsiteX58" fmla="*/ 290157 w 607639"/>
                <a:gd name="connsiteY58" fmla="*/ 441165 h 579502"/>
                <a:gd name="connsiteX59" fmla="*/ 58120 w 607639"/>
                <a:gd name="connsiteY59" fmla="*/ 441165 h 579502"/>
                <a:gd name="connsiteX60" fmla="*/ 30885 w 607639"/>
                <a:gd name="connsiteY60" fmla="*/ 413970 h 579502"/>
                <a:gd name="connsiteX61" fmla="*/ 30885 w 607639"/>
                <a:gd name="connsiteY61" fmla="*/ 108514 h 579502"/>
                <a:gd name="connsiteX62" fmla="*/ 27236 w 607639"/>
                <a:gd name="connsiteY62" fmla="*/ 108514 h 579502"/>
                <a:gd name="connsiteX63" fmla="*/ 0 w 607639"/>
                <a:gd name="connsiteY63" fmla="*/ 81319 h 579502"/>
                <a:gd name="connsiteX64" fmla="*/ 0 w 607639"/>
                <a:gd name="connsiteY64" fmla="*/ 56079 h 579502"/>
                <a:gd name="connsiteX65" fmla="*/ 27236 w 607639"/>
                <a:gd name="connsiteY65" fmla="*/ 28884 h 579502"/>
                <a:gd name="connsiteX66" fmla="*/ 290157 w 607639"/>
                <a:gd name="connsiteY66" fmla="*/ 28884 h 579502"/>
                <a:gd name="connsiteX67" fmla="*/ 290157 w 607639"/>
                <a:gd name="connsiteY67" fmla="*/ 13597 h 579502"/>
                <a:gd name="connsiteX68" fmla="*/ 303775 w 607639"/>
                <a:gd name="connsiteY68" fmla="*/ 0 h 57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07639" h="579502">
                  <a:moveTo>
                    <a:pt x="315778" y="173080"/>
                  </a:moveTo>
                  <a:lnTo>
                    <a:pt x="315778" y="266058"/>
                  </a:lnTo>
                  <a:cubicBezTo>
                    <a:pt x="315778" y="272814"/>
                    <a:pt x="310258" y="278325"/>
                    <a:pt x="303493" y="278325"/>
                  </a:cubicBezTo>
                  <a:lnTo>
                    <a:pt x="210375" y="278325"/>
                  </a:lnTo>
                  <a:cubicBezTo>
                    <a:pt x="216429" y="324281"/>
                    <a:pt x="255866" y="359925"/>
                    <a:pt x="303493" y="359925"/>
                  </a:cubicBezTo>
                  <a:cubicBezTo>
                    <a:pt x="355303" y="359925"/>
                    <a:pt x="397500" y="317792"/>
                    <a:pt x="397500" y="266058"/>
                  </a:cubicBezTo>
                  <a:cubicBezTo>
                    <a:pt x="397500" y="218502"/>
                    <a:pt x="361802" y="179124"/>
                    <a:pt x="315778" y="173080"/>
                  </a:cubicBezTo>
                  <a:close/>
                  <a:moveTo>
                    <a:pt x="249814" y="160816"/>
                  </a:moveTo>
                  <a:cubicBezTo>
                    <a:pt x="223740" y="165793"/>
                    <a:pt x="203093" y="186410"/>
                    <a:pt x="198110" y="212449"/>
                  </a:cubicBezTo>
                  <a:lnTo>
                    <a:pt x="249814" y="212449"/>
                  </a:lnTo>
                  <a:close/>
                  <a:moveTo>
                    <a:pt x="303493" y="147835"/>
                  </a:moveTo>
                  <a:cubicBezTo>
                    <a:pt x="368835" y="147835"/>
                    <a:pt x="421981" y="200902"/>
                    <a:pt x="421981" y="266058"/>
                  </a:cubicBezTo>
                  <a:cubicBezTo>
                    <a:pt x="421981" y="331303"/>
                    <a:pt x="368835" y="384370"/>
                    <a:pt x="303493" y="384370"/>
                  </a:cubicBezTo>
                  <a:cubicBezTo>
                    <a:pt x="238239" y="384370"/>
                    <a:pt x="185093" y="331303"/>
                    <a:pt x="185093" y="266058"/>
                  </a:cubicBezTo>
                  <a:cubicBezTo>
                    <a:pt x="185093" y="259303"/>
                    <a:pt x="190523" y="253880"/>
                    <a:pt x="197289" y="253880"/>
                  </a:cubicBezTo>
                  <a:lnTo>
                    <a:pt x="291297" y="253880"/>
                  </a:lnTo>
                  <a:lnTo>
                    <a:pt x="291297" y="160013"/>
                  </a:lnTo>
                  <a:cubicBezTo>
                    <a:pt x="291297" y="153257"/>
                    <a:pt x="296727" y="147835"/>
                    <a:pt x="303493" y="147835"/>
                  </a:cubicBezTo>
                  <a:close/>
                  <a:moveTo>
                    <a:pt x="262095" y="135133"/>
                  </a:moveTo>
                  <a:cubicBezTo>
                    <a:pt x="268859" y="135133"/>
                    <a:pt x="274287" y="140643"/>
                    <a:pt x="274287" y="147397"/>
                  </a:cubicBezTo>
                  <a:lnTo>
                    <a:pt x="274287" y="224713"/>
                  </a:lnTo>
                  <a:cubicBezTo>
                    <a:pt x="274287" y="231467"/>
                    <a:pt x="268859" y="236888"/>
                    <a:pt x="262095" y="236888"/>
                  </a:cubicBezTo>
                  <a:lnTo>
                    <a:pt x="184672" y="236888"/>
                  </a:lnTo>
                  <a:cubicBezTo>
                    <a:pt x="177909" y="236888"/>
                    <a:pt x="172391" y="231467"/>
                    <a:pt x="172391" y="224713"/>
                  </a:cubicBezTo>
                  <a:cubicBezTo>
                    <a:pt x="172391" y="175302"/>
                    <a:pt x="212616" y="135133"/>
                    <a:pt x="262095" y="135133"/>
                  </a:cubicBezTo>
                  <a:close/>
                  <a:moveTo>
                    <a:pt x="58120" y="108514"/>
                  </a:moveTo>
                  <a:lnTo>
                    <a:pt x="58120" y="413970"/>
                  </a:lnTo>
                  <a:lnTo>
                    <a:pt x="549430" y="413970"/>
                  </a:lnTo>
                  <a:lnTo>
                    <a:pt x="549430" y="108514"/>
                  </a:lnTo>
                  <a:close/>
                  <a:moveTo>
                    <a:pt x="27236" y="56079"/>
                  </a:moveTo>
                  <a:lnTo>
                    <a:pt x="27236" y="81319"/>
                  </a:lnTo>
                  <a:lnTo>
                    <a:pt x="580403" y="81319"/>
                  </a:lnTo>
                  <a:lnTo>
                    <a:pt x="580403" y="56079"/>
                  </a:lnTo>
                  <a:close/>
                  <a:moveTo>
                    <a:pt x="303775" y="0"/>
                  </a:moveTo>
                  <a:cubicBezTo>
                    <a:pt x="311341" y="0"/>
                    <a:pt x="317393" y="6132"/>
                    <a:pt x="317393" y="13597"/>
                  </a:cubicBezTo>
                  <a:lnTo>
                    <a:pt x="317393" y="28884"/>
                  </a:lnTo>
                  <a:lnTo>
                    <a:pt x="580403" y="28884"/>
                  </a:lnTo>
                  <a:cubicBezTo>
                    <a:pt x="595356" y="28884"/>
                    <a:pt x="607639" y="41148"/>
                    <a:pt x="607639" y="56079"/>
                  </a:cubicBezTo>
                  <a:lnTo>
                    <a:pt x="607639" y="81319"/>
                  </a:lnTo>
                  <a:cubicBezTo>
                    <a:pt x="607639" y="96338"/>
                    <a:pt x="595356" y="108514"/>
                    <a:pt x="580403" y="108514"/>
                  </a:cubicBezTo>
                  <a:lnTo>
                    <a:pt x="576665" y="108514"/>
                  </a:lnTo>
                  <a:lnTo>
                    <a:pt x="576665" y="413970"/>
                  </a:lnTo>
                  <a:cubicBezTo>
                    <a:pt x="576665" y="428990"/>
                    <a:pt x="564472" y="441165"/>
                    <a:pt x="549430" y="441165"/>
                  </a:cubicBezTo>
                  <a:lnTo>
                    <a:pt x="317393" y="441165"/>
                  </a:lnTo>
                  <a:lnTo>
                    <a:pt x="317393" y="481069"/>
                  </a:lnTo>
                  <a:lnTo>
                    <a:pt x="418236" y="554923"/>
                  </a:lnTo>
                  <a:cubicBezTo>
                    <a:pt x="424377" y="559366"/>
                    <a:pt x="425623" y="567898"/>
                    <a:pt x="421173" y="573942"/>
                  </a:cubicBezTo>
                  <a:cubicBezTo>
                    <a:pt x="418503" y="577585"/>
                    <a:pt x="414409" y="579452"/>
                    <a:pt x="410225" y="579452"/>
                  </a:cubicBezTo>
                  <a:cubicBezTo>
                    <a:pt x="407466" y="579452"/>
                    <a:pt x="404618" y="578652"/>
                    <a:pt x="402215" y="576874"/>
                  </a:cubicBezTo>
                  <a:lnTo>
                    <a:pt x="317393" y="514752"/>
                  </a:lnTo>
                  <a:lnTo>
                    <a:pt x="317393" y="565854"/>
                  </a:lnTo>
                  <a:cubicBezTo>
                    <a:pt x="317393" y="573408"/>
                    <a:pt x="311341" y="579452"/>
                    <a:pt x="303775" y="579452"/>
                  </a:cubicBezTo>
                  <a:cubicBezTo>
                    <a:pt x="296299" y="579452"/>
                    <a:pt x="290157" y="573408"/>
                    <a:pt x="290157" y="565854"/>
                  </a:cubicBezTo>
                  <a:lnTo>
                    <a:pt x="290157" y="514752"/>
                  </a:lnTo>
                  <a:lnTo>
                    <a:pt x="205424" y="576874"/>
                  </a:lnTo>
                  <a:cubicBezTo>
                    <a:pt x="199372" y="581318"/>
                    <a:pt x="190827" y="579985"/>
                    <a:pt x="186377" y="573942"/>
                  </a:cubicBezTo>
                  <a:cubicBezTo>
                    <a:pt x="181927" y="567898"/>
                    <a:pt x="183262" y="559366"/>
                    <a:pt x="189314" y="554923"/>
                  </a:cubicBezTo>
                  <a:lnTo>
                    <a:pt x="290157" y="481069"/>
                  </a:lnTo>
                  <a:lnTo>
                    <a:pt x="290157" y="441165"/>
                  </a:lnTo>
                  <a:lnTo>
                    <a:pt x="58120" y="441165"/>
                  </a:lnTo>
                  <a:cubicBezTo>
                    <a:pt x="43167" y="441165"/>
                    <a:pt x="30885" y="428990"/>
                    <a:pt x="30885" y="413970"/>
                  </a:cubicBezTo>
                  <a:lnTo>
                    <a:pt x="30885" y="108514"/>
                  </a:lnTo>
                  <a:lnTo>
                    <a:pt x="27236" y="108514"/>
                  </a:lnTo>
                  <a:cubicBezTo>
                    <a:pt x="12194" y="108514"/>
                    <a:pt x="0" y="96338"/>
                    <a:pt x="0" y="81319"/>
                  </a:cubicBezTo>
                  <a:lnTo>
                    <a:pt x="0" y="56079"/>
                  </a:lnTo>
                  <a:cubicBezTo>
                    <a:pt x="0" y="41148"/>
                    <a:pt x="12194" y="28884"/>
                    <a:pt x="27236" y="28884"/>
                  </a:cubicBezTo>
                  <a:lnTo>
                    <a:pt x="290157" y="28884"/>
                  </a:lnTo>
                  <a:lnTo>
                    <a:pt x="290157" y="13597"/>
                  </a:lnTo>
                  <a:cubicBezTo>
                    <a:pt x="290157" y="6132"/>
                    <a:pt x="296299" y="0"/>
                    <a:pt x="30377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" name="îŝ1íḑè">
            <a:extLst>
              <a:ext uri="{FF2B5EF4-FFF2-40B4-BE49-F238E27FC236}">
                <a16:creationId xmlns:a16="http://schemas.microsoft.com/office/drawing/2014/main" xmlns="" id="{1710212F-1DCA-4C9E-AE88-1006CF85B776}"/>
              </a:ext>
            </a:extLst>
          </p:cNvPr>
          <p:cNvGrpSpPr/>
          <p:nvPr/>
        </p:nvGrpSpPr>
        <p:grpSpPr>
          <a:xfrm>
            <a:off x="1203936" y="1671501"/>
            <a:ext cx="2151051" cy="1049000"/>
            <a:chOff x="682115" y="2325931"/>
            <a:chExt cx="2868068" cy="1398667"/>
          </a:xfrm>
        </p:grpSpPr>
        <p:sp>
          <p:nvSpPr>
            <p:cNvPr id="26" name="ïṧḻíḓè">
              <a:extLst>
                <a:ext uri="{FF2B5EF4-FFF2-40B4-BE49-F238E27FC236}">
                  <a16:creationId xmlns:a16="http://schemas.microsoft.com/office/drawing/2014/main" xmlns="" id="{A64FB03C-8D87-4565-9998-B390CC26E063}"/>
                </a:ext>
              </a:extLst>
            </p:cNvPr>
            <p:cNvSpPr txBox="1"/>
            <p:nvPr/>
          </p:nvSpPr>
          <p:spPr>
            <a:xfrm>
              <a:off x="682115" y="2797752"/>
              <a:ext cx="2868068" cy="926846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zh-CN" altLang="en-US" sz="9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9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ïṥḻïḑe">
              <a:extLst>
                <a:ext uri="{FF2B5EF4-FFF2-40B4-BE49-F238E27FC236}">
                  <a16:creationId xmlns:a16="http://schemas.microsoft.com/office/drawing/2014/main" xmlns="" id="{9DA63B98-E313-456F-94D9-A4B7B68B7A67}"/>
                </a:ext>
              </a:extLst>
            </p:cNvPr>
            <p:cNvSpPr txBox="1"/>
            <p:nvPr/>
          </p:nvSpPr>
          <p:spPr>
            <a:xfrm>
              <a:off x="682115" y="2325931"/>
              <a:ext cx="2403773" cy="471820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>
              <a:normAutofit lnSpcReduction="10000"/>
            </a:bodyPr>
            <a:lstStyle/>
            <a:p>
              <a:r>
                <a:rPr lang="zh-CN" altLang="en-US" b="1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en-US" altLang="zh-CN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îṣḷîďe">
            <a:extLst>
              <a:ext uri="{FF2B5EF4-FFF2-40B4-BE49-F238E27FC236}">
                <a16:creationId xmlns:a16="http://schemas.microsoft.com/office/drawing/2014/main" xmlns="" id="{2EA93107-3625-43AE-AA23-4E5DFBE41E57}"/>
              </a:ext>
            </a:extLst>
          </p:cNvPr>
          <p:cNvGrpSpPr/>
          <p:nvPr/>
        </p:nvGrpSpPr>
        <p:grpSpPr>
          <a:xfrm>
            <a:off x="1203936" y="2912545"/>
            <a:ext cx="2151051" cy="1049000"/>
            <a:chOff x="682115" y="2325931"/>
            <a:chExt cx="2868068" cy="1398667"/>
          </a:xfrm>
        </p:grpSpPr>
        <p:sp>
          <p:nvSpPr>
            <p:cNvPr id="24" name="î$ļíďe">
              <a:extLst>
                <a:ext uri="{FF2B5EF4-FFF2-40B4-BE49-F238E27FC236}">
                  <a16:creationId xmlns:a16="http://schemas.microsoft.com/office/drawing/2014/main" xmlns="" id="{07008CD4-B457-46DC-AC4A-2DCE12661BAD}"/>
                </a:ext>
              </a:extLst>
            </p:cNvPr>
            <p:cNvSpPr txBox="1"/>
            <p:nvPr/>
          </p:nvSpPr>
          <p:spPr>
            <a:xfrm>
              <a:off x="682115" y="2797752"/>
              <a:ext cx="2868068" cy="926846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zh-CN" altLang="en-US" sz="9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9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ïSḷide">
              <a:extLst>
                <a:ext uri="{FF2B5EF4-FFF2-40B4-BE49-F238E27FC236}">
                  <a16:creationId xmlns:a16="http://schemas.microsoft.com/office/drawing/2014/main" xmlns="" id="{0B61C2EC-73D0-42E7-B96D-A5D36FD389A9}"/>
                </a:ext>
              </a:extLst>
            </p:cNvPr>
            <p:cNvSpPr txBox="1"/>
            <p:nvPr/>
          </p:nvSpPr>
          <p:spPr>
            <a:xfrm>
              <a:off x="682115" y="2325931"/>
              <a:ext cx="2403773" cy="471820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>
              <a:normAutofit lnSpcReduction="10000"/>
            </a:bodyPr>
            <a:lstStyle/>
            <a:p>
              <a:r>
                <a:rPr lang="zh-CN" altLang="en-US" b="1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en-US" altLang="zh-CN" b="1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" name="işľîḍe">
            <a:extLst>
              <a:ext uri="{FF2B5EF4-FFF2-40B4-BE49-F238E27FC236}">
                <a16:creationId xmlns:a16="http://schemas.microsoft.com/office/drawing/2014/main" xmlns="" id="{BA20A230-968C-483B-8BDF-57D2EE117598}"/>
              </a:ext>
            </a:extLst>
          </p:cNvPr>
          <p:cNvGrpSpPr/>
          <p:nvPr/>
        </p:nvGrpSpPr>
        <p:grpSpPr>
          <a:xfrm>
            <a:off x="5859266" y="1000138"/>
            <a:ext cx="2167360" cy="1049000"/>
            <a:chOff x="775782" y="2325931"/>
            <a:chExt cx="2889813" cy="1398667"/>
          </a:xfrm>
        </p:grpSpPr>
        <p:sp>
          <p:nvSpPr>
            <p:cNvPr id="22" name="íşļïďe">
              <a:extLst>
                <a:ext uri="{FF2B5EF4-FFF2-40B4-BE49-F238E27FC236}">
                  <a16:creationId xmlns:a16="http://schemas.microsoft.com/office/drawing/2014/main" xmlns="" id="{91D13A4B-AF12-40DF-AE7B-79BAB87906D3}"/>
                </a:ext>
              </a:extLst>
            </p:cNvPr>
            <p:cNvSpPr txBox="1"/>
            <p:nvPr/>
          </p:nvSpPr>
          <p:spPr>
            <a:xfrm>
              <a:off x="775782" y="2797752"/>
              <a:ext cx="2889813" cy="926846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zh-CN" altLang="en-US" sz="9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9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ïS1ïďè">
              <a:extLst>
                <a:ext uri="{FF2B5EF4-FFF2-40B4-BE49-F238E27FC236}">
                  <a16:creationId xmlns:a16="http://schemas.microsoft.com/office/drawing/2014/main" xmlns="" id="{3A341DEF-C3FA-48C0-B0D0-76CC0A4A0E2C}"/>
                </a:ext>
              </a:extLst>
            </p:cNvPr>
            <p:cNvSpPr txBox="1"/>
            <p:nvPr/>
          </p:nvSpPr>
          <p:spPr>
            <a:xfrm>
              <a:off x="986795" y="2325931"/>
              <a:ext cx="2325706" cy="471820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>
              <a:normAutofit lnSpcReduction="10000"/>
            </a:bodyPr>
            <a:lstStyle/>
            <a:p>
              <a:r>
                <a:rPr lang="zh-CN" altLang="en-US" b="1" dirty="0">
                  <a:solidFill>
                    <a:srgbClr val="FD72A3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en-US" altLang="zh-CN" b="1" dirty="0">
                <a:solidFill>
                  <a:srgbClr val="FD72A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ïṩ1îdè">
            <a:extLst>
              <a:ext uri="{FF2B5EF4-FFF2-40B4-BE49-F238E27FC236}">
                <a16:creationId xmlns:a16="http://schemas.microsoft.com/office/drawing/2014/main" xmlns="" id="{FBAF899D-CA26-4EA6-8888-E685417C9937}"/>
              </a:ext>
            </a:extLst>
          </p:cNvPr>
          <p:cNvGrpSpPr/>
          <p:nvPr/>
        </p:nvGrpSpPr>
        <p:grpSpPr>
          <a:xfrm>
            <a:off x="5805986" y="2248402"/>
            <a:ext cx="2167360" cy="1049000"/>
            <a:chOff x="422688" y="2325931"/>
            <a:chExt cx="2889813" cy="1398667"/>
          </a:xfrm>
        </p:grpSpPr>
        <p:sp>
          <p:nvSpPr>
            <p:cNvPr id="20" name="íṡļíḋè">
              <a:extLst>
                <a:ext uri="{FF2B5EF4-FFF2-40B4-BE49-F238E27FC236}">
                  <a16:creationId xmlns:a16="http://schemas.microsoft.com/office/drawing/2014/main" xmlns="" id="{5B08918B-0CF2-4C38-A411-2D3947051A39}"/>
                </a:ext>
              </a:extLst>
            </p:cNvPr>
            <p:cNvSpPr txBox="1"/>
            <p:nvPr/>
          </p:nvSpPr>
          <p:spPr>
            <a:xfrm>
              <a:off x="422688" y="2797752"/>
              <a:ext cx="2889813" cy="926846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zh-CN" altLang="en-US" sz="9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9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îşḻíďê">
              <a:extLst>
                <a:ext uri="{FF2B5EF4-FFF2-40B4-BE49-F238E27FC236}">
                  <a16:creationId xmlns:a16="http://schemas.microsoft.com/office/drawing/2014/main" xmlns="" id="{5B0A37BF-B4CF-4AF2-B7E8-0AE91DD15DE7}"/>
                </a:ext>
              </a:extLst>
            </p:cNvPr>
            <p:cNvSpPr txBox="1"/>
            <p:nvPr/>
          </p:nvSpPr>
          <p:spPr>
            <a:xfrm>
              <a:off x="682115" y="2325931"/>
              <a:ext cx="2313750" cy="471820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>
              <a:normAutofit lnSpcReduction="10000"/>
            </a:bodyPr>
            <a:lstStyle/>
            <a:p>
              <a:r>
                <a:rPr lang="zh-CN" altLang="en-US" b="1" dirty="0">
                  <a:solidFill>
                    <a:schemeClr val="accent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点击输入标题</a:t>
              </a:r>
              <a:endParaRPr lang="en-US" altLang="zh-CN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14" name="ïṧ1iḍé">
            <a:extLst>
              <a:ext uri="{FF2B5EF4-FFF2-40B4-BE49-F238E27FC236}">
                <a16:creationId xmlns:a16="http://schemas.microsoft.com/office/drawing/2014/main" xmlns="" id="{B52261EB-1B09-4AED-8DFF-0E8188AC00CC}"/>
              </a:ext>
            </a:extLst>
          </p:cNvPr>
          <p:cNvGrpSpPr/>
          <p:nvPr/>
        </p:nvGrpSpPr>
        <p:grpSpPr>
          <a:xfrm>
            <a:off x="5870920" y="3558719"/>
            <a:ext cx="2167360" cy="1049000"/>
            <a:chOff x="589372" y="2325931"/>
            <a:chExt cx="2889813" cy="1398667"/>
          </a:xfrm>
        </p:grpSpPr>
        <p:sp>
          <p:nvSpPr>
            <p:cNvPr id="18" name="ïšlíḑê">
              <a:extLst>
                <a:ext uri="{FF2B5EF4-FFF2-40B4-BE49-F238E27FC236}">
                  <a16:creationId xmlns:a16="http://schemas.microsoft.com/office/drawing/2014/main" xmlns="" id="{B8BE7EAA-927D-4724-97A1-8AF6CF0CF475}"/>
                </a:ext>
              </a:extLst>
            </p:cNvPr>
            <p:cNvSpPr txBox="1"/>
            <p:nvPr/>
          </p:nvSpPr>
          <p:spPr>
            <a:xfrm>
              <a:off x="589372" y="2797752"/>
              <a:ext cx="2889813" cy="926846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zh-CN" altLang="en-US" sz="9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9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íṧḷîdê">
              <a:extLst>
                <a:ext uri="{FF2B5EF4-FFF2-40B4-BE49-F238E27FC236}">
                  <a16:creationId xmlns:a16="http://schemas.microsoft.com/office/drawing/2014/main" xmlns="" id="{B8E91C9F-0CDE-4819-9B20-3B83D90261B4}"/>
                </a:ext>
              </a:extLst>
            </p:cNvPr>
            <p:cNvSpPr txBox="1"/>
            <p:nvPr/>
          </p:nvSpPr>
          <p:spPr>
            <a:xfrm>
              <a:off x="827981" y="2325931"/>
              <a:ext cx="2167884" cy="471820"/>
            </a:xfrm>
            <a:prstGeom prst="rect">
              <a:avLst/>
            </a:prstGeom>
            <a:noFill/>
          </p:spPr>
          <p:txBody>
            <a:bodyPr wrap="none" lIns="90000" tIns="46800" rIns="90000" bIns="46800" rtlCol="0" anchor="ctr">
              <a:normAutofit lnSpcReduction="10000"/>
            </a:bodyPr>
            <a:lstStyle/>
            <a:p>
              <a:r>
                <a:rPr lang="zh-CN" altLang="en-US" b="1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en-US" altLang="zh-CN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3" name="Title 1">
            <a:extLst>
              <a:ext uri="{FF2B5EF4-FFF2-40B4-BE49-F238E27FC236}">
                <a16:creationId xmlns:a16="http://schemas.microsoft.com/office/drawing/2014/main" xmlns="" id="{7A203CFD-6E78-49F9-9C53-23E8533D72A2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33563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xmlns="" id="{7A203CFD-6E78-49F9-9C53-23E8533D72A2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731CBA1F-D985-41F5-830A-747EDAF44C3C}"/>
              </a:ext>
            </a:extLst>
          </p:cNvPr>
          <p:cNvGrpSpPr/>
          <p:nvPr/>
        </p:nvGrpSpPr>
        <p:grpSpPr>
          <a:xfrm>
            <a:off x="793725" y="1766112"/>
            <a:ext cx="1675002" cy="2557877"/>
            <a:chOff x="793725" y="1766112"/>
            <a:chExt cx="1675002" cy="2557877"/>
          </a:xfrm>
        </p:grpSpPr>
        <p:sp>
          <p:nvSpPr>
            <p:cNvPr id="39" name="Freeform: Shape 8">
              <a:extLst>
                <a:ext uri="{FF2B5EF4-FFF2-40B4-BE49-F238E27FC236}">
                  <a16:creationId xmlns:a16="http://schemas.microsoft.com/office/drawing/2014/main" xmlns="" id="{5E396B7D-B8AA-4CE4-A9CA-0DB5ED9B6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725" y="1766112"/>
              <a:ext cx="1675002" cy="2557877"/>
            </a:xfrm>
            <a:custGeom>
              <a:avLst/>
              <a:gdLst>
                <a:gd name="T0" fmla="*/ 535 w 595"/>
                <a:gd name="T1" fmla="*/ 60 h 919"/>
                <a:gd name="T2" fmla="*/ 359 w 595"/>
                <a:gd name="T3" fmla="*/ 60 h 919"/>
                <a:gd name="T4" fmla="*/ 297 w 595"/>
                <a:gd name="T5" fmla="*/ 0 h 919"/>
                <a:gd name="T6" fmla="*/ 236 w 595"/>
                <a:gd name="T7" fmla="*/ 60 h 919"/>
                <a:gd name="T8" fmla="*/ 59 w 595"/>
                <a:gd name="T9" fmla="*/ 60 h 919"/>
                <a:gd name="T10" fmla="*/ 0 w 595"/>
                <a:gd name="T11" fmla="*/ 120 h 919"/>
                <a:gd name="T12" fmla="*/ 0 w 595"/>
                <a:gd name="T13" fmla="*/ 859 h 919"/>
                <a:gd name="T14" fmla="*/ 59 w 595"/>
                <a:gd name="T15" fmla="*/ 919 h 919"/>
                <a:gd name="T16" fmla="*/ 535 w 595"/>
                <a:gd name="T17" fmla="*/ 919 h 919"/>
                <a:gd name="T18" fmla="*/ 595 w 595"/>
                <a:gd name="T19" fmla="*/ 859 h 919"/>
                <a:gd name="T20" fmla="*/ 595 w 595"/>
                <a:gd name="T21" fmla="*/ 120 h 919"/>
                <a:gd name="T22" fmla="*/ 535 w 595"/>
                <a:gd name="T23" fmla="*/ 60 h 919"/>
                <a:gd name="T24" fmla="*/ 589 w 595"/>
                <a:gd name="T25" fmla="*/ 859 h 919"/>
                <a:gd name="T26" fmla="*/ 535 w 595"/>
                <a:gd name="T27" fmla="*/ 913 h 919"/>
                <a:gd name="T28" fmla="*/ 59 w 595"/>
                <a:gd name="T29" fmla="*/ 913 h 919"/>
                <a:gd name="T30" fmla="*/ 6 w 595"/>
                <a:gd name="T31" fmla="*/ 859 h 919"/>
                <a:gd name="T32" fmla="*/ 6 w 595"/>
                <a:gd name="T33" fmla="*/ 467 h 919"/>
                <a:gd name="T34" fmla="*/ 589 w 595"/>
                <a:gd name="T35" fmla="*/ 467 h 919"/>
                <a:gd name="T36" fmla="*/ 589 w 595"/>
                <a:gd name="T37" fmla="*/ 859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919">
                  <a:moveTo>
                    <a:pt x="535" y="60"/>
                  </a:moveTo>
                  <a:cubicBezTo>
                    <a:pt x="359" y="60"/>
                    <a:pt x="359" y="60"/>
                    <a:pt x="359" y="60"/>
                  </a:cubicBezTo>
                  <a:cubicBezTo>
                    <a:pt x="330" y="51"/>
                    <a:pt x="307" y="29"/>
                    <a:pt x="297" y="0"/>
                  </a:cubicBezTo>
                  <a:cubicBezTo>
                    <a:pt x="288" y="29"/>
                    <a:pt x="265" y="51"/>
                    <a:pt x="236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27" y="60"/>
                    <a:pt x="0" y="87"/>
                    <a:pt x="0" y="120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92"/>
                    <a:pt x="27" y="919"/>
                    <a:pt x="59" y="919"/>
                  </a:cubicBezTo>
                  <a:cubicBezTo>
                    <a:pt x="535" y="919"/>
                    <a:pt x="535" y="919"/>
                    <a:pt x="535" y="919"/>
                  </a:cubicBezTo>
                  <a:cubicBezTo>
                    <a:pt x="568" y="919"/>
                    <a:pt x="595" y="892"/>
                    <a:pt x="595" y="859"/>
                  </a:cubicBezTo>
                  <a:cubicBezTo>
                    <a:pt x="595" y="120"/>
                    <a:pt x="595" y="120"/>
                    <a:pt x="595" y="120"/>
                  </a:cubicBezTo>
                  <a:cubicBezTo>
                    <a:pt x="595" y="87"/>
                    <a:pt x="568" y="60"/>
                    <a:pt x="535" y="60"/>
                  </a:cubicBezTo>
                  <a:close/>
                  <a:moveTo>
                    <a:pt x="589" y="859"/>
                  </a:moveTo>
                  <a:cubicBezTo>
                    <a:pt x="589" y="889"/>
                    <a:pt x="565" y="913"/>
                    <a:pt x="535" y="913"/>
                  </a:cubicBezTo>
                  <a:cubicBezTo>
                    <a:pt x="59" y="913"/>
                    <a:pt x="59" y="913"/>
                    <a:pt x="59" y="913"/>
                  </a:cubicBezTo>
                  <a:cubicBezTo>
                    <a:pt x="30" y="913"/>
                    <a:pt x="6" y="889"/>
                    <a:pt x="6" y="859"/>
                  </a:cubicBezTo>
                  <a:cubicBezTo>
                    <a:pt x="6" y="467"/>
                    <a:pt x="6" y="467"/>
                    <a:pt x="6" y="467"/>
                  </a:cubicBezTo>
                  <a:cubicBezTo>
                    <a:pt x="589" y="467"/>
                    <a:pt x="589" y="467"/>
                    <a:pt x="589" y="467"/>
                  </a:cubicBezTo>
                  <a:lnTo>
                    <a:pt x="589" y="85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vert="horz" wrap="square" lIns="144000" tIns="1908000" rIns="144000" bIns="60960" anchor="t" anchorCtr="1" compatLnSpc="1">
              <a:prstTxWarp prst="textNoShape">
                <a:avLst/>
              </a:prstTxWarp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40" name="Rectangle 55">
              <a:extLst>
                <a:ext uri="{FF2B5EF4-FFF2-40B4-BE49-F238E27FC236}">
                  <a16:creationId xmlns:a16="http://schemas.microsoft.com/office/drawing/2014/main" xmlns="" id="{4393CAB0-720F-4DCE-AEF2-22C319C9BC96}"/>
                </a:ext>
              </a:extLst>
            </p:cNvPr>
            <p:cNvSpPr/>
            <p:nvPr/>
          </p:nvSpPr>
          <p:spPr>
            <a:xfrm>
              <a:off x="1100311" y="2296344"/>
              <a:ext cx="1061829" cy="34624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algn="ctr"/>
              <a:r>
                <a:rPr lang="zh-CN" altLang="en-US" sz="16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E6C75066-8A17-416D-BB78-AA74289BE572}"/>
              </a:ext>
            </a:extLst>
          </p:cNvPr>
          <p:cNvGrpSpPr/>
          <p:nvPr/>
        </p:nvGrpSpPr>
        <p:grpSpPr>
          <a:xfrm>
            <a:off x="2719075" y="1766112"/>
            <a:ext cx="1675000" cy="2557877"/>
            <a:chOff x="2719075" y="1766112"/>
            <a:chExt cx="1675000" cy="2557877"/>
          </a:xfrm>
        </p:grpSpPr>
        <p:sp>
          <p:nvSpPr>
            <p:cNvPr id="42" name="Freeform: Shape 12">
              <a:extLst>
                <a:ext uri="{FF2B5EF4-FFF2-40B4-BE49-F238E27FC236}">
                  <a16:creationId xmlns:a16="http://schemas.microsoft.com/office/drawing/2014/main" xmlns="" id="{D6D38949-6060-47F2-B95D-5B8D808C67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19075" y="1766112"/>
              <a:ext cx="1675000" cy="2557877"/>
            </a:xfrm>
            <a:custGeom>
              <a:avLst/>
              <a:gdLst>
                <a:gd name="T0" fmla="*/ 535 w 595"/>
                <a:gd name="T1" fmla="*/ 60 h 919"/>
                <a:gd name="T2" fmla="*/ 359 w 595"/>
                <a:gd name="T3" fmla="*/ 60 h 919"/>
                <a:gd name="T4" fmla="*/ 297 w 595"/>
                <a:gd name="T5" fmla="*/ 0 h 919"/>
                <a:gd name="T6" fmla="*/ 236 w 595"/>
                <a:gd name="T7" fmla="*/ 60 h 919"/>
                <a:gd name="T8" fmla="*/ 59 w 595"/>
                <a:gd name="T9" fmla="*/ 60 h 919"/>
                <a:gd name="T10" fmla="*/ 0 w 595"/>
                <a:gd name="T11" fmla="*/ 120 h 919"/>
                <a:gd name="T12" fmla="*/ 0 w 595"/>
                <a:gd name="T13" fmla="*/ 859 h 919"/>
                <a:gd name="T14" fmla="*/ 59 w 595"/>
                <a:gd name="T15" fmla="*/ 919 h 919"/>
                <a:gd name="T16" fmla="*/ 535 w 595"/>
                <a:gd name="T17" fmla="*/ 919 h 919"/>
                <a:gd name="T18" fmla="*/ 595 w 595"/>
                <a:gd name="T19" fmla="*/ 859 h 919"/>
                <a:gd name="T20" fmla="*/ 595 w 595"/>
                <a:gd name="T21" fmla="*/ 120 h 919"/>
                <a:gd name="T22" fmla="*/ 535 w 595"/>
                <a:gd name="T23" fmla="*/ 60 h 919"/>
                <a:gd name="T24" fmla="*/ 589 w 595"/>
                <a:gd name="T25" fmla="*/ 859 h 919"/>
                <a:gd name="T26" fmla="*/ 535 w 595"/>
                <a:gd name="T27" fmla="*/ 913 h 919"/>
                <a:gd name="T28" fmla="*/ 59 w 595"/>
                <a:gd name="T29" fmla="*/ 913 h 919"/>
                <a:gd name="T30" fmla="*/ 6 w 595"/>
                <a:gd name="T31" fmla="*/ 859 h 919"/>
                <a:gd name="T32" fmla="*/ 6 w 595"/>
                <a:gd name="T33" fmla="*/ 467 h 919"/>
                <a:gd name="T34" fmla="*/ 589 w 595"/>
                <a:gd name="T35" fmla="*/ 467 h 919"/>
                <a:gd name="T36" fmla="*/ 589 w 595"/>
                <a:gd name="T37" fmla="*/ 859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919">
                  <a:moveTo>
                    <a:pt x="535" y="60"/>
                  </a:moveTo>
                  <a:cubicBezTo>
                    <a:pt x="359" y="60"/>
                    <a:pt x="359" y="60"/>
                    <a:pt x="359" y="60"/>
                  </a:cubicBezTo>
                  <a:cubicBezTo>
                    <a:pt x="330" y="51"/>
                    <a:pt x="307" y="29"/>
                    <a:pt x="297" y="0"/>
                  </a:cubicBezTo>
                  <a:cubicBezTo>
                    <a:pt x="288" y="29"/>
                    <a:pt x="265" y="51"/>
                    <a:pt x="236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27" y="60"/>
                    <a:pt x="0" y="87"/>
                    <a:pt x="0" y="120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92"/>
                    <a:pt x="27" y="919"/>
                    <a:pt x="59" y="919"/>
                  </a:cubicBezTo>
                  <a:cubicBezTo>
                    <a:pt x="535" y="919"/>
                    <a:pt x="535" y="919"/>
                    <a:pt x="535" y="919"/>
                  </a:cubicBezTo>
                  <a:cubicBezTo>
                    <a:pt x="568" y="919"/>
                    <a:pt x="595" y="892"/>
                    <a:pt x="595" y="859"/>
                  </a:cubicBezTo>
                  <a:cubicBezTo>
                    <a:pt x="595" y="120"/>
                    <a:pt x="595" y="120"/>
                    <a:pt x="595" y="120"/>
                  </a:cubicBezTo>
                  <a:cubicBezTo>
                    <a:pt x="595" y="87"/>
                    <a:pt x="568" y="60"/>
                    <a:pt x="535" y="60"/>
                  </a:cubicBezTo>
                  <a:close/>
                  <a:moveTo>
                    <a:pt x="589" y="859"/>
                  </a:moveTo>
                  <a:cubicBezTo>
                    <a:pt x="589" y="889"/>
                    <a:pt x="565" y="913"/>
                    <a:pt x="535" y="913"/>
                  </a:cubicBezTo>
                  <a:cubicBezTo>
                    <a:pt x="59" y="913"/>
                    <a:pt x="59" y="913"/>
                    <a:pt x="59" y="913"/>
                  </a:cubicBezTo>
                  <a:cubicBezTo>
                    <a:pt x="30" y="913"/>
                    <a:pt x="6" y="889"/>
                    <a:pt x="6" y="859"/>
                  </a:cubicBezTo>
                  <a:cubicBezTo>
                    <a:pt x="6" y="467"/>
                    <a:pt x="6" y="467"/>
                    <a:pt x="6" y="467"/>
                  </a:cubicBezTo>
                  <a:cubicBezTo>
                    <a:pt x="589" y="467"/>
                    <a:pt x="589" y="467"/>
                    <a:pt x="589" y="467"/>
                  </a:cubicBezTo>
                  <a:lnTo>
                    <a:pt x="589" y="8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vert="horz" wrap="square" lIns="144000" tIns="1908000" rIns="144000" bIns="60960" anchor="t" anchorCtr="1" compatLnSpc="1">
              <a:prstTxWarp prst="textNoShape">
                <a:avLst/>
              </a:prstTxWarp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43" name="Rectangle 58">
              <a:extLst>
                <a:ext uri="{FF2B5EF4-FFF2-40B4-BE49-F238E27FC236}">
                  <a16:creationId xmlns:a16="http://schemas.microsoft.com/office/drawing/2014/main" xmlns="" id="{953B841C-10A3-4C3B-B413-D0B29237F379}"/>
                </a:ext>
              </a:extLst>
            </p:cNvPr>
            <p:cNvSpPr/>
            <p:nvPr/>
          </p:nvSpPr>
          <p:spPr>
            <a:xfrm>
              <a:off x="3020626" y="2296344"/>
              <a:ext cx="1061829" cy="34624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algn="ctr"/>
              <a:r>
                <a:rPr lang="zh-CN" altLang="en-US" sz="16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2872F09A-28C6-4B7F-A6E5-FF8B8C6CEEF8}"/>
              </a:ext>
            </a:extLst>
          </p:cNvPr>
          <p:cNvGrpSpPr/>
          <p:nvPr/>
        </p:nvGrpSpPr>
        <p:grpSpPr>
          <a:xfrm>
            <a:off x="4695410" y="1766112"/>
            <a:ext cx="1675001" cy="2557877"/>
            <a:chOff x="4695410" y="1766112"/>
            <a:chExt cx="1675001" cy="2557877"/>
          </a:xfrm>
        </p:grpSpPr>
        <p:sp>
          <p:nvSpPr>
            <p:cNvPr id="45" name="Freeform: Shape 16">
              <a:extLst>
                <a:ext uri="{FF2B5EF4-FFF2-40B4-BE49-F238E27FC236}">
                  <a16:creationId xmlns:a16="http://schemas.microsoft.com/office/drawing/2014/main" xmlns="" id="{FE70639F-D8BA-4058-9EA1-DC617F381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5410" y="1766112"/>
              <a:ext cx="1675001" cy="2557877"/>
            </a:xfrm>
            <a:custGeom>
              <a:avLst/>
              <a:gdLst>
                <a:gd name="T0" fmla="*/ 535 w 595"/>
                <a:gd name="T1" fmla="*/ 60 h 919"/>
                <a:gd name="T2" fmla="*/ 359 w 595"/>
                <a:gd name="T3" fmla="*/ 60 h 919"/>
                <a:gd name="T4" fmla="*/ 297 w 595"/>
                <a:gd name="T5" fmla="*/ 0 h 919"/>
                <a:gd name="T6" fmla="*/ 236 w 595"/>
                <a:gd name="T7" fmla="*/ 60 h 919"/>
                <a:gd name="T8" fmla="*/ 59 w 595"/>
                <a:gd name="T9" fmla="*/ 60 h 919"/>
                <a:gd name="T10" fmla="*/ 0 w 595"/>
                <a:gd name="T11" fmla="*/ 120 h 919"/>
                <a:gd name="T12" fmla="*/ 0 w 595"/>
                <a:gd name="T13" fmla="*/ 859 h 919"/>
                <a:gd name="T14" fmla="*/ 59 w 595"/>
                <a:gd name="T15" fmla="*/ 919 h 919"/>
                <a:gd name="T16" fmla="*/ 535 w 595"/>
                <a:gd name="T17" fmla="*/ 919 h 919"/>
                <a:gd name="T18" fmla="*/ 595 w 595"/>
                <a:gd name="T19" fmla="*/ 859 h 919"/>
                <a:gd name="T20" fmla="*/ 595 w 595"/>
                <a:gd name="T21" fmla="*/ 120 h 919"/>
                <a:gd name="T22" fmla="*/ 535 w 595"/>
                <a:gd name="T23" fmla="*/ 60 h 919"/>
                <a:gd name="T24" fmla="*/ 589 w 595"/>
                <a:gd name="T25" fmla="*/ 859 h 919"/>
                <a:gd name="T26" fmla="*/ 535 w 595"/>
                <a:gd name="T27" fmla="*/ 913 h 919"/>
                <a:gd name="T28" fmla="*/ 59 w 595"/>
                <a:gd name="T29" fmla="*/ 913 h 919"/>
                <a:gd name="T30" fmla="*/ 6 w 595"/>
                <a:gd name="T31" fmla="*/ 859 h 919"/>
                <a:gd name="T32" fmla="*/ 6 w 595"/>
                <a:gd name="T33" fmla="*/ 467 h 919"/>
                <a:gd name="T34" fmla="*/ 589 w 595"/>
                <a:gd name="T35" fmla="*/ 467 h 919"/>
                <a:gd name="T36" fmla="*/ 589 w 595"/>
                <a:gd name="T37" fmla="*/ 859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919">
                  <a:moveTo>
                    <a:pt x="535" y="60"/>
                  </a:moveTo>
                  <a:cubicBezTo>
                    <a:pt x="359" y="60"/>
                    <a:pt x="359" y="60"/>
                    <a:pt x="359" y="60"/>
                  </a:cubicBezTo>
                  <a:cubicBezTo>
                    <a:pt x="330" y="51"/>
                    <a:pt x="307" y="29"/>
                    <a:pt x="297" y="0"/>
                  </a:cubicBezTo>
                  <a:cubicBezTo>
                    <a:pt x="288" y="29"/>
                    <a:pt x="265" y="51"/>
                    <a:pt x="236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27" y="60"/>
                    <a:pt x="0" y="87"/>
                    <a:pt x="0" y="120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92"/>
                    <a:pt x="27" y="919"/>
                    <a:pt x="59" y="919"/>
                  </a:cubicBezTo>
                  <a:cubicBezTo>
                    <a:pt x="535" y="919"/>
                    <a:pt x="535" y="919"/>
                    <a:pt x="535" y="919"/>
                  </a:cubicBezTo>
                  <a:cubicBezTo>
                    <a:pt x="568" y="919"/>
                    <a:pt x="595" y="892"/>
                    <a:pt x="595" y="859"/>
                  </a:cubicBezTo>
                  <a:cubicBezTo>
                    <a:pt x="595" y="120"/>
                    <a:pt x="595" y="120"/>
                    <a:pt x="595" y="120"/>
                  </a:cubicBezTo>
                  <a:cubicBezTo>
                    <a:pt x="595" y="87"/>
                    <a:pt x="568" y="60"/>
                    <a:pt x="535" y="60"/>
                  </a:cubicBezTo>
                  <a:close/>
                  <a:moveTo>
                    <a:pt x="589" y="859"/>
                  </a:moveTo>
                  <a:cubicBezTo>
                    <a:pt x="589" y="889"/>
                    <a:pt x="565" y="913"/>
                    <a:pt x="535" y="913"/>
                  </a:cubicBezTo>
                  <a:cubicBezTo>
                    <a:pt x="59" y="913"/>
                    <a:pt x="59" y="913"/>
                    <a:pt x="59" y="913"/>
                  </a:cubicBezTo>
                  <a:cubicBezTo>
                    <a:pt x="30" y="913"/>
                    <a:pt x="6" y="889"/>
                    <a:pt x="6" y="859"/>
                  </a:cubicBezTo>
                  <a:cubicBezTo>
                    <a:pt x="6" y="467"/>
                    <a:pt x="6" y="467"/>
                    <a:pt x="6" y="467"/>
                  </a:cubicBezTo>
                  <a:cubicBezTo>
                    <a:pt x="589" y="467"/>
                    <a:pt x="589" y="467"/>
                    <a:pt x="589" y="467"/>
                  </a:cubicBezTo>
                  <a:lnTo>
                    <a:pt x="589" y="85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vert="horz" wrap="square" lIns="144000" tIns="1908000" rIns="144000" bIns="60960" anchor="t" anchorCtr="1" compatLnSpc="1">
              <a:prstTxWarp prst="textNoShape">
                <a:avLst/>
              </a:prstTxWarp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46" name="Rectangle 59">
              <a:extLst>
                <a:ext uri="{FF2B5EF4-FFF2-40B4-BE49-F238E27FC236}">
                  <a16:creationId xmlns:a16="http://schemas.microsoft.com/office/drawing/2014/main" xmlns="" id="{03A5DFBF-F5CE-451A-A527-1F8521777E36}"/>
                </a:ext>
              </a:extLst>
            </p:cNvPr>
            <p:cNvSpPr/>
            <p:nvPr/>
          </p:nvSpPr>
          <p:spPr>
            <a:xfrm>
              <a:off x="4996073" y="2296344"/>
              <a:ext cx="1061829" cy="34624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algn="ctr"/>
              <a:r>
                <a:rPr lang="zh-CN" altLang="en-US" sz="16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64B9AC8C-51CD-47CB-B9CD-6F9531C4FA9D}"/>
              </a:ext>
            </a:extLst>
          </p:cNvPr>
          <p:cNvGrpSpPr/>
          <p:nvPr/>
        </p:nvGrpSpPr>
        <p:grpSpPr>
          <a:xfrm>
            <a:off x="6676194" y="1766112"/>
            <a:ext cx="1675001" cy="2557877"/>
            <a:chOff x="6676194" y="1766112"/>
            <a:chExt cx="1675001" cy="2557877"/>
          </a:xfrm>
        </p:grpSpPr>
        <p:sp>
          <p:nvSpPr>
            <p:cNvPr id="48" name="Freeform: Shape 20">
              <a:extLst>
                <a:ext uri="{FF2B5EF4-FFF2-40B4-BE49-F238E27FC236}">
                  <a16:creationId xmlns:a16="http://schemas.microsoft.com/office/drawing/2014/main" xmlns="" id="{539B9A86-9571-406C-8C07-D093499D8F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6194" y="1766112"/>
              <a:ext cx="1675001" cy="2557877"/>
            </a:xfrm>
            <a:custGeom>
              <a:avLst/>
              <a:gdLst>
                <a:gd name="T0" fmla="*/ 535 w 595"/>
                <a:gd name="T1" fmla="*/ 60 h 919"/>
                <a:gd name="T2" fmla="*/ 359 w 595"/>
                <a:gd name="T3" fmla="*/ 60 h 919"/>
                <a:gd name="T4" fmla="*/ 297 w 595"/>
                <a:gd name="T5" fmla="*/ 0 h 919"/>
                <a:gd name="T6" fmla="*/ 236 w 595"/>
                <a:gd name="T7" fmla="*/ 60 h 919"/>
                <a:gd name="T8" fmla="*/ 59 w 595"/>
                <a:gd name="T9" fmla="*/ 60 h 919"/>
                <a:gd name="T10" fmla="*/ 0 w 595"/>
                <a:gd name="T11" fmla="*/ 120 h 919"/>
                <a:gd name="T12" fmla="*/ 0 w 595"/>
                <a:gd name="T13" fmla="*/ 859 h 919"/>
                <a:gd name="T14" fmla="*/ 59 w 595"/>
                <a:gd name="T15" fmla="*/ 919 h 919"/>
                <a:gd name="T16" fmla="*/ 535 w 595"/>
                <a:gd name="T17" fmla="*/ 919 h 919"/>
                <a:gd name="T18" fmla="*/ 595 w 595"/>
                <a:gd name="T19" fmla="*/ 859 h 919"/>
                <a:gd name="T20" fmla="*/ 595 w 595"/>
                <a:gd name="T21" fmla="*/ 120 h 919"/>
                <a:gd name="T22" fmla="*/ 535 w 595"/>
                <a:gd name="T23" fmla="*/ 60 h 919"/>
                <a:gd name="T24" fmla="*/ 589 w 595"/>
                <a:gd name="T25" fmla="*/ 859 h 919"/>
                <a:gd name="T26" fmla="*/ 535 w 595"/>
                <a:gd name="T27" fmla="*/ 913 h 919"/>
                <a:gd name="T28" fmla="*/ 59 w 595"/>
                <a:gd name="T29" fmla="*/ 913 h 919"/>
                <a:gd name="T30" fmla="*/ 6 w 595"/>
                <a:gd name="T31" fmla="*/ 859 h 919"/>
                <a:gd name="T32" fmla="*/ 6 w 595"/>
                <a:gd name="T33" fmla="*/ 467 h 919"/>
                <a:gd name="T34" fmla="*/ 589 w 595"/>
                <a:gd name="T35" fmla="*/ 467 h 919"/>
                <a:gd name="T36" fmla="*/ 589 w 595"/>
                <a:gd name="T37" fmla="*/ 859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919">
                  <a:moveTo>
                    <a:pt x="535" y="60"/>
                  </a:moveTo>
                  <a:cubicBezTo>
                    <a:pt x="359" y="60"/>
                    <a:pt x="359" y="60"/>
                    <a:pt x="359" y="60"/>
                  </a:cubicBezTo>
                  <a:cubicBezTo>
                    <a:pt x="330" y="51"/>
                    <a:pt x="307" y="29"/>
                    <a:pt x="297" y="0"/>
                  </a:cubicBezTo>
                  <a:cubicBezTo>
                    <a:pt x="288" y="29"/>
                    <a:pt x="265" y="51"/>
                    <a:pt x="236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27" y="60"/>
                    <a:pt x="0" y="87"/>
                    <a:pt x="0" y="120"/>
                  </a:cubicBezTo>
                  <a:cubicBezTo>
                    <a:pt x="0" y="859"/>
                    <a:pt x="0" y="859"/>
                    <a:pt x="0" y="859"/>
                  </a:cubicBezTo>
                  <a:cubicBezTo>
                    <a:pt x="0" y="892"/>
                    <a:pt x="27" y="919"/>
                    <a:pt x="59" y="919"/>
                  </a:cubicBezTo>
                  <a:cubicBezTo>
                    <a:pt x="535" y="919"/>
                    <a:pt x="535" y="919"/>
                    <a:pt x="535" y="919"/>
                  </a:cubicBezTo>
                  <a:cubicBezTo>
                    <a:pt x="568" y="919"/>
                    <a:pt x="595" y="892"/>
                    <a:pt x="595" y="859"/>
                  </a:cubicBezTo>
                  <a:cubicBezTo>
                    <a:pt x="595" y="120"/>
                    <a:pt x="595" y="120"/>
                    <a:pt x="595" y="120"/>
                  </a:cubicBezTo>
                  <a:cubicBezTo>
                    <a:pt x="595" y="87"/>
                    <a:pt x="568" y="60"/>
                    <a:pt x="535" y="60"/>
                  </a:cubicBezTo>
                  <a:close/>
                  <a:moveTo>
                    <a:pt x="589" y="859"/>
                  </a:moveTo>
                  <a:cubicBezTo>
                    <a:pt x="589" y="889"/>
                    <a:pt x="565" y="913"/>
                    <a:pt x="535" y="913"/>
                  </a:cubicBezTo>
                  <a:cubicBezTo>
                    <a:pt x="59" y="913"/>
                    <a:pt x="59" y="913"/>
                    <a:pt x="59" y="913"/>
                  </a:cubicBezTo>
                  <a:cubicBezTo>
                    <a:pt x="30" y="913"/>
                    <a:pt x="6" y="889"/>
                    <a:pt x="6" y="859"/>
                  </a:cubicBezTo>
                  <a:cubicBezTo>
                    <a:pt x="6" y="467"/>
                    <a:pt x="6" y="467"/>
                    <a:pt x="6" y="467"/>
                  </a:cubicBezTo>
                  <a:cubicBezTo>
                    <a:pt x="589" y="467"/>
                    <a:pt x="589" y="467"/>
                    <a:pt x="589" y="467"/>
                  </a:cubicBezTo>
                  <a:lnTo>
                    <a:pt x="589" y="85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vert="horz" wrap="square" lIns="144000" tIns="1908000" rIns="144000" bIns="60960" anchor="t" anchorCtr="1" compatLnSpc="1">
              <a:prstTxWarp prst="textNoShape">
                <a:avLst/>
              </a:prstTxWarp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49" name="Rectangle 60">
              <a:extLst>
                <a:ext uri="{FF2B5EF4-FFF2-40B4-BE49-F238E27FC236}">
                  <a16:creationId xmlns:a16="http://schemas.microsoft.com/office/drawing/2014/main" xmlns="" id="{DE511458-E927-474E-85F0-CF5058514B3E}"/>
                </a:ext>
              </a:extLst>
            </p:cNvPr>
            <p:cNvSpPr/>
            <p:nvPr/>
          </p:nvSpPr>
          <p:spPr>
            <a:xfrm>
              <a:off x="6998576" y="2296344"/>
              <a:ext cx="1061829" cy="346249"/>
            </a:xfrm>
            <a:prstGeom prst="rect">
              <a:avLst/>
            </a:prstGeom>
          </p:spPr>
          <p:txBody>
            <a:bodyPr wrap="none">
              <a:normAutofit/>
            </a:bodyPr>
            <a:lstStyle/>
            <a:p>
              <a:pPr lvl="0" algn="ctr"/>
              <a:r>
                <a:rPr lang="zh-CN" altLang="en-US" sz="16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</a:p>
          </p:txBody>
        </p:sp>
      </p:grpSp>
      <p:pic>
        <p:nvPicPr>
          <p:cNvPr id="50" name="图片 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768" y="858925"/>
            <a:ext cx="8551712" cy="712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42065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ṣľîďè">
            <a:extLst>
              <a:ext uri="{FF2B5EF4-FFF2-40B4-BE49-F238E27FC236}">
                <a16:creationId xmlns:a16="http://schemas.microsoft.com/office/drawing/2014/main" xmlns="" id="{EBA5F615-F708-44B7-83EB-FEE5D76092D1}"/>
              </a:ext>
            </a:extLst>
          </p:cNvPr>
          <p:cNvSpPr/>
          <p:nvPr/>
        </p:nvSpPr>
        <p:spPr>
          <a:xfrm>
            <a:off x="3790191" y="1625761"/>
            <a:ext cx="1552785" cy="1548495"/>
          </a:xfrm>
          <a:custGeom>
            <a:avLst/>
            <a:gdLst/>
            <a:ahLst/>
            <a:cxnLst>
              <a:cxn ang="0">
                <a:pos x="0" y="1219200"/>
              </a:cxn>
              <a:cxn ang="0">
                <a:pos x="1219200" y="0"/>
              </a:cxn>
              <a:cxn ang="0">
                <a:pos x="2438400" y="1219200"/>
              </a:cxn>
              <a:cxn ang="0">
                <a:pos x="1219200" y="2438400"/>
              </a:cxn>
              <a:cxn ang="0">
                <a:pos x="0" y="1219200"/>
              </a:cxn>
              <a:cxn ang="0">
                <a:pos x="234477" y="1219200"/>
              </a:cxn>
              <a:cxn ang="0">
                <a:pos x="1219200" y="2203923"/>
              </a:cxn>
              <a:cxn ang="0">
                <a:pos x="2203923" y="1219200"/>
              </a:cxn>
              <a:cxn ang="0">
                <a:pos x="1219200" y="234477"/>
              </a:cxn>
              <a:cxn ang="0">
                <a:pos x="234477" y="1219200"/>
              </a:cxn>
            </a:cxnLst>
            <a:rect l="0" t="0" r="0" b="0"/>
            <a:pathLst>
              <a:path w="2438400" h="2438400">
                <a:moveTo>
                  <a:pt x="0" y="1219200"/>
                </a:moveTo>
                <a:cubicBezTo>
                  <a:pt x="0" y="545854"/>
                  <a:pt x="545854" y="0"/>
                  <a:pt x="1219200" y="0"/>
                </a:cubicBezTo>
                <a:cubicBezTo>
                  <a:pt x="1892546" y="0"/>
                  <a:pt x="2438400" y="545854"/>
                  <a:pt x="2438400" y="1219200"/>
                </a:cubicBezTo>
                <a:cubicBezTo>
                  <a:pt x="2438400" y="1892546"/>
                  <a:pt x="1892546" y="2438400"/>
                  <a:pt x="1219200" y="2438400"/>
                </a:cubicBezTo>
                <a:cubicBezTo>
                  <a:pt x="545854" y="2438400"/>
                  <a:pt x="0" y="1892546"/>
                  <a:pt x="0" y="1219200"/>
                </a:cubicBezTo>
                <a:close/>
                <a:moveTo>
                  <a:pt x="234477" y="1219200"/>
                </a:moveTo>
                <a:cubicBezTo>
                  <a:pt x="234477" y="1763047"/>
                  <a:pt x="675353" y="2203923"/>
                  <a:pt x="1219200" y="2203923"/>
                </a:cubicBezTo>
                <a:cubicBezTo>
                  <a:pt x="1763047" y="2203923"/>
                  <a:pt x="2203923" y="1763047"/>
                  <a:pt x="2203923" y="1219200"/>
                </a:cubicBezTo>
                <a:cubicBezTo>
                  <a:pt x="2203923" y="675353"/>
                  <a:pt x="1763047" y="234477"/>
                  <a:pt x="1219200" y="234477"/>
                </a:cubicBezTo>
                <a:cubicBezTo>
                  <a:pt x="675353" y="234477"/>
                  <a:pt x="234477" y="675353"/>
                  <a:pt x="234477" y="121920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9525">
            <a:noFill/>
          </a:ln>
        </p:spPr>
        <p:txBody>
          <a:bodyPr lIns="68580" tIns="34290" rIns="68580" bIns="34290"/>
          <a:lstStyle/>
          <a:p>
            <a:endParaRPr lang="zh-CN" altLang="en-US" sz="700" noProof="1">
              <a:solidFill>
                <a:srgbClr val="74495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ïṧľîḓé">
            <a:extLst>
              <a:ext uri="{FF2B5EF4-FFF2-40B4-BE49-F238E27FC236}">
                <a16:creationId xmlns:a16="http://schemas.microsoft.com/office/drawing/2014/main" xmlns="" id="{9E99A656-1E1B-45E0-B721-D332A7FFB6D9}"/>
              </a:ext>
            </a:extLst>
          </p:cNvPr>
          <p:cNvSpPr/>
          <p:nvPr/>
        </p:nvSpPr>
        <p:spPr>
          <a:xfrm>
            <a:off x="4085808" y="1921469"/>
            <a:ext cx="958372" cy="953899"/>
          </a:xfrm>
          <a:custGeom>
            <a:avLst/>
            <a:gdLst/>
            <a:ahLst/>
            <a:cxnLst>
              <a:cxn ang="0">
                <a:pos x="0" y="749300"/>
              </a:cxn>
              <a:cxn ang="0">
                <a:pos x="749300" y="0"/>
              </a:cxn>
              <a:cxn ang="0">
                <a:pos x="1498600" y="749300"/>
              </a:cxn>
              <a:cxn ang="0">
                <a:pos x="749300" y="1498600"/>
              </a:cxn>
              <a:cxn ang="0">
                <a:pos x="0" y="749300"/>
              </a:cxn>
              <a:cxn ang="0">
                <a:pos x="239057" y="749300"/>
              </a:cxn>
              <a:cxn ang="0">
                <a:pos x="749300" y="1259543"/>
              </a:cxn>
              <a:cxn ang="0">
                <a:pos x="1259543" y="749300"/>
              </a:cxn>
              <a:cxn ang="0">
                <a:pos x="749300" y="239057"/>
              </a:cxn>
              <a:cxn ang="0">
                <a:pos x="239057" y="749300"/>
              </a:cxn>
            </a:cxnLst>
            <a:rect l="0" t="0" r="0" b="0"/>
            <a:pathLst>
              <a:path w="1498600" h="1498600">
                <a:moveTo>
                  <a:pt x="0" y="749300"/>
                </a:moveTo>
                <a:cubicBezTo>
                  <a:pt x="0" y="335473"/>
                  <a:pt x="335473" y="0"/>
                  <a:pt x="749300" y="0"/>
                </a:cubicBezTo>
                <a:cubicBezTo>
                  <a:pt x="1163127" y="0"/>
                  <a:pt x="1498600" y="335473"/>
                  <a:pt x="1498600" y="749300"/>
                </a:cubicBezTo>
                <a:cubicBezTo>
                  <a:pt x="1498600" y="1163127"/>
                  <a:pt x="1163127" y="1498600"/>
                  <a:pt x="749300" y="1498600"/>
                </a:cubicBezTo>
                <a:cubicBezTo>
                  <a:pt x="335473" y="1498600"/>
                  <a:pt x="0" y="1163127"/>
                  <a:pt x="0" y="749300"/>
                </a:cubicBezTo>
                <a:close/>
                <a:moveTo>
                  <a:pt x="239057" y="749300"/>
                </a:moveTo>
                <a:cubicBezTo>
                  <a:pt x="239057" y="1031099"/>
                  <a:pt x="467501" y="1259543"/>
                  <a:pt x="749300" y="1259543"/>
                </a:cubicBezTo>
                <a:cubicBezTo>
                  <a:pt x="1031099" y="1259543"/>
                  <a:pt x="1259543" y="1031099"/>
                  <a:pt x="1259543" y="749300"/>
                </a:cubicBezTo>
                <a:cubicBezTo>
                  <a:pt x="1259543" y="467501"/>
                  <a:pt x="1031099" y="239057"/>
                  <a:pt x="749300" y="239057"/>
                </a:cubicBezTo>
                <a:cubicBezTo>
                  <a:pt x="467501" y="239057"/>
                  <a:pt x="239057" y="467501"/>
                  <a:pt x="239057" y="74930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>
            <a:noFill/>
          </a:ln>
        </p:spPr>
        <p:txBody>
          <a:bodyPr lIns="68580" tIns="34290" rIns="68580" bIns="34290"/>
          <a:lstStyle/>
          <a:p>
            <a:endParaRPr lang="zh-CN" altLang="en-US" sz="700" noProof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iśḻíḓè">
            <a:extLst>
              <a:ext uri="{FF2B5EF4-FFF2-40B4-BE49-F238E27FC236}">
                <a16:creationId xmlns:a16="http://schemas.microsoft.com/office/drawing/2014/main" xmlns="" id="{4ED31059-EE61-4224-B4A9-0517D5A42DF6}"/>
              </a:ext>
            </a:extLst>
          </p:cNvPr>
          <p:cNvSpPr/>
          <p:nvPr/>
        </p:nvSpPr>
        <p:spPr>
          <a:xfrm>
            <a:off x="4378246" y="2210818"/>
            <a:ext cx="375085" cy="376790"/>
          </a:xfrm>
          <a:custGeom>
            <a:avLst/>
            <a:gdLst/>
            <a:ahLst/>
            <a:cxnLst>
              <a:cxn ang="0">
                <a:pos x="0" y="292100"/>
              </a:cxn>
              <a:cxn ang="0">
                <a:pos x="292100" y="0"/>
              </a:cxn>
              <a:cxn ang="0">
                <a:pos x="584200" y="292100"/>
              </a:cxn>
              <a:cxn ang="0">
                <a:pos x="292100" y="584200"/>
              </a:cxn>
              <a:cxn ang="0">
                <a:pos x="0" y="292100"/>
              </a:cxn>
              <a:cxn ang="0">
                <a:pos x="172795" y="292100"/>
              </a:cxn>
              <a:cxn ang="0">
                <a:pos x="292100" y="411405"/>
              </a:cxn>
              <a:cxn ang="0">
                <a:pos x="411405" y="292100"/>
              </a:cxn>
              <a:cxn ang="0">
                <a:pos x="292100" y="172795"/>
              </a:cxn>
              <a:cxn ang="0">
                <a:pos x="172795" y="292100"/>
              </a:cxn>
            </a:cxnLst>
            <a:rect l="0" t="0" r="0" b="0"/>
            <a:pathLst>
              <a:path w="584200" h="584200">
                <a:moveTo>
                  <a:pt x="0" y="292100"/>
                </a:moveTo>
                <a:cubicBezTo>
                  <a:pt x="0" y="130778"/>
                  <a:pt x="130778" y="0"/>
                  <a:pt x="292100" y="0"/>
                </a:cubicBezTo>
                <a:cubicBezTo>
                  <a:pt x="453422" y="0"/>
                  <a:pt x="584200" y="130778"/>
                  <a:pt x="584200" y="292100"/>
                </a:cubicBezTo>
                <a:cubicBezTo>
                  <a:pt x="584200" y="453422"/>
                  <a:pt x="453422" y="584200"/>
                  <a:pt x="292100" y="584200"/>
                </a:cubicBezTo>
                <a:cubicBezTo>
                  <a:pt x="130778" y="584200"/>
                  <a:pt x="0" y="453422"/>
                  <a:pt x="0" y="292100"/>
                </a:cubicBezTo>
                <a:close/>
                <a:moveTo>
                  <a:pt x="172795" y="292100"/>
                </a:moveTo>
                <a:cubicBezTo>
                  <a:pt x="172795" y="357990"/>
                  <a:pt x="226210" y="411405"/>
                  <a:pt x="292100" y="411405"/>
                </a:cubicBezTo>
                <a:cubicBezTo>
                  <a:pt x="357990" y="411405"/>
                  <a:pt x="411405" y="357990"/>
                  <a:pt x="411405" y="292100"/>
                </a:cubicBezTo>
                <a:cubicBezTo>
                  <a:pt x="411405" y="226210"/>
                  <a:pt x="357990" y="172795"/>
                  <a:pt x="292100" y="172795"/>
                </a:cubicBezTo>
                <a:cubicBezTo>
                  <a:pt x="226210" y="172795"/>
                  <a:pt x="172795" y="226210"/>
                  <a:pt x="172795" y="2921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</a:ln>
        </p:spPr>
        <p:txBody>
          <a:bodyPr lIns="68580" tIns="34290" rIns="68580" bIns="34290"/>
          <a:lstStyle/>
          <a:p>
            <a:endParaRPr lang="zh-CN" altLang="en-US" sz="700" noProof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185681" y="1728588"/>
            <a:ext cx="2668634" cy="1731275"/>
            <a:chOff x="3185681" y="1728588"/>
            <a:chExt cx="2668634" cy="1731275"/>
          </a:xfrm>
        </p:grpSpPr>
        <p:grpSp>
          <p:nvGrpSpPr>
            <p:cNvPr id="2" name="组合 1"/>
            <p:cNvGrpSpPr/>
            <p:nvPr/>
          </p:nvGrpSpPr>
          <p:grpSpPr>
            <a:xfrm>
              <a:off x="3185681" y="1914325"/>
              <a:ext cx="1229922" cy="374417"/>
              <a:chOff x="3185681" y="1914325"/>
              <a:chExt cx="1229922" cy="374417"/>
            </a:xfrm>
          </p:grpSpPr>
          <p:sp>
            <p:nvSpPr>
              <p:cNvPr id="9" name="îŝ1îḍè">
                <a:extLst>
                  <a:ext uri="{FF2B5EF4-FFF2-40B4-BE49-F238E27FC236}">
                    <a16:creationId xmlns:a16="http://schemas.microsoft.com/office/drawing/2014/main" xmlns="" id="{894B998D-D74C-403B-B7B9-163F7A43FBC6}"/>
                  </a:ext>
                </a:extLst>
              </p:cNvPr>
              <p:cNvSpPr/>
              <p:nvPr/>
            </p:nvSpPr>
            <p:spPr>
              <a:xfrm rot="840000">
                <a:off x="3498555" y="2196531"/>
                <a:ext cx="917048" cy="92211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</a:ln>
            </p:spPr>
            <p:txBody>
              <a:bodyPr lIns="67969" tIns="33983" rIns="67969" bIns="33983" anchor="ctr"/>
              <a:lstStyle/>
              <a:p>
                <a:pPr algn="ctr"/>
                <a:endParaRPr lang="zh-CN" altLang="en-US" sz="1000" noProof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0" name="ïṡḻïďê">
                <a:extLst>
                  <a:ext uri="{FF2B5EF4-FFF2-40B4-BE49-F238E27FC236}">
                    <a16:creationId xmlns:a16="http://schemas.microsoft.com/office/drawing/2014/main" xmlns="" id="{94BC8989-DAC6-4D87-8F95-7AD7E998BE9A}"/>
                  </a:ext>
                </a:extLst>
              </p:cNvPr>
              <p:cNvSpPr/>
              <p:nvPr/>
            </p:nvSpPr>
            <p:spPr>
              <a:xfrm>
                <a:off x="3185681" y="1914325"/>
                <a:ext cx="366075" cy="366074"/>
              </a:xfrm>
              <a:prstGeom prst="ellipse">
                <a:avLst/>
              </a:prstGeom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altLang="zh-CN" sz="1600" dirty="0">
                    <a:cs typeface="+mn-ea"/>
                    <a:sym typeface="+mn-lt"/>
                  </a:rPr>
                  <a:t>Q1</a:t>
                </a:r>
                <a:endParaRPr sz="16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5112522" y="1728588"/>
              <a:ext cx="741793" cy="366074"/>
              <a:chOff x="5112522" y="1728588"/>
              <a:chExt cx="741793" cy="366074"/>
            </a:xfrm>
          </p:grpSpPr>
          <p:sp>
            <p:nvSpPr>
              <p:cNvPr id="6" name="î$ľidè">
                <a:extLst>
                  <a:ext uri="{FF2B5EF4-FFF2-40B4-BE49-F238E27FC236}">
                    <a16:creationId xmlns:a16="http://schemas.microsoft.com/office/drawing/2014/main" xmlns="" id="{0DA5B739-BD60-4838-B1F4-F4BAE3B01826}"/>
                  </a:ext>
                </a:extLst>
              </p:cNvPr>
              <p:cNvSpPr/>
              <p:nvPr/>
            </p:nvSpPr>
            <p:spPr>
              <a:xfrm rot="20340000">
                <a:off x="5112522" y="1977112"/>
                <a:ext cx="459320" cy="96980"/>
              </a:xfrm>
              <a:prstGeom prst="rect">
                <a:avLst/>
              </a:prstGeom>
              <a:solidFill>
                <a:schemeClr val="accent3"/>
              </a:solidFill>
              <a:ln w="9525">
                <a:noFill/>
              </a:ln>
            </p:spPr>
            <p:txBody>
              <a:bodyPr lIns="67969" tIns="33983" rIns="67969" bIns="33983" anchor="ctr"/>
              <a:lstStyle/>
              <a:p>
                <a:pPr algn="ctr"/>
                <a:endParaRPr lang="zh-CN" altLang="en-US" sz="1000" noProof="1">
                  <a:solidFill>
                    <a:srgbClr val="74495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1" name="ïṩ1íďê">
                <a:extLst>
                  <a:ext uri="{FF2B5EF4-FFF2-40B4-BE49-F238E27FC236}">
                    <a16:creationId xmlns:a16="http://schemas.microsoft.com/office/drawing/2014/main" xmlns="" id="{50560DCD-FF84-4987-8BCA-FCD1011F1F06}"/>
                  </a:ext>
                </a:extLst>
              </p:cNvPr>
              <p:cNvSpPr/>
              <p:nvPr/>
            </p:nvSpPr>
            <p:spPr>
              <a:xfrm>
                <a:off x="5488240" y="1728588"/>
                <a:ext cx="366075" cy="366074"/>
              </a:xfrm>
              <a:prstGeom prst="ellipse">
                <a:avLst/>
              </a:prstGeom>
              <a:solidFill>
                <a:schemeClr val="accent3"/>
              </a:solidFill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altLang="zh-CN" sz="1600" dirty="0">
                    <a:cs typeface="+mn-ea"/>
                    <a:sym typeface="+mn-lt"/>
                  </a:rPr>
                  <a:t>Q3</a:t>
                </a:r>
                <a:endParaRPr sz="16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4896370" y="2614635"/>
              <a:ext cx="457242" cy="845228"/>
              <a:chOff x="4896370" y="2614635"/>
              <a:chExt cx="457242" cy="845228"/>
            </a:xfrm>
          </p:grpSpPr>
          <p:sp>
            <p:nvSpPr>
              <p:cNvPr id="8" name="iś1iďé">
                <a:extLst>
                  <a:ext uri="{FF2B5EF4-FFF2-40B4-BE49-F238E27FC236}">
                    <a16:creationId xmlns:a16="http://schemas.microsoft.com/office/drawing/2014/main" xmlns="" id="{4BAAF6A1-628A-4F39-89B5-19C5EBB0A364}"/>
                  </a:ext>
                </a:extLst>
              </p:cNvPr>
              <p:cNvSpPr/>
              <p:nvPr/>
            </p:nvSpPr>
            <p:spPr>
              <a:xfrm rot="3420000">
                <a:off x="4599058" y="2911947"/>
                <a:ext cx="691575" cy="96951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</a:ln>
            </p:spPr>
            <p:txBody>
              <a:bodyPr lIns="67969" tIns="33983" rIns="67969" bIns="33983" anchor="ctr"/>
              <a:lstStyle/>
              <a:p>
                <a:pPr algn="ctr"/>
                <a:endParaRPr lang="zh-CN" altLang="en-US" sz="1000" noProof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2" name="i$ḻide">
                <a:extLst>
                  <a:ext uri="{FF2B5EF4-FFF2-40B4-BE49-F238E27FC236}">
                    <a16:creationId xmlns:a16="http://schemas.microsoft.com/office/drawing/2014/main" xmlns="" id="{006D4DBC-F682-474C-BEC3-9102913A4328}"/>
                  </a:ext>
                </a:extLst>
              </p:cNvPr>
              <p:cNvSpPr/>
              <p:nvPr/>
            </p:nvSpPr>
            <p:spPr>
              <a:xfrm>
                <a:off x="4987537" y="3093789"/>
                <a:ext cx="366075" cy="366074"/>
              </a:xfrm>
              <a:prstGeom prst="ellipse">
                <a:avLst/>
              </a:prstGeom>
              <a:solidFill>
                <a:schemeClr val="accent2"/>
              </a:solidFill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r>
                  <a:rPr lang="en-US" altLang="zh-CN" sz="1600" dirty="0">
                    <a:cs typeface="+mn-ea"/>
                    <a:sym typeface="+mn-lt"/>
                  </a:rPr>
                  <a:t>Q2</a:t>
                </a:r>
                <a:endParaRPr sz="1600" dirty="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554931" y="1516414"/>
            <a:ext cx="8085435" cy="2672547"/>
            <a:chOff x="554931" y="1516414"/>
            <a:chExt cx="8085435" cy="2672547"/>
          </a:xfrm>
        </p:grpSpPr>
        <p:sp>
          <p:nvSpPr>
            <p:cNvPr id="13" name="íṩḻïḍé">
              <a:extLst>
                <a:ext uri="{FF2B5EF4-FFF2-40B4-BE49-F238E27FC236}">
                  <a16:creationId xmlns:a16="http://schemas.microsoft.com/office/drawing/2014/main" xmlns="" id="{E3E44F65-0232-43FD-A30B-EF2DC68DF2D5}"/>
                </a:ext>
              </a:extLst>
            </p:cNvPr>
            <p:cNvSpPr txBox="1"/>
            <p:nvPr/>
          </p:nvSpPr>
          <p:spPr>
            <a:xfrm>
              <a:off x="6474186" y="1870279"/>
              <a:ext cx="2166180" cy="773740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60000"/>
                </a:lnSpc>
                <a:buFont typeface="Arial" panose="020B0604020202020204" pitchFamily="34" charset="0"/>
                <a:buChar char="•"/>
              </a:pPr>
              <a:r>
                <a:rPr lang="zh-CN" altLang="en-US" sz="90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9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íšḻïḋe">
              <a:extLst>
                <a:ext uri="{FF2B5EF4-FFF2-40B4-BE49-F238E27FC236}">
                  <a16:creationId xmlns:a16="http://schemas.microsoft.com/office/drawing/2014/main" xmlns="" id="{34811368-9096-4E5B-8C90-ACF018FD718F}"/>
                </a:ext>
              </a:extLst>
            </p:cNvPr>
            <p:cNvSpPr txBox="1"/>
            <p:nvPr/>
          </p:nvSpPr>
          <p:spPr>
            <a:xfrm>
              <a:off x="6474186" y="1516414"/>
              <a:ext cx="2166180" cy="353865"/>
            </a:xfrm>
            <a:prstGeom prst="rect">
              <a:avLst/>
            </a:prstGeom>
            <a:noFill/>
          </p:spPr>
          <p:txBody>
            <a:bodyPr wrap="none" rtlCol="0" anchor="ctr">
              <a:normAutofit lnSpcReduction="10000"/>
            </a:bodyPr>
            <a:lstStyle/>
            <a:p>
              <a:r>
                <a:rPr lang="zh-CN" altLang="en-US" b="1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en-US" altLang="zh-CN" b="1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îSḷiḋê">
              <a:extLst>
                <a:ext uri="{FF2B5EF4-FFF2-40B4-BE49-F238E27FC236}">
                  <a16:creationId xmlns:a16="http://schemas.microsoft.com/office/drawing/2014/main" xmlns="" id="{EE96D6DB-E985-49CF-A00A-8F2BF61D8060}"/>
                </a:ext>
              </a:extLst>
            </p:cNvPr>
            <p:cNvSpPr/>
            <p:nvPr/>
          </p:nvSpPr>
          <p:spPr bwMode="auto">
            <a:xfrm>
              <a:off x="6061499" y="1623568"/>
              <a:ext cx="356295" cy="349347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7198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í$liḍè">
              <a:extLst>
                <a:ext uri="{FF2B5EF4-FFF2-40B4-BE49-F238E27FC236}">
                  <a16:creationId xmlns:a16="http://schemas.microsoft.com/office/drawing/2014/main" xmlns="" id="{F1C84E37-43BA-4D68-B478-60770CD4B503}"/>
                </a:ext>
              </a:extLst>
            </p:cNvPr>
            <p:cNvSpPr txBox="1"/>
            <p:nvPr/>
          </p:nvSpPr>
          <p:spPr>
            <a:xfrm>
              <a:off x="6114541" y="3524451"/>
              <a:ext cx="2525825" cy="664510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9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9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íšľidé">
              <a:extLst>
                <a:ext uri="{FF2B5EF4-FFF2-40B4-BE49-F238E27FC236}">
                  <a16:creationId xmlns:a16="http://schemas.microsoft.com/office/drawing/2014/main" xmlns="" id="{F293BCA6-EE89-4EDF-923C-A9B10006C72B}"/>
                </a:ext>
              </a:extLst>
            </p:cNvPr>
            <p:cNvSpPr txBox="1"/>
            <p:nvPr/>
          </p:nvSpPr>
          <p:spPr>
            <a:xfrm>
              <a:off x="6114541" y="3170586"/>
              <a:ext cx="2525825" cy="353865"/>
            </a:xfrm>
            <a:prstGeom prst="rect">
              <a:avLst/>
            </a:prstGeom>
            <a:noFill/>
          </p:spPr>
          <p:txBody>
            <a:bodyPr wrap="none" rtlCol="0" anchor="ctr">
              <a:normAutofit lnSpcReduction="10000"/>
            </a:bodyPr>
            <a:lstStyle/>
            <a:p>
              <a:r>
                <a:rPr lang="zh-CN" altLang="en-US" b="1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en-US" altLang="zh-CN" b="1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îṩļïḋe">
              <a:extLst>
                <a:ext uri="{FF2B5EF4-FFF2-40B4-BE49-F238E27FC236}">
                  <a16:creationId xmlns:a16="http://schemas.microsoft.com/office/drawing/2014/main" xmlns="" id="{CA50514F-2A0C-499E-A129-782FF42C5BED}"/>
                </a:ext>
              </a:extLst>
            </p:cNvPr>
            <p:cNvSpPr/>
            <p:nvPr/>
          </p:nvSpPr>
          <p:spPr bwMode="auto">
            <a:xfrm>
              <a:off x="5640184" y="3277740"/>
              <a:ext cx="356295" cy="349347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7198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íSḻíḑe">
              <a:extLst>
                <a:ext uri="{FF2B5EF4-FFF2-40B4-BE49-F238E27FC236}">
                  <a16:creationId xmlns:a16="http://schemas.microsoft.com/office/drawing/2014/main" xmlns="" id="{D37B3952-21CF-46E1-B2DD-913EB6790E55}"/>
                </a:ext>
              </a:extLst>
            </p:cNvPr>
            <p:cNvSpPr txBox="1"/>
            <p:nvPr/>
          </p:nvSpPr>
          <p:spPr>
            <a:xfrm>
              <a:off x="1029288" y="2055495"/>
              <a:ext cx="2173514" cy="955005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>
              <a:defPPr>
                <a:defRPr lang="zh-CN"/>
              </a:defPPr>
              <a:lvl1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  <a:defRPr sz="900"/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iSlïḓê">
              <a:extLst>
                <a:ext uri="{FF2B5EF4-FFF2-40B4-BE49-F238E27FC236}">
                  <a16:creationId xmlns:a16="http://schemas.microsoft.com/office/drawing/2014/main" xmlns="" id="{238FE7CF-E996-41CE-9B85-6ACDAFEF0678}"/>
                </a:ext>
              </a:extLst>
            </p:cNvPr>
            <p:cNvSpPr txBox="1"/>
            <p:nvPr/>
          </p:nvSpPr>
          <p:spPr>
            <a:xfrm>
              <a:off x="1029288" y="1701630"/>
              <a:ext cx="2173514" cy="353865"/>
            </a:xfrm>
            <a:prstGeom prst="rect">
              <a:avLst/>
            </a:prstGeom>
            <a:noFill/>
          </p:spPr>
          <p:txBody>
            <a:bodyPr wrap="none" rtlCol="0" anchor="ctr">
              <a:normAutofit lnSpcReduction="10000"/>
            </a:bodyPr>
            <a:lstStyle/>
            <a:p>
              <a:r>
                <a:rPr lang="zh-CN" altLang="en-US" b="1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en-US" altLang="zh-CN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işḻiḑê">
              <a:extLst>
                <a:ext uri="{FF2B5EF4-FFF2-40B4-BE49-F238E27FC236}">
                  <a16:creationId xmlns:a16="http://schemas.microsoft.com/office/drawing/2014/main" xmlns="" id="{D31F5585-A0D8-4D2A-A365-801C704CE5C4}"/>
                </a:ext>
              </a:extLst>
            </p:cNvPr>
            <p:cNvSpPr/>
            <p:nvPr/>
          </p:nvSpPr>
          <p:spPr bwMode="auto">
            <a:xfrm>
              <a:off x="554931" y="1808784"/>
              <a:ext cx="356295" cy="349347"/>
            </a:xfrm>
            <a:custGeom>
              <a:avLst/>
              <a:gdLst>
                <a:gd name="T0" fmla="*/ 1312 w 1990"/>
                <a:gd name="T1" fmla="*/ 1552 h 1954"/>
                <a:gd name="T2" fmla="*/ 291 w 1990"/>
                <a:gd name="T3" fmla="*/ 1746 h 1954"/>
                <a:gd name="T4" fmla="*/ 0 w 1990"/>
                <a:gd name="T5" fmla="*/ 540 h 1954"/>
                <a:gd name="T6" fmla="*/ 515 w 1990"/>
                <a:gd name="T7" fmla="*/ 249 h 1954"/>
                <a:gd name="T8" fmla="*/ 1205 w 1990"/>
                <a:gd name="T9" fmla="*/ 0 h 1954"/>
                <a:gd name="T10" fmla="*/ 1496 w 1990"/>
                <a:gd name="T11" fmla="*/ 489 h 1954"/>
                <a:gd name="T12" fmla="*/ 1413 w 1990"/>
                <a:gd name="T13" fmla="*/ 291 h 1954"/>
                <a:gd name="T14" fmla="*/ 802 w 1990"/>
                <a:gd name="T15" fmla="*/ 83 h 1954"/>
                <a:gd name="T16" fmla="*/ 1039 w 1990"/>
                <a:gd name="T17" fmla="*/ 249 h 1954"/>
                <a:gd name="T18" fmla="*/ 1243 w 1990"/>
                <a:gd name="T19" fmla="*/ 499 h 1954"/>
                <a:gd name="T20" fmla="*/ 291 w 1990"/>
                <a:gd name="T21" fmla="*/ 333 h 1954"/>
                <a:gd name="T22" fmla="*/ 83 w 1990"/>
                <a:gd name="T23" fmla="*/ 1455 h 1954"/>
                <a:gd name="T24" fmla="*/ 1039 w 1990"/>
                <a:gd name="T25" fmla="*/ 1663 h 1954"/>
                <a:gd name="T26" fmla="*/ 1641 w 1990"/>
                <a:gd name="T27" fmla="*/ 1453 h 1954"/>
                <a:gd name="T28" fmla="*/ 1138 w 1990"/>
                <a:gd name="T29" fmla="*/ 583 h 1954"/>
                <a:gd name="T30" fmla="*/ 1641 w 1990"/>
                <a:gd name="T31" fmla="*/ 1453 h 1954"/>
                <a:gd name="T32" fmla="*/ 1752 w 1990"/>
                <a:gd name="T33" fmla="*/ 809 h 1954"/>
                <a:gd name="T34" fmla="*/ 1026 w 1990"/>
                <a:gd name="T35" fmla="*/ 1228 h 1954"/>
                <a:gd name="T36" fmla="*/ 1767 w 1990"/>
                <a:gd name="T37" fmla="*/ 1422 h 1954"/>
                <a:gd name="T38" fmla="*/ 1717 w 1990"/>
                <a:gd name="T39" fmla="*/ 1835 h 1954"/>
                <a:gd name="T40" fmla="*/ 1767 w 1990"/>
                <a:gd name="T41" fmla="*/ 1422 h 1954"/>
                <a:gd name="T42" fmla="*/ 1739 w 1990"/>
                <a:gd name="T43" fmla="*/ 1874 h 1954"/>
                <a:gd name="T44" fmla="*/ 1956 w 1990"/>
                <a:gd name="T45" fmla="*/ 1749 h 1954"/>
                <a:gd name="T46" fmla="*/ 249 w 1990"/>
                <a:gd name="T47" fmla="*/ 551 h 1954"/>
                <a:gd name="T48" fmla="*/ 803 w 1990"/>
                <a:gd name="T49" fmla="*/ 613 h 1954"/>
                <a:gd name="T50" fmla="*/ 675 w 1990"/>
                <a:gd name="T51" fmla="*/ 828 h 1954"/>
                <a:gd name="T52" fmla="*/ 249 w 1990"/>
                <a:gd name="T53" fmla="*/ 890 h 1954"/>
                <a:gd name="T54" fmla="*/ 675 w 1990"/>
                <a:gd name="T55" fmla="*/ 828 h 1954"/>
                <a:gd name="T56" fmla="*/ 675 w 1990"/>
                <a:gd name="T57" fmla="*/ 1167 h 1954"/>
                <a:gd name="T58" fmla="*/ 249 w 1990"/>
                <a:gd name="T59" fmla="*/ 1105 h 1954"/>
                <a:gd name="T60" fmla="*/ 249 w 1990"/>
                <a:gd name="T61" fmla="*/ 1444 h 1954"/>
                <a:gd name="T62" fmla="*/ 803 w 1990"/>
                <a:gd name="T63" fmla="*/ 1382 h 1954"/>
                <a:gd name="T64" fmla="*/ 249 w 1990"/>
                <a:gd name="T65" fmla="*/ 1444 h 1954"/>
                <a:gd name="T66" fmla="*/ 1179 w 1990"/>
                <a:gd name="T67" fmla="*/ 961 h 1954"/>
                <a:gd name="T68" fmla="*/ 1300 w 1990"/>
                <a:gd name="T69" fmla="*/ 1219 h 1954"/>
                <a:gd name="T70" fmla="*/ 1604 w 1990"/>
                <a:gd name="T71" fmla="*/ 858 h 1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990" h="1954">
                  <a:moveTo>
                    <a:pt x="1231" y="1534"/>
                  </a:moveTo>
                  <a:cubicBezTo>
                    <a:pt x="1258" y="1542"/>
                    <a:pt x="1285" y="1548"/>
                    <a:pt x="1312" y="1552"/>
                  </a:cubicBezTo>
                  <a:cubicBezTo>
                    <a:pt x="1272" y="1665"/>
                    <a:pt x="1165" y="1746"/>
                    <a:pt x="1039" y="1746"/>
                  </a:cubicBezTo>
                  <a:lnTo>
                    <a:pt x="291" y="1746"/>
                  </a:lnTo>
                  <a:cubicBezTo>
                    <a:pt x="131" y="1746"/>
                    <a:pt x="0" y="1615"/>
                    <a:pt x="0" y="1455"/>
                  </a:cubicBezTo>
                  <a:lnTo>
                    <a:pt x="0" y="540"/>
                  </a:lnTo>
                  <a:cubicBezTo>
                    <a:pt x="0" y="380"/>
                    <a:pt x="131" y="249"/>
                    <a:pt x="291" y="249"/>
                  </a:cubicBezTo>
                  <a:lnTo>
                    <a:pt x="515" y="249"/>
                  </a:lnTo>
                  <a:cubicBezTo>
                    <a:pt x="535" y="109"/>
                    <a:pt x="656" y="0"/>
                    <a:pt x="802" y="0"/>
                  </a:cubicBezTo>
                  <a:lnTo>
                    <a:pt x="1205" y="0"/>
                  </a:lnTo>
                  <a:cubicBezTo>
                    <a:pt x="1366" y="0"/>
                    <a:pt x="1496" y="131"/>
                    <a:pt x="1496" y="291"/>
                  </a:cubicBezTo>
                  <a:lnTo>
                    <a:pt x="1496" y="489"/>
                  </a:lnTo>
                  <a:cubicBezTo>
                    <a:pt x="1469" y="484"/>
                    <a:pt x="1441" y="480"/>
                    <a:pt x="1413" y="479"/>
                  </a:cubicBezTo>
                  <a:lnTo>
                    <a:pt x="1413" y="291"/>
                  </a:lnTo>
                  <a:cubicBezTo>
                    <a:pt x="1413" y="176"/>
                    <a:pt x="1320" y="83"/>
                    <a:pt x="1205" y="83"/>
                  </a:cubicBezTo>
                  <a:lnTo>
                    <a:pt x="802" y="83"/>
                  </a:lnTo>
                  <a:cubicBezTo>
                    <a:pt x="701" y="83"/>
                    <a:pt x="617" y="155"/>
                    <a:pt x="598" y="249"/>
                  </a:cubicBezTo>
                  <a:lnTo>
                    <a:pt x="1039" y="249"/>
                  </a:lnTo>
                  <a:cubicBezTo>
                    <a:pt x="1180" y="249"/>
                    <a:pt x="1297" y="349"/>
                    <a:pt x="1324" y="482"/>
                  </a:cubicBezTo>
                  <a:cubicBezTo>
                    <a:pt x="1297" y="485"/>
                    <a:pt x="1270" y="491"/>
                    <a:pt x="1243" y="499"/>
                  </a:cubicBezTo>
                  <a:cubicBezTo>
                    <a:pt x="1224" y="404"/>
                    <a:pt x="1140" y="333"/>
                    <a:pt x="1039" y="333"/>
                  </a:cubicBezTo>
                  <a:lnTo>
                    <a:pt x="291" y="333"/>
                  </a:lnTo>
                  <a:cubicBezTo>
                    <a:pt x="177" y="333"/>
                    <a:pt x="83" y="426"/>
                    <a:pt x="83" y="540"/>
                  </a:cubicBezTo>
                  <a:lnTo>
                    <a:pt x="83" y="1455"/>
                  </a:lnTo>
                  <a:cubicBezTo>
                    <a:pt x="83" y="1569"/>
                    <a:pt x="177" y="1663"/>
                    <a:pt x="291" y="1663"/>
                  </a:cubicBezTo>
                  <a:lnTo>
                    <a:pt x="1039" y="1663"/>
                  </a:lnTo>
                  <a:cubicBezTo>
                    <a:pt x="1126" y="1663"/>
                    <a:pt x="1200" y="1609"/>
                    <a:pt x="1231" y="1534"/>
                  </a:cubicBezTo>
                  <a:close/>
                  <a:moveTo>
                    <a:pt x="1641" y="1453"/>
                  </a:moveTo>
                  <a:cubicBezTo>
                    <a:pt x="1401" y="1591"/>
                    <a:pt x="1093" y="1509"/>
                    <a:pt x="955" y="1269"/>
                  </a:cubicBezTo>
                  <a:cubicBezTo>
                    <a:pt x="816" y="1029"/>
                    <a:pt x="899" y="722"/>
                    <a:pt x="1138" y="583"/>
                  </a:cubicBezTo>
                  <a:cubicBezTo>
                    <a:pt x="1378" y="445"/>
                    <a:pt x="1686" y="527"/>
                    <a:pt x="1824" y="767"/>
                  </a:cubicBezTo>
                  <a:cubicBezTo>
                    <a:pt x="1963" y="1007"/>
                    <a:pt x="1880" y="1314"/>
                    <a:pt x="1641" y="1453"/>
                  </a:cubicBezTo>
                  <a:close/>
                  <a:moveTo>
                    <a:pt x="1599" y="1381"/>
                  </a:moveTo>
                  <a:cubicBezTo>
                    <a:pt x="1799" y="1266"/>
                    <a:pt x="1868" y="1009"/>
                    <a:pt x="1752" y="809"/>
                  </a:cubicBezTo>
                  <a:cubicBezTo>
                    <a:pt x="1637" y="608"/>
                    <a:pt x="1380" y="539"/>
                    <a:pt x="1180" y="655"/>
                  </a:cubicBezTo>
                  <a:cubicBezTo>
                    <a:pt x="980" y="771"/>
                    <a:pt x="911" y="1027"/>
                    <a:pt x="1026" y="1228"/>
                  </a:cubicBezTo>
                  <a:cubicBezTo>
                    <a:pt x="1142" y="1428"/>
                    <a:pt x="1399" y="1497"/>
                    <a:pt x="1599" y="1381"/>
                  </a:cubicBezTo>
                  <a:close/>
                  <a:moveTo>
                    <a:pt x="1767" y="1422"/>
                  </a:moveTo>
                  <a:lnTo>
                    <a:pt x="1551" y="1547"/>
                  </a:lnTo>
                  <a:lnTo>
                    <a:pt x="1717" y="1835"/>
                  </a:lnTo>
                  <a:lnTo>
                    <a:pt x="1933" y="1710"/>
                  </a:lnTo>
                  <a:lnTo>
                    <a:pt x="1767" y="1422"/>
                  </a:lnTo>
                  <a:close/>
                  <a:moveTo>
                    <a:pt x="1956" y="1749"/>
                  </a:moveTo>
                  <a:lnTo>
                    <a:pt x="1739" y="1874"/>
                  </a:lnTo>
                  <a:cubicBezTo>
                    <a:pt x="1774" y="1934"/>
                    <a:pt x="1850" y="1954"/>
                    <a:pt x="1910" y="1919"/>
                  </a:cubicBezTo>
                  <a:cubicBezTo>
                    <a:pt x="1969" y="1885"/>
                    <a:pt x="1990" y="1809"/>
                    <a:pt x="1956" y="1749"/>
                  </a:cubicBezTo>
                  <a:close/>
                  <a:moveTo>
                    <a:pt x="803" y="551"/>
                  </a:moveTo>
                  <a:lnTo>
                    <a:pt x="249" y="551"/>
                  </a:lnTo>
                  <a:lnTo>
                    <a:pt x="249" y="613"/>
                  </a:lnTo>
                  <a:lnTo>
                    <a:pt x="803" y="613"/>
                  </a:lnTo>
                  <a:lnTo>
                    <a:pt x="803" y="551"/>
                  </a:lnTo>
                  <a:close/>
                  <a:moveTo>
                    <a:pt x="675" y="828"/>
                  </a:moveTo>
                  <a:lnTo>
                    <a:pt x="249" y="828"/>
                  </a:lnTo>
                  <a:lnTo>
                    <a:pt x="249" y="890"/>
                  </a:lnTo>
                  <a:lnTo>
                    <a:pt x="675" y="890"/>
                  </a:lnTo>
                  <a:lnTo>
                    <a:pt x="675" y="828"/>
                  </a:lnTo>
                  <a:close/>
                  <a:moveTo>
                    <a:pt x="249" y="1167"/>
                  </a:moveTo>
                  <a:lnTo>
                    <a:pt x="675" y="1167"/>
                  </a:lnTo>
                  <a:lnTo>
                    <a:pt x="675" y="1105"/>
                  </a:lnTo>
                  <a:lnTo>
                    <a:pt x="249" y="1105"/>
                  </a:lnTo>
                  <a:lnTo>
                    <a:pt x="249" y="1167"/>
                  </a:lnTo>
                  <a:close/>
                  <a:moveTo>
                    <a:pt x="249" y="1444"/>
                  </a:moveTo>
                  <a:lnTo>
                    <a:pt x="803" y="1444"/>
                  </a:lnTo>
                  <a:lnTo>
                    <a:pt x="803" y="1382"/>
                  </a:lnTo>
                  <a:lnTo>
                    <a:pt x="249" y="1382"/>
                  </a:lnTo>
                  <a:lnTo>
                    <a:pt x="249" y="1444"/>
                  </a:lnTo>
                  <a:close/>
                  <a:moveTo>
                    <a:pt x="1308" y="1105"/>
                  </a:moveTo>
                  <a:lnTo>
                    <a:pt x="1179" y="961"/>
                  </a:lnTo>
                  <a:lnTo>
                    <a:pt x="1118" y="1017"/>
                  </a:lnTo>
                  <a:lnTo>
                    <a:pt x="1300" y="1219"/>
                  </a:lnTo>
                  <a:lnTo>
                    <a:pt x="1657" y="922"/>
                  </a:lnTo>
                  <a:lnTo>
                    <a:pt x="1604" y="858"/>
                  </a:lnTo>
                  <a:lnTo>
                    <a:pt x="1308" y="110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sz="7198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" name="ïšľíḋè">
            <a:extLst>
              <a:ext uri="{FF2B5EF4-FFF2-40B4-BE49-F238E27FC236}">
                <a16:creationId xmlns:a16="http://schemas.microsoft.com/office/drawing/2014/main" xmlns="" id="{A3246259-0A28-403C-A6CC-242BD541280B}"/>
              </a:ext>
            </a:extLst>
          </p:cNvPr>
          <p:cNvGrpSpPr/>
          <p:nvPr/>
        </p:nvGrpSpPr>
        <p:grpSpPr>
          <a:xfrm>
            <a:off x="763697" y="3469964"/>
            <a:ext cx="1027497" cy="515398"/>
            <a:chOff x="791320" y="3416514"/>
            <a:chExt cx="1369996" cy="687197"/>
          </a:xfrm>
        </p:grpSpPr>
        <p:sp>
          <p:nvSpPr>
            <p:cNvPr id="31" name="ïś1îḑé">
              <a:extLst>
                <a:ext uri="{FF2B5EF4-FFF2-40B4-BE49-F238E27FC236}">
                  <a16:creationId xmlns:a16="http://schemas.microsoft.com/office/drawing/2014/main" xmlns="" id="{79DFF923-0A7F-4808-8333-A3ADC02EB088}"/>
                </a:ext>
              </a:extLst>
            </p:cNvPr>
            <p:cNvSpPr txBox="1"/>
            <p:nvPr/>
          </p:nvSpPr>
          <p:spPr>
            <a:xfrm>
              <a:off x="997401" y="3416514"/>
              <a:ext cx="957834" cy="284318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en-US" altLang="zh-CN" sz="5400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222</a:t>
              </a:r>
              <a:r>
                <a:rPr lang="en-US" sz="5400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,000K</a:t>
              </a:r>
            </a:p>
          </p:txBody>
        </p:sp>
        <p:sp>
          <p:nvSpPr>
            <p:cNvPr id="32" name="isḻiḍê">
              <a:extLst>
                <a:ext uri="{FF2B5EF4-FFF2-40B4-BE49-F238E27FC236}">
                  <a16:creationId xmlns:a16="http://schemas.microsoft.com/office/drawing/2014/main" xmlns="" id="{23F63C42-B307-4860-899B-8FEA52617CD6}"/>
                </a:ext>
              </a:extLst>
            </p:cNvPr>
            <p:cNvSpPr txBox="1"/>
            <p:nvPr/>
          </p:nvSpPr>
          <p:spPr>
            <a:xfrm>
              <a:off x="791320" y="3708104"/>
              <a:ext cx="1369996" cy="395607"/>
            </a:xfrm>
            <a:prstGeom prst="rect">
              <a:avLst/>
            </a:prstGeom>
            <a:noFill/>
          </p:spPr>
          <p:txBody>
            <a:bodyPr wrap="none" rtlCol="0" anchor="ctr">
              <a:normAutofit fontScale="92500" lnSpcReduction="20000"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accent1"/>
                  </a:solidFill>
                </a:defRPr>
              </a:lvl1pPr>
            </a:lstStyle>
            <a:p>
              <a:pPr algn="ctr"/>
              <a:r>
                <a:rPr lang="en-US" altLang="zh-CN" sz="1600" dirty="0"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zh-CN" altLang="en-US" sz="16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36251FEE-C7AA-49A1-B840-68AD1977BD68}"/>
              </a:ext>
            </a:extLst>
          </p:cNvPr>
          <p:cNvCxnSpPr>
            <a:cxnSpLocks/>
          </p:cNvCxnSpPr>
          <p:nvPr/>
        </p:nvCxnSpPr>
        <p:spPr>
          <a:xfrm>
            <a:off x="1908934" y="3469964"/>
            <a:ext cx="0" cy="52316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išḷíḍê">
            <a:extLst>
              <a:ext uri="{FF2B5EF4-FFF2-40B4-BE49-F238E27FC236}">
                <a16:creationId xmlns:a16="http://schemas.microsoft.com/office/drawing/2014/main" xmlns="" id="{CFD5C9EF-C459-49E0-85C7-CA67A1BDAD07}"/>
              </a:ext>
            </a:extLst>
          </p:cNvPr>
          <p:cNvGrpSpPr/>
          <p:nvPr/>
        </p:nvGrpSpPr>
        <p:grpSpPr>
          <a:xfrm>
            <a:off x="2026675" y="3469964"/>
            <a:ext cx="1027497" cy="515398"/>
            <a:chOff x="791320" y="3416514"/>
            <a:chExt cx="1369996" cy="687197"/>
          </a:xfrm>
        </p:grpSpPr>
        <p:sp>
          <p:nvSpPr>
            <p:cNvPr id="29" name="íŝḷïḑè">
              <a:extLst>
                <a:ext uri="{FF2B5EF4-FFF2-40B4-BE49-F238E27FC236}">
                  <a16:creationId xmlns:a16="http://schemas.microsoft.com/office/drawing/2014/main" xmlns="" id="{0C7900E7-0E16-45E4-9449-6272F7CCAA30}"/>
                </a:ext>
              </a:extLst>
            </p:cNvPr>
            <p:cNvSpPr txBox="1"/>
            <p:nvPr/>
          </p:nvSpPr>
          <p:spPr>
            <a:xfrm>
              <a:off x="997401" y="3416514"/>
              <a:ext cx="957834" cy="284318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en-US" altLang="zh-CN" sz="540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322</a:t>
              </a:r>
              <a:r>
                <a:rPr lang="en-US" sz="540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,000K</a:t>
              </a:r>
            </a:p>
          </p:txBody>
        </p:sp>
        <p:sp>
          <p:nvSpPr>
            <p:cNvPr id="30" name="ïSḷidè">
              <a:extLst>
                <a:ext uri="{FF2B5EF4-FFF2-40B4-BE49-F238E27FC236}">
                  <a16:creationId xmlns:a16="http://schemas.microsoft.com/office/drawing/2014/main" xmlns="" id="{77F40B2B-4E72-4FFE-A225-68F7970C7CC8}"/>
                </a:ext>
              </a:extLst>
            </p:cNvPr>
            <p:cNvSpPr txBox="1"/>
            <p:nvPr/>
          </p:nvSpPr>
          <p:spPr>
            <a:xfrm>
              <a:off x="791320" y="3708104"/>
              <a:ext cx="1369996" cy="395607"/>
            </a:xfrm>
            <a:prstGeom prst="rect">
              <a:avLst/>
            </a:prstGeom>
            <a:noFill/>
          </p:spPr>
          <p:txBody>
            <a:bodyPr wrap="none" rtlCol="0" anchor="ctr">
              <a:normAutofit fontScale="92500" lnSpcReduction="20000"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accent1"/>
                  </a:solidFill>
                </a:defRPr>
              </a:lvl1pPr>
            </a:lstStyle>
            <a:p>
              <a:pPr algn="ctr"/>
              <a:r>
                <a:rPr lang="en-US" altLang="zh-CN" sz="1600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zh-CN" altLang="en-US" sz="1600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31AC1DB0-A70E-43F4-8496-558A0CB4C229}"/>
              </a:ext>
            </a:extLst>
          </p:cNvPr>
          <p:cNvCxnSpPr>
            <a:cxnSpLocks/>
          </p:cNvCxnSpPr>
          <p:nvPr/>
        </p:nvCxnSpPr>
        <p:spPr>
          <a:xfrm>
            <a:off x="3171912" y="3469964"/>
            <a:ext cx="0" cy="52316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iṩľîḍé">
            <a:extLst>
              <a:ext uri="{FF2B5EF4-FFF2-40B4-BE49-F238E27FC236}">
                <a16:creationId xmlns:a16="http://schemas.microsoft.com/office/drawing/2014/main" xmlns="" id="{1BB952C8-AC7D-4ED5-9795-7BA55EDAF603}"/>
              </a:ext>
            </a:extLst>
          </p:cNvPr>
          <p:cNvGrpSpPr/>
          <p:nvPr/>
        </p:nvGrpSpPr>
        <p:grpSpPr>
          <a:xfrm>
            <a:off x="3289651" y="3469964"/>
            <a:ext cx="1027497" cy="515398"/>
            <a:chOff x="791320" y="3416514"/>
            <a:chExt cx="1369996" cy="687197"/>
          </a:xfrm>
        </p:grpSpPr>
        <p:sp>
          <p:nvSpPr>
            <p:cNvPr id="27" name="iṡlíďe">
              <a:extLst>
                <a:ext uri="{FF2B5EF4-FFF2-40B4-BE49-F238E27FC236}">
                  <a16:creationId xmlns:a16="http://schemas.microsoft.com/office/drawing/2014/main" xmlns="" id="{0A789D2C-0A5C-4B6D-878A-5B8E41B79167}"/>
                </a:ext>
              </a:extLst>
            </p:cNvPr>
            <p:cNvSpPr txBox="1"/>
            <p:nvPr/>
          </p:nvSpPr>
          <p:spPr>
            <a:xfrm>
              <a:off x="997401" y="3416514"/>
              <a:ext cx="957834" cy="284318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en-US" altLang="zh-CN" sz="5400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562</a:t>
              </a:r>
              <a:r>
                <a:rPr lang="en-US" sz="5400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,000K</a:t>
              </a:r>
            </a:p>
          </p:txBody>
        </p:sp>
        <p:sp>
          <p:nvSpPr>
            <p:cNvPr id="28" name="îṡḻïďê">
              <a:extLst>
                <a:ext uri="{FF2B5EF4-FFF2-40B4-BE49-F238E27FC236}">
                  <a16:creationId xmlns:a16="http://schemas.microsoft.com/office/drawing/2014/main" xmlns="" id="{DCB7A14E-5BDD-4ACC-A66F-C245B9D0E8A0}"/>
                </a:ext>
              </a:extLst>
            </p:cNvPr>
            <p:cNvSpPr txBox="1"/>
            <p:nvPr/>
          </p:nvSpPr>
          <p:spPr>
            <a:xfrm>
              <a:off x="791320" y="3708104"/>
              <a:ext cx="1369996" cy="395607"/>
            </a:xfrm>
            <a:prstGeom prst="rect">
              <a:avLst/>
            </a:prstGeom>
            <a:noFill/>
          </p:spPr>
          <p:txBody>
            <a:bodyPr wrap="none" rtlCol="0" anchor="ctr">
              <a:normAutofit fontScale="92500" lnSpcReduction="20000"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accent1"/>
                  </a:solidFill>
                </a:defRPr>
              </a:lvl1pPr>
            </a:lstStyle>
            <a:p>
              <a:pPr algn="ctr"/>
              <a:r>
                <a:rPr lang="en-US" altLang="zh-CN" sz="1600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zh-CN" altLang="en-US" sz="1600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8" name="Title 1">
            <a:extLst>
              <a:ext uri="{FF2B5EF4-FFF2-40B4-BE49-F238E27FC236}">
                <a16:creationId xmlns:a16="http://schemas.microsoft.com/office/drawing/2014/main" xmlns="" id="{7A203CFD-6E78-49F9-9C53-23E8533D72A2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1245064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2663783" y="1809830"/>
            <a:ext cx="145058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4800" u="none" strike="noStrike" cap="none" normalizeH="0" baseline="0" dirty="0" smtClean="0">
                <a:ln>
                  <a:noFill/>
                </a:ln>
                <a:solidFill>
                  <a:srgbClr val="FD72A3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03</a:t>
            </a:r>
            <a:endParaRPr kumimoji="0" lang="zh-CN" sz="4400" u="none" strike="noStrike" cap="none" normalizeH="0" baseline="0" dirty="0">
              <a:ln>
                <a:noFill/>
              </a:ln>
              <a:solidFill>
                <a:srgbClr val="FD72A3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6"/>
          <p:cNvSpPr txBox="1">
            <a:spLocks noChangeArrowheads="1"/>
          </p:cNvSpPr>
          <p:nvPr/>
        </p:nvSpPr>
        <p:spPr bwMode="auto">
          <a:xfrm>
            <a:off x="2730580" y="1563638"/>
            <a:ext cx="13169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>
                <a:ln>
                  <a:noFill/>
                </a:ln>
                <a:solidFill>
                  <a:srgbClr val="FD72A3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PART</a:t>
            </a:r>
            <a:endParaRPr kumimoji="0" lang="zh-CN" sz="1800" b="0" i="0" u="none" strike="noStrike" cap="none" normalizeH="0" baseline="0" dirty="0">
              <a:ln>
                <a:noFill/>
              </a:ln>
              <a:solidFill>
                <a:srgbClr val="FD72A3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3491880" y="1809830"/>
            <a:ext cx="30451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3200" dirty="0">
                <a:solidFill>
                  <a:srgbClr val="FD72A3"/>
                </a:solidFill>
                <a:latin typeface="+mn-lt"/>
                <a:ea typeface="+mn-ea"/>
                <a:cs typeface="+mn-ea"/>
                <a:sym typeface="+mn-lt"/>
              </a:rPr>
              <a:t>点击输入标题</a:t>
            </a:r>
            <a:endParaRPr kumimoji="0" lang="zh-CN" sz="2800" i="0" u="none" strike="noStrike" cap="none" normalizeH="0" baseline="0" dirty="0">
              <a:ln>
                <a:noFill/>
              </a:ln>
              <a:solidFill>
                <a:srgbClr val="FD72A3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6"/>
          <p:cNvSpPr txBox="1">
            <a:spLocks noChangeArrowheads="1"/>
          </p:cNvSpPr>
          <p:nvPr/>
        </p:nvSpPr>
        <p:spPr bwMode="auto">
          <a:xfrm>
            <a:off x="3750216" y="2292728"/>
            <a:ext cx="26472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en-US" altLang="zh-CN" sz="1200" dirty="0">
                <a:solidFill>
                  <a:srgbClr val="FD72A3"/>
                </a:solidFill>
                <a:latin typeface="+mn-lt"/>
                <a:ea typeface="+mn-ea"/>
                <a:cs typeface="+mn-ea"/>
                <a:sym typeface="+mn-lt"/>
              </a:rPr>
              <a:t>PLEASE ADD 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rgbClr val="FD72A3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5809"/>
          <a:stretch/>
        </p:blipFill>
        <p:spPr>
          <a:xfrm>
            <a:off x="0" y="2172455"/>
            <a:ext cx="9144000" cy="299158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5336" y="3246670"/>
            <a:ext cx="4597744" cy="289213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2155" y="843558"/>
            <a:ext cx="2883963" cy="4694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86926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3734418" y="2797954"/>
            <a:ext cx="822465" cy="822720"/>
            <a:chOff x="3734418" y="2797954"/>
            <a:chExt cx="822465" cy="822720"/>
          </a:xfrm>
        </p:grpSpPr>
        <p:sp>
          <p:nvSpPr>
            <p:cNvPr id="4" name="iŝḷîďé">
              <a:extLst>
                <a:ext uri="{FF2B5EF4-FFF2-40B4-BE49-F238E27FC236}">
                  <a16:creationId xmlns:a16="http://schemas.microsoft.com/office/drawing/2014/main" xmlns="" id="{E68AA37E-D505-4D60-A103-9402B8D92EB6}"/>
                </a:ext>
              </a:extLst>
            </p:cNvPr>
            <p:cNvSpPr/>
            <p:nvPr/>
          </p:nvSpPr>
          <p:spPr>
            <a:xfrm rot="10800000">
              <a:off x="3734418" y="2797954"/>
              <a:ext cx="822465" cy="822720"/>
            </a:xfrm>
            <a:prstGeom prst="teardrop">
              <a:avLst>
                <a:gd name="adj" fmla="val 20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ïšľîḓè">
              <a:extLst>
                <a:ext uri="{FF2B5EF4-FFF2-40B4-BE49-F238E27FC236}">
                  <a16:creationId xmlns:a16="http://schemas.microsoft.com/office/drawing/2014/main" xmlns="" id="{9AAE575A-E9BB-4FCF-99BB-5DECC37ACE4B}"/>
                </a:ext>
              </a:extLst>
            </p:cNvPr>
            <p:cNvSpPr txBox="1"/>
            <p:nvPr/>
          </p:nvSpPr>
          <p:spPr>
            <a:xfrm>
              <a:off x="3904243" y="3080066"/>
              <a:ext cx="350319" cy="301718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Autofit/>
            </a:bodyPr>
            <a:lstStyle/>
            <a:p>
              <a:pPr algn="ctr"/>
              <a:r>
                <a:rPr lang="en-US" altLang="zh-CN" sz="2000" dirty="0">
                  <a:solidFill>
                    <a:schemeClr val="bg1">
                      <a:alpha val="99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734417" y="1975235"/>
            <a:ext cx="822465" cy="822720"/>
            <a:chOff x="3734417" y="1975235"/>
            <a:chExt cx="822465" cy="822720"/>
          </a:xfrm>
        </p:grpSpPr>
        <p:sp>
          <p:nvSpPr>
            <p:cNvPr id="6" name="iSļídé">
              <a:extLst>
                <a:ext uri="{FF2B5EF4-FFF2-40B4-BE49-F238E27FC236}">
                  <a16:creationId xmlns:a16="http://schemas.microsoft.com/office/drawing/2014/main" xmlns="" id="{04673F77-521C-416D-A388-0963D5716F94}"/>
                </a:ext>
              </a:extLst>
            </p:cNvPr>
            <p:cNvSpPr/>
            <p:nvPr/>
          </p:nvSpPr>
          <p:spPr>
            <a:xfrm rot="16200000">
              <a:off x="3734290" y="1975362"/>
              <a:ext cx="822720" cy="822465"/>
            </a:xfrm>
            <a:prstGeom prst="teardrop">
              <a:avLst>
                <a:gd name="adj" fmla="val 20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ïSlide">
              <a:extLst>
                <a:ext uri="{FF2B5EF4-FFF2-40B4-BE49-F238E27FC236}">
                  <a16:creationId xmlns:a16="http://schemas.microsoft.com/office/drawing/2014/main" xmlns="" id="{9FDD5CFD-A8DE-4031-AEBA-2DAADF780484}"/>
                </a:ext>
              </a:extLst>
            </p:cNvPr>
            <p:cNvSpPr txBox="1"/>
            <p:nvPr/>
          </p:nvSpPr>
          <p:spPr>
            <a:xfrm>
              <a:off x="3904244" y="2073557"/>
              <a:ext cx="350319" cy="301718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Autofit/>
            </a:bodyPr>
            <a:lstStyle/>
            <a:p>
              <a:pPr algn="ctr"/>
              <a:r>
                <a:rPr lang="en-US" altLang="zh-CN" sz="2000" dirty="0">
                  <a:solidFill>
                    <a:schemeClr val="bg1">
                      <a:alpha val="99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574632" y="1975235"/>
            <a:ext cx="822465" cy="822720"/>
            <a:chOff x="4574632" y="1975235"/>
            <a:chExt cx="822465" cy="822720"/>
          </a:xfrm>
        </p:grpSpPr>
        <p:sp>
          <p:nvSpPr>
            <p:cNvPr id="8" name="iṧļîḑé">
              <a:extLst>
                <a:ext uri="{FF2B5EF4-FFF2-40B4-BE49-F238E27FC236}">
                  <a16:creationId xmlns:a16="http://schemas.microsoft.com/office/drawing/2014/main" xmlns="" id="{A461905B-BDE6-4BF0-8857-8D9703576E60}"/>
                </a:ext>
              </a:extLst>
            </p:cNvPr>
            <p:cNvSpPr/>
            <p:nvPr/>
          </p:nvSpPr>
          <p:spPr>
            <a:xfrm>
              <a:off x="4574632" y="1975235"/>
              <a:ext cx="822465" cy="822720"/>
            </a:xfrm>
            <a:prstGeom prst="teardrop">
              <a:avLst>
                <a:gd name="adj" fmla="val 20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iṣ1íḍe">
              <a:extLst>
                <a:ext uri="{FF2B5EF4-FFF2-40B4-BE49-F238E27FC236}">
                  <a16:creationId xmlns:a16="http://schemas.microsoft.com/office/drawing/2014/main" xmlns="" id="{013BB3A3-7883-4AD1-9A1E-FBC1E0BB4FE3}"/>
                </a:ext>
              </a:extLst>
            </p:cNvPr>
            <p:cNvSpPr txBox="1"/>
            <p:nvPr/>
          </p:nvSpPr>
          <p:spPr>
            <a:xfrm>
              <a:off x="4908593" y="2073557"/>
              <a:ext cx="350319" cy="301718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Autofit/>
            </a:bodyPr>
            <a:lstStyle/>
            <a:p>
              <a:pPr algn="ctr"/>
              <a:r>
                <a:rPr lang="en-US" altLang="zh-CN" sz="2000" dirty="0">
                  <a:solidFill>
                    <a:schemeClr val="bg1">
                      <a:alpha val="99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574632" y="2797954"/>
            <a:ext cx="822465" cy="822720"/>
            <a:chOff x="4574632" y="2797954"/>
            <a:chExt cx="822465" cy="822720"/>
          </a:xfrm>
        </p:grpSpPr>
        <p:sp>
          <p:nvSpPr>
            <p:cNvPr id="10" name="íṡḻïḓè">
              <a:extLst>
                <a:ext uri="{FF2B5EF4-FFF2-40B4-BE49-F238E27FC236}">
                  <a16:creationId xmlns:a16="http://schemas.microsoft.com/office/drawing/2014/main" xmlns="" id="{C3B8C144-4451-4D8E-BD0B-ED32B315C96B}"/>
                </a:ext>
              </a:extLst>
            </p:cNvPr>
            <p:cNvSpPr/>
            <p:nvPr/>
          </p:nvSpPr>
          <p:spPr>
            <a:xfrm rot="5400000">
              <a:off x="4574505" y="2798081"/>
              <a:ext cx="822720" cy="822465"/>
            </a:xfrm>
            <a:prstGeom prst="teardrop">
              <a:avLst>
                <a:gd name="adj" fmla="val 20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îsļîḑe">
              <a:extLst>
                <a:ext uri="{FF2B5EF4-FFF2-40B4-BE49-F238E27FC236}">
                  <a16:creationId xmlns:a16="http://schemas.microsoft.com/office/drawing/2014/main" xmlns="" id="{7E7092D2-AD28-4913-96DF-647B2ADA77E4}"/>
                </a:ext>
              </a:extLst>
            </p:cNvPr>
            <p:cNvSpPr txBox="1"/>
            <p:nvPr/>
          </p:nvSpPr>
          <p:spPr>
            <a:xfrm>
              <a:off x="4908594" y="3080373"/>
              <a:ext cx="350319" cy="301718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Autofit/>
            </a:bodyPr>
            <a:lstStyle/>
            <a:p>
              <a:pPr algn="ctr"/>
              <a:r>
                <a:rPr lang="en-US" altLang="zh-CN" sz="2000" dirty="0">
                  <a:solidFill>
                    <a:schemeClr val="bg1">
                      <a:alpha val="99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</a:p>
          </p:txBody>
        </p:sp>
      </p:grpSp>
      <p:sp>
        <p:nvSpPr>
          <p:cNvPr id="12" name="ïṥḷîḋè">
            <a:extLst>
              <a:ext uri="{FF2B5EF4-FFF2-40B4-BE49-F238E27FC236}">
                <a16:creationId xmlns:a16="http://schemas.microsoft.com/office/drawing/2014/main" xmlns="" id="{0D46D497-162A-4F29-9FED-157D34390969}"/>
              </a:ext>
            </a:extLst>
          </p:cNvPr>
          <p:cNvSpPr/>
          <p:nvPr/>
        </p:nvSpPr>
        <p:spPr>
          <a:xfrm>
            <a:off x="4079404" y="2269169"/>
            <a:ext cx="1004351" cy="1004659"/>
          </a:xfrm>
          <a:prstGeom prst="ellipse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3" name="ísḷîḑe">
            <a:extLst>
              <a:ext uri="{FF2B5EF4-FFF2-40B4-BE49-F238E27FC236}">
                <a16:creationId xmlns:a16="http://schemas.microsoft.com/office/drawing/2014/main" xmlns="" id="{7BA40BEE-9207-4D5A-8613-663BD09BCBF7}"/>
              </a:ext>
            </a:extLst>
          </p:cNvPr>
          <p:cNvSpPr/>
          <p:nvPr/>
        </p:nvSpPr>
        <p:spPr>
          <a:xfrm>
            <a:off x="4212363" y="2402169"/>
            <a:ext cx="738434" cy="738661"/>
          </a:xfrm>
          <a:prstGeom prst="ellipse">
            <a:avLst/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4" name="ïśľîḍe">
            <a:extLst>
              <a:ext uri="{FF2B5EF4-FFF2-40B4-BE49-F238E27FC236}">
                <a16:creationId xmlns:a16="http://schemas.microsoft.com/office/drawing/2014/main" xmlns="" id="{F2CC34DF-9AF3-410B-A4BB-827B1D3D5155}"/>
              </a:ext>
            </a:extLst>
          </p:cNvPr>
          <p:cNvSpPr/>
          <p:nvPr/>
        </p:nvSpPr>
        <p:spPr>
          <a:xfrm>
            <a:off x="4350507" y="2540356"/>
            <a:ext cx="462144" cy="46228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" name="íşļíďé">
            <a:extLst>
              <a:ext uri="{FF2B5EF4-FFF2-40B4-BE49-F238E27FC236}">
                <a16:creationId xmlns:a16="http://schemas.microsoft.com/office/drawing/2014/main" xmlns="" id="{2835CD37-AA30-457A-BF83-5198E9C9C670}"/>
              </a:ext>
            </a:extLst>
          </p:cNvPr>
          <p:cNvSpPr/>
          <p:nvPr/>
        </p:nvSpPr>
        <p:spPr bwMode="auto">
          <a:xfrm>
            <a:off x="4433784" y="2664579"/>
            <a:ext cx="299706" cy="204514"/>
          </a:xfrm>
          <a:custGeom>
            <a:avLst/>
            <a:gdLst>
              <a:gd name="connsiteX0" fmla="*/ 20293 w 607639"/>
              <a:gd name="connsiteY0" fmla="*/ 364067 h 414642"/>
              <a:gd name="connsiteX1" fmla="*/ 20293 w 607639"/>
              <a:gd name="connsiteY1" fmla="*/ 384244 h 414642"/>
              <a:gd name="connsiteX2" fmla="*/ 30351 w 607639"/>
              <a:gd name="connsiteY2" fmla="*/ 394377 h 414642"/>
              <a:gd name="connsiteX3" fmla="*/ 577199 w 607639"/>
              <a:gd name="connsiteY3" fmla="*/ 394377 h 414642"/>
              <a:gd name="connsiteX4" fmla="*/ 587346 w 607639"/>
              <a:gd name="connsiteY4" fmla="*/ 384244 h 414642"/>
              <a:gd name="connsiteX5" fmla="*/ 587346 w 607639"/>
              <a:gd name="connsiteY5" fmla="*/ 364067 h 414642"/>
              <a:gd name="connsiteX6" fmla="*/ 556995 w 607639"/>
              <a:gd name="connsiteY6" fmla="*/ 364067 h 414642"/>
              <a:gd name="connsiteX7" fmla="*/ 394916 w 607639"/>
              <a:gd name="connsiteY7" fmla="*/ 364067 h 414642"/>
              <a:gd name="connsiteX8" fmla="*/ 394916 w 607639"/>
              <a:gd name="connsiteY8" fmla="*/ 374200 h 414642"/>
              <a:gd name="connsiteX9" fmla="*/ 384859 w 607639"/>
              <a:gd name="connsiteY9" fmla="*/ 384244 h 414642"/>
              <a:gd name="connsiteX10" fmla="*/ 222780 w 607639"/>
              <a:gd name="connsiteY10" fmla="*/ 384244 h 414642"/>
              <a:gd name="connsiteX11" fmla="*/ 212634 w 607639"/>
              <a:gd name="connsiteY11" fmla="*/ 374200 h 414642"/>
              <a:gd name="connsiteX12" fmla="*/ 212634 w 607639"/>
              <a:gd name="connsiteY12" fmla="*/ 364067 h 414642"/>
              <a:gd name="connsiteX13" fmla="*/ 50644 w 607639"/>
              <a:gd name="connsiteY13" fmla="*/ 364067 h 414642"/>
              <a:gd name="connsiteX14" fmla="*/ 141754 w 607639"/>
              <a:gd name="connsiteY14" fmla="*/ 232583 h 414642"/>
              <a:gd name="connsiteX15" fmla="*/ 161961 w 607639"/>
              <a:gd name="connsiteY15" fmla="*/ 232583 h 414642"/>
              <a:gd name="connsiteX16" fmla="*/ 172110 w 607639"/>
              <a:gd name="connsiteY16" fmla="*/ 242719 h 414642"/>
              <a:gd name="connsiteX17" fmla="*/ 161961 w 607639"/>
              <a:gd name="connsiteY17" fmla="*/ 252765 h 414642"/>
              <a:gd name="connsiteX18" fmla="*/ 141754 w 607639"/>
              <a:gd name="connsiteY18" fmla="*/ 252765 h 414642"/>
              <a:gd name="connsiteX19" fmla="*/ 131605 w 607639"/>
              <a:gd name="connsiteY19" fmla="*/ 242719 h 414642"/>
              <a:gd name="connsiteX20" fmla="*/ 141754 w 607639"/>
              <a:gd name="connsiteY20" fmla="*/ 232583 h 414642"/>
              <a:gd name="connsiteX21" fmla="*/ 141758 w 607639"/>
              <a:gd name="connsiteY21" fmla="*/ 192149 h 414642"/>
              <a:gd name="connsiteX22" fmla="*/ 182279 w 607639"/>
              <a:gd name="connsiteY22" fmla="*/ 192149 h 414642"/>
              <a:gd name="connsiteX23" fmla="*/ 192432 w 607639"/>
              <a:gd name="connsiteY23" fmla="*/ 202196 h 414642"/>
              <a:gd name="connsiteX24" fmla="*/ 182279 w 607639"/>
              <a:gd name="connsiteY24" fmla="*/ 212331 h 414642"/>
              <a:gd name="connsiteX25" fmla="*/ 141758 w 607639"/>
              <a:gd name="connsiteY25" fmla="*/ 212331 h 414642"/>
              <a:gd name="connsiteX26" fmla="*/ 131605 w 607639"/>
              <a:gd name="connsiteY26" fmla="*/ 202196 h 414642"/>
              <a:gd name="connsiteX27" fmla="*/ 141758 w 607639"/>
              <a:gd name="connsiteY27" fmla="*/ 192149 h 414642"/>
              <a:gd name="connsiteX28" fmla="*/ 141754 w 607639"/>
              <a:gd name="connsiteY28" fmla="*/ 151716 h 414642"/>
              <a:gd name="connsiteX29" fmla="*/ 161961 w 607639"/>
              <a:gd name="connsiteY29" fmla="*/ 151716 h 414642"/>
              <a:gd name="connsiteX30" fmla="*/ 172110 w 607639"/>
              <a:gd name="connsiteY30" fmla="*/ 161763 h 414642"/>
              <a:gd name="connsiteX31" fmla="*/ 161961 w 607639"/>
              <a:gd name="connsiteY31" fmla="*/ 171898 h 414642"/>
              <a:gd name="connsiteX32" fmla="*/ 141754 w 607639"/>
              <a:gd name="connsiteY32" fmla="*/ 171898 h 414642"/>
              <a:gd name="connsiteX33" fmla="*/ 131605 w 607639"/>
              <a:gd name="connsiteY33" fmla="*/ 161763 h 414642"/>
              <a:gd name="connsiteX34" fmla="*/ 141754 w 607639"/>
              <a:gd name="connsiteY34" fmla="*/ 151716 h 414642"/>
              <a:gd name="connsiteX35" fmla="*/ 141758 w 607639"/>
              <a:gd name="connsiteY35" fmla="*/ 111211 h 414642"/>
              <a:gd name="connsiteX36" fmla="*/ 182279 w 607639"/>
              <a:gd name="connsiteY36" fmla="*/ 111211 h 414642"/>
              <a:gd name="connsiteX37" fmla="*/ 192432 w 607639"/>
              <a:gd name="connsiteY37" fmla="*/ 121337 h 414642"/>
              <a:gd name="connsiteX38" fmla="*/ 182279 w 607639"/>
              <a:gd name="connsiteY38" fmla="*/ 131463 h 414642"/>
              <a:gd name="connsiteX39" fmla="*/ 141758 w 607639"/>
              <a:gd name="connsiteY39" fmla="*/ 131463 h 414642"/>
              <a:gd name="connsiteX40" fmla="*/ 131605 w 607639"/>
              <a:gd name="connsiteY40" fmla="*/ 121337 h 414642"/>
              <a:gd name="connsiteX41" fmla="*/ 141758 w 607639"/>
              <a:gd name="connsiteY41" fmla="*/ 111211 h 414642"/>
              <a:gd name="connsiteX42" fmla="*/ 425367 w 607639"/>
              <a:gd name="connsiteY42" fmla="*/ 101191 h 414642"/>
              <a:gd name="connsiteX43" fmla="*/ 496228 w 607639"/>
              <a:gd name="connsiteY43" fmla="*/ 101191 h 414642"/>
              <a:gd name="connsiteX44" fmla="*/ 506377 w 607639"/>
              <a:gd name="connsiteY44" fmla="*/ 111231 h 414642"/>
              <a:gd name="connsiteX45" fmla="*/ 506377 w 607639"/>
              <a:gd name="connsiteY45" fmla="*/ 182042 h 414642"/>
              <a:gd name="connsiteX46" fmla="*/ 496228 w 607639"/>
              <a:gd name="connsiteY46" fmla="*/ 192171 h 414642"/>
              <a:gd name="connsiteX47" fmla="*/ 486080 w 607639"/>
              <a:gd name="connsiteY47" fmla="*/ 182042 h 414642"/>
              <a:gd name="connsiteX48" fmla="*/ 486080 w 607639"/>
              <a:gd name="connsiteY48" fmla="*/ 135575 h 414642"/>
              <a:gd name="connsiteX49" fmla="*/ 402043 w 607639"/>
              <a:gd name="connsiteY49" fmla="*/ 219447 h 414642"/>
              <a:gd name="connsiteX50" fmla="*/ 394921 w 607639"/>
              <a:gd name="connsiteY50" fmla="*/ 222468 h 414642"/>
              <a:gd name="connsiteX51" fmla="*/ 387889 w 607639"/>
              <a:gd name="connsiteY51" fmla="*/ 219447 h 414642"/>
              <a:gd name="connsiteX52" fmla="*/ 344268 w 607639"/>
              <a:gd name="connsiteY52" fmla="*/ 176001 h 414642"/>
              <a:gd name="connsiteX53" fmla="*/ 270380 w 607639"/>
              <a:gd name="connsiteY53" fmla="*/ 249744 h 414642"/>
              <a:gd name="connsiteX54" fmla="*/ 263258 w 607639"/>
              <a:gd name="connsiteY54" fmla="*/ 252765 h 414642"/>
              <a:gd name="connsiteX55" fmla="*/ 256225 w 607639"/>
              <a:gd name="connsiteY55" fmla="*/ 249744 h 414642"/>
              <a:gd name="connsiteX56" fmla="*/ 256225 w 607639"/>
              <a:gd name="connsiteY56" fmla="*/ 235617 h 414642"/>
              <a:gd name="connsiteX57" fmla="*/ 337235 w 607639"/>
              <a:gd name="connsiteY57" fmla="*/ 154766 h 414642"/>
              <a:gd name="connsiteX58" fmla="*/ 338837 w 607639"/>
              <a:gd name="connsiteY58" fmla="*/ 153433 h 414642"/>
              <a:gd name="connsiteX59" fmla="*/ 340618 w 607639"/>
              <a:gd name="connsiteY59" fmla="*/ 152456 h 414642"/>
              <a:gd name="connsiteX60" fmla="*/ 341508 w 607639"/>
              <a:gd name="connsiteY60" fmla="*/ 152101 h 414642"/>
              <a:gd name="connsiteX61" fmla="*/ 343378 w 607639"/>
              <a:gd name="connsiteY61" fmla="*/ 151745 h 414642"/>
              <a:gd name="connsiteX62" fmla="*/ 344268 w 607639"/>
              <a:gd name="connsiteY62" fmla="*/ 151745 h 414642"/>
              <a:gd name="connsiteX63" fmla="*/ 346226 w 607639"/>
              <a:gd name="connsiteY63" fmla="*/ 151923 h 414642"/>
              <a:gd name="connsiteX64" fmla="*/ 351390 w 607639"/>
              <a:gd name="connsiteY64" fmla="*/ 154766 h 414642"/>
              <a:gd name="connsiteX65" fmla="*/ 394921 w 607639"/>
              <a:gd name="connsiteY65" fmla="*/ 198213 h 414642"/>
              <a:gd name="connsiteX66" fmla="*/ 471925 w 607639"/>
              <a:gd name="connsiteY66" fmla="*/ 121359 h 414642"/>
              <a:gd name="connsiteX67" fmla="*/ 425367 w 607639"/>
              <a:gd name="connsiteY67" fmla="*/ 121359 h 414642"/>
              <a:gd name="connsiteX68" fmla="*/ 415218 w 607639"/>
              <a:gd name="connsiteY68" fmla="*/ 111231 h 414642"/>
              <a:gd name="connsiteX69" fmla="*/ 425367 w 607639"/>
              <a:gd name="connsiteY69" fmla="*/ 101191 h 414642"/>
              <a:gd name="connsiteX70" fmla="*/ 101297 w 607639"/>
              <a:gd name="connsiteY70" fmla="*/ 91029 h 414642"/>
              <a:gd name="connsiteX71" fmla="*/ 111423 w 607639"/>
              <a:gd name="connsiteY71" fmla="*/ 101159 h 414642"/>
              <a:gd name="connsiteX72" fmla="*/ 111423 w 607639"/>
              <a:gd name="connsiteY72" fmla="*/ 262887 h 414642"/>
              <a:gd name="connsiteX73" fmla="*/ 101297 w 607639"/>
              <a:gd name="connsiteY73" fmla="*/ 273017 h 414642"/>
              <a:gd name="connsiteX74" fmla="*/ 91171 w 607639"/>
              <a:gd name="connsiteY74" fmla="*/ 262887 h 414642"/>
              <a:gd name="connsiteX75" fmla="*/ 91171 w 607639"/>
              <a:gd name="connsiteY75" fmla="*/ 101159 h 414642"/>
              <a:gd name="connsiteX76" fmla="*/ 101297 w 607639"/>
              <a:gd name="connsiteY76" fmla="*/ 91029 h 414642"/>
              <a:gd name="connsiteX77" fmla="*/ 70848 w 607639"/>
              <a:gd name="connsiteY77" fmla="*/ 20177 h 414642"/>
              <a:gd name="connsiteX78" fmla="*/ 60791 w 607639"/>
              <a:gd name="connsiteY78" fmla="*/ 30309 h 414642"/>
              <a:gd name="connsiteX79" fmla="*/ 60791 w 607639"/>
              <a:gd name="connsiteY79" fmla="*/ 343802 h 414642"/>
              <a:gd name="connsiteX80" fmla="*/ 222780 w 607639"/>
              <a:gd name="connsiteY80" fmla="*/ 343802 h 414642"/>
              <a:gd name="connsiteX81" fmla="*/ 232927 w 607639"/>
              <a:gd name="connsiteY81" fmla="*/ 353935 h 414642"/>
              <a:gd name="connsiteX82" fmla="*/ 232927 w 607639"/>
              <a:gd name="connsiteY82" fmla="*/ 364067 h 414642"/>
              <a:gd name="connsiteX83" fmla="*/ 374712 w 607639"/>
              <a:gd name="connsiteY83" fmla="*/ 364067 h 414642"/>
              <a:gd name="connsiteX84" fmla="*/ 374712 w 607639"/>
              <a:gd name="connsiteY84" fmla="*/ 353935 h 414642"/>
              <a:gd name="connsiteX85" fmla="*/ 384859 w 607639"/>
              <a:gd name="connsiteY85" fmla="*/ 343802 h 414642"/>
              <a:gd name="connsiteX86" fmla="*/ 546848 w 607639"/>
              <a:gd name="connsiteY86" fmla="*/ 343802 h 414642"/>
              <a:gd name="connsiteX87" fmla="*/ 546848 w 607639"/>
              <a:gd name="connsiteY87" fmla="*/ 30309 h 414642"/>
              <a:gd name="connsiteX88" fmla="*/ 536702 w 607639"/>
              <a:gd name="connsiteY88" fmla="*/ 20177 h 414642"/>
              <a:gd name="connsiteX89" fmla="*/ 70848 w 607639"/>
              <a:gd name="connsiteY89" fmla="*/ 0 h 414642"/>
              <a:gd name="connsiteX90" fmla="*/ 536702 w 607639"/>
              <a:gd name="connsiteY90" fmla="*/ 0 h 414642"/>
              <a:gd name="connsiteX91" fmla="*/ 567142 w 607639"/>
              <a:gd name="connsiteY91" fmla="*/ 30309 h 414642"/>
              <a:gd name="connsiteX92" fmla="*/ 567142 w 607639"/>
              <a:gd name="connsiteY92" fmla="*/ 343802 h 414642"/>
              <a:gd name="connsiteX93" fmla="*/ 597492 w 607639"/>
              <a:gd name="connsiteY93" fmla="*/ 343802 h 414642"/>
              <a:gd name="connsiteX94" fmla="*/ 607639 w 607639"/>
              <a:gd name="connsiteY94" fmla="*/ 353935 h 414642"/>
              <a:gd name="connsiteX95" fmla="*/ 607639 w 607639"/>
              <a:gd name="connsiteY95" fmla="*/ 384244 h 414642"/>
              <a:gd name="connsiteX96" fmla="*/ 577199 w 607639"/>
              <a:gd name="connsiteY96" fmla="*/ 414642 h 414642"/>
              <a:gd name="connsiteX97" fmla="*/ 30351 w 607639"/>
              <a:gd name="connsiteY97" fmla="*/ 414642 h 414642"/>
              <a:gd name="connsiteX98" fmla="*/ 0 w 607639"/>
              <a:gd name="connsiteY98" fmla="*/ 384244 h 414642"/>
              <a:gd name="connsiteX99" fmla="*/ 0 w 607639"/>
              <a:gd name="connsiteY99" fmla="*/ 353935 h 414642"/>
              <a:gd name="connsiteX100" fmla="*/ 10147 w 607639"/>
              <a:gd name="connsiteY100" fmla="*/ 343802 h 414642"/>
              <a:gd name="connsiteX101" fmla="*/ 40497 w 607639"/>
              <a:gd name="connsiteY101" fmla="*/ 343802 h 414642"/>
              <a:gd name="connsiteX102" fmla="*/ 40497 w 607639"/>
              <a:gd name="connsiteY102" fmla="*/ 30309 h 414642"/>
              <a:gd name="connsiteX103" fmla="*/ 70848 w 607639"/>
              <a:gd name="connsiteY103" fmla="*/ 0 h 414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607639" h="414642">
                <a:moveTo>
                  <a:pt x="20293" y="364067"/>
                </a:moveTo>
                <a:lnTo>
                  <a:pt x="20293" y="384244"/>
                </a:lnTo>
                <a:cubicBezTo>
                  <a:pt x="20293" y="390377"/>
                  <a:pt x="24298" y="394377"/>
                  <a:pt x="30351" y="394377"/>
                </a:cubicBezTo>
                <a:lnTo>
                  <a:pt x="577199" y="394377"/>
                </a:lnTo>
                <a:cubicBezTo>
                  <a:pt x="583341" y="394377"/>
                  <a:pt x="587346" y="390377"/>
                  <a:pt x="587346" y="384244"/>
                </a:cubicBezTo>
                <a:lnTo>
                  <a:pt x="587346" y="364067"/>
                </a:lnTo>
                <a:lnTo>
                  <a:pt x="556995" y="364067"/>
                </a:lnTo>
                <a:lnTo>
                  <a:pt x="394916" y="364067"/>
                </a:lnTo>
                <a:lnTo>
                  <a:pt x="394916" y="374200"/>
                </a:lnTo>
                <a:cubicBezTo>
                  <a:pt x="394916" y="380244"/>
                  <a:pt x="390911" y="384244"/>
                  <a:pt x="384859" y="384244"/>
                </a:cubicBezTo>
                <a:lnTo>
                  <a:pt x="222780" y="384244"/>
                </a:lnTo>
                <a:cubicBezTo>
                  <a:pt x="216728" y="384244"/>
                  <a:pt x="212634" y="380244"/>
                  <a:pt x="212634" y="374200"/>
                </a:cubicBezTo>
                <a:lnTo>
                  <a:pt x="212634" y="364067"/>
                </a:lnTo>
                <a:lnTo>
                  <a:pt x="50644" y="364067"/>
                </a:lnTo>
                <a:close/>
                <a:moveTo>
                  <a:pt x="141754" y="232583"/>
                </a:moveTo>
                <a:lnTo>
                  <a:pt x="161961" y="232583"/>
                </a:lnTo>
                <a:cubicBezTo>
                  <a:pt x="168104" y="232583"/>
                  <a:pt x="172110" y="236584"/>
                  <a:pt x="172110" y="242719"/>
                </a:cubicBezTo>
                <a:cubicBezTo>
                  <a:pt x="172110" y="248764"/>
                  <a:pt x="168104" y="252765"/>
                  <a:pt x="161961" y="252765"/>
                </a:cubicBezTo>
                <a:lnTo>
                  <a:pt x="141754" y="252765"/>
                </a:lnTo>
                <a:cubicBezTo>
                  <a:pt x="135700" y="252765"/>
                  <a:pt x="131605" y="248764"/>
                  <a:pt x="131605" y="242719"/>
                </a:cubicBezTo>
                <a:cubicBezTo>
                  <a:pt x="131605" y="236584"/>
                  <a:pt x="135700" y="232583"/>
                  <a:pt x="141754" y="232583"/>
                </a:cubicBezTo>
                <a:close/>
                <a:moveTo>
                  <a:pt x="141758" y="192149"/>
                </a:moveTo>
                <a:lnTo>
                  <a:pt x="182279" y="192149"/>
                </a:lnTo>
                <a:cubicBezTo>
                  <a:pt x="188335" y="192149"/>
                  <a:pt x="192432" y="196150"/>
                  <a:pt x="192432" y="202196"/>
                </a:cubicBezTo>
                <a:cubicBezTo>
                  <a:pt x="192432" y="208330"/>
                  <a:pt x="188335" y="212331"/>
                  <a:pt x="182279" y="212331"/>
                </a:cubicBezTo>
                <a:lnTo>
                  <a:pt x="141758" y="212331"/>
                </a:lnTo>
                <a:cubicBezTo>
                  <a:pt x="135702" y="212331"/>
                  <a:pt x="131605" y="208330"/>
                  <a:pt x="131605" y="202196"/>
                </a:cubicBezTo>
                <a:cubicBezTo>
                  <a:pt x="131605" y="196150"/>
                  <a:pt x="135702" y="192149"/>
                  <a:pt x="141758" y="192149"/>
                </a:cubicBezTo>
                <a:close/>
                <a:moveTo>
                  <a:pt x="141754" y="151716"/>
                </a:moveTo>
                <a:lnTo>
                  <a:pt x="161961" y="151716"/>
                </a:lnTo>
                <a:cubicBezTo>
                  <a:pt x="168104" y="151716"/>
                  <a:pt x="172110" y="155717"/>
                  <a:pt x="172110" y="161763"/>
                </a:cubicBezTo>
                <a:cubicBezTo>
                  <a:pt x="172110" y="167897"/>
                  <a:pt x="168104" y="171898"/>
                  <a:pt x="161961" y="171898"/>
                </a:cubicBezTo>
                <a:lnTo>
                  <a:pt x="141754" y="171898"/>
                </a:lnTo>
                <a:cubicBezTo>
                  <a:pt x="135700" y="171898"/>
                  <a:pt x="131605" y="167897"/>
                  <a:pt x="131605" y="161763"/>
                </a:cubicBezTo>
                <a:cubicBezTo>
                  <a:pt x="131605" y="155717"/>
                  <a:pt x="135700" y="151716"/>
                  <a:pt x="141754" y="151716"/>
                </a:cubicBezTo>
                <a:close/>
                <a:moveTo>
                  <a:pt x="141758" y="111211"/>
                </a:moveTo>
                <a:lnTo>
                  <a:pt x="182279" y="111211"/>
                </a:lnTo>
                <a:cubicBezTo>
                  <a:pt x="188335" y="111211"/>
                  <a:pt x="192432" y="115297"/>
                  <a:pt x="192432" y="121337"/>
                </a:cubicBezTo>
                <a:cubicBezTo>
                  <a:pt x="192432" y="127377"/>
                  <a:pt x="188335" y="131463"/>
                  <a:pt x="182279" y="131463"/>
                </a:cubicBezTo>
                <a:lnTo>
                  <a:pt x="141758" y="131463"/>
                </a:lnTo>
                <a:cubicBezTo>
                  <a:pt x="135702" y="131463"/>
                  <a:pt x="131605" y="127377"/>
                  <a:pt x="131605" y="121337"/>
                </a:cubicBezTo>
                <a:cubicBezTo>
                  <a:pt x="131605" y="115297"/>
                  <a:pt x="135702" y="111211"/>
                  <a:pt x="141758" y="111211"/>
                </a:cubicBezTo>
                <a:close/>
                <a:moveTo>
                  <a:pt x="425367" y="101191"/>
                </a:moveTo>
                <a:lnTo>
                  <a:pt x="496228" y="101191"/>
                </a:lnTo>
                <a:cubicBezTo>
                  <a:pt x="502282" y="101191"/>
                  <a:pt x="506377" y="105189"/>
                  <a:pt x="506377" y="111231"/>
                </a:cubicBezTo>
                <a:lnTo>
                  <a:pt x="506377" y="182042"/>
                </a:lnTo>
                <a:cubicBezTo>
                  <a:pt x="506377" y="188084"/>
                  <a:pt x="502282" y="192171"/>
                  <a:pt x="496228" y="192171"/>
                </a:cubicBezTo>
                <a:cubicBezTo>
                  <a:pt x="490175" y="192171"/>
                  <a:pt x="486080" y="188084"/>
                  <a:pt x="486080" y="182042"/>
                </a:cubicBezTo>
                <a:lnTo>
                  <a:pt x="486080" y="135575"/>
                </a:lnTo>
                <a:lnTo>
                  <a:pt x="402043" y="219447"/>
                </a:lnTo>
                <a:cubicBezTo>
                  <a:pt x="399996" y="221491"/>
                  <a:pt x="397948" y="222468"/>
                  <a:pt x="394921" y="222468"/>
                </a:cubicBezTo>
                <a:cubicBezTo>
                  <a:pt x="391895" y="222468"/>
                  <a:pt x="389847" y="221491"/>
                  <a:pt x="387889" y="219447"/>
                </a:cubicBezTo>
                <a:lnTo>
                  <a:pt x="344268" y="176001"/>
                </a:lnTo>
                <a:lnTo>
                  <a:pt x="270380" y="249744"/>
                </a:lnTo>
                <a:cubicBezTo>
                  <a:pt x="268332" y="251788"/>
                  <a:pt x="266285" y="252765"/>
                  <a:pt x="263258" y="252765"/>
                </a:cubicBezTo>
                <a:cubicBezTo>
                  <a:pt x="260231" y="252765"/>
                  <a:pt x="258184" y="251788"/>
                  <a:pt x="256225" y="249744"/>
                </a:cubicBezTo>
                <a:cubicBezTo>
                  <a:pt x="252130" y="245746"/>
                  <a:pt x="252130" y="239616"/>
                  <a:pt x="256225" y="235617"/>
                </a:cubicBezTo>
                <a:lnTo>
                  <a:pt x="337235" y="154766"/>
                </a:lnTo>
                <a:cubicBezTo>
                  <a:pt x="337769" y="154233"/>
                  <a:pt x="338303" y="153789"/>
                  <a:pt x="338837" y="153433"/>
                </a:cubicBezTo>
                <a:cubicBezTo>
                  <a:pt x="339372" y="152989"/>
                  <a:pt x="339995" y="152723"/>
                  <a:pt x="340618" y="152456"/>
                </a:cubicBezTo>
                <a:cubicBezTo>
                  <a:pt x="340885" y="152367"/>
                  <a:pt x="341152" y="152190"/>
                  <a:pt x="341508" y="152101"/>
                </a:cubicBezTo>
                <a:cubicBezTo>
                  <a:pt x="342131" y="151923"/>
                  <a:pt x="342754" y="151834"/>
                  <a:pt x="343378" y="151745"/>
                </a:cubicBezTo>
                <a:cubicBezTo>
                  <a:pt x="343645" y="151745"/>
                  <a:pt x="344001" y="151745"/>
                  <a:pt x="344268" y="151745"/>
                </a:cubicBezTo>
                <a:cubicBezTo>
                  <a:pt x="344980" y="151745"/>
                  <a:pt x="345603" y="151745"/>
                  <a:pt x="346226" y="151923"/>
                </a:cubicBezTo>
                <a:cubicBezTo>
                  <a:pt x="348096" y="152278"/>
                  <a:pt x="349876" y="153256"/>
                  <a:pt x="351390" y="154766"/>
                </a:cubicBezTo>
                <a:lnTo>
                  <a:pt x="394921" y="198213"/>
                </a:lnTo>
                <a:lnTo>
                  <a:pt x="471925" y="121359"/>
                </a:lnTo>
                <a:lnTo>
                  <a:pt x="425367" y="121359"/>
                </a:lnTo>
                <a:cubicBezTo>
                  <a:pt x="419224" y="121359"/>
                  <a:pt x="415218" y="117361"/>
                  <a:pt x="415218" y="111231"/>
                </a:cubicBezTo>
                <a:cubicBezTo>
                  <a:pt x="415218" y="105189"/>
                  <a:pt x="419224" y="101191"/>
                  <a:pt x="425367" y="101191"/>
                </a:cubicBezTo>
                <a:close/>
                <a:moveTo>
                  <a:pt x="101297" y="91029"/>
                </a:moveTo>
                <a:cubicBezTo>
                  <a:pt x="107337" y="91029"/>
                  <a:pt x="111423" y="95028"/>
                  <a:pt x="111423" y="101159"/>
                </a:cubicBezTo>
                <a:lnTo>
                  <a:pt x="111423" y="262887"/>
                </a:lnTo>
                <a:cubicBezTo>
                  <a:pt x="111423" y="268929"/>
                  <a:pt x="107337" y="273017"/>
                  <a:pt x="101297" y="273017"/>
                </a:cubicBezTo>
                <a:cubicBezTo>
                  <a:pt x="95257" y="273017"/>
                  <a:pt x="91171" y="268929"/>
                  <a:pt x="91171" y="262887"/>
                </a:cubicBezTo>
                <a:lnTo>
                  <a:pt x="91171" y="101159"/>
                </a:lnTo>
                <a:cubicBezTo>
                  <a:pt x="91171" y="95028"/>
                  <a:pt x="95257" y="91029"/>
                  <a:pt x="101297" y="91029"/>
                </a:cubicBezTo>
                <a:close/>
                <a:moveTo>
                  <a:pt x="70848" y="20177"/>
                </a:moveTo>
                <a:cubicBezTo>
                  <a:pt x="64796" y="20177"/>
                  <a:pt x="60791" y="24265"/>
                  <a:pt x="60791" y="30309"/>
                </a:cubicBezTo>
                <a:lnTo>
                  <a:pt x="60791" y="343802"/>
                </a:lnTo>
                <a:lnTo>
                  <a:pt x="222780" y="343802"/>
                </a:lnTo>
                <a:cubicBezTo>
                  <a:pt x="228833" y="343802"/>
                  <a:pt x="232927" y="347890"/>
                  <a:pt x="232927" y="353935"/>
                </a:cubicBezTo>
                <a:lnTo>
                  <a:pt x="232927" y="364067"/>
                </a:lnTo>
                <a:lnTo>
                  <a:pt x="374712" y="364067"/>
                </a:lnTo>
                <a:lnTo>
                  <a:pt x="374712" y="353935"/>
                </a:lnTo>
                <a:cubicBezTo>
                  <a:pt x="374712" y="347890"/>
                  <a:pt x="378717" y="343802"/>
                  <a:pt x="384859" y="343802"/>
                </a:cubicBezTo>
                <a:lnTo>
                  <a:pt x="546848" y="343802"/>
                </a:lnTo>
                <a:lnTo>
                  <a:pt x="546848" y="30309"/>
                </a:lnTo>
                <a:cubicBezTo>
                  <a:pt x="546848" y="24265"/>
                  <a:pt x="542754" y="20177"/>
                  <a:pt x="536702" y="20177"/>
                </a:cubicBezTo>
                <a:close/>
                <a:moveTo>
                  <a:pt x="70848" y="0"/>
                </a:moveTo>
                <a:lnTo>
                  <a:pt x="536702" y="0"/>
                </a:lnTo>
                <a:cubicBezTo>
                  <a:pt x="553969" y="0"/>
                  <a:pt x="567142" y="13155"/>
                  <a:pt x="567142" y="30309"/>
                </a:cubicBezTo>
                <a:lnTo>
                  <a:pt x="567142" y="343802"/>
                </a:lnTo>
                <a:lnTo>
                  <a:pt x="597492" y="343802"/>
                </a:lnTo>
                <a:cubicBezTo>
                  <a:pt x="603545" y="343802"/>
                  <a:pt x="607639" y="347890"/>
                  <a:pt x="607639" y="353935"/>
                </a:cubicBezTo>
                <a:lnTo>
                  <a:pt x="607639" y="384244"/>
                </a:lnTo>
                <a:cubicBezTo>
                  <a:pt x="607639" y="401487"/>
                  <a:pt x="594466" y="414642"/>
                  <a:pt x="577199" y="414642"/>
                </a:cubicBezTo>
                <a:lnTo>
                  <a:pt x="30351" y="414642"/>
                </a:lnTo>
                <a:cubicBezTo>
                  <a:pt x="13173" y="414642"/>
                  <a:pt x="0" y="401487"/>
                  <a:pt x="0" y="384244"/>
                </a:cubicBezTo>
                <a:lnTo>
                  <a:pt x="0" y="353935"/>
                </a:lnTo>
                <a:cubicBezTo>
                  <a:pt x="0" y="347890"/>
                  <a:pt x="4094" y="343802"/>
                  <a:pt x="10147" y="343802"/>
                </a:cubicBezTo>
                <a:lnTo>
                  <a:pt x="40497" y="343802"/>
                </a:lnTo>
                <a:lnTo>
                  <a:pt x="40497" y="30309"/>
                </a:lnTo>
                <a:cubicBezTo>
                  <a:pt x="40497" y="13155"/>
                  <a:pt x="53670" y="0"/>
                  <a:pt x="70848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602953" y="1658885"/>
            <a:ext cx="8037413" cy="2499115"/>
            <a:chOff x="602953" y="1658885"/>
            <a:chExt cx="8037413" cy="2499115"/>
          </a:xfrm>
        </p:grpSpPr>
        <p:sp>
          <p:nvSpPr>
            <p:cNvPr id="17" name="îSlîḍê">
              <a:extLst>
                <a:ext uri="{FF2B5EF4-FFF2-40B4-BE49-F238E27FC236}">
                  <a16:creationId xmlns:a16="http://schemas.microsoft.com/office/drawing/2014/main" xmlns="" id="{2BB8C026-E2A0-43AC-ACE0-2E186ED1249D}"/>
                </a:ext>
              </a:extLst>
            </p:cNvPr>
            <p:cNvSpPr/>
            <p:nvPr/>
          </p:nvSpPr>
          <p:spPr bwMode="auto">
            <a:xfrm>
              <a:off x="1081864" y="1968545"/>
              <a:ext cx="1853753" cy="689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1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íṡlîďe">
              <a:extLst>
                <a:ext uri="{FF2B5EF4-FFF2-40B4-BE49-F238E27FC236}">
                  <a16:creationId xmlns:a16="http://schemas.microsoft.com/office/drawing/2014/main" xmlns="" id="{414768B1-97A4-4000-8EA8-8326205B9511}"/>
                </a:ext>
              </a:extLst>
            </p:cNvPr>
            <p:cNvSpPr txBox="1"/>
            <p:nvPr/>
          </p:nvSpPr>
          <p:spPr bwMode="auto">
            <a:xfrm>
              <a:off x="1081863" y="1658885"/>
              <a:ext cx="1858476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r>
                <a:rPr lang="zh-CN" altLang="en-US" b="1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zh-CN" altLang="en-US" sz="18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iṥľîďè">
              <a:extLst>
                <a:ext uri="{FF2B5EF4-FFF2-40B4-BE49-F238E27FC236}">
                  <a16:creationId xmlns:a16="http://schemas.microsoft.com/office/drawing/2014/main" xmlns="" id="{5D05BD0F-85AD-4E85-85D3-10D27E8E5764}"/>
                </a:ext>
              </a:extLst>
            </p:cNvPr>
            <p:cNvSpPr/>
            <p:nvPr/>
          </p:nvSpPr>
          <p:spPr bwMode="auto">
            <a:xfrm>
              <a:off x="602953" y="1764335"/>
              <a:ext cx="345810" cy="274031"/>
            </a:xfrm>
            <a:custGeom>
              <a:avLst/>
              <a:gdLst>
                <a:gd name="connsiteX0" fmla="*/ 511657 w 606157"/>
                <a:gd name="connsiteY0" fmla="*/ 343654 h 480339"/>
                <a:gd name="connsiteX1" fmla="*/ 521432 w 606157"/>
                <a:gd name="connsiteY1" fmla="*/ 353421 h 480339"/>
                <a:gd name="connsiteX2" fmla="*/ 521432 w 606157"/>
                <a:gd name="connsiteY2" fmla="*/ 376178 h 480339"/>
                <a:gd name="connsiteX3" fmla="*/ 544305 w 606157"/>
                <a:gd name="connsiteY3" fmla="*/ 376178 h 480339"/>
                <a:gd name="connsiteX4" fmla="*/ 554080 w 606157"/>
                <a:gd name="connsiteY4" fmla="*/ 385945 h 480339"/>
                <a:gd name="connsiteX5" fmla="*/ 544305 w 606157"/>
                <a:gd name="connsiteY5" fmla="*/ 395712 h 480339"/>
                <a:gd name="connsiteX6" fmla="*/ 521432 w 606157"/>
                <a:gd name="connsiteY6" fmla="*/ 395712 h 480339"/>
                <a:gd name="connsiteX7" fmla="*/ 521432 w 606157"/>
                <a:gd name="connsiteY7" fmla="*/ 418566 h 480339"/>
                <a:gd name="connsiteX8" fmla="*/ 511657 w 606157"/>
                <a:gd name="connsiteY8" fmla="*/ 428333 h 480339"/>
                <a:gd name="connsiteX9" fmla="*/ 501882 w 606157"/>
                <a:gd name="connsiteY9" fmla="*/ 418566 h 480339"/>
                <a:gd name="connsiteX10" fmla="*/ 501882 w 606157"/>
                <a:gd name="connsiteY10" fmla="*/ 395712 h 480339"/>
                <a:gd name="connsiteX11" fmla="*/ 479106 w 606157"/>
                <a:gd name="connsiteY11" fmla="*/ 395712 h 480339"/>
                <a:gd name="connsiteX12" fmla="*/ 469331 w 606157"/>
                <a:gd name="connsiteY12" fmla="*/ 385945 h 480339"/>
                <a:gd name="connsiteX13" fmla="*/ 479106 w 606157"/>
                <a:gd name="connsiteY13" fmla="*/ 376178 h 480339"/>
                <a:gd name="connsiteX14" fmla="*/ 501882 w 606157"/>
                <a:gd name="connsiteY14" fmla="*/ 376178 h 480339"/>
                <a:gd name="connsiteX15" fmla="*/ 501882 w 606157"/>
                <a:gd name="connsiteY15" fmla="*/ 353421 h 480339"/>
                <a:gd name="connsiteX16" fmla="*/ 511657 w 606157"/>
                <a:gd name="connsiteY16" fmla="*/ 343654 h 480339"/>
                <a:gd name="connsiteX17" fmla="*/ 511621 w 606157"/>
                <a:gd name="connsiteY17" fmla="*/ 311170 h 480339"/>
                <a:gd name="connsiteX18" fmla="*/ 436735 w 606157"/>
                <a:gd name="connsiteY18" fmla="*/ 385944 h 480339"/>
                <a:gd name="connsiteX19" fmla="*/ 511621 w 606157"/>
                <a:gd name="connsiteY19" fmla="*/ 460816 h 480339"/>
                <a:gd name="connsiteX20" fmla="*/ 586605 w 606157"/>
                <a:gd name="connsiteY20" fmla="*/ 385944 h 480339"/>
                <a:gd name="connsiteX21" fmla="*/ 511621 w 606157"/>
                <a:gd name="connsiteY21" fmla="*/ 311170 h 480339"/>
                <a:gd name="connsiteX22" fmla="*/ 511621 w 606157"/>
                <a:gd name="connsiteY22" fmla="*/ 291647 h 480339"/>
                <a:gd name="connsiteX23" fmla="*/ 606157 w 606157"/>
                <a:gd name="connsiteY23" fmla="*/ 385944 h 480339"/>
                <a:gd name="connsiteX24" fmla="*/ 511621 w 606157"/>
                <a:gd name="connsiteY24" fmla="*/ 480339 h 480339"/>
                <a:gd name="connsiteX25" fmla="*/ 417183 w 606157"/>
                <a:gd name="connsiteY25" fmla="*/ 385944 h 480339"/>
                <a:gd name="connsiteX26" fmla="*/ 511621 w 606157"/>
                <a:gd name="connsiteY26" fmla="*/ 291647 h 480339"/>
                <a:gd name="connsiteX27" fmla="*/ 368279 w 606157"/>
                <a:gd name="connsiteY27" fmla="*/ 200476 h 480339"/>
                <a:gd name="connsiteX28" fmla="*/ 489505 w 606157"/>
                <a:gd name="connsiteY28" fmla="*/ 259991 h 480339"/>
                <a:gd name="connsiteX29" fmla="*/ 487746 w 606157"/>
                <a:gd name="connsiteY29" fmla="*/ 273650 h 480339"/>
                <a:gd name="connsiteX30" fmla="*/ 481782 w 606157"/>
                <a:gd name="connsiteY30" fmla="*/ 275699 h 480339"/>
                <a:gd name="connsiteX31" fmla="*/ 474059 w 606157"/>
                <a:gd name="connsiteY31" fmla="*/ 271894 h 480339"/>
                <a:gd name="connsiteX32" fmla="*/ 368279 w 606157"/>
                <a:gd name="connsiteY32" fmla="*/ 219989 h 480339"/>
                <a:gd name="connsiteX33" fmla="*/ 293588 w 606157"/>
                <a:gd name="connsiteY33" fmla="*/ 242819 h 480339"/>
                <a:gd name="connsiteX34" fmla="*/ 279999 w 606157"/>
                <a:gd name="connsiteY34" fmla="*/ 240185 h 480339"/>
                <a:gd name="connsiteX35" fmla="*/ 282639 w 606157"/>
                <a:gd name="connsiteY35" fmla="*/ 226623 h 480339"/>
                <a:gd name="connsiteX36" fmla="*/ 368279 w 606157"/>
                <a:gd name="connsiteY36" fmla="*/ 200476 h 480339"/>
                <a:gd name="connsiteX37" fmla="*/ 153211 w 606157"/>
                <a:gd name="connsiteY37" fmla="*/ 200476 h 480339"/>
                <a:gd name="connsiteX38" fmla="*/ 306325 w 606157"/>
                <a:gd name="connsiteY38" fmla="*/ 353439 h 480339"/>
                <a:gd name="connsiteX39" fmla="*/ 296547 w 606157"/>
                <a:gd name="connsiteY39" fmla="*/ 363200 h 480339"/>
                <a:gd name="connsiteX40" fmla="*/ 286770 w 606157"/>
                <a:gd name="connsiteY40" fmla="*/ 353439 h 480339"/>
                <a:gd name="connsiteX41" fmla="*/ 153211 w 606157"/>
                <a:gd name="connsiteY41" fmla="*/ 219999 h 480339"/>
                <a:gd name="connsiteX42" fmla="*/ 19554 w 606157"/>
                <a:gd name="connsiteY42" fmla="*/ 353439 h 480339"/>
                <a:gd name="connsiteX43" fmla="*/ 9777 w 606157"/>
                <a:gd name="connsiteY43" fmla="*/ 363200 h 480339"/>
                <a:gd name="connsiteX44" fmla="*/ 0 w 606157"/>
                <a:gd name="connsiteY44" fmla="*/ 353439 h 480339"/>
                <a:gd name="connsiteX45" fmla="*/ 153211 w 606157"/>
                <a:gd name="connsiteY45" fmla="*/ 200476 h 480339"/>
                <a:gd name="connsiteX46" fmla="*/ 368295 w 606157"/>
                <a:gd name="connsiteY46" fmla="*/ 19531 h 480339"/>
                <a:gd name="connsiteX47" fmla="*/ 306326 w 606157"/>
                <a:gd name="connsiteY47" fmla="*/ 81348 h 480339"/>
                <a:gd name="connsiteX48" fmla="*/ 368295 w 606157"/>
                <a:gd name="connsiteY48" fmla="*/ 143262 h 480339"/>
                <a:gd name="connsiteX49" fmla="*/ 430165 w 606157"/>
                <a:gd name="connsiteY49" fmla="*/ 81348 h 480339"/>
                <a:gd name="connsiteX50" fmla="*/ 368295 w 606157"/>
                <a:gd name="connsiteY50" fmla="*/ 19531 h 480339"/>
                <a:gd name="connsiteX51" fmla="*/ 153211 w 606157"/>
                <a:gd name="connsiteY51" fmla="*/ 19531 h 480339"/>
                <a:gd name="connsiteX52" fmla="*/ 91242 w 606157"/>
                <a:gd name="connsiteY52" fmla="*/ 81348 h 480339"/>
                <a:gd name="connsiteX53" fmla="*/ 153211 w 606157"/>
                <a:gd name="connsiteY53" fmla="*/ 143262 h 480339"/>
                <a:gd name="connsiteX54" fmla="*/ 215081 w 606157"/>
                <a:gd name="connsiteY54" fmla="*/ 81348 h 480339"/>
                <a:gd name="connsiteX55" fmla="*/ 153211 w 606157"/>
                <a:gd name="connsiteY55" fmla="*/ 19531 h 480339"/>
                <a:gd name="connsiteX56" fmla="*/ 368295 w 606157"/>
                <a:gd name="connsiteY56" fmla="*/ 0 h 480339"/>
                <a:gd name="connsiteX57" fmla="*/ 449714 w 606157"/>
                <a:gd name="connsiteY57" fmla="*/ 81348 h 480339"/>
                <a:gd name="connsiteX58" fmla="*/ 368295 w 606157"/>
                <a:gd name="connsiteY58" fmla="*/ 162794 h 480339"/>
                <a:gd name="connsiteX59" fmla="*/ 286778 w 606157"/>
                <a:gd name="connsiteY59" fmla="*/ 81348 h 480339"/>
                <a:gd name="connsiteX60" fmla="*/ 368295 w 606157"/>
                <a:gd name="connsiteY60" fmla="*/ 0 h 480339"/>
                <a:gd name="connsiteX61" fmla="*/ 153211 w 606157"/>
                <a:gd name="connsiteY61" fmla="*/ 0 h 480339"/>
                <a:gd name="connsiteX62" fmla="*/ 234630 w 606157"/>
                <a:gd name="connsiteY62" fmla="*/ 81348 h 480339"/>
                <a:gd name="connsiteX63" fmla="*/ 153211 w 606157"/>
                <a:gd name="connsiteY63" fmla="*/ 162794 h 480339"/>
                <a:gd name="connsiteX64" fmla="*/ 71694 w 606157"/>
                <a:gd name="connsiteY64" fmla="*/ 81348 h 480339"/>
                <a:gd name="connsiteX65" fmla="*/ 153211 w 606157"/>
                <a:gd name="connsiteY65" fmla="*/ 0 h 48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06157" h="480339">
                  <a:moveTo>
                    <a:pt x="511657" y="343654"/>
                  </a:moveTo>
                  <a:cubicBezTo>
                    <a:pt x="517131" y="343654"/>
                    <a:pt x="521432" y="348049"/>
                    <a:pt x="521432" y="353421"/>
                  </a:cubicBezTo>
                  <a:lnTo>
                    <a:pt x="521432" y="376178"/>
                  </a:lnTo>
                  <a:lnTo>
                    <a:pt x="544305" y="376178"/>
                  </a:lnTo>
                  <a:cubicBezTo>
                    <a:pt x="549682" y="376178"/>
                    <a:pt x="554080" y="380573"/>
                    <a:pt x="554080" y="385945"/>
                  </a:cubicBezTo>
                  <a:cubicBezTo>
                    <a:pt x="554080" y="391414"/>
                    <a:pt x="549682" y="395712"/>
                    <a:pt x="544305" y="395712"/>
                  </a:cubicBezTo>
                  <a:lnTo>
                    <a:pt x="521432" y="395712"/>
                  </a:lnTo>
                  <a:lnTo>
                    <a:pt x="521432" y="418566"/>
                  </a:lnTo>
                  <a:cubicBezTo>
                    <a:pt x="521432" y="423938"/>
                    <a:pt x="517131" y="428333"/>
                    <a:pt x="511657" y="428333"/>
                  </a:cubicBezTo>
                  <a:cubicBezTo>
                    <a:pt x="506281" y="428333"/>
                    <a:pt x="501882" y="423938"/>
                    <a:pt x="501882" y="418566"/>
                  </a:cubicBezTo>
                  <a:lnTo>
                    <a:pt x="501882" y="395712"/>
                  </a:lnTo>
                  <a:lnTo>
                    <a:pt x="479106" y="395712"/>
                  </a:lnTo>
                  <a:cubicBezTo>
                    <a:pt x="473730" y="395712"/>
                    <a:pt x="469331" y="391414"/>
                    <a:pt x="469331" y="385945"/>
                  </a:cubicBezTo>
                  <a:cubicBezTo>
                    <a:pt x="469331" y="380573"/>
                    <a:pt x="473730" y="376178"/>
                    <a:pt x="479106" y="376178"/>
                  </a:cubicBezTo>
                  <a:lnTo>
                    <a:pt x="501882" y="376178"/>
                  </a:lnTo>
                  <a:lnTo>
                    <a:pt x="501882" y="353421"/>
                  </a:lnTo>
                  <a:cubicBezTo>
                    <a:pt x="501882" y="348049"/>
                    <a:pt x="506281" y="343654"/>
                    <a:pt x="511657" y="343654"/>
                  </a:cubicBezTo>
                  <a:close/>
                  <a:moveTo>
                    <a:pt x="511621" y="311170"/>
                  </a:moveTo>
                  <a:cubicBezTo>
                    <a:pt x="470366" y="311170"/>
                    <a:pt x="436735" y="344750"/>
                    <a:pt x="436735" y="385944"/>
                  </a:cubicBezTo>
                  <a:cubicBezTo>
                    <a:pt x="436735" y="427236"/>
                    <a:pt x="470366" y="460816"/>
                    <a:pt x="511621" y="460816"/>
                  </a:cubicBezTo>
                  <a:cubicBezTo>
                    <a:pt x="552975" y="460816"/>
                    <a:pt x="586605" y="427236"/>
                    <a:pt x="586605" y="385944"/>
                  </a:cubicBezTo>
                  <a:cubicBezTo>
                    <a:pt x="586605" y="344750"/>
                    <a:pt x="552975" y="311170"/>
                    <a:pt x="511621" y="311170"/>
                  </a:cubicBezTo>
                  <a:close/>
                  <a:moveTo>
                    <a:pt x="511621" y="291647"/>
                  </a:moveTo>
                  <a:cubicBezTo>
                    <a:pt x="563729" y="291647"/>
                    <a:pt x="606157" y="333915"/>
                    <a:pt x="606157" y="385944"/>
                  </a:cubicBezTo>
                  <a:cubicBezTo>
                    <a:pt x="606157" y="437974"/>
                    <a:pt x="563729" y="480339"/>
                    <a:pt x="511621" y="480339"/>
                  </a:cubicBezTo>
                  <a:cubicBezTo>
                    <a:pt x="459514" y="480339"/>
                    <a:pt x="417183" y="437974"/>
                    <a:pt x="417183" y="385944"/>
                  </a:cubicBezTo>
                  <a:cubicBezTo>
                    <a:pt x="417183" y="333915"/>
                    <a:pt x="459514" y="291647"/>
                    <a:pt x="511621" y="291647"/>
                  </a:cubicBezTo>
                  <a:close/>
                  <a:moveTo>
                    <a:pt x="368279" y="200476"/>
                  </a:moveTo>
                  <a:cubicBezTo>
                    <a:pt x="416085" y="200476"/>
                    <a:pt x="460274" y="222135"/>
                    <a:pt x="489505" y="259991"/>
                  </a:cubicBezTo>
                  <a:cubicBezTo>
                    <a:pt x="492829" y="264284"/>
                    <a:pt x="492047" y="270333"/>
                    <a:pt x="487746" y="273650"/>
                  </a:cubicBezTo>
                  <a:cubicBezTo>
                    <a:pt x="485986" y="275016"/>
                    <a:pt x="483835" y="275699"/>
                    <a:pt x="481782" y="275699"/>
                  </a:cubicBezTo>
                  <a:cubicBezTo>
                    <a:pt x="478849" y="275699"/>
                    <a:pt x="475916" y="274430"/>
                    <a:pt x="474059" y="271894"/>
                  </a:cubicBezTo>
                  <a:cubicBezTo>
                    <a:pt x="448542" y="238917"/>
                    <a:pt x="409926" y="219989"/>
                    <a:pt x="368279" y="219989"/>
                  </a:cubicBezTo>
                  <a:cubicBezTo>
                    <a:pt x="341492" y="219989"/>
                    <a:pt x="315683" y="227892"/>
                    <a:pt x="293588" y="242819"/>
                  </a:cubicBezTo>
                  <a:cubicBezTo>
                    <a:pt x="289091" y="245844"/>
                    <a:pt x="283030" y="244673"/>
                    <a:pt x="279999" y="240185"/>
                  </a:cubicBezTo>
                  <a:cubicBezTo>
                    <a:pt x="276969" y="235697"/>
                    <a:pt x="278142" y="229648"/>
                    <a:pt x="282639" y="226623"/>
                  </a:cubicBezTo>
                  <a:cubicBezTo>
                    <a:pt x="307960" y="209549"/>
                    <a:pt x="337582" y="200476"/>
                    <a:pt x="368279" y="200476"/>
                  </a:cubicBezTo>
                  <a:close/>
                  <a:moveTo>
                    <a:pt x="153211" y="200476"/>
                  </a:moveTo>
                  <a:cubicBezTo>
                    <a:pt x="237688" y="200476"/>
                    <a:pt x="306325" y="269099"/>
                    <a:pt x="306325" y="353439"/>
                  </a:cubicBezTo>
                  <a:cubicBezTo>
                    <a:pt x="306325" y="358808"/>
                    <a:pt x="302023" y="363200"/>
                    <a:pt x="296547" y="363200"/>
                  </a:cubicBezTo>
                  <a:cubicBezTo>
                    <a:pt x="291170" y="363200"/>
                    <a:pt x="286770" y="358808"/>
                    <a:pt x="286770" y="353439"/>
                  </a:cubicBezTo>
                  <a:cubicBezTo>
                    <a:pt x="286770" y="279837"/>
                    <a:pt x="226835" y="219999"/>
                    <a:pt x="153211" y="219999"/>
                  </a:cubicBezTo>
                  <a:cubicBezTo>
                    <a:pt x="79490" y="219999"/>
                    <a:pt x="19554" y="279837"/>
                    <a:pt x="19554" y="353439"/>
                  </a:cubicBezTo>
                  <a:cubicBezTo>
                    <a:pt x="19554" y="358808"/>
                    <a:pt x="15155" y="363200"/>
                    <a:pt x="9777" y="363200"/>
                  </a:cubicBezTo>
                  <a:cubicBezTo>
                    <a:pt x="4400" y="363200"/>
                    <a:pt x="0" y="358808"/>
                    <a:pt x="0" y="353439"/>
                  </a:cubicBezTo>
                  <a:cubicBezTo>
                    <a:pt x="0" y="269099"/>
                    <a:pt x="68735" y="200476"/>
                    <a:pt x="153211" y="200476"/>
                  </a:cubicBezTo>
                  <a:close/>
                  <a:moveTo>
                    <a:pt x="368295" y="19531"/>
                  </a:moveTo>
                  <a:cubicBezTo>
                    <a:pt x="334085" y="19531"/>
                    <a:pt x="306326" y="47266"/>
                    <a:pt x="306326" y="81348"/>
                  </a:cubicBezTo>
                  <a:cubicBezTo>
                    <a:pt x="306326" y="115528"/>
                    <a:pt x="334085" y="143262"/>
                    <a:pt x="368295" y="143262"/>
                  </a:cubicBezTo>
                  <a:cubicBezTo>
                    <a:pt x="402407" y="143262"/>
                    <a:pt x="430165" y="115528"/>
                    <a:pt x="430165" y="81348"/>
                  </a:cubicBezTo>
                  <a:cubicBezTo>
                    <a:pt x="430165" y="47266"/>
                    <a:pt x="402407" y="19531"/>
                    <a:pt x="368295" y="19531"/>
                  </a:cubicBezTo>
                  <a:close/>
                  <a:moveTo>
                    <a:pt x="153211" y="19531"/>
                  </a:moveTo>
                  <a:cubicBezTo>
                    <a:pt x="119001" y="19531"/>
                    <a:pt x="91242" y="47266"/>
                    <a:pt x="91242" y="81348"/>
                  </a:cubicBezTo>
                  <a:cubicBezTo>
                    <a:pt x="91242" y="115528"/>
                    <a:pt x="119001" y="143262"/>
                    <a:pt x="153211" y="143262"/>
                  </a:cubicBezTo>
                  <a:cubicBezTo>
                    <a:pt x="187323" y="143262"/>
                    <a:pt x="215081" y="115528"/>
                    <a:pt x="215081" y="81348"/>
                  </a:cubicBezTo>
                  <a:cubicBezTo>
                    <a:pt x="215081" y="47266"/>
                    <a:pt x="187323" y="19531"/>
                    <a:pt x="153211" y="19531"/>
                  </a:cubicBezTo>
                  <a:close/>
                  <a:moveTo>
                    <a:pt x="368295" y="0"/>
                  </a:moveTo>
                  <a:cubicBezTo>
                    <a:pt x="413158" y="0"/>
                    <a:pt x="449714" y="36523"/>
                    <a:pt x="449714" y="81348"/>
                  </a:cubicBezTo>
                  <a:cubicBezTo>
                    <a:pt x="449714" y="126270"/>
                    <a:pt x="413158" y="162794"/>
                    <a:pt x="368295" y="162794"/>
                  </a:cubicBezTo>
                  <a:cubicBezTo>
                    <a:pt x="323333" y="162794"/>
                    <a:pt x="286778" y="126270"/>
                    <a:pt x="286778" y="81348"/>
                  </a:cubicBezTo>
                  <a:cubicBezTo>
                    <a:pt x="286778" y="36523"/>
                    <a:pt x="323333" y="0"/>
                    <a:pt x="368295" y="0"/>
                  </a:cubicBezTo>
                  <a:close/>
                  <a:moveTo>
                    <a:pt x="153211" y="0"/>
                  </a:moveTo>
                  <a:cubicBezTo>
                    <a:pt x="198074" y="0"/>
                    <a:pt x="234630" y="36523"/>
                    <a:pt x="234630" y="81348"/>
                  </a:cubicBezTo>
                  <a:cubicBezTo>
                    <a:pt x="234630" y="126270"/>
                    <a:pt x="198074" y="162794"/>
                    <a:pt x="153211" y="162794"/>
                  </a:cubicBezTo>
                  <a:cubicBezTo>
                    <a:pt x="108249" y="162794"/>
                    <a:pt x="71694" y="126270"/>
                    <a:pt x="71694" y="81348"/>
                  </a:cubicBezTo>
                  <a:cubicBezTo>
                    <a:pt x="71694" y="36523"/>
                    <a:pt x="108249" y="0"/>
                    <a:pt x="1532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íŝḷïḓè">
              <a:extLst>
                <a:ext uri="{FF2B5EF4-FFF2-40B4-BE49-F238E27FC236}">
                  <a16:creationId xmlns:a16="http://schemas.microsoft.com/office/drawing/2014/main" xmlns="" id="{A0ADA00E-6160-4A14-BE05-50C703A50FD1}"/>
                </a:ext>
              </a:extLst>
            </p:cNvPr>
            <p:cNvSpPr/>
            <p:nvPr/>
          </p:nvSpPr>
          <p:spPr bwMode="auto">
            <a:xfrm>
              <a:off x="1081863" y="3583488"/>
              <a:ext cx="1858476" cy="574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1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iSḷîḍé">
              <a:extLst>
                <a:ext uri="{FF2B5EF4-FFF2-40B4-BE49-F238E27FC236}">
                  <a16:creationId xmlns:a16="http://schemas.microsoft.com/office/drawing/2014/main" xmlns="" id="{FED7A38F-BD9A-48B0-902C-F7F5565EE441}"/>
                </a:ext>
              </a:extLst>
            </p:cNvPr>
            <p:cNvSpPr txBox="1"/>
            <p:nvPr/>
          </p:nvSpPr>
          <p:spPr bwMode="auto">
            <a:xfrm>
              <a:off x="1081863" y="3273828"/>
              <a:ext cx="1858476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r>
                <a:rPr lang="zh-CN" altLang="en-US" b="1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en-US" altLang="zh-CN" b="1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íṡļïdè">
              <a:extLst>
                <a:ext uri="{FF2B5EF4-FFF2-40B4-BE49-F238E27FC236}">
                  <a16:creationId xmlns:a16="http://schemas.microsoft.com/office/drawing/2014/main" xmlns="" id="{CCF14438-0417-4462-B7B4-BC5020FAD974}"/>
                </a:ext>
              </a:extLst>
            </p:cNvPr>
            <p:cNvSpPr/>
            <p:nvPr/>
          </p:nvSpPr>
          <p:spPr bwMode="auto">
            <a:xfrm>
              <a:off x="602953" y="3343616"/>
              <a:ext cx="345810" cy="345355"/>
            </a:xfrm>
            <a:custGeom>
              <a:avLst/>
              <a:gdLst>
                <a:gd name="connsiteX0" fmla="*/ 86413 w 591547"/>
                <a:gd name="connsiteY0" fmla="*/ 515758 h 590770"/>
                <a:gd name="connsiteX1" fmla="*/ 171919 w 591547"/>
                <a:gd name="connsiteY1" fmla="*/ 515758 h 590770"/>
                <a:gd name="connsiteX2" fmla="*/ 171919 w 591547"/>
                <a:gd name="connsiteY2" fmla="*/ 537523 h 590770"/>
                <a:gd name="connsiteX3" fmla="*/ 86413 w 591547"/>
                <a:gd name="connsiteY3" fmla="*/ 537523 h 590770"/>
                <a:gd name="connsiteX4" fmla="*/ 86413 w 591547"/>
                <a:gd name="connsiteY4" fmla="*/ 461733 h 590770"/>
                <a:gd name="connsiteX5" fmla="*/ 171919 w 591547"/>
                <a:gd name="connsiteY5" fmla="*/ 461733 h 590770"/>
                <a:gd name="connsiteX6" fmla="*/ 171919 w 591547"/>
                <a:gd name="connsiteY6" fmla="*/ 483498 h 590770"/>
                <a:gd name="connsiteX7" fmla="*/ 86413 w 591547"/>
                <a:gd name="connsiteY7" fmla="*/ 483498 h 590770"/>
                <a:gd name="connsiteX8" fmla="*/ 86413 w 591547"/>
                <a:gd name="connsiteY8" fmla="*/ 408616 h 590770"/>
                <a:gd name="connsiteX9" fmla="*/ 171919 w 591547"/>
                <a:gd name="connsiteY9" fmla="*/ 408616 h 590770"/>
                <a:gd name="connsiteX10" fmla="*/ 171919 w 591547"/>
                <a:gd name="connsiteY10" fmla="*/ 429474 h 590770"/>
                <a:gd name="connsiteX11" fmla="*/ 86413 w 591547"/>
                <a:gd name="connsiteY11" fmla="*/ 429474 h 590770"/>
                <a:gd name="connsiteX12" fmla="*/ 204177 w 591547"/>
                <a:gd name="connsiteY12" fmla="*/ 357041 h 590770"/>
                <a:gd name="connsiteX13" fmla="*/ 204177 w 591547"/>
                <a:gd name="connsiteY13" fmla="*/ 569815 h 590770"/>
                <a:gd name="connsiteX14" fmla="*/ 333300 w 591547"/>
                <a:gd name="connsiteY14" fmla="*/ 569815 h 590770"/>
                <a:gd name="connsiteX15" fmla="*/ 333300 w 591547"/>
                <a:gd name="connsiteY15" fmla="*/ 382026 h 590770"/>
                <a:gd name="connsiteX16" fmla="*/ 183194 w 591547"/>
                <a:gd name="connsiteY16" fmla="*/ 357041 h 590770"/>
                <a:gd name="connsiteX17" fmla="*/ 75053 w 591547"/>
                <a:gd name="connsiteY17" fmla="*/ 382026 h 590770"/>
                <a:gd name="connsiteX18" fmla="*/ 75053 w 591547"/>
                <a:gd name="connsiteY18" fmla="*/ 569815 h 590770"/>
                <a:gd name="connsiteX19" fmla="*/ 183194 w 591547"/>
                <a:gd name="connsiteY19" fmla="*/ 569815 h 590770"/>
                <a:gd name="connsiteX20" fmla="*/ 247709 w 591547"/>
                <a:gd name="connsiteY20" fmla="*/ 311838 h 590770"/>
                <a:gd name="connsiteX21" fmla="*/ 322851 w 591547"/>
                <a:gd name="connsiteY21" fmla="*/ 311838 h 590770"/>
                <a:gd name="connsiteX22" fmla="*/ 322851 w 591547"/>
                <a:gd name="connsiteY22" fmla="*/ 332826 h 590770"/>
                <a:gd name="connsiteX23" fmla="*/ 247709 w 591547"/>
                <a:gd name="connsiteY23" fmla="*/ 332826 h 590770"/>
                <a:gd name="connsiteX24" fmla="*/ 247709 w 591547"/>
                <a:gd name="connsiteY24" fmla="*/ 257944 h 590770"/>
                <a:gd name="connsiteX25" fmla="*/ 322851 w 591547"/>
                <a:gd name="connsiteY25" fmla="*/ 257944 h 590770"/>
                <a:gd name="connsiteX26" fmla="*/ 322851 w 591547"/>
                <a:gd name="connsiteY26" fmla="*/ 279580 h 590770"/>
                <a:gd name="connsiteX27" fmla="*/ 247709 w 591547"/>
                <a:gd name="connsiteY27" fmla="*/ 279580 h 590770"/>
                <a:gd name="connsiteX28" fmla="*/ 247709 w 591547"/>
                <a:gd name="connsiteY28" fmla="*/ 203919 h 590770"/>
                <a:gd name="connsiteX29" fmla="*/ 322851 w 591547"/>
                <a:gd name="connsiteY29" fmla="*/ 203919 h 590770"/>
                <a:gd name="connsiteX30" fmla="*/ 322851 w 591547"/>
                <a:gd name="connsiteY30" fmla="*/ 225684 h 590770"/>
                <a:gd name="connsiteX31" fmla="*/ 247709 w 591547"/>
                <a:gd name="connsiteY31" fmla="*/ 225684 h 590770"/>
                <a:gd name="connsiteX32" fmla="*/ 247709 w 591547"/>
                <a:gd name="connsiteY32" fmla="*/ 150672 h 590770"/>
                <a:gd name="connsiteX33" fmla="*/ 322851 w 591547"/>
                <a:gd name="connsiteY33" fmla="*/ 150672 h 590770"/>
                <a:gd name="connsiteX34" fmla="*/ 322851 w 591547"/>
                <a:gd name="connsiteY34" fmla="*/ 171660 h 590770"/>
                <a:gd name="connsiteX35" fmla="*/ 247709 w 591547"/>
                <a:gd name="connsiteY35" fmla="*/ 171660 h 590770"/>
                <a:gd name="connsiteX36" fmla="*/ 355090 w 591547"/>
                <a:gd name="connsiteY36" fmla="*/ 102357 h 590770"/>
                <a:gd name="connsiteX37" fmla="*/ 355090 w 591547"/>
                <a:gd name="connsiteY37" fmla="*/ 373160 h 590770"/>
                <a:gd name="connsiteX38" fmla="*/ 355090 w 591547"/>
                <a:gd name="connsiteY38" fmla="*/ 376384 h 590770"/>
                <a:gd name="connsiteX39" fmla="*/ 355090 w 591547"/>
                <a:gd name="connsiteY39" fmla="*/ 569815 h 590770"/>
                <a:gd name="connsiteX40" fmla="*/ 484213 w 591547"/>
                <a:gd name="connsiteY40" fmla="*/ 569815 h 590770"/>
                <a:gd name="connsiteX41" fmla="*/ 484213 w 591547"/>
                <a:gd name="connsiteY41" fmla="*/ 154744 h 590770"/>
                <a:gd name="connsiteX42" fmla="*/ 333300 w 591547"/>
                <a:gd name="connsiteY42" fmla="*/ 99939 h 590770"/>
                <a:gd name="connsiteX43" fmla="*/ 236458 w 591547"/>
                <a:gd name="connsiteY43" fmla="*/ 125730 h 590770"/>
                <a:gd name="connsiteX44" fmla="*/ 236458 w 591547"/>
                <a:gd name="connsiteY44" fmla="*/ 341728 h 590770"/>
                <a:gd name="connsiteX45" fmla="*/ 333300 w 591547"/>
                <a:gd name="connsiteY45" fmla="*/ 360265 h 590770"/>
                <a:gd name="connsiteX46" fmla="*/ 397862 w 591547"/>
                <a:gd name="connsiteY46" fmla="*/ 21761 h 590770"/>
                <a:gd name="connsiteX47" fmla="*/ 387371 w 591547"/>
                <a:gd name="connsiteY47" fmla="*/ 32238 h 590770"/>
                <a:gd name="connsiteX48" fmla="*/ 397862 w 591547"/>
                <a:gd name="connsiteY48" fmla="*/ 42716 h 590770"/>
                <a:gd name="connsiteX49" fmla="*/ 409160 w 591547"/>
                <a:gd name="connsiteY49" fmla="*/ 32238 h 590770"/>
                <a:gd name="connsiteX50" fmla="*/ 397862 w 591547"/>
                <a:gd name="connsiteY50" fmla="*/ 21761 h 590770"/>
                <a:gd name="connsiteX51" fmla="*/ 397862 w 591547"/>
                <a:gd name="connsiteY51" fmla="*/ 0 h 590770"/>
                <a:gd name="connsiteX52" fmla="*/ 430143 w 591547"/>
                <a:gd name="connsiteY52" fmla="*/ 32238 h 590770"/>
                <a:gd name="connsiteX53" fmla="*/ 409160 w 591547"/>
                <a:gd name="connsiteY53" fmla="*/ 62865 h 590770"/>
                <a:gd name="connsiteX54" fmla="*/ 409160 w 591547"/>
                <a:gd name="connsiteY54" fmla="*/ 100745 h 590770"/>
                <a:gd name="connsiteX55" fmla="*/ 498740 w 591547"/>
                <a:gd name="connsiteY55" fmla="*/ 137819 h 590770"/>
                <a:gd name="connsiteX56" fmla="*/ 506003 w 591547"/>
                <a:gd name="connsiteY56" fmla="*/ 147491 h 590770"/>
                <a:gd name="connsiteX57" fmla="*/ 506003 w 591547"/>
                <a:gd name="connsiteY57" fmla="*/ 569815 h 590770"/>
                <a:gd name="connsiteX58" fmla="*/ 591547 w 591547"/>
                <a:gd name="connsiteY58" fmla="*/ 569815 h 590770"/>
                <a:gd name="connsiteX59" fmla="*/ 591547 w 591547"/>
                <a:gd name="connsiteY59" fmla="*/ 590770 h 590770"/>
                <a:gd name="connsiteX60" fmla="*/ 494705 w 591547"/>
                <a:gd name="connsiteY60" fmla="*/ 590770 h 590770"/>
                <a:gd name="connsiteX61" fmla="*/ 344598 w 591547"/>
                <a:gd name="connsiteY61" fmla="*/ 590770 h 590770"/>
                <a:gd name="connsiteX62" fmla="*/ 193685 w 591547"/>
                <a:gd name="connsiteY62" fmla="*/ 590770 h 590770"/>
                <a:gd name="connsiteX63" fmla="*/ 64562 w 591547"/>
                <a:gd name="connsiteY63" fmla="*/ 590770 h 590770"/>
                <a:gd name="connsiteX64" fmla="*/ 0 w 591547"/>
                <a:gd name="connsiteY64" fmla="*/ 590770 h 590770"/>
                <a:gd name="connsiteX65" fmla="*/ 0 w 591547"/>
                <a:gd name="connsiteY65" fmla="*/ 569815 h 590770"/>
                <a:gd name="connsiteX66" fmla="*/ 54070 w 591547"/>
                <a:gd name="connsiteY66" fmla="*/ 569815 h 590770"/>
                <a:gd name="connsiteX67" fmla="*/ 54070 w 591547"/>
                <a:gd name="connsiteY67" fmla="*/ 373160 h 590770"/>
                <a:gd name="connsiteX68" fmla="*/ 62141 w 591547"/>
                <a:gd name="connsiteY68" fmla="*/ 362683 h 590770"/>
                <a:gd name="connsiteX69" fmla="*/ 191264 w 591547"/>
                <a:gd name="connsiteY69" fmla="*/ 333668 h 590770"/>
                <a:gd name="connsiteX70" fmla="*/ 195299 w 591547"/>
                <a:gd name="connsiteY70" fmla="*/ 333668 h 590770"/>
                <a:gd name="connsiteX71" fmla="*/ 196106 w 591547"/>
                <a:gd name="connsiteY71" fmla="*/ 333668 h 590770"/>
                <a:gd name="connsiteX72" fmla="*/ 215475 w 591547"/>
                <a:gd name="connsiteY72" fmla="*/ 336892 h 590770"/>
                <a:gd name="connsiteX73" fmla="*/ 215475 w 591547"/>
                <a:gd name="connsiteY73" fmla="*/ 116864 h 590770"/>
                <a:gd name="connsiteX74" fmla="*/ 223545 w 591547"/>
                <a:gd name="connsiteY74" fmla="*/ 106387 h 590770"/>
                <a:gd name="connsiteX75" fmla="*/ 341370 w 591547"/>
                <a:gd name="connsiteY75" fmla="*/ 75760 h 590770"/>
                <a:gd name="connsiteX76" fmla="*/ 342984 w 591547"/>
                <a:gd name="connsiteY76" fmla="*/ 75760 h 590770"/>
                <a:gd name="connsiteX77" fmla="*/ 345405 w 591547"/>
                <a:gd name="connsiteY77" fmla="*/ 75760 h 590770"/>
                <a:gd name="connsiteX78" fmla="*/ 347020 w 591547"/>
                <a:gd name="connsiteY78" fmla="*/ 75760 h 590770"/>
                <a:gd name="connsiteX79" fmla="*/ 348634 w 591547"/>
                <a:gd name="connsiteY79" fmla="*/ 75760 h 590770"/>
                <a:gd name="connsiteX80" fmla="*/ 387371 w 591547"/>
                <a:gd name="connsiteY80" fmla="*/ 91879 h 590770"/>
                <a:gd name="connsiteX81" fmla="*/ 387371 w 591547"/>
                <a:gd name="connsiteY81" fmla="*/ 62865 h 590770"/>
                <a:gd name="connsiteX82" fmla="*/ 365581 w 591547"/>
                <a:gd name="connsiteY82" fmla="*/ 32238 h 590770"/>
                <a:gd name="connsiteX83" fmla="*/ 397862 w 591547"/>
                <a:gd name="connsiteY83" fmla="*/ 0 h 590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91547" h="590770">
                  <a:moveTo>
                    <a:pt x="86413" y="515758"/>
                  </a:moveTo>
                  <a:lnTo>
                    <a:pt x="171919" y="515758"/>
                  </a:lnTo>
                  <a:lnTo>
                    <a:pt x="171919" y="537523"/>
                  </a:lnTo>
                  <a:lnTo>
                    <a:pt x="86413" y="537523"/>
                  </a:lnTo>
                  <a:close/>
                  <a:moveTo>
                    <a:pt x="86413" y="461733"/>
                  </a:moveTo>
                  <a:lnTo>
                    <a:pt x="171919" y="461733"/>
                  </a:lnTo>
                  <a:lnTo>
                    <a:pt x="171919" y="483498"/>
                  </a:lnTo>
                  <a:lnTo>
                    <a:pt x="86413" y="483498"/>
                  </a:lnTo>
                  <a:close/>
                  <a:moveTo>
                    <a:pt x="86413" y="408616"/>
                  </a:moveTo>
                  <a:lnTo>
                    <a:pt x="171919" y="408616"/>
                  </a:lnTo>
                  <a:lnTo>
                    <a:pt x="171919" y="429474"/>
                  </a:lnTo>
                  <a:lnTo>
                    <a:pt x="86413" y="429474"/>
                  </a:lnTo>
                  <a:close/>
                  <a:moveTo>
                    <a:pt x="204177" y="357041"/>
                  </a:moveTo>
                  <a:lnTo>
                    <a:pt x="204177" y="569815"/>
                  </a:lnTo>
                  <a:lnTo>
                    <a:pt x="333300" y="569815"/>
                  </a:lnTo>
                  <a:lnTo>
                    <a:pt x="333300" y="382026"/>
                  </a:lnTo>
                  <a:close/>
                  <a:moveTo>
                    <a:pt x="183194" y="357041"/>
                  </a:moveTo>
                  <a:lnTo>
                    <a:pt x="75053" y="382026"/>
                  </a:lnTo>
                  <a:lnTo>
                    <a:pt x="75053" y="569815"/>
                  </a:lnTo>
                  <a:lnTo>
                    <a:pt x="183194" y="569815"/>
                  </a:lnTo>
                  <a:close/>
                  <a:moveTo>
                    <a:pt x="247709" y="311838"/>
                  </a:moveTo>
                  <a:lnTo>
                    <a:pt x="322851" y="311838"/>
                  </a:lnTo>
                  <a:lnTo>
                    <a:pt x="322851" y="332826"/>
                  </a:lnTo>
                  <a:lnTo>
                    <a:pt x="247709" y="332826"/>
                  </a:lnTo>
                  <a:close/>
                  <a:moveTo>
                    <a:pt x="247709" y="257944"/>
                  </a:moveTo>
                  <a:lnTo>
                    <a:pt x="322851" y="257944"/>
                  </a:lnTo>
                  <a:lnTo>
                    <a:pt x="322851" y="279580"/>
                  </a:lnTo>
                  <a:lnTo>
                    <a:pt x="247709" y="279580"/>
                  </a:lnTo>
                  <a:close/>
                  <a:moveTo>
                    <a:pt x="247709" y="203919"/>
                  </a:moveTo>
                  <a:lnTo>
                    <a:pt x="322851" y="203919"/>
                  </a:lnTo>
                  <a:lnTo>
                    <a:pt x="322851" y="225684"/>
                  </a:lnTo>
                  <a:lnTo>
                    <a:pt x="247709" y="225684"/>
                  </a:lnTo>
                  <a:close/>
                  <a:moveTo>
                    <a:pt x="247709" y="150672"/>
                  </a:moveTo>
                  <a:lnTo>
                    <a:pt x="322851" y="150672"/>
                  </a:lnTo>
                  <a:lnTo>
                    <a:pt x="322851" y="171660"/>
                  </a:lnTo>
                  <a:lnTo>
                    <a:pt x="247709" y="171660"/>
                  </a:lnTo>
                  <a:close/>
                  <a:moveTo>
                    <a:pt x="355090" y="102357"/>
                  </a:moveTo>
                  <a:lnTo>
                    <a:pt x="355090" y="373160"/>
                  </a:lnTo>
                  <a:lnTo>
                    <a:pt x="355090" y="376384"/>
                  </a:lnTo>
                  <a:lnTo>
                    <a:pt x="355090" y="569815"/>
                  </a:lnTo>
                  <a:lnTo>
                    <a:pt x="484213" y="569815"/>
                  </a:lnTo>
                  <a:lnTo>
                    <a:pt x="484213" y="154744"/>
                  </a:lnTo>
                  <a:close/>
                  <a:moveTo>
                    <a:pt x="333300" y="99939"/>
                  </a:moveTo>
                  <a:lnTo>
                    <a:pt x="236458" y="125730"/>
                  </a:lnTo>
                  <a:lnTo>
                    <a:pt x="236458" y="341728"/>
                  </a:lnTo>
                  <a:lnTo>
                    <a:pt x="333300" y="360265"/>
                  </a:lnTo>
                  <a:close/>
                  <a:moveTo>
                    <a:pt x="397862" y="21761"/>
                  </a:moveTo>
                  <a:cubicBezTo>
                    <a:pt x="392213" y="21761"/>
                    <a:pt x="387371" y="26596"/>
                    <a:pt x="387371" y="32238"/>
                  </a:cubicBezTo>
                  <a:cubicBezTo>
                    <a:pt x="387371" y="37880"/>
                    <a:pt x="392213" y="42716"/>
                    <a:pt x="397862" y="42716"/>
                  </a:cubicBezTo>
                  <a:cubicBezTo>
                    <a:pt x="404318" y="42716"/>
                    <a:pt x="409160" y="37880"/>
                    <a:pt x="409160" y="32238"/>
                  </a:cubicBezTo>
                  <a:cubicBezTo>
                    <a:pt x="409160" y="26596"/>
                    <a:pt x="404318" y="21761"/>
                    <a:pt x="397862" y="21761"/>
                  </a:cubicBezTo>
                  <a:close/>
                  <a:moveTo>
                    <a:pt x="397862" y="0"/>
                  </a:moveTo>
                  <a:cubicBezTo>
                    <a:pt x="415616" y="0"/>
                    <a:pt x="430143" y="14507"/>
                    <a:pt x="430143" y="32238"/>
                  </a:cubicBezTo>
                  <a:cubicBezTo>
                    <a:pt x="430143" y="45940"/>
                    <a:pt x="421266" y="58029"/>
                    <a:pt x="409160" y="62865"/>
                  </a:cubicBezTo>
                  <a:lnTo>
                    <a:pt x="409160" y="100745"/>
                  </a:lnTo>
                  <a:lnTo>
                    <a:pt x="498740" y="137819"/>
                  </a:lnTo>
                  <a:cubicBezTo>
                    <a:pt x="502775" y="139431"/>
                    <a:pt x="506003" y="143461"/>
                    <a:pt x="506003" y="147491"/>
                  </a:cubicBezTo>
                  <a:lnTo>
                    <a:pt x="506003" y="569815"/>
                  </a:lnTo>
                  <a:lnTo>
                    <a:pt x="591547" y="569815"/>
                  </a:lnTo>
                  <a:lnTo>
                    <a:pt x="591547" y="590770"/>
                  </a:lnTo>
                  <a:lnTo>
                    <a:pt x="494705" y="590770"/>
                  </a:lnTo>
                  <a:lnTo>
                    <a:pt x="344598" y="590770"/>
                  </a:lnTo>
                  <a:lnTo>
                    <a:pt x="193685" y="590770"/>
                  </a:lnTo>
                  <a:lnTo>
                    <a:pt x="64562" y="590770"/>
                  </a:lnTo>
                  <a:lnTo>
                    <a:pt x="0" y="590770"/>
                  </a:lnTo>
                  <a:lnTo>
                    <a:pt x="0" y="569815"/>
                  </a:lnTo>
                  <a:lnTo>
                    <a:pt x="54070" y="569815"/>
                  </a:lnTo>
                  <a:lnTo>
                    <a:pt x="54070" y="373160"/>
                  </a:lnTo>
                  <a:cubicBezTo>
                    <a:pt x="54070" y="368324"/>
                    <a:pt x="57298" y="364294"/>
                    <a:pt x="62141" y="362683"/>
                  </a:cubicBezTo>
                  <a:lnTo>
                    <a:pt x="191264" y="333668"/>
                  </a:lnTo>
                  <a:cubicBezTo>
                    <a:pt x="192878" y="332862"/>
                    <a:pt x="194492" y="332862"/>
                    <a:pt x="195299" y="333668"/>
                  </a:cubicBezTo>
                  <a:cubicBezTo>
                    <a:pt x="196106" y="333668"/>
                    <a:pt x="196106" y="333668"/>
                    <a:pt x="196106" y="333668"/>
                  </a:cubicBezTo>
                  <a:lnTo>
                    <a:pt x="215475" y="336892"/>
                  </a:lnTo>
                  <a:lnTo>
                    <a:pt x="215475" y="116864"/>
                  </a:lnTo>
                  <a:cubicBezTo>
                    <a:pt x="215475" y="112028"/>
                    <a:pt x="218703" y="107999"/>
                    <a:pt x="223545" y="106387"/>
                  </a:cubicBezTo>
                  <a:lnTo>
                    <a:pt x="341370" y="75760"/>
                  </a:lnTo>
                  <a:cubicBezTo>
                    <a:pt x="342177" y="75760"/>
                    <a:pt x="342177" y="75760"/>
                    <a:pt x="342984" y="75760"/>
                  </a:cubicBezTo>
                  <a:cubicBezTo>
                    <a:pt x="343791" y="75760"/>
                    <a:pt x="344598" y="74954"/>
                    <a:pt x="345405" y="75760"/>
                  </a:cubicBezTo>
                  <a:cubicBezTo>
                    <a:pt x="346213" y="75760"/>
                    <a:pt x="347020" y="75760"/>
                    <a:pt x="347020" y="75760"/>
                  </a:cubicBezTo>
                  <a:cubicBezTo>
                    <a:pt x="347827" y="75760"/>
                    <a:pt x="347827" y="75760"/>
                    <a:pt x="348634" y="75760"/>
                  </a:cubicBezTo>
                  <a:lnTo>
                    <a:pt x="387371" y="91879"/>
                  </a:lnTo>
                  <a:lnTo>
                    <a:pt x="387371" y="62865"/>
                  </a:lnTo>
                  <a:cubicBezTo>
                    <a:pt x="375265" y="58029"/>
                    <a:pt x="365581" y="45940"/>
                    <a:pt x="365581" y="32238"/>
                  </a:cubicBezTo>
                  <a:cubicBezTo>
                    <a:pt x="365581" y="14507"/>
                    <a:pt x="380107" y="0"/>
                    <a:pt x="39786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iṥļïḋe">
              <a:extLst>
                <a:ext uri="{FF2B5EF4-FFF2-40B4-BE49-F238E27FC236}">
                  <a16:creationId xmlns:a16="http://schemas.microsoft.com/office/drawing/2014/main" xmlns="" id="{CCCA3CD5-5F9E-43DA-89B8-CDC2551534A3}"/>
                </a:ext>
              </a:extLst>
            </p:cNvPr>
            <p:cNvSpPr/>
            <p:nvPr/>
          </p:nvSpPr>
          <p:spPr bwMode="auto">
            <a:xfrm>
              <a:off x="6781890" y="1968545"/>
              <a:ext cx="1858476" cy="574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1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ïṡľíḑê">
              <a:extLst>
                <a:ext uri="{FF2B5EF4-FFF2-40B4-BE49-F238E27FC236}">
                  <a16:creationId xmlns:a16="http://schemas.microsoft.com/office/drawing/2014/main" xmlns="" id="{B7DF24CB-00BA-4C66-996D-9D7A940FF9EA}"/>
                </a:ext>
              </a:extLst>
            </p:cNvPr>
            <p:cNvSpPr txBox="1"/>
            <p:nvPr/>
          </p:nvSpPr>
          <p:spPr bwMode="auto">
            <a:xfrm>
              <a:off x="6781890" y="1658885"/>
              <a:ext cx="1858476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r>
                <a:rPr lang="zh-CN" altLang="en-US" b="1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en-US" altLang="zh-CN" b="1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îṣḻiďè">
              <a:extLst>
                <a:ext uri="{FF2B5EF4-FFF2-40B4-BE49-F238E27FC236}">
                  <a16:creationId xmlns:a16="http://schemas.microsoft.com/office/drawing/2014/main" xmlns="" id="{C4F4A045-3CC9-45E4-B0AE-5ED2F9D3A32B}"/>
                </a:ext>
              </a:extLst>
            </p:cNvPr>
            <p:cNvSpPr/>
            <p:nvPr/>
          </p:nvSpPr>
          <p:spPr bwMode="auto">
            <a:xfrm>
              <a:off x="6302980" y="1776576"/>
              <a:ext cx="345810" cy="249548"/>
            </a:xfrm>
            <a:custGeom>
              <a:avLst/>
              <a:gdLst>
                <a:gd name="connsiteX0" fmla="*/ 91000 w 605879"/>
                <a:gd name="connsiteY0" fmla="*/ 173662 h 437224"/>
                <a:gd name="connsiteX1" fmla="*/ 331193 w 605879"/>
                <a:gd name="connsiteY1" fmla="*/ 173662 h 437224"/>
                <a:gd name="connsiteX2" fmla="*/ 342454 w 605879"/>
                <a:gd name="connsiteY2" fmla="*/ 184882 h 437224"/>
                <a:gd name="connsiteX3" fmla="*/ 331193 w 605879"/>
                <a:gd name="connsiteY3" fmla="*/ 196102 h 437224"/>
                <a:gd name="connsiteX4" fmla="*/ 91000 w 605879"/>
                <a:gd name="connsiteY4" fmla="*/ 196102 h 437224"/>
                <a:gd name="connsiteX5" fmla="*/ 79739 w 605879"/>
                <a:gd name="connsiteY5" fmla="*/ 184882 h 437224"/>
                <a:gd name="connsiteX6" fmla="*/ 91000 w 605879"/>
                <a:gd name="connsiteY6" fmla="*/ 173662 h 437224"/>
                <a:gd name="connsiteX7" fmla="*/ 421630 w 605879"/>
                <a:gd name="connsiteY7" fmla="*/ 131441 h 437224"/>
                <a:gd name="connsiteX8" fmla="*/ 423552 w 605879"/>
                <a:gd name="connsiteY8" fmla="*/ 152274 h 437224"/>
                <a:gd name="connsiteX9" fmla="*/ 275961 w 605879"/>
                <a:gd name="connsiteY9" fmla="*/ 300986 h 437224"/>
                <a:gd name="connsiteX10" fmla="*/ 408175 w 605879"/>
                <a:gd name="connsiteY10" fmla="*/ 358277 h 437224"/>
                <a:gd name="connsiteX11" fmla="*/ 418060 w 605879"/>
                <a:gd name="connsiteY11" fmla="*/ 365267 h 437224"/>
                <a:gd name="connsiteX12" fmla="*/ 488218 w 605879"/>
                <a:gd name="connsiteY12" fmla="*/ 410360 h 437224"/>
                <a:gd name="connsiteX13" fmla="*/ 474214 w 605879"/>
                <a:gd name="connsiteY13" fmla="*/ 363348 h 437224"/>
                <a:gd name="connsiteX14" fmla="*/ 482039 w 605879"/>
                <a:gd name="connsiteY14" fmla="*/ 349916 h 437224"/>
                <a:gd name="connsiteX15" fmla="*/ 583363 w 605879"/>
                <a:gd name="connsiteY15" fmla="*/ 244928 h 437224"/>
                <a:gd name="connsiteX16" fmla="*/ 421630 w 605879"/>
                <a:gd name="connsiteY16" fmla="*/ 131441 h 437224"/>
                <a:gd name="connsiteX17" fmla="*/ 75898 w 605879"/>
                <a:gd name="connsiteY17" fmla="*/ 120173 h 437224"/>
                <a:gd name="connsiteX18" fmla="*/ 340509 w 605879"/>
                <a:gd name="connsiteY18" fmla="*/ 120173 h 437224"/>
                <a:gd name="connsiteX19" fmla="*/ 351769 w 605879"/>
                <a:gd name="connsiteY19" fmla="*/ 131428 h 437224"/>
                <a:gd name="connsiteX20" fmla="*/ 340509 w 605879"/>
                <a:gd name="connsiteY20" fmla="*/ 142683 h 437224"/>
                <a:gd name="connsiteX21" fmla="*/ 75898 w 605879"/>
                <a:gd name="connsiteY21" fmla="*/ 142683 h 437224"/>
                <a:gd name="connsiteX22" fmla="*/ 64638 w 605879"/>
                <a:gd name="connsiteY22" fmla="*/ 131428 h 437224"/>
                <a:gd name="connsiteX23" fmla="*/ 75898 w 605879"/>
                <a:gd name="connsiteY23" fmla="*/ 120173 h 437224"/>
                <a:gd name="connsiteX24" fmla="*/ 210609 w 605879"/>
                <a:gd name="connsiteY24" fmla="*/ 22478 h 437224"/>
                <a:gd name="connsiteX25" fmla="*/ 22516 w 605879"/>
                <a:gd name="connsiteY25" fmla="*/ 153508 h 437224"/>
                <a:gd name="connsiteX26" fmla="*/ 139216 w 605879"/>
                <a:gd name="connsiteY26" fmla="*/ 274807 h 437224"/>
                <a:gd name="connsiteX27" fmla="*/ 147042 w 605879"/>
                <a:gd name="connsiteY27" fmla="*/ 288102 h 437224"/>
                <a:gd name="connsiteX28" fmla="*/ 130017 w 605879"/>
                <a:gd name="connsiteY28" fmla="*/ 344297 h 437224"/>
                <a:gd name="connsiteX29" fmla="*/ 214041 w 605879"/>
                <a:gd name="connsiteY29" fmla="*/ 291254 h 437224"/>
                <a:gd name="connsiteX30" fmla="*/ 223927 w 605879"/>
                <a:gd name="connsiteY30" fmla="*/ 284264 h 437224"/>
                <a:gd name="connsiteX31" fmla="*/ 398839 w 605879"/>
                <a:gd name="connsiteY31" fmla="*/ 152960 h 437224"/>
                <a:gd name="connsiteX32" fmla="*/ 369596 w 605879"/>
                <a:gd name="connsiteY32" fmla="*/ 80592 h 437224"/>
                <a:gd name="connsiteX33" fmla="*/ 210609 w 605879"/>
                <a:gd name="connsiteY33" fmla="*/ 22478 h 437224"/>
                <a:gd name="connsiteX34" fmla="*/ 210609 w 605879"/>
                <a:gd name="connsiteY34" fmla="*/ 0 h 437224"/>
                <a:gd name="connsiteX35" fmla="*/ 385796 w 605879"/>
                <a:gd name="connsiteY35" fmla="*/ 64967 h 437224"/>
                <a:gd name="connsiteX36" fmla="*/ 414079 w 605879"/>
                <a:gd name="connsiteY36" fmla="*/ 109100 h 437224"/>
                <a:gd name="connsiteX37" fmla="*/ 419845 w 605879"/>
                <a:gd name="connsiteY37" fmla="*/ 108963 h 437224"/>
                <a:gd name="connsiteX38" fmla="*/ 605879 w 605879"/>
                <a:gd name="connsiteY38" fmla="*/ 244928 h 437224"/>
                <a:gd name="connsiteX39" fmla="*/ 498515 w 605879"/>
                <a:gd name="connsiteY39" fmla="*/ 368420 h 437224"/>
                <a:gd name="connsiteX40" fmla="*/ 516088 w 605879"/>
                <a:gd name="connsiteY40" fmla="*/ 414609 h 437224"/>
                <a:gd name="connsiteX41" fmla="*/ 522953 w 605879"/>
                <a:gd name="connsiteY41" fmla="*/ 428178 h 437224"/>
                <a:gd name="connsiteX42" fmla="*/ 510185 w 605879"/>
                <a:gd name="connsiteY42" fmla="*/ 437224 h 437224"/>
                <a:gd name="connsiteX43" fmla="*/ 400487 w 605879"/>
                <a:gd name="connsiteY43" fmla="*/ 380344 h 437224"/>
                <a:gd name="connsiteX44" fmla="*/ 250836 w 605879"/>
                <a:gd name="connsiteY44" fmla="*/ 304275 h 437224"/>
                <a:gd name="connsiteX45" fmla="*/ 231752 w 605879"/>
                <a:gd name="connsiteY45" fmla="*/ 306331 h 437224"/>
                <a:gd name="connsiteX46" fmla="*/ 107639 w 605879"/>
                <a:gd name="connsiteY46" fmla="*/ 371161 h 437224"/>
                <a:gd name="connsiteX47" fmla="*/ 94596 w 605879"/>
                <a:gd name="connsiteY47" fmla="*/ 361978 h 437224"/>
                <a:gd name="connsiteX48" fmla="*/ 102009 w 605879"/>
                <a:gd name="connsiteY48" fmla="*/ 348135 h 437224"/>
                <a:gd name="connsiteX49" fmla="*/ 122741 w 605879"/>
                <a:gd name="connsiteY49" fmla="*/ 293173 h 437224"/>
                <a:gd name="connsiteX50" fmla="*/ 0 w 605879"/>
                <a:gd name="connsiteY50" fmla="*/ 153508 h 437224"/>
                <a:gd name="connsiteX51" fmla="*/ 210609 w 605879"/>
                <a:gd name="connsiteY51" fmla="*/ 0 h 437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5879" h="437224">
                  <a:moveTo>
                    <a:pt x="91000" y="173662"/>
                  </a:moveTo>
                  <a:lnTo>
                    <a:pt x="331193" y="173662"/>
                  </a:lnTo>
                  <a:cubicBezTo>
                    <a:pt x="337373" y="173662"/>
                    <a:pt x="342454" y="178725"/>
                    <a:pt x="342454" y="184882"/>
                  </a:cubicBezTo>
                  <a:cubicBezTo>
                    <a:pt x="342454" y="191040"/>
                    <a:pt x="337373" y="196102"/>
                    <a:pt x="331193" y="196102"/>
                  </a:cubicBezTo>
                  <a:lnTo>
                    <a:pt x="91000" y="196102"/>
                  </a:lnTo>
                  <a:cubicBezTo>
                    <a:pt x="84683" y="196102"/>
                    <a:pt x="79739" y="191040"/>
                    <a:pt x="79739" y="184882"/>
                  </a:cubicBezTo>
                  <a:cubicBezTo>
                    <a:pt x="79739" y="178725"/>
                    <a:pt x="84683" y="173662"/>
                    <a:pt x="91000" y="173662"/>
                  </a:cubicBezTo>
                  <a:close/>
                  <a:moveTo>
                    <a:pt x="421630" y="131441"/>
                  </a:moveTo>
                  <a:cubicBezTo>
                    <a:pt x="423003" y="138294"/>
                    <a:pt x="423552" y="145284"/>
                    <a:pt x="423552" y="152274"/>
                  </a:cubicBezTo>
                  <a:cubicBezTo>
                    <a:pt x="423552" y="220668"/>
                    <a:pt x="362456" y="281249"/>
                    <a:pt x="275961" y="300986"/>
                  </a:cubicBezTo>
                  <a:cubicBezTo>
                    <a:pt x="302047" y="334017"/>
                    <a:pt x="350924" y="355536"/>
                    <a:pt x="408175" y="358277"/>
                  </a:cubicBezTo>
                  <a:cubicBezTo>
                    <a:pt x="412569" y="358551"/>
                    <a:pt x="416413" y="361293"/>
                    <a:pt x="418060" y="365267"/>
                  </a:cubicBezTo>
                  <a:cubicBezTo>
                    <a:pt x="427259" y="388019"/>
                    <a:pt x="463505" y="403370"/>
                    <a:pt x="488218" y="410360"/>
                  </a:cubicBezTo>
                  <a:cubicBezTo>
                    <a:pt x="483962" y="399944"/>
                    <a:pt x="479156" y="385004"/>
                    <a:pt x="474214" y="363348"/>
                  </a:cubicBezTo>
                  <a:cubicBezTo>
                    <a:pt x="472841" y="357455"/>
                    <a:pt x="476273" y="351698"/>
                    <a:pt x="482039" y="349916"/>
                  </a:cubicBezTo>
                  <a:cubicBezTo>
                    <a:pt x="543685" y="332236"/>
                    <a:pt x="583500" y="290980"/>
                    <a:pt x="583363" y="244928"/>
                  </a:cubicBezTo>
                  <a:cubicBezTo>
                    <a:pt x="583363" y="182839"/>
                    <a:pt x="511009" y="132126"/>
                    <a:pt x="421630" y="131441"/>
                  </a:cubicBezTo>
                  <a:close/>
                  <a:moveTo>
                    <a:pt x="75898" y="120173"/>
                  </a:moveTo>
                  <a:lnTo>
                    <a:pt x="340509" y="120173"/>
                  </a:lnTo>
                  <a:cubicBezTo>
                    <a:pt x="346826" y="120173"/>
                    <a:pt x="351769" y="125114"/>
                    <a:pt x="351769" y="131428"/>
                  </a:cubicBezTo>
                  <a:cubicBezTo>
                    <a:pt x="351769" y="137604"/>
                    <a:pt x="346826" y="142683"/>
                    <a:pt x="340509" y="142683"/>
                  </a:cubicBezTo>
                  <a:lnTo>
                    <a:pt x="75898" y="142683"/>
                  </a:lnTo>
                  <a:cubicBezTo>
                    <a:pt x="69719" y="142683"/>
                    <a:pt x="64638" y="137604"/>
                    <a:pt x="64638" y="131428"/>
                  </a:cubicBezTo>
                  <a:cubicBezTo>
                    <a:pt x="64638" y="125114"/>
                    <a:pt x="69719" y="120173"/>
                    <a:pt x="75898" y="120173"/>
                  </a:cubicBezTo>
                  <a:close/>
                  <a:moveTo>
                    <a:pt x="210609" y="22478"/>
                  </a:moveTo>
                  <a:cubicBezTo>
                    <a:pt x="106952" y="22478"/>
                    <a:pt x="22516" y="81277"/>
                    <a:pt x="22516" y="153508"/>
                  </a:cubicBezTo>
                  <a:cubicBezTo>
                    <a:pt x="22516" y="206688"/>
                    <a:pt x="68372" y="254385"/>
                    <a:pt x="139216" y="274807"/>
                  </a:cubicBezTo>
                  <a:cubicBezTo>
                    <a:pt x="144983" y="276452"/>
                    <a:pt x="148415" y="282208"/>
                    <a:pt x="147042" y="288102"/>
                  </a:cubicBezTo>
                  <a:cubicBezTo>
                    <a:pt x="140864" y="314966"/>
                    <a:pt x="135097" y="332647"/>
                    <a:pt x="130017" y="344297"/>
                  </a:cubicBezTo>
                  <a:cubicBezTo>
                    <a:pt x="158437" y="336622"/>
                    <a:pt x="203058" y="318667"/>
                    <a:pt x="214041" y="291254"/>
                  </a:cubicBezTo>
                  <a:cubicBezTo>
                    <a:pt x="215689" y="287280"/>
                    <a:pt x="219533" y="284538"/>
                    <a:pt x="223927" y="284264"/>
                  </a:cubicBezTo>
                  <a:cubicBezTo>
                    <a:pt x="320170" y="279604"/>
                    <a:pt x="395407" y="223135"/>
                    <a:pt x="398839" y="152960"/>
                  </a:cubicBezTo>
                  <a:cubicBezTo>
                    <a:pt x="400075" y="126918"/>
                    <a:pt x="389915" y="101836"/>
                    <a:pt x="369596" y="80592"/>
                  </a:cubicBezTo>
                  <a:cubicBezTo>
                    <a:pt x="334860" y="44133"/>
                    <a:pt x="275412" y="22478"/>
                    <a:pt x="210609" y="22478"/>
                  </a:cubicBezTo>
                  <a:close/>
                  <a:moveTo>
                    <a:pt x="210609" y="0"/>
                  </a:moveTo>
                  <a:cubicBezTo>
                    <a:pt x="281453" y="0"/>
                    <a:pt x="346942" y="24260"/>
                    <a:pt x="385796" y="64967"/>
                  </a:cubicBezTo>
                  <a:cubicBezTo>
                    <a:pt x="398702" y="78536"/>
                    <a:pt x="408175" y="93338"/>
                    <a:pt x="414079" y="109100"/>
                  </a:cubicBezTo>
                  <a:cubicBezTo>
                    <a:pt x="416001" y="108963"/>
                    <a:pt x="417923" y="108963"/>
                    <a:pt x="419845" y="108963"/>
                  </a:cubicBezTo>
                  <a:cubicBezTo>
                    <a:pt x="522404" y="108963"/>
                    <a:pt x="606016" y="169955"/>
                    <a:pt x="605879" y="244928"/>
                  </a:cubicBezTo>
                  <a:cubicBezTo>
                    <a:pt x="605879" y="298519"/>
                    <a:pt x="564141" y="346079"/>
                    <a:pt x="498515" y="368420"/>
                  </a:cubicBezTo>
                  <a:cubicBezTo>
                    <a:pt x="506066" y="398025"/>
                    <a:pt x="512931" y="412279"/>
                    <a:pt x="516088" y="414609"/>
                  </a:cubicBezTo>
                  <a:cubicBezTo>
                    <a:pt x="524601" y="418858"/>
                    <a:pt x="523228" y="426671"/>
                    <a:pt x="522953" y="428178"/>
                  </a:cubicBezTo>
                  <a:cubicBezTo>
                    <a:pt x="522541" y="429686"/>
                    <a:pt x="520207" y="437224"/>
                    <a:pt x="510185" y="437224"/>
                  </a:cubicBezTo>
                  <a:cubicBezTo>
                    <a:pt x="497828" y="437224"/>
                    <a:pt x="423689" y="421325"/>
                    <a:pt x="400487" y="380344"/>
                  </a:cubicBezTo>
                  <a:cubicBezTo>
                    <a:pt x="333899" y="375410"/>
                    <a:pt x="277746" y="346764"/>
                    <a:pt x="250836" y="304275"/>
                  </a:cubicBezTo>
                  <a:cubicBezTo>
                    <a:pt x="244521" y="305098"/>
                    <a:pt x="238205" y="305783"/>
                    <a:pt x="231752" y="306331"/>
                  </a:cubicBezTo>
                  <a:cubicBezTo>
                    <a:pt x="206216" y="353069"/>
                    <a:pt x="121643" y="371161"/>
                    <a:pt x="107639" y="371161"/>
                  </a:cubicBezTo>
                  <a:cubicBezTo>
                    <a:pt x="97616" y="371161"/>
                    <a:pt x="95145" y="364171"/>
                    <a:pt x="94596" y="361978"/>
                  </a:cubicBezTo>
                  <a:cubicBezTo>
                    <a:pt x="94184" y="360470"/>
                    <a:pt x="92948" y="352658"/>
                    <a:pt x="102009" y="348135"/>
                  </a:cubicBezTo>
                  <a:cubicBezTo>
                    <a:pt x="105030" y="345942"/>
                    <a:pt x="113130" y="331550"/>
                    <a:pt x="122741" y="293173"/>
                  </a:cubicBezTo>
                  <a:cubicBezTo>
                    <a:pt x="47778" y="268228"/>
                    <a:pt x="0" y="214226"/>
                    <a:pt x="0" y="153508"/>
                  </a:cubicBezTo>
                  <a:cubicBezTo>
                    <a:pt x="0" y="68804"/>
                    <a:pt x="94458" y="0"/>
                    <a:pt x="21060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ïṧlïḑè">
              <a:extLst>
                <a:ext uri="{FF2B5EF4-FFF2-40B4-BE49-F238E27FC236}">
                  <a16:creationId xmlns:a16="http://schemas.microsoft.com/office/drawing/2014/main" xmlns="" id="{FD00C235-BAB2-4569-A939-D76A22D6383F}"/>
                </a:ext>
              </a:extLst>
            </p:cNvPr>
            <p:cNvSpPr/>
            <p:nvPr/>
          </p:nvSpPr>
          <p:spPr bwMode="auto">
            <a:xfrm>
              <a:off x="6781890" y="3583488"/>
              <a:ext cx="1858476" cy="574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1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iš1îḋè">
              <a:extLst>
                <a:ext uri="{FF2B5EF4-FFF2-40B4-BE49-F238E27FC236}">
                  <a16:creationId xmlns:a16="http://schemas.microsoft.com/office/drawing/2014/main" xmlns="" id="{B5FD6BDF-AAD4-486C-B9A6-2BA719F177D4}"/>
                </a:ext>
              </a:extLst>
            </p:cNvPr>
            <p:cNvSpPr txBox="1"/>
            <p:nvPr/>
          </p:nvSpPr>
          <p:spPr bwMode="auto">
            <a:xfrm>
              <a:off x="6781890" y="3273828"/>
              <a:ext cx="1858476" cy="30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r>
                <a:rPr lang="zh-CN" altLang="en-US" b="1" dirty="0">
                  <a:solidFill>
                    <a:schemeClr val="accent4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en-US" altLang="zh-CN" b="1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íSľiḍè">
              <a:extLst>
                <a:ext uri="{FF2B5EF4-FFF2-40B4-BE49-F238E27FC236}">
                  <a16:creationId xmlns:a16="http://schemas.microsoft.com/office/drawing/2014/main" xmlns="" id="{C88C509B-43F0-4522-A6CC-6D54F18C6ACE}"/>
                </a:ext>
              </a:extLst>
            </p:cNvPr>
            <p:cNvSpPr/>
            <p:nvPr/>
          </p:nvSpPr>
          <p:spPr bwMode="auto">
            <a:xfrm>
              <a:off x="6302980" y="3379279"/>
              <a:ext cx="345810" cy="274031"/>
            </a:xfrm>
            <a:custGeom>
              <a:avLst/>
              <a:gdLst>
                <a:gd name="connsiteX0" fmla="*/ 511657 w 606157"/>
                <a:gd name="connsiteY0" fmla="*/ 343654 h 480339"/>
                <a:gd name="connsiteX1" fmla="*/ 521432 w 606157"/>
                <a:gd name="connsiteY1" fmla="*/ 353421 h 480339"/>
                <a:gd name="connsiteX2" fmla="*/ 521432 w 606157"/>
                <a:gd name="connsiteY2" fmla="*/ 376178 h 480339"/>
                <a:gd name="connsiteX3" fmla="*/ 544305 w 606157"/>
                <a:gd name="connsiteY3" fmla="*/ 376178 h 480339"/>
                <a:gd name="connsiteX4" fmla="*/ 554080 w 606157"/>
                <a:gd name="connsiteY4" fmla="*/ 385945 h 480339"/>
                <a:gd name="connsiteX5" fmla="*/ 544305 w 606157"/>
                <a:gd name="connsiteY5" fmla="*/ 395712 h 480339"/>
                <a:gd name="connsiteX6" fmla="*/ 521432 w 606157"/>
                <a:gd name="connsiteY6" fmla="*/ 395712 h 480339"/>
                <a:gd name="connsiteX7" fmla="*/ 521432 w 606157"/>
                <a:gd name="connsiteY7" fmla="*/ 418566 h 480339"/>
                <a:gd name="connsiteX8" fmla="*/ 511657 w 606157"/>
                <a:gd name="connsiteY8" fmla="*/ 428333 h 480339"/>
                <a:gd name="connsiteX9" fmla="*/ 501882 w 606157"/>
                <a:gd name="connsiteY9" fmla="*/ 418566 h 480339"/>
                <a:gd name="connsiteX10" fmla="*/ 501882 w 606157"/>
                <a:gd name="connsiteY10" fmla="*/ 395712 h 480339"/>
                <a:gd name="connsiteX11" fmla="*/ 479106 w 606157"/>
                <a:gd name="connsiteY11" fmla="*/ 395712 h 480339"/>
                <a:gd name="connsiteX12" fmla="*/ 469331 w 606157"/>
                <a:gd name="connsiteY12" fmla="*/ 385945 h 480339"/>
                <a:gd name="connsiteX13" fmla="*/ 479106 w 606157"/>
                <a:gd name="connsiteY13" fmla="*/ 376178 h 480339"/>
                <a:gd name="connsiteX14" fmla="*/ 501882 w 606157"/>
                <a:gd name="connsiteY14" fmla="*/ 376178 h 480339"/>
                <a:gd name="connsiteX15" fmla="*/ 501882 w 606157"/>
                <a:gd name="connsiteY15" fmla="*/ 353421 h 480339"/>
                <a:gd name="connsiteX16" fmla="*/ 511657 w 606157"/>
                <a:gd name="connsiteY16" fmla="*/ 343654 h 480339"/>
                <a:gd name="connsiteX17" fmla="*/ 511621 w 606157"/>
                <a:gd name="connsiteY17" fmla="*/ 311170 h 480339"/>
                <a:gd name="connsiteX18" fmla="*/ 436735 w 606157"/>
                <a:gd name="connsiteY18" fmla="*/ 385944 h 480339"/>
                <a:gd name="connsiteX19" fmla="*/ 511621 w 606157"/>
                <a:gd name="connsiteY19" fmla="*/ 460816 h 480339"/>
                <a:gd name="connsiteX20" fmla="*/ 586605 w 606157"/>
                <a:gd name="connsiteY20" fmla="*/ 385944 h 480339"/>
                <a:gd name="connsiteX21" fmla="*/ 511621 w 606157"/>
                <a:gd name="connsiteY21" fmla="*/ 311170 h 480339"/>
                <a:gd name="connsiteX22" fmla="*/ 511621 w 606157"/>
                <a:gd name="connsiteY22" fmla="*/ 291647 h 480339"/>
                <a:gd name="connsiteX23" fmla="*/ 606157 w 606157"/>
                <a:gd name="connsiteY23" fmla="*/ 385944 h 480339"/>
                <a:gd name="connsiteX24" fmla="*/ 511621 w 606157"/>
                <a:gd name="connsiteY24" fmla="*/ 480339 h 480339"/>
                <a:gd name="connsiteX25" fmla="*/ 417183 w 606157"/>
                <a:gd name="connsiteY25" fmla="*/ 385944 h 480339"/>
                <a:gd name="connsiteX26" fmla="*/ 511621 w 606157"/>
                <a:gd name="connsiteY26" fmla="*/ 291647 h 480339"/>
                <a:gd name="connsiteX27" fmla="*/ 368279 w 606157"/>
                <a:gd name="connsiteY27" fmla="*/ 200476 h 480339"/>
                <a:gd name="connsiteX28" fmla="*/ 489505 w 606157"/>
                <a:gd name="connsiteY28" fmla="*/ 259991 h 480339"/>
                <a:gd name="connsiteX29" fmla="*/ 487746 w 606157"/>
                <a:gd name="connsiteY29" fmla="*/ 273650 h 480339"/>
                <a:gd name="connsiteX30" fmla="*/ 481782 w 606157"/>
                <a:gd name="connsiteY30" fmla="*/ 275699 h 480339"/>
                <a:gd name="connsiteX31" fmla="*/ 474059 w 606157"/>
                <a:gd name="connsiteY31" fmla="*/ 271894 h 480339"/>
                <a:gd name="connsiteX32" fmla="*/ 368279 w 606157"/>
                <a:gd name="connsiteY32" fmla="*/ 219989 h 480339"/>
                <a:gd name="connsiteX33" fmla="*/ 293588 w 606157"/>
                <a:gd name="connsiteY33" fmla="*/ 242819 h 480339"/>
                <a:gd name="connsiteX34" fmla="*/ 279999 w 606157"/>
                <a:gd name="connsiteY34" fmla="*/ 240185 h 480339"/>
                <a:gd name="connsiteX35" fmla="*/ 282639 w 606157"/>
                <a:gd name="connsiteY35" fmla="*/ 226623 h 480339"/>
                <a:gd name="connsiteX36" fmla="*/ 368279 w 606157"/>
                <a:gd name="connsiteY36" fmla="*/ 200476 h 480339"/>
                <a:gd name="connsiteX37" fmla="*/ 153211 w 606157"/>
                <a:gd name="connsiteY37" fmla="*/ 200476 h 480339"/>
                <a:gd name="connsiteX38" fmla="*/ 306325 w 606157"/>
                <a:gd name="connsiteY38" fmla="*/ 353439 h 480339"/>
                <a:gd name="connsiteX39" fmla="*/ 296547 w 606157"/>
                <a:gd name="connsiteY39" fmla="*/ 363200 h 480339"/>
                <a:gd name="connsiteX40" fmla="*/ 286770 w 606157"/>
                <a:gd name="connsiteY40" fmla="*/ 353439 h 480339"/>
                <a:gd name="connsiteX41" fmla="*/ 153211 w 606157"/>
                <a:gd name="connsiteY41" fmla="*/ 219999 h 480339"/>
                <a:gd name="connsiteX42" fmla="*/ 19554 w 606157"/>
                <a:gd name="connsiteY42" fmla="*/ 353439 h 480339"/>
                <a:gd name="connsiteX43" fmla="*/ 9777 w 606157"/>
                <a:gd name="connsiteY43" fmla="*/ 363200 h 480339"/>
                <a:gd name="connsiteX44" fmla="*/ 0 w 606157"/>
                <a:gd name="connsiteY44" fmla="*/ 353439 h 480339"/>
                <a:gd name="connsiteX45" fmla="*/ 153211 w 606157"/>
                <a:gd name="connsiteY45" fmla="*/ 200476 h 480339"/>
                <a:gd name="connsiteX46" fmla="*/ 368295 w 606157"/>
                <a:gd name="connsiteY46" fmla="*/ 19531 h 480339"/>
                <a:gd name="connsiteX47" fmla="*/ 306326 w 606157"/>
                <a:gd name="connsiteY47" fmla="*/ 81348 h 480339"/>
                <a:gd name="connsiteX48" fmla="*/ 368295 w 606157"/>
                <a:gd name="connsiteY48" fmla="*/ 143262 h 480339"/>
                <a:gd name="connsiteX49" fmla="*/ 430165 w 606157"/>
                <a:gd name="connsiteY49" fmla="*/ 81348 h 480339"/>
                <a:gd name="connsiteX50" fmla="*/ 368295 w 606157"/>
                <a:gd name="connsiteY50" fmla="*/ 19531 h 480339"/>
                <a:gd name="connsiteX51" fmla="*/ 153211 w 606157"/>
                <a:gd name="connsiteY51" fmla="*/ 19531 h 480339"/>
                <a:gd name="connsiteX52" fmla="*/ 91242 w 606157"/>
                <a:gd name="connsiteY52" fmla="*/ 81348 h 480339"/>
                <a:gd name="connsiteX53" fmla="*/ 153211 w 606157"/>
                <a:gd name="connsiteY53" fmla="*/ 143262 h 480339"/>
                <a:gd name="connsiteX54" fmla="*/ 215081 w 606157"/>
                <a:gd name="connsiteY54" fmla="*/ 81348 h 480339"/>
                <a:gd name="connsiteX55" fmla="*/ 153211 w 606157"/>
                <a:gd name="connsiteY55" fmla="*/ 19531 h 480339"/>
                <a:gd name="connsiteX56" fmla="*/ 368295 w 606157"/>
                <a:gd name="connsiteY56" fmla="*/ 0 h 480339"/>
                <a:gd name="connsiteX57" fmla="*/ 449714 w 606157"/>
                <a:gd name="connsiteY57" fmla="*/ 81348 h 480339"/>
                <a:gd name="connsiteX58" fmla="*/ 368295 w 606157"/>
                <a:gd name="connsiteY58" fmla="*/ 162794 h 480339"/>
                <a:gd name="connsiteX59" fmla="*/ 286778 w 606157"/>
                <a:gd name="connsiteY59" fmla="*/ 81348 h 480339"/>
                <a:gd name="connsiteX60" fmla="*/ 368295 w 606157"/>
                <a:gd name="connsiteY60" fmla="*/ 0 h 480339"/>
                <a:gd name="connsiteX61" fmla="*/ 153211 w 606157"/>
                <a:gd name="connsiteY61" fmla="*/ 0 h 480339"/>
                <a:gd name="connsiteX62" fmla="*/ 234630 w 606157"/>
                <a:gd name="connsiteY62" fmla="*/ 81348 h 480339"/>
                <a:gd name="connsiteX63" fmla="*/ 153211 w 606157"/>
                <a:gd name="connsiteY63" fmla="*/ 162794 h 480339"/>
                <a:gd name="connsiteX64" fmla="*/ 71694 w 606157"/>
                <a:gd name="connsiteY64" fmla="*/ 81348 h 480339"/>
                <a:gd name="connsiteX65" fmla="*/ 153211 w 606157"/>
                <a:gd name="connsiteY65" fmla="*/ 0 h 480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06157" h="480339">
                  <a:moveTo>
                    <a:pt x="511657" y="343654"/>
                  </a:moveTo>
                  <a:cubicBezTo>
                    <a:pt x="517131" y="343654"/>
                    <a:pt x="521432" y="348049"/>
                    <a:pt x="521432" y="353421"/>
                  </a:cubicBezTo>
                  <a:lnTo>
                    <a:pt x="521432" y="376178"/>
                  </a:lnTo>
                  <a:lnTo>
                    <a:pt x="544305" y="376178"/>
                  </a:lnTo>
                  <a:cubicBezTo>
                    <a:pt x="549682" y="376178"/>
                    <a:pt x="554080" y="380573"/>
                    <a:pt x="554080" y="385945"/>
                  </a:cubicBezTo>
                  <a:cubicBezTo>
                    <a:pt x="554080" y="391414"/>
                    <a:pt x="549682" y="395712"/>
                    <a:pt x="544305" y="395712"/>
                  </a:cubicBezTo>
                  <a:lnTo>
                    <a:pt x="521432" y="395712"/>
                  </a:lnTo>
                  <a:lnTo>
                    <a:pt x="521432" y="418566"/>
                  </a:lnTo>
                  <a:cubicBezTo>
                    <a:pt x="521432" y="423938"/>
                    <a:pt x="517131" y="428333"/>
                    <a:pt x="511657" y="428333"/>
                  </a:cubicBezTo>
                  <a:cubicBezTo>
                    <a:pt x="506281" y="428333"/>
                    <a:pt x="501882" y="423938"/>
                    <a:pt x="501882" y="418566"/>
                  </a:cubicBezTo>
                  <a:lnTo>
                    <a:pt x="501882" y="395712"/>
                  </a:lnTo>
                  <a:lnTo>
                    <a:pt x="479106" y="395712"/>
                  </a:lnTo>
                  <a:cubicBezTo>
                    <a:pt x="473730" y="395712"/>
                    <a:pt x="469331" y="391414"/>
                    <a:pt x="469331" y="385945"/>
                  </a:cubicBezTo>
                  <a:cubicBezTo>
                    <a:pt x="469331" y="380573"/>
                    <a:pt x="473730" y="376178"/>
                    <a:pt x="479106" y="376178"/>
                  </a:cubicBezTo>
                  <a:lnTo>
                    <a:pt x="501882" y="376178"/>
                  </a:lnTo>
                  <a:lnTo>
                    <a:pt x="501882" y="353421"/>
                  </a:lnTo>
                  <a:cubicBezTo>
                    <a:pt x="501882" y="348049"/>
                    <a:pt x="506281" y="343654"/>
                    <a:pt x="511657" y="343654"/>
                  </a:cubicBezTo>
                  <a:close/>
                  <a:moveTo>
                    <a:pt x="511621" y="311170"/>
                  </a:moveTo>
                  <a:cubicBezTo>
                    <a:pt x="470366" y="311170"/>
                    <a:pt x="436735" y="344750"/>
                    <a:pt x="436735" y="385944"/>
                  </a:cubicBezTo>
                  <a:cubicBezTo>
                    <a:pt x="436735" y="427236"/>
                    <a:pt x="470366" y="460816"/>
                    <a:pt x="511621" y="460816"/>
                  </a:cubicBezTo>
                  <a:cubicBezTo>
                    <a:pt x="552975" y="460816"/>
                    <a:pt x="586605" y="427236"/>
                    <a:pt x="586605" y="385944"/>
                  </a:cubicBezTo>
                  <a:cubicBezTo>
                    <a:pt x="586605" y="344750"/>
                    <a:pt x="552975" y="311170"/>
                    <a:pt x="511621" y="311170"/>
                  </a:cubicBezTo>
                  <a:close/>
                  <a:moveTo>
                    <a:pt x="511621" y="291647"/>
                  </a:moveTo>
                  <a:cubicBezTo>
                    <a:pt x="563729" y="291647"/>
                    <a:pt x="606157" y="333915"/>
                    <a:pt x="606157" y="385944"/>
                  </a:cubicBezTo>
                  <a:cubicBezTo>
                    <a:pt x="606157" y="437974"/>
                    <a:pt x="563729" y="480339"/>
                    <a:pt x="511621" y="480339"/>
                  </a:cubicBezTo>
                  <a:cubicBezTo>
                    <a:pt x="459514" y="480339"/>
                    <a:pt x="417183" y="437974"/>
                    <a:pt x="417183" y="385944"/>
                  </a:cubicBezTo>
                  <a:cubicBezTo>
                    <a:pt x="417183" y="333915"/>
                    <a:pt x="459514" y="291647"/>
                    <a:pt x="511621" y="291647"/>
                  </a:cubicBezTo>
                  <a:close/>
                  <a:moveTo>
                    <a:pt x="368279" y="200476"/>
                  </a:moveTo>
                  <a:cubicBezTo>
                    <a:pt x="416085" y="200476"/>
                    <a:pt x="460274" y="222135"/>
                    <a:pt x="489505" y="259991"/>
                  </a:cubicBezTo>
                  <a:cubicBezTo>
                    <a:pt x="492829" y="264284"/>
                    <a:pt x="492047" y="270333"/>
                    <a:pt x="487746" y="273650"/>
                  </a:cubicBezTo>
                  <a:cubicBezTo>
                    <a:pt x="485986" y="275016"/>
                    <a:pt x="483835" y="275699"/>
                    <a:pt x="481782" y="275699"/>
                  </a:cubicBezTo>
                  <a:cubicBezTo>
                    <a:pt x="478849" y="275699"/>
                    <a:pt x="475916" y="274430"/>
                    <a:pt x="474059" y="271894"/>
                  </a:cubicBezTo>
                  <a:cubicBezTo>
                    <a:pt x="448542" y="238917"/>
                    <a:pt x="409926" y="219989"/>
                    <a:pt x="368279" y="219989"/>
                  </a:cubicBezTo>
                  <a:cubicBezTo>
                    <a:pt x="341492" y="219989"/>
                    <a:pt x="315683" y="227892"/>
                    <a:pt x="293588" y="242819"/>
                  </a:cubicBezTo>
                  <a:cubicBezTo>
                    <a:pt x="289091" y="245844"/>
                    <a:pt x="283030" y="244673"/>
                    <a:pt x="279999" y="240185"/>
                  </a:cubicBezTo>
                  <a:cubicBezTo>
                    <a:pt x="276969" y="235697"/>
                    <a:pt x="278142" y="229648"/>
                    <a:pt x="282639" y="226623"/>
                  </a:cubicBezTo>
                  <a:cubicBezTo>
                    <a:pt x="307960" y="209549"/>
                    <a:pt x="337582" y="200476"/>
                    <a:pt x="368279" y="200476"/>
                  </a:cubicBezTo>
                  <a:close/>
                  <a:moveTo>
                    <a:pt x="153211" y="200476"/>
                  </a:moveTo>
                  <a:cubicBezTo>
                    <a:pt x="237688" y="200476"/>
                    <a:pt x="306325" y="269099"/>
                    <a:pt x="306325" y="353439"/>
                  </a:cubicBezTo>
                  <a:cubicBezTo>
                    <a:pt x="306325" y="358808"/>
                    <a:pt x="302023" y="363200"/>
                    <a:pt x="296547" y="363200"/>
                  </a:cubicBezTo>
                  <a:cubicBezTo>
                    <a:pt x="291170" y="363200"/>
                    <a:pt x="286770" y="358808"/>
                    <a:pt x="286770" y="353439"/>
                  </a:cubicBezTo>
                  <a:cubicBezTo>
                    <a:pt x="286770" y="279837"/>
                    <a:pt x="226835" y="219999"/>
                    <a:pt x="153211" y="219999"/>
                  </a:cubicBezTo>
                  <a:cubicBezTo>
                    <a:pt x="79490" y="219999"/>
                    <a:pt x="19554" y="279837"/>
                    <a:pt x="19554" y="353439"/>
                  </a:cubicBezTo>
                  <a:cubicBezTo>
                    <a:pt x="19554" y="358808"/>
                    <a:pt x="15155" y="363200"/>
                    <a:pt x="9777" y="363200"/>
                  </a:cubicBezTo>
                  <a:cubicBezTo>
                    <a:pt x="4400" y="363200"/>
                    <a:pt x="0" y="358808"/>
                    <a:pt x="0" y="353439"/>
                  </a:cubicBezTo>
                  <a:cubicBezTo>
                    <a:pt x="0" y="269099"/>
                    <a:pt x="68735" y="200476"/>
                    <a:pt x="153211" y="200476"/>
                  </a:cubicBezTo>
                  <a:close/>
                  <a:moveTo>
                    <a:pt x="368295" y="19531"/>
                  </a:moveTo>
                  <a:cubicBezTo>
                    <a:pt x="334085" y="19531"/>
                    <a:pt x="306326" y="47266"/>
                    <a:pt x="306326" y="81348"/>
                  </a:cubicBezTo>
                  <a:cubicBezTo>
                    <a:pt x="306326" y="115528"/>
                    <a:pt x="334085" y="143262"/>
                    <a:pt x="368295" y="143262"/>
                  </a:cubicBezTo>
                  <a:cubicBezTo>
                    <a:pt x="402407" y="143262"/>
                    <a:pt x="430165" y="115528"/>
                    <a:pt x="430165" y="81348"/>
                  </a:cubicBezTo>
                  <a:cubicBezTo>
                    <a:pt x="430165" y="47266"/>
                    <a:pt x="402407" y="19531"/>
                    <a:pt x="368295" y="19531"/>
                  </a:cubicBezTo>
                  <a:close/>
                  <a:moveTo>
                    <a:pt x="153211" y="19531"/>
                  </a:moveTo>
                  <a:cubicBezTo>
                    <a:pt x="119001" y="19531"/>
                    <a:pt x="91242" y="47266"/>
                    <a:pt x="91242" y="81348"/>
                  </a:cubicBezTo>
                  <a:cubicBezTo>
                    <a:pt x="91242" y="115528"/>
                    <a:pt x="119001" y="143262"/>
                    <a:pt x="153211" y="143262"/>
                  </a:cubicBezTo>
                  <a:cubicBezTo>
                    <a:pt x="187323" y="143262"/>
                    <a:pt x="215081" y="115528"/>
                    <a:pt x="215081" y="81348"/>
                  </a:cubicBezTo>
                  <a:cubicBezTo>
                    <a:pt x="215081" y="47266"/>
                    <a:pt x="187323" y="19531"/>
                    <a:pt x="153211" y="19531"/>
                  </a:cubicBezTo>
                  <a:close/>
                  <a:moveTo>
                    <a:pt x="368295" y="0"/>
                  </a:moveTo>
                  <a:cubicBezTo>
                    <a:pt x="413158" y="0"/>
                    <a:pt x="449714" y="36523"/>
                    <a:pt x="449714" y="81348"/>
                  </a:cubicBezTo>
                  <a:cubicBezTo>
                    <a:pt x="449714" y="126270"/>
                    <a:pt x="413158" y="162794"/>
                    <a:pt x="368295" y="162794"/>
                  </a:cubicBezTo>
                  <a:cubicBezTo>
                    <a:pt x="323333" y="162794"/>
                    <a:pt x="286778" y="126270"/>
                    <a:pt x="286778" y="81348"/>
                  </a:cubicBezTo>
                  <a:cubicBezTo>
                    <a:pt x="286778" y="36523"/>
                    <a:pt x="323333" y="0"/>
                    <a:pt x="368295" y="0"/>
                  </a:cubicBezTo>
                  <a:close/>
                  <a:moveTo>
                    <a:pt x="153211" y="0"/>
                  </a:moveTo>
                  <a:cubicBezTo>
                    <a:pt x="198074" y="0"/>
                    <a:pt x="234630" y="36523"/>
                    <a:pt x="234630" y="81348"/>
                  </a:cubicBezTo>
                  <a:cubicBezTo>
                    <a:pt x="234630" y="126270"/>
                    <a:pt x="198074" y="162794"/>
                    <a:pt x="153211" y="162794"/>
                  </a:cubicBezTo>
                  <a:cubicBezTo>
                    <a:pt x="108249" y="162794"/>
                    <a:pt x="71694" y="126270"/>
                    <a:pt x="71694" y="81348"/>
                  </a:cubicBezTo>
                  <a:cubicBezTo>
                    <a:pt x="71694" y="36523"/>
                    <a:pt x="108249" y="0"/>
                    <a:pt x="1532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xmlns="" id="{41487285-2A3A-4FCD-ABA3-DC19246A9DA3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</a:t>
            </a:r>
          </a:p>
        </p:txBody>
      </p:sp>
    </p:spTree>
    <p:extLst>
      <p:ext uri="{BB962C8B-B14F-4D97-AF65-F5344CB8AC3E}">
        <p14:creationId xmlns:p14="http://schemas.microsoft.com/office/powerpoint/2010/main" val="219787232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E9544C5F-872B-4898-B7AA-C1B0BBC0F6CC}"/>
              </a:ext>
            </a:extLst>
          </p:cNvPr>
          <p:cNvGrpSpPr/>
          <p:nvPr/>
        </p:nvGrpSpPr>
        <p:grpSpPr>
          <a:xfrm>
            <a:off x="3857819" y="842963"/>
            <a:ext cx="3766640" cy="3744515"/>
            <a:chOff x="3857819" y="842963"/>
            <a:chExt cx="3766640" cy="3744515"/>
          </a:xfrm>
        </p:grpSpPr>
        <p:cxnSp>
          <p:nvCxnSpPr>
            <p:cNvPr id="3" name="îṣļîḑé-Straight Connector 2">
              <a:extLst>
                <a:ext uri="{FF2B5EF4-FFF2-40B4-BE49-F238E27FC236}">
                  <a16:creationId xmlns:a16="http://schemas.microsoft.com/office/drawing/2014/main" xmlns="" id="{5CED57A5-BC92-4339-B7A8-17659B5883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64817" y="842963"/>
              <a:ext cx="0" cy="3744515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îṣļîḑé-Straight Connector 4">
              <a:extLst>
                <a:ext uri="{FF2B5EF4-FFF2-40B4-BE49-F238E27FC236}">
                  <a16:creationId xmlns:a16="http://schemas.microsoft.com/office/drawing/2014/main" xmlns="" id="{9879AEC8-5116-4364-80F7-BC0BEFEAFA53}"/>
                </a:ext>
              </a:extLst>
            </p:cNvPr>
            <p:cNvCxnSpPr>
              <a:cxnSpLocks/>
            </p:cNvCxnSpPr>
            <p:nvPr/>
          </p:nvCxnSpPr>
          <p:spPr>
            <a:xfrm>
              <a:off x="3857819" y="2925974"/>
              <a:ext cx="1099292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C007115F-83A0-4BA1-A92B-910D342892AB}"/>
                </a:ext>
              </a:extLst>
            </p:cNvPr>
            <p:cNvGrpSpPr/>
            <p:nvPr/>
          </p:nvGrpSpPr>
          <p:grpSpPr>
            <a:xfrm>
              <a:off x="4699254" y="1139176"/>
              <a:ext cx="2925205" cy="784501"/>
              <a:chOff x="6265673" y="1518902"/>
              <a:chExt cx="3900273" cy="1046002"/>
            </a:xfrm>
          </p:grpSpPr>
          <p:grpSp>
            <p:nvGrpSpPr>
              <p:cNvPr id="29" name="组合 28">
                <a:extLst>
                  <a:ext uri="{FF2B5EF4-FFF2-40B4-BE49-F238E27FC236}">
                    <a16:creationId xmlns:a16="http://schemas.microsoft.com/office/drawing/2014/main" xmlns="" id="{BCC3CE42-E51D-4637-9ACE-1D1D9D3AFE89}"/>
                  </a:ext>
                </a:extLst>
              </p:cNvPr>
              <p:cNvGrpSpPr/>
              <p:nvPr/>
            </p:nvGrpSpPr>
            <p:grpSpPr>
              <a:xfrm>
                <a:off x="6265673" y="1554201"/>
                <a:ext cx="648072" cy="648072"/>
                <a:chOff x="6559351" y="2249137"/>
                <a:chExt cx="648072" cy="648072"/>
              </a:xfrm>
            </p:grpSpPr>
            <p:sp>
              <p:nvSpPr>
                <p:cNvPr id="33" name="îṣļîḑé-Oval 32">
                  <a:extLst>
                    <a:ext uri="{FF2B5EF4-FFF2-40B4-BE49-F238E27FC236}">
                      <a16:creationId xmlns:a16="http://schemas.microsoft.com/office/drawing/2014/main" xmlns="" id="{AC2A98F9-C190-408B-9DB5-9F7CFD80C259}"/>
                    </a:ext>
                  </a:extLst>
                </p:cNvPr>
                <p:cNvSpPr/>
                <p:nvPr/>
              </p:nvSpPr>
              <p:spPr>
                <a:xfrm>
                  <a:off x="6559351" y="2249137"/>
                  <a:ext cx="648072" cy="648072"/>
                </a:xfrm>
                <a:prstGeom prst="ellipse">
                  <a:avLst/>
                </a:prstGeom>
                <a:solidFill>
                  <a:schemeClr val="accent3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îṣļîḑé-AutoShape 75">
                  <a:extLst>
                    <a:ext uri="{FF2B5EF4-FFF2-40B4-BE49-F238E27FC236}">
                      <a16:creationId xmlns:a16="http://schemas.microsoft.com/office/drawing/2014/main" xmlns="" id="{CE22E997-775F-4045-83F6-D8ACF6F21E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693241" y="2390028"/>
                  <a:ext cx="380293" cy="366291"/>
                </a:xfrm>
                <a:custGeom>
                  <a:avLst/>
                  <a:gdLst>
                    <a:gd name="connsiteX0" fmla="*/ 0 w 582235"/>
                    <a:gd name="connsiteY0" fmla="*/ 404481 h 606722"/>
                    <a:gd name="connsiteX1" fmla="*/ 101261 w 582235"/>
                    <a:gd name="connsiteY1" fmla="*/ 404481 h 606722"/>
                    <a:gd name="connsiteX2" fmla="*/ 101261 w 582235"/>
                    <a:gd name="connsiteY2" fmla="*/ 606722 h 606722"/>
                    <a:gd name="connsiteX3" fmla="*/ 0 w 582235"/>
                    <a:gd name="connsiteY3" fmla="*/ 606722 h 606722"/>
                    <a:gd name="connsiteX4" fmla="*/ 151927 w 582235"/>
                    <a:gd name="connsiteY4" fmla="*/ 328623 h 606722"/>
                    <a:gd name="connsiteX5" fmla="*/ 253188 w 582235"/>
                    <a:gd name="connsiteY5" fmla="*/ 328623 h 606722"/>
                    <a:gd name="connsiteX6" fmla="*/ 253188 w 582235"/>
                    <a:gd name="connsiteY6" fmla="*/ 606722 h 606722"/>
                    <a:gd name="connsiteX7" fmla="*/ 151927 w 582235"/>
                    <a:gd name="connsiteY7" fmla="*/ 606722 h 606722"/>
                    <a:gd name="connsiteX8" fmla="*/ 303855 w 582235"/>
                    <a:gd name="connsiteY8" fmla="*/ 252766 h 606722"/>
                    <a:gd name="connsiteX9" fmla="*/ 405046 w 582235"/>
                    <a:gd name="connsiteY9" fmla="*/ 252766 h 606722"/>
                    <a:gd name="connsiteX10" fmla="*/ 405046 w 582235"/>
                    <a:gd name="connsiteY10" fmla="*/ 606722 h 606722"/>
                    <a:gd name="connsiteX11" fmla="*/ 303855 w 582235"/>
                    <a:gd name="connsiteY11" fmla="*/ 606722 h 606722"/>
                    <a:gd name="connsiteX12" fmla="*/ 455711 w 582235"/>
                    <a:gd name="connsiteY12" fmla="*/ 202241 h 606722"/>
                    <a:gd name="connsiteX13" fmla="*/ 556972 w 582235"/>
                    <a:gd name="connsiteY13" fmla="*/ 202241 h 606722"/>
                    <a:gd name="connsiteX14" fmla="*/ 556972 w 582235"/>
                    <a:gd name="connsiteY14" fmla="*/ 606722 h 606722"/>
                    <a:gd name="connsiteX15" fmla="*/ 455711 w 582235"/>
                    <a:gd name="connsiteY15" fmla="*/ 606722 h 606722"/>
                    <a:gd name="connsiteX16" fmla="*/ 455697 w 582235"/>
                    <a:gd name="connsiteY16" fmla="*/ 0 h 606722"/>
                    <a:gd name="connsiteX17" fmla="*/ 556785 w 582235"/>
                    <a:gd name="connsiteY17" fmla="*/ 0 h 606722"/>
                    <a:gd name="connsiteX18" fmla="*/ 556874 w 582235"/>
                    <a:gd name="connsiteY18" fmla="*/ 0 h 606722"/>
                    <a:gd name="connsiteX19" fmla="*/ 556963 w 582235"/>
                    <a:gd name="connsiteY19" fmla="*/ 0 h 606722"/>
                    <a:gd name="connsiteX20" fmla="*/ 557675 w 582235"/>
                    <a:gd name="connsiteY20" fmla="*/ 0 h 606722"/>
                    <a:gd name="connsiteX21" fmla="*/ 559366 w 582235"/>
                    <a:gd name="connsiteY21" fmla="*/ 89 h 606722"/>
                    <a:gd name="connsiteX22" fmla="*/ 560611 w 582235"/>
                    <a:gd name="connsiteY22" fmla="*/ 267 h 606722"/>
                    <a:gd name="connsiteX23" fmla="*/ 561857 w 582235"/>
                    <a:gd name="connsiteY23" fmla="*/ 444 h 606722"/>
                    <a:gd name="connsiteX24" fmla="*/ 563192 w 582235"/>
                    <a:gd name="connsiteY24" fmla="*/ 800 h 606722"/>
                    <a:gd name="connsiteX25" fmla="*/ 564171 w 582235"/>
                    <a:gd name="connsiteY25" fmla="*/ 1067 h 606722"/>
                    <a:gd name="connsiteX26" fmla="*/ 565506 w 582235"/>
                    <a:gd name="connsiteY26" fmla="*/ 1511 h 606722"/>
                    <a:gd name="connsiteX27" fmla="*/ 566574 w 582235"/>
                    <a:gd name="connsiteY27" fmla="*/ 1867 h 606722"/>
                    <a:gd name="connsiteX28" fmla="*/ 567730 w 582235"/>
                    <a:gd name="connsiteY28" fmla="*/ 2400 h 606722"/>
                    <a:gd name="connsiteX29" fmla="*/ 568798 w 582235"/>
                    <a:gd name="connsiteY29" fmla="*/ 2933 h 606722"/>
                    <a:gd name="connsiteX30" fmla="*/ 569777 w 582235"/>
                    <a:gd name="connsiteY30" fmla="*/ 3467 h 606722"/>
                    <a:gd name="connsiteX31" fmla="*/ 570934 w 582235"/>
                    <a:gd name="connsiteY31" fmla="*/ 4178 h 606722"/>
                    <a:gd name="connsiteX32" fmla="*/ 571824 w 582235"/>
                    <a:gd name="connsiteY32" fmla="*/ 4800 h 606722"/>
                    <a:gd name="connsiteX33" fmla="*/ 572891 w 582235"/>
                    <a:gd name="connsiteY33" fmla="*/ 5689 h 606722"/>
                    <a:gd name="connsiteX34" fmla="*/ 573781 w 582235"/>
                    <a:gd name="connsiteY34" fmla="*/ 6489 h 606722"/>
                    <a:gd name="connsiteX35" fmla="*/ 574760 w 582235"/>
                    <a:gd name="connsiteY35" fmla="*/ 7289 h 606722"/>
                    <a:gd name="connsiteX36" fmla="*/ 575917 w 582235"/>
                    <a:gd name="connsiteY36" fmla="*/ 8533 h 606722"/>
                    <a:gd name="connsiteX37" fmla="*/ 576451 w 582235"/>
                    <a:gd name="connsiteY37" fmla="*/ 9066 h 606722"/>
                    <a:gd name="connsiteX38" fmla="*/ 576451 w 582235"/>
                    <a:gd name="connsiteY38" fmla="*/ 9155 h 606722"/>
                    <a:gd name="connsiteX39" fmla="*/ 577964 w 582235"/>
                    <a:gd name="connsiteY39" fmla="*/ 11200 h 606722"/>
                    <a:gd name="connsiteX40" fmla="*/ 578053 w 582235"/>
                    <a:gd name="connsiteY40" fmla="*/ 11289 h 606722"/>
                    <a:gd name="connsiteX41" fmla="*/ 579209 w 582235"/>
                    <a:gd name="connsiteY41" fmla="*/ 13244 h 606722"/>
                    <a:gd name="connsiteX42" fmla="*/ 579743 w 582235"/>
                    <a:gd name="connsiteY42" fmla="*/ 14222 h 606722"/>
                    <a:gd name="connsiteX43" fmla="*/ 580277 w 582235"/>
                    <a:gd name="connsiteY43" fmla="*/ 15555 h 606722"/>
                    <a:gd name="connsiteX44" fmla="*/ 580722 w 582235"/>
                    <a:gd name="connsiteY44" fmla="*/ 16711 h 606722"/>
                    <a:gd name="connsiteX45" fmla="*/ 581167 w 582235"/>
                    <a:gd name="connsiteY45" fmla="*/ 17866 h 606722"/>
                    <a:gd name="connsiteX46" fmla="*/ 581523 w 582235"/>
                    <a:gd name="connsiteY46" fmla="*/ 19199 h 606722"/>
                    <a:gd name="connsiteX47" fmla="*/ 581790 w 582235"/>
                    <a:gd name="connsiteY47" fmla="*/ 20266 h 606722"/>
                    <a:gd name="connsiteX48" fmla="*/ 582146 w 582235"/>
                    <a:gd name="connsiteY48" fmla="*/ 22488 h 606722"/>
                    <a:gd name="connsiteX49" fmla="*/ 582146 w 582235"/>
                    <a:gd name="connsiteY49" fmla="*/ 22666 h 606722"/>
                    <a:gd name="connsiteX50" fmla="*/ 582235 w 582235"/>
                    <a:gd name="connsiteY50" fmla="*/ 25244 h 606722"/>
                    <a:gd name="connsiteX51" fmla="*/ 582235 w 582235"/>
                    <a:gd name="connsiteY51" fmla="*/ 126396 h 606722"/>
                    <a:gd name="connsiteX52" fmla="*/ 556963 w 582235"/>
                    <a:gd name="connsiteY52" fmla="*/ 151728 h 606722"/>
                    <a:gd name="connsiteX53" fmla="*/ 531691 w 582235"/>
                    <a:gd name="connsiteY53" fmla="*/ 126396 h 606722"/>
                    <a:gd name="connsiteX54" fmla="*/ 531691 w 582235"/>
                    <a:gd name="connsiteY54" fmla="*/ 79286 h 606722"/>
                    <a:gd name="connsiteX55" fmla="*/ 421260 w 582235"/>
                    <a:gd name="connsiteY55" fmla="*/ 171106 h 606722"/>
                    <a:gd name="connsiteX56" fmla="*/ 385666 w 582235"/>
                    <a:gd name="connsiteY56" fmla="*/ 167906 h 606722"/>
                    <a:gd name="connsiteX57" fmla="*/ 388869 w 582235"/>
                    <a:gd name="connsiteY57" fmla="*/ 132262 h 606722"/>
                    <a:gd name="connsiteX58" fmla="*/ 487020 w 582235"/>
                    <a:gd name="connsiteY58" fmla="*/ 50576 h 606722"/>
                    <a:gd name="connsiteX59" fmla="*/ 455697 w 582235"/>
                    <a:gd name="connsiteY59" fmla="*/ 50576 h 606722"/>
                    <a:gd name="connsiteX60" fmla="*/ 430425 w 582235"/>
                    <a:gd name="connsiteY60" fmla="*/ 25244 h 606722"/>
                    <a:gd name="connsiteX61" fmla="*/ 455697 w 582235"/>
                    <a:gd name="connsiteY61" fmla="*/ 0 h 606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</a:cxnLst>
                  <a:rect l="l" t="t" r="r" b="b"/>
                  <a:pathLst>
                    <a:path w="582235" h="606722">
                      <a:moveTo>
                        <a:pt x="0" y="404481"/>
                      </a:moveTo>
                      <a:lnTo>
                        <a:pt x="101261" y="404481"/>
                      </a:lnTo>
                      <a:lnTo>
                        <a:pt x="101261" y="606722"/>
                      </a:lnTo>
                      <a:lnTo>
                        <a:pt x="0" y="606722"/>
                      </a:lnTo>
                      <a:close/>
                      <a:moveTo>
                        <a:pt x="151927" y="328623"/>
                      </a:moveTo>
                      <a:lnTo>
                        <a:pt x="253188" y="328623"/>
                      </a:lnTo>
                      <a:lnTo>
                        <a:pt x="253188" y="606722"/>
                      </a:lnTo>
                      <a:lnTo>
                        <a:pt x="151927" y="606722"/>
                      </a:lnTo>
                      <a:close/>
                      <a:moveTo>
                        <a:pt x="303855" y="252766"/>
                      </a:moveTo>
                      <a:lnTo>
                        <a:pt x="405046" y="252766"/>
                      </a:lnTo>
                      <a:lnTo>
                        <a:pt x="405046" y="606722"/>
                      </a:lnTo>
                      <a:lnTo>
                        <a:pt x="303855" y="606722"/>
                      </a:lnTo>
                      <a:close/>
                      <a:moveTo>
                        <a:pt x="455711" y="202241"/>
                      </a:moveTo>
                      <a:lnTo>
                        <a:pt x="556972" y="202241"/>
                      </a:lnTo>
                      <a:lnTo>
                        <a:pt x="556972" y="606722"/>
                      </a:lnTo>
                      <a:lnTo>
                        <a:pt x="455711" y="606722"/>
                      </a:lnTo>
                      <a:close/>
                      <a:moveTo>
                        <a:pt x="455697" y="0"/>
                      </a:moveTo>
                      <a:lnTo>
                        <a:pt x="556785" y="0"/>
                      </a:lnTo>
                      <a:lnTo>
                        <a:pt x="556874" y="0"/>
                      </a:lnTo>
                      <a:lnTo>
                        <a:pt x="556963" y="0"/>
                      </a:lnTo>
                      <a:cubicBezTo>
                        <a:pt x="557230" y="0"/>
                        <a:pt x="557408" y="0"/>
                        <a:pt x="557675" y="0"/>
                      </a:cubicBezTo>
                      <a:cubicBezTo>
                        <a:pt x="558298" y="89"/>
                        <a:pt x="558832" y="89"/>
                        <a:pt x="559366" y="89"/>
                      </a:cubicBezTo>
                      <a:cubicBezTo>
                        <a:pt x="559811" y="178"/>
                        <a:pt x="560256" y="267"/>
                        <a:pt x="560611" y="267"/>
                      </a:cubicBezTo>
                      <a:cubicBezTo>
                        <a:pt x="561056" y="356"/>
                        <a:pt x="561412" y="444"/>
                        <a:pt x="561857" y="444"/>
                      </a:cubicBezTo>
                      <a:cubicBezTo>
                        <a:pt x="562302" y="533"/>
                        <a:pt x="562747" y="711"/>
                        <a:pt x="563192" y="800"/>
                      </a:cubicBezTo>
                      <a:cubicBezTo>
                        <a:pt x="563548" y="889"/>
                        <a:pt x="563904" y="978"/>
                        <a:pt x="564171" y="1067"/>
                      </a:cubicBezTo>
                      <a:cubicBezTo>
                        <a:pt x="564616" y="1156"/>
                        <a:pt x="565061" y="1333"/>
                        <a:pt x="565506" y="1511"/>
                      </a:cubicBezTo>
                      <a:cubicBezTo>
                        <a:pt x="565862" y="1600"/>
                        <a:pt x="566218" y="1778"/>
                        <a:pt x="566574" y="1867"/>
                      </a:cubicBezTo>
                      <a:cubicBezTo>
                        <a:pt x="566929" y="2044"/>
                        <a:pt x="567285" y="2222"/>
                        <a:pt x="567730" y="2400"/>
                      </a:cubicBezTo>
                      <a:cubicBezTo>
                        <a:pt x="568086" y="2578"/>
                        <a:pt x="568442" y="2755"/>
                        <a:pt x="568798" y="2933"/>
                      </a:cubicBezTo>
                      <a:cubicBezTo>
                        <a:pt x="569154" y="3111"/>
                        <a:pt x="569421" y="3289"/>
                        <a:pt x="569777" y="3467"/>
                      </a:cubicBezTo>
                      <a:cubicBezTo>
                        <a:pt x="570133" y="3733"/>
                        <a:pt x="570578" y="4000"/>
                        <a:pt x="570934" y="4178"/>
                      </a:cubicBezTo>
                      <a:cubicBezTo>
                        <a:pt x="571201" y="4444"/>
                        <a:pt x="571557" y="4622"/>
                        <a:pt x="571824" y="4800"/>
                      </a:cubicBezTo>
                      <a:cubicBezTo>
                        <a:pt x="572180" y="5155"/>
                        <a:pt x="572536" y="5422"/>
                        <a:pt x="572891" y="5689"/>
                      </a:cubicBezTo>
                      <a:cubicBezTo>
                        <a:pt x="573247" y="5955"/>
                        <a:pt x="573514" y="6222"/>
                        <a:pt x="573781" y="6489"/>
                      </a:cubicBezTo>
                      <a:cubicBezTo>
                        <a:pt x="574137" y="6755"/>
                        <a:pt x="574493" y="7022"/>
                        <a:pt x="574760" y="7289"/>
                      </a:cubicBezTo>
                      <a:cubicBezTo>
                        <a:pt x="575205" y="7733"/>
                        <a:pt x="575561" y="8178"/>
                        <a:pt x="575917" y="8533"/>
                      </a:cubicBezTo>
                      <a:cubicBezTo>
                        <a:pt x="576095" y="8711"/>
                        <a:pt x="576273" y="8889"/>
                        <a:pt x="576451" y="9066"/>
                      </a:cubicBezTo>
                      <a:cubicBezTo>
                        <a:pt x="576451" y="9155"/>
                        <a:pt x="576451" y="9155"/>
                        <a:pt x="576451" y="9155"/>
                      </a:cubicBezTo>
                      <a:cubicBezTo>
                        <a:pt x="576985" y="9777"/>
                        <a:pt x="577519" y="10489"/>
                        <a:pt x="577964" y="11200"/>
                      </a:cubicBezTo>
                      <a:cubicBezTo>
                        <a:pt x="577964" y="11200"/>
                        <a:pt x="578053" y="11289"/>
                        <a:pt x="578053" y="11289"/>
                      </a:cubicBezTo>
                      <a:cubicBezTo>
                        <a:pt x="578498" y="12000"/>
                        <a:pt x="578854" y="12622"/>
                        <a:pt x="579209" y="13244"/>
                      </a:cubicBezTo>
                      <a:cubicBezTo>
                        <a:pt x="579387" y="13600"/>
                        <a:pt x="579565" y="13955"/>
                        <a:pt x="579743" y="14222"/>
                      </a:cubicBezTo>
                      <a:cubicBezTo>
                        <a:pt x="579921" y="14666"/>
                        <a:pt x="580099" y="15111"/>
                        <a:pt x="580277" y="15555"/>
                      </a:cubicBezTo>
                      <a:cubicBezTo>
                        <a:pt x="580455" y="15911"/>
                        <a:pt x="580633" y="16266"/>
                        <a:pt x="580722" y="16711"/>
                      </a:cubicBezTo>
                      <a:cubicBezTo>
                        <a:pt x="580900" y="17066"/>
                        <a:pt x="581078" y="17422"/>
                        <a:pt x="581167" y="17866"/>
                      </a:cubicBezTo>
                      <a:cubicBezTo>
                        <a:pt x="581256" y="18311"/>
                        <a:pt x="581434" y="18755"/>
                        <a:pt x="581523" y="19199"/>
                      </a:cubicBezTo>
                      <a:cubicBezTo>
                        <a:pt x="581612" y="19555"/>
                        <a:pt x="581701" y="19910"/>
                        <a:pt x="581790" y="20266"/>
                      </a:cubicBezTo>
                      <a:cubicBezTo>
                        <a:pt x="581879" y="20977"/>
                        <a:pt x="582057" y="21777"/>
                        <a:pt x="582146" y="22488"/>
                      </a:cubicBezTo>
                      <a:cubicBezTo>
                        <a:pt x="582146" y="22577"/>
                        <a:pt x="582146" y="22666"/>
                        <a:pt x="582146" y="22666"/>
                      </a:cubicBezTo>
                      <a:cubicBezTo>
                        <a:pt x="582235" y="23555"/>
                        <a:pt x="582235" y="24355"/>
                        <a:pt x="582235" y="25244"/>
                      </a:cubicBezTo>
                      <a:lnTo>
                        <a:pt x="582235" y="126396"/>
                      </a:lnTo>
                      <a:cubicBezTo>
                        <a:pt x="582235" y="140351"/>
                        <a:pt x="570934" y="151728"/>
                        <a:pt x="556963" y="151728"/>
                      </a:cubicBezTo>
                      <a:cubicBezTo>
                        <a:pt x="542992" y="151728"/>
                        <a:pt x="531691" y="140351"/>
                        <a:pt x="531691" y="126396"/>
                      </a:cubicBezTo>
                      <a:lnTo>
                        <a:pt x="531691" y="79286"/>
                      </a:lnTo>
                      <a:lnTo>
                        <a:pt x="421260" y="171106"/>
                      </a:lnTo>
                      <a:cubicBezTo>
                        <a:pt x="410582" y="180083"/>
                        <a:pt x="394564" y="178572"/>
                        <a:pt x="385666" y="167906"/>
                      </a:cubicBezTo>
                      <a:cubicBezTo>
                        <a:pt x="376678" y="157150"/>
                        <a:pt x="378191" y="141240"/>
                        <a:pt x="388869" y="132262"/>
                      </a:cubicBezTo>
                      <a:lnTo>
                        <a:pt x="487020" y="50576"/>
                      </a:lnTo>
                      <a:lnTo>
                        <a:pt x="455697" y="50576"/>
                      </a:lnTo>
                      <a:cubicBezTo>
                        <a:pt x="441727" y="50576"/>
                        <a:pt x="430425" y="39288"/>
                        <a:pt x="430425" y="25244"/>
                      </a:cubicBezTo>
                      <a:cubicBezTo>
                        <a:pt x="430425" y="11289"/>
                        <a:pt x="441727" y="0"/>
                        <a:pt x="45569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0" name="组合 29">
                <a:extLst>
                  <a:ext uri="{FF2B5EF4-FFF2-40B4-BE49-F238E27FC236}">
                    <a16:creationId xmlns:a16="http://schemas.microsoft.com/office/drawing/2014/main" xmlns="" id="{D37AB614-A2BB-44E7-8C2D-E9C59694406C}"/>
                  </a:ext>
                </a:extLst>
              </p:cNvPr>
              <p:cNvGrpSpPr/>
              <p:nvPr/>
            </p:nvGrpSpPr>
            <p:grpSpPr>
              <a:xfrm>
                <a:off x="7587917" y="1518902"/>
                <a:ext cx="2578029" cy="1046002"/>
                <a:chOff x="8662573" y="1518902"/>
                <a:chExt cx="2578029" cy="1046002"/>
              </a:xfrm>
            </p:grpSpPr>
            <p:sp>
              <p:nvSpPr>
                <p:cNvPr id="31" name="îṣļîḑé-TextBox 5">
                  <a:extLst>
                    <a:ext uri="{FF2B5EF4-FFF2-40B4-BE49-F238E27FC236}">
                      <a16:creationId xmlns:a16="http://schemas.microsoft.com/office/drawing/2014/main" xmlns="" id="{8A2BE4A7-2898-416C-83BC-E7001A8EA8C8}"/>
                    </a:ext>
                  </a:extLst>
                </p:cNvPr>
                <p:cNvSpPr txBox="1"/>
                <p:nvPr/>
              </p:nvSpPr>
              <p:spPr>
                <a:xfrm>
                  <a:off x="8662573" y="1839896"/>
                  <a:ext cx="2578029" cy="725008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anchor="t">
                  <a:normAutofit fontScale="85000" lnSpcReduction="10000"/>
                </a:bodyPr>
                <a:lstStyle/>
                <a:p>
                  <a:pPr defTabSz="914378">
                    <a:lnSpc>
                      <a:spcPct val="120000"/>
                    </a:lnSpc>
                    <a:defRPr/>
                  </a:pPr>
                  <a:r>
                    <a:rPr lang="zh-CN" altLang="en-US" sz="1100" dirty="0">
                      <a:latin typeface="+mn-lt"/>
                      <a:ea typeface="+mn-ea"/>
                      <a:cs typeface="+mn-ea"/>
                      <a:sym typeface="+mn-lt"/>
                    </a:rPr>
                    <a:t>您的内容打在这里，或者通过复制您的文本后，在此框中选择粘贴</a:t>
                  </a:r>
                </a:p>
              </p:txBody>
            </p:sp>
            <p:sp>
              <p:nvSpPr>
                <p:cNvPr id="32" name="îṣļîḑé-Rectangle 31">
                  <a:extLst>
                    <a:ext uri="{FF2B5EF4-FFF2-40B4-BE49-F238E27FC236}">
                      <a16:creationId xmlns:a16="http://schemas.microsoft.com/office/drawing/2014/main" xmlns="" id="{418E738D-8F03-414D-9108-E3849282FC7F}"/>
                    </a:ext>
                  </a:extLst>
                </p:cNvPr>
                <p:cNvSpPr/>
                <p:nvPr/>
              </p:nvSpPr>
              <p:spPr>
                <a:xfrm>
                  <a:off x="8662573" y="1518902"/>
                  <a:ext cx="2578029" cy="320994"/>
                </a:xfrm>
                <a:prstGeom prst="rect">
                  <a:avLst/>
                </a:prstGeom>
              </p:spPr>
              <p:txBody>
                <a:bodyPr wrap="none" lIns="90000" tIns="46800" rIns="90000" bIns="46800" anchor="b">
                  <a:normAutofit fontScale="77500" lnSpcReduction="20000"/>
                </a:bodyPr>
                <a:lstStyle/>
                <a:p>
                  <a:pPr lvl="0" defTabSz="914378">
                    <a:defRPr/>
                  </a:pPr>
                  <a:r>
                    <a:rPr lang="zh-CN" altLang="en-US" sz="1600" b="1" dirty="0">
                      <a:solidFill>
                        <a:schemeClr val="accent3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点击输入标题</a:t>
                  </a:r>
                </a:p>
              </p:txBody>
            </p:sp>
          </p:grp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4BA58D63-C60D-47D6-9723-4827B01DCEFE}"/>
                </a:ext>
              </a:extLst>
            </p:cNvPr>
            <p:cNvGrpSpPr/>
            <p:nvPr/>
          </p:nvGrpSpPr>
          <p:grpSpPr>
            <a:xfrm>
              <a:off x="4699254" y="2005383"/>
              <a:ext cx="2925205" cy="784501"/>
              <a:chOff x="6265673" y="2673844"/>
              <a:chExt cx="3900273" cy="1046002"/>
            </a:xfrm>
          </p:grpSpPr>
          <p:grpSp>
            <p:nvGrpSpPr>
              <p:cNvPr id="23" name="组合 22">
                <a:extLst>
                  <a:ext uri="{FF2B5EF4-FFF2-40B4-BE49-F238E27FC236}">
                    <a16:creationId xmlns:a16="http://schemas.microsoft.com/office/drawing/2014/main" xmlns="" id="{CF497433-A657-46A1-87A4-06D5C49C93BC}"/>
                  </a:ext>
                </a:extLst>
              </p:cNvPr>
              <p:cNvGrpSpPr/>
              <p:nvPr/>
            </p:nvGrpSpPr>
            <p:grpSpPr>
              <a:xfrm>
                <a:off x="6265673" y="2763698"/>
                <a:ext cx="648072" cy="648072"/>
                <a:chOff x="5675954" y="2249137"/>
                <a:chExt cx="648072" cy="648072"/>
              </a:xfrm>
            </p:grpSpPr>
            <p:sp>
              <p:nvSpPr>
                <p:cNvPr id="27" name="îṣļîḑé-Oval 26">
                  <a:extLst>
                    <a:ext uri="{FF2B5EF4-FFF2-40B4-BE49-F238E27FC236}">
                      <a16:creationId xmlns:a16="http://schemas.microsoft.com/office/drawing/2014/main" xmlns="" id="{5649DF7E-3A77-4298-885D-C14406F9F324}"/>
                    </a:ext>
                  </a:extLst>
                </p:cNvPr>
                <p:cNvSpPr/>
                <p:nvPr/>
              </p:nvSpPr>
              <p:spPr>
                <a:xfrm>
                  <a:off x="5675954" y="2249137"/>
                  <a:ext cx="648072" cy="648072"/>
                </a:xfrm>
                <a:prstGeom prst="ellipse">
                  <a:avLst/>
                </a:prstGeom>
                <a:solidFill>
                  <a:schemeClr val="accent4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îṣļîḑé-Freeform 428">
                  <a:extLst>
                    <a:ext uri="{FF2B5EF4-FFF2-40B4-BE49-F238E27FC236}">
                      <a16:creationId xmlns:a16="http://schemas.microsoft.com/office/drawing/2014/main" xmlns="" id="{AD25FA59-92BE-4E4F-8C77-34DC11084B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09844" y="2390028"/>
                  <a:ext cx="380293" cy="366291"/>
                </a:xfrm>
                <a:custGeom>
                  <a:avLst/>
                  <a:gdLst>
                    <a:gd name="connsiteX0" fmla="*/ 297615 w 597921"/>
                    <a:gd name="connsiteY0" fmla="*/ 96957 h 598324"/>
                    <a:gd name="connsiteX1" fmla="*/ 323434 w 597921"/>
                    <a:gd name="connsiteY1" fmla="*/ 122740 h 598324"/>
                    <a:gd name="connsiteX2" fmla="*/ 323434 w 597921"/>
                    <a:gd name="connsiteY2" fmla="*/ 289852 h 598324"/>
                    <a:gd name="connsiteX3" fmla="*/ 462572 w 597921"/>
                    <a:gd name="connsiteY3" fmla="*/ 289852 h 598324"/>
                    <a:gd name="connsiteX4" fmla="*/ 487913 w 597921"/>
                    <a:gd name="connsiteY4" fmla="*/ 315157 h 598324"/>
                    <a:gd name="connsiteX5" fmla="*/ 462572 w 597921"/>
                    <a:gd name="connsiteY5" fmla="*/ 340463 h 598324"/>
                    <a:gd name="connsiteX6" fmla="*/ 297615 w 597921"/>
                    <a:gd name="connsiteY6" fmla="*/ 340463 h 598324"/>
                    <a:gd name="connsiteX7" fmla="*/ 272274 w 597921"/>
                    <a:gd name="connsiteY7" fmla="*/ 315157 h 598324"/>
                    <a:gd name="connsiteX8" fmla="*/ 272274 w 597921"/>
                    <a:gd name="connsiteY8" fmla="*/ 122740 h 598324"/>
                    <a:gd name="connsiteX9" fmla="*/ 297615 w 597921"/>
                    <a:gd name="connsiteY9" fmla="*/ 96957 h 598324"/>
                    <a:gd name="connsiteX10" fmla="*/ 298127 w 597921"/>
                    <a:gd name="connsiteY10" fmla="*/ 0 h 598324"/>
                    <a:gd name="connsiteX11" fmla="*/ 597921 w 597921"/>
                    <a:gd name="connsiteY11" fmla="*/ 299401 h 598324"/>
                    <a:gd name="connsiteX12" fmla="*/ 298127 w 597921"/>
                    <a:gd name="connsiteY12" fmla="*/ 598324 h 598324"/>
                    <a:gd name="connsiteX13" fmla="*/ 35150 w 597921"/>
                    <a:gd name="connsiteY13" fmla="*/ 442177 h 598324"/>
                    <a:gd name="connsiteX14" fmla="*/ 34194 w 597921"/>
                    <a:gd name="connsiteY14" fmla="*/ 432149 h 598324"/>
                    <a:gd name="connsiteX15" fmla="*/ 40410 w 597921"/>
                    <a:gd name="connsiteY15" fmla="*/ 424509 h 598324"/>
                    <a:gd name="connsiteX16" fmla="*/ 74836 w 597921"/>
                    <a:gd name="connsiteY16" fmla="*/ 407796 h 598324"/>
                    <a:gd name="connsiteX17" fmla="*/ 91571 w 597921"/>
                    <a:gd name="connsiteY17" fmla="*/ 413049 h 598324"/>
                    <a:gd name="connsiteX18" fmla="*/ 298127 w 597921"/>
                    <a:gd name="connsiteY18" fmla="*/ 534815 h 598324"/>
                    <a:gd name="connsiteX19" fmla="*/ 534328 w 597921"/>
                    <a:gd name="connsiteY19" fmla="*/ 299401 h 598324"/>
                    <a:gd name="connsiteX20" fmla="*/ 298127 w 597921"/>
                    <a:gd name="connsiteY20" fmla="*/ 63509 h 598324"/>
                    <a:gd name="connsiteX21" fmla="*/ 145123 w 597921"/>
                    <a:gd name="connsiteY21" fmla="*/ 120333 h 598324"/>
                    <a:gd name="connsiteX22" fmla="*/ 200587 w 597921"/>
                    <a:gd name="connsiteY22" fmla="*/ 142299 h 598324"/>
                    <a:gd name="connsiteX23" fmla="*/ 208237 w 597921"/>
                    <a:gd name="connsiteY23" fmla="*/ 152327 h 598324"/>
                    <a:gd name="connsiteX24" fmla="*/ 203456 w 597921"/>
                    <a:gd name="connsiteY24" fmla="*/ 164265 h 598324"/>
                    <a:gd name="connsiteX25" fmla="*/ 48060 w 597921"/>
                    <a:gd name="connsiteY25" fmla="*/ 285553 h 598324"/>
                    <a:gd name="connsiteX26" fmla="*/ 35150 w 597921"/>
                    <a:gd name="connsiteY26" fmla="*/ 287463 h 598324"/>
                    <a:gd name="connsiteX27" fmla="*/ 27500 w 597921"/>
                    <a:gd name="connsiteY27" fmla="*/ 277435 h 598324"/>
                    <a:gd name="connsiteX28" fmla="*/ 246 w 597921"/>
                    <a:gd name="connsiteY28" fmla="*/ 82132 h 598324"/>
                    <a:gd name="connsiteX29" fmla="*/ 4550 w 597921"/>
                    <a:gd name="connsiteY29" fmla="*/ 70194 h 598324"/>
                    <a:gd name="connsiteX30" fmla="*/ 17459 w 597921"/>
                    <a:gd name="connsiteY30" fmla="*/ 68762 h 598324"/>
                    <a:gd name="connsiteX31" fmla="*/ 80574 w 597921"/>
                    <a:gd name="connsiteY31" fmla="*/ 94070 h 598324"/>
                    <a:gd name="connsiteX32" fmla="*/ 298127 w 597921"/>
                    <a:gd name="connsiteY32" fmla="*/ 0 h 59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97921" h="598324">
                      <a:moveTo>
                        <a:pt x="297615" y="96957"/>
                      </a:moveTo>
                      <a:cubicBezTo>
                        <a:pt x="311959" y="96957"/>
                        <a:pt x="323434" y="108416"/>
                        <a:pt x="323434" y="122740"/>
                      </a:cubicBezTo>
                      <a:lnTo>
                        <a:pt x="323434" y="289852"/>
                      </a:lnTo>
                      <a:lnTo>
                        <a:pt x="462572" y="289852"/>
                      </a:lnTo>
                      <a:cubicBezTo>
                        <a:pt x="476438" y="289852"/>
                        <a:pt x="487913" y="301311"/>
                        <a:pt x="487913" y="315157"/>
                      </a:cubicBezTo>
                      <a:cubicBezTo>
                        <a:pt x="487913" y="329004"/>
                        <a:pt x="476438" y="340463"/>
                        <a:pt x="462572" y="340463"/>
                      </a:cubicBezTo>
                      <a:lnTo>
                        <a:pt x="297615" y="340463"/>
                      </a:lnTo>
                      <a:cubicBezTo>
                        <a:pt x="283749" y="340463"/>
                        <a:pt x="272274" y="329004"/>
                        <a:pt x="272274" y="315157"/>
                      </a:cubicBezTo>
                      <a:lnTo>
                        <a:pt x="272274" y="122740"/>
                      </a:lnTo>
                      <a:cubicBezTo>
                        <a:pt x="272274" y="108416"/>
                        <a:pt x="283749" y="96957"/>
                        <a:pt x="297615" y="96957"/>
                      </a:cubicBezTo>
                      <a:close/>
                      <a:moveTo>
                        <a:pt x="298127" y="0"/>
                      </a:moveTo>
                      <a:cubicBezTo>
                        <a:pt x="463564" y="0"/>
                        <a:pt x="597921" y="134181"/>
                        <a:pt x="597921" y="299401"/>
                      </a:cubicBezTo>
                      <a:cubicBezTo>
                        <a:pt x="597921" y="464143"/>
                        <a:pt x="463564" y="598324"/>
                        <a:pt x="298127" y="598324"/>
                      </a:cubicBezTo>
                      <a:cubicBezTo>
                        <a:pt x="188155" y="598324"/>
                        <a:pt x="87268" y="538635"/>
                        <a:pt x="35150" y="442177"/>
                      </a:cubicBezTo>
                      <a:cubicBezTo>
                        <a:pt x="33238" y="438835"/>
                        <a:pt x="32760" y="435492"/>
                        <a:pt x="34194" y="432149"/>
                      </a:cubicBezTo>
                      <a:cubicBezTo>
                        <a:pt x="35150" y="428807"/>
                        <a:pt x="37541" y="425942"/>
                        <a:pt x="40410" y="424509"/>
                      </a:cubicBezTo>
                      <a:lnTo>
                        <a:pt x="74836" y="407796"/>
                      </a:lnTo>
                      <a:cubicBezTo>
                        <a:pt x="81052" y="404931"/>
                        <a:pt x="88702" y="407319"/>
                        <a:pt x="91571" y="413049"/>
                      </a:cubicBezTo>
                      <a:cubicBezTo>
                        <a:pt x="133169" y="488018"/>
                        <a:pt x="212540" y="534815"/>
                        <a:pt x="298127" y="534815"/>
                      </a:cubicBezTo>
                      <a:cubicBezTo>
                        <a:pt x="428181" y="534815"/>
                        <a:pt x="534328" y="429284"/>
                        <a:pt x="534328" y="299401"/>
                      </a:cubicBezTo>
                      <a:cubicBezTo>
                        <a:pt x="534328" y="169517"/>
                        <a:pt x="428181" y="63509"/>
                        <a:pt x="298127" y="63509"/>
                      </a:cubicBezTo>
                      <a:cubicBezTo>
                        <a:pt x="242185" y="63509"/>
                        <a:pt x="187677" y="83565"/>
                        <a:pt x="145123" y="120333"/>
                      </a:cubicBezTo>
                      <a:lnTo>
                        <a:pt x="200587" y="142299"/>
                      </a:lnTo>
                      <a:cubicBezTo>
                        <a:pt x="204890" y="144209"/>
                        <a:pt x="207759" y="148029"/>
                        <a:pt x="208237" y="152327"/>
                      </a:cubicBezTo>
                      <a:cubicBezTo>
                        <a:pt x="208715" y="157102"/>
                        <a:pt x="207281" y="161399"/>
                        <a:pt x="203456" y="164265"/>
                      </a:cubicBezTo>
                      <a:lnTo>
                        <a:pt x="48060" y="285553"/>
                      </a:lnTo>
                      <a:cubicBezTo>
                        <a:pt x="44235" y="288418"/>
                        <a:pt x="39454" y="289373"/>
                        <a:pt x="35150" y="287463"/>
                      </a:cubicBezTo>
                      <a:cubicBezTo>
                        <a:pt x="31325" y="285553"/>
                        <a:pt x="27978" y="281733"/>
                        <a:pt x="27500" y="277435"/>
                      </a:cubicBezTo>
                      <a:lnTo>
                        <a:pt x="246" y="82132"/>
                      </a:lnTo>
                      <a:cubicBezTo>
                        <a:pt x="-710" y="77835"/>
                        <a:pt x="1203" y="73060"/>
                        <a:pt x="4550" y="70194"/>
                      </a:cubicBezTo>
                      <a:cubicBezTo>
                        <a:pt x="8375" y="67807"/>
                        <a:pt x="13156" y="66852"/>
                        <a:pt x="17459" y="68762"/>
                      </a:cubicBezTo>
                      <a:lnTo>
                        <a:pt x="80574" y="94070"/>
                      </a:lnTo>
                      <a:cubicBezTo>
                        <a:pt x="137472" y="33426"/>
                        <a:pt x="214931" y="0"/>
                        <a:pt x="29812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4" name="组合 23">
                <a:extLst>
                  <a:ext uri="{FF2B5EF4-FFF2-40B4-BE49-F238E27FC236}">
                    <a16:creationId xmlns:a16="http://schemas.microsoft.com/office/drawing/2014/main" xmlns="" id="{F631DBA2-1191-4149-8A0F-8D014A746901}"/>
                  </a:ext>
                </a:extLst>
              </p:cNvPr>
              <p:cNvGrpSpPr/>
              <p:nvPr/>
            </p:nvGrpSpPr>
            <p:grpSpPr>
              <a:xfrm>
                <a:off x="7587917" y="2673844"/>
                <a:ext cx="2578029" cy="1046002"/>
                <a:chOff x="8662573" y="1518902"/>
                <a:chExt cx="2578029" cy="1046002"/>
              </a:xfrm>
            </p:grpSpPr>
            <p:sp>
              <p:nvSpPr>
                <p:cNvPr id="25" name="îṣļîḑé-TextBox 5">
                  <a:extLst>
                    <a:ext uri="{FF2B5EF4-FFF2-40B4-BE49-F238E27FC236}">
                      <a16:creationId xmlns:a16="http://schemas.microsoft.com/office/drawing/2014/main" xmlns="" id="{A978A961-A5DB-40E1-9604-08D6F8629199}"/>
                    </a:ext>
                  </a:extLst>
                </p:cNvPr>
                <p:cNvSpPr txBox="1"/>
                <p:nvPr/>
              </p:nvSpPr>
              <p:spPr>
                <a:xfrm>
                  <a:off x="8662573" y="1839896"/>
                  <a:ext cx="2578029" cy="725008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anchor="t">
                  <a:normAutofit fontScale="85000" lnSpcReduction="10000"/>
                </a:bodyPr>
                <a:lstStyle/>
                <a:p>
                  <a:pPr defTabSz="914378">
                    <a:lnSpc>
                      <a:spcPct val="120000"/>
                    </a:lnSpc>
                    <a:defRPr/>
                  </a:pPr>
                  <a:r>
                    <a:rPr lang="zh-CN" altLang="en-US" sz="1100" dirty="0">
                      <a:latin typeface="+mn-lt"/>
                      <a:ea typeface="+mn-ea"/>
                      <a:cs typeface="+mn-ea"/>
                      <a:sym typeface="+mn-lt"/>
                    </a:rPr>
                    <a:t>您的内容打在这里，或者通过复制您的文本后，在此框中选择粘贴</a:t>
                  </a:r>
                </a:p>
              </p:txBody>
            </p:sp>
            <p:sp>
              <p:nvSpPr>
                <p:cNvPr id="26" name="îṣļîḑé-Rectangle 25">
                  <a:extLst>
                    <a:ext uri="{FF2B5EF4-FFF2-40B4-BE49-F238E27FC236}">
                      <a16:creationId xmlns:a16="http://schemas.microsoft.com/office/drawing/2014/main" xmlns="" id="{32DC64EF-F53C-4128-B0EC-4888C95EDB02}"/>
                    </a:ext>
                  </a:extLst>
                </p:cNvPr>
                <p:cNvSpPr/>
                <p:nvPr/>
              </p:nvSpPr>
              <p:spPr>
                <a:xfrm>
                  <a:off x="8662573" y="1518902"/>
                  <a:ext cx="2578029" cy="320994"/>
                </a:xfrm>
                <a:prstGeom prst="rect">
                  <a:avLst/>
                </a:prstGeom>
              </p:spPr>
              <p:txBody>
                <a:bodyPr wrap="none" lIns="90000" tIns="46800" rIns="90000" bIns="46800" anchor="b">
                  <a:normAutofit fontScale="77500" lnSpcReduction="20000"/>
                </a:bodyPr>
                <a:lstStyle/>
                <a:p>
                  <a:pPr lvl="0" defTabSz="914378">
                    <a:defRPr/>
                  </a:pPr>
                  <a:r>
                    <a:rPr lang="zh-CN" altLang="en-US" sz="1600" b="1" dirty="0">
                      <a:solidFill>
                        <a:srgbClr val="FD72A3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点击输入标题</a:t>
                  </a:r>
                </a:p>
              </p:txBody>
            </p:sp>
          </p:grpSp>
        </p:grp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05D6F65D-D8B0-435F-B97E-800E289E58AD}"/>
                </a:ext>
              </a:extLst>
            </p:cNvPr>
            <p:cNvGrpSpPr/>
            <p:nvPr/>
          </p:nvGrpSpPr>
          <p:grpSpPr>
            <a:xfrm>
              <a:off x="4699254" y="2871589"/>
              <a:ext cx="2925205" cy="784501"/>
              <a:chOff x="6265673" y="3828786"/>
              <a:chExt cx="3900273" cy="1046002"/>
            </a:xfrm>
          </p:grpSpPr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xmlns="" id="{43F7F086-28E5-415F-AA96-56F21462E13F}"/>
                  </a:ext>
                </a:extLst>
              </p:cNvPr>
              <p:cNvGrpSpPr/>
              <p:nvPr/>
            </p:nvGrpSpPr>
            <p:grpSpPr>
              <a:xfrm>
                <a:off x="6265673" y="3973195"/>
                <a:ext cx="648072" cy="648072"/>
                <a:chOff x="4792557" y="2249137"/>
                <a:chExt cx="648072" cy="648072"/>
              </a:xfrm>
            </p:grpSpPr>
            <p:sp>
              <p:nvSpPr>
                <p:cNvPr id="21" name="îṣļîḑé-Oval 20">
                  <a:extLst>
                    <a:ext uri="{FF2B5EF4-FFF2-40B4-BE49-F238E27FC236}">
                      <a16:creationId xmlns:a16="http://schemas.microsoft.com/office/drawing/2014/main" xmlns="" id="{C71A9B5F-2E19-42EA-B77D-4DD34D962BE2}"/>
                    </a:ext>
                  </a:extLst>
                </p:cNvPr>
                <p:cNvSpPr/>
                <p:nvPr/>
              </p:nvSpPr>
              <p:spPr>
                <a:xfrm>
                  <a:off x="4792557" y="2249137"/>
                  <a:ext cx="648072" cy="648072"/>
                </a:xfrm>
                <a:prstGeom prst="ellipse">
                  <a:avLst/>
                </a:prstGeom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îṣļîḑé-Freeform 70">
                  <a:extLst>
                    <a:ext uri="{FF2B5EF4-FFF2-40B4-BE49-F238E27FC236}">
                      <a16:creationId xmlns:a16="http://schemas.microsoft.com/office/drawing/2014/main" xmlns="" id="{A226E5C0-8C98-4EB5-A8A5-51871EDA74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26447" y="2390028"/>
                  <a:ext cx="380293" cy="366291"/>
                </a:xfrm>
                <a:custGeom>
                  <a:avLst/>
                  <a:gdLst>
                    <a:gd name="T0" fmla="*/ 4096 w 6827"/>
                    <a:gd name="T1" fmla="*/ 4551 h 6827"/>
                    <a:gd name="T2" fmla="*/ 6258 w 6827"/>
                    <a:gd name="T3" fmla="*/ 4096 h 6827"/>
                    <a:gd name="T4" fmla="*/ 2348 w 6827"/>
                    <a:gd name="T5" fmla="*/ 4911 h 6827"/>
                    <a:gd name="T6" fmla="*/ 569 w 6827"/>
                    <a:gd name="T7" fmla="*/ 4551 h 6827"/>
                    <a:gd name="T8" fmla="*/ 569 w 6827"/>
                    <a:gd name="T9" fmla="*/ 3982 h 6827"/>
                    <a:gd name="T10" fmla="*/ 1707 w 6827"/>
                    <a:gd name="T11" fmla="*/ 2503 h 6827"/>
                    <a:gd name="T12" fmla="*/ 3868 w 6827"/>
                    <a:gd name="T13" fmla="*/ 2731 h 6827"/>
                    <a:gd name="T14" fmla="*/ 5827 w 6827"/>
                    <a:gd name="T15" fmla="*/ 2004 h 6827"/>
                    <a:gd name="T16" fmla="*/ 6258 w 6827"/>
                    <a:gd name="T17" fmla="*/ 1820 h 6827"/>
                    <a:gd name="T18" fmla="*/ 4779 w 6827"/>
                    <a:gd name="T19" fmla="*/ 0 h 6827"/>
                    <a:gd name="T20" fmla="*/ 2854 w 6827"/>
                    <a:gd name="T21" fmla="*/ 2381 h 6827"/>
                    <a:gd name="T22" fmla="*/ 1239 w 6827"/>
                    <a:gd name="T23" fmla="*/ 2257 h 6827"/>
                    <a:gd name="T24" fmla="*/ 569 w 6827"/>
                    <a:gd name="T25" fmla="*/ 2844 h 6827"/>
                    <a:gd name="T26" fmla="*/ 569 w 6827"/>
                    <a:gd name="T27" fmla="*/ 2276 h 6827"/>
                    <a:gd name="T28" fmla="*/ 569 w 6827"/>
                    <a:gd name="T29" fmla="*/ 1707 h 6827"/>
                    <a:gd name="T30" fmla="*/ 569 w 6827"/>
                    <a:gd name="T31" fmla="*/ 1138 h 6827"/>
                    <a:gd name="T32" fmla="*/ 569 w 6827"/>
                    <a:gd name="T33" fmla="*/ 569 h 6827"/>
                    <a:gd name="T34" fmla="*/ 341 w 6827"/>
                    <a:gd name="T35" fmla="*/ 0 h 6827"/>
                    <a:gd name="T36" fmla="*/ 114 w 6827"/>
                    <a:gd name="T37" fmla="*/ 569 h 6827"/>
                    <a:gd name="T38" fmla="*/ 114 w 6827"/>
                    <a:gd name="T39" fmla="*/ 1138 h 6827"/>
                    <a:gd name="T40" fmla="*/ 114 w 6827"/>
                    <a:gd name="T41" fmla="*/ 1707 h 6827"/>
                    <a:gd name="T42" fmla="*/ 114 w 6827"/>
                    <a:gd name="T43" fmla="*/ 2276 h 6827"/>
                    <a:gd name="T44" fmla="*/ 114 w 6827"/>
                    <a:gd name="T45" fmla="*/ 2844 h 6827"/>
                    <a:gd name="T46" fmla="*/ 114 w 6827"/>
                    <a:gd name="T47" fmla="*/ 3413 h 6827"/>
                    <a:gd name="T48" fmla="*/ 114 w 6827"/>
                    <a:gd name="T49" fmla="*/ 3982 h 6827"/>
                    <a:gd name="T50" fmla="*/ 114 w 6827"/>
                    <a:gd name="T51" fmla="*/ 4551 h 6827"/>
                    <a:gd name="T52" fmla="*/ 114 w 6827"/>
                    <a:gd name="T53" fmla="*/ 5120 h 6827"/>
                    <a:gd name="T54" fmla="*/ 114 w 6827"/>
                    <a:gd name="T55" fmla="*/ 5689 h 6827"/>
                    <a:gd name="T56" fmla="*/ 114 w 6827"/>
                    <a:gd name="T57" fmla="*/ 6258 h 6827"/>
                    <a:gd name="T58" fmla="*/ 683 w 6827"/>
                    <a:gd name="T59" fmla="*/ 6713 h 6827"/>
                    <a:gd name="T60" fmla="*/ 1252 w 6827"/>
                    <a:gd name="T61" fmla="*/ 6713 h 6827"/>
                    <a:gd name="T62" fmla="*/ 1820 w 6827"/>
                    <a:gd name="T63" fmla="*/ 6713 h 6827"/>
                    <a:gd name="T64" fmla="*/ 2389 w 6827"/>
                    <a:gd name="T65" fmla="*/ 6713 h 6827"/>
                    <a:gd name="T66" fmla="*/ 2958 w 6827"/>
                    <a:gd name="T67" fmla="*/ 6713 h 6827"/>
                    <a:gd name="T68" fmla="*/ 3527 w 6827"/>
                    <a:gd name="T69" fmla="*/ 6713 h 6827"/>
                    <a:gd name="T70" fmla="*/ 4096 w 6827"/>
                    <a:gd name="T71" fmla="*/ 6713 h 6827"/>
                    <a:gd name="T72" fmla="*/ 4665 w 6827"/>
                    <a:gd name="T73" fmla="*/ 6713 h 6827"/>
                    <a:gd name="T74" fmla="*/ 5234 w 6827"/>
                    <a:gd name="T75" fmla="*/ 6713 h 6827"/>
                    <a:gd name="T76" fmla="*/ 5803 w 6827"/>
                    <a:gd name="T77" fmla="*/ 6713 h 6827"/>
                    <a:gd name="T78" fmla="*/ 6371 w 6827"/>
                    <a:gd name="T79" fmla="*/ 6713 h 6827"/>
                    <a:gd name="T80" fmla="*/ 6827 w 6827"/>
                    <a:gd name="T81" fmla="*/ 6485 h 6827"/>
                    <a:gd name="T82" fmla="*/ 6371 w 6827"/>
                    <a:gd name="T83" fmla="*/ 6258 h 6827"/>
                    <a:gd name="T84" fmla="*/ 5803 w 6827"/>
                    <a:gd name="T85" fmla="*/ 6258 h 6827"/>
                    <a:gd name="T86" fmla="*/ 5234 w 6827"/>
                    <a:gd name="T87" fmla="*/ 6258 h 6827"/>
                    <a:gd name="T88" fmla="*/ 4665 w 6827"/>
                    <a:gd name="T89" fmla="*/ 6258 h 6827"/>
                    <a:gd name="T90" fmla="*/ 4096 w 6827"/>
                    <a:gd name="T91" fmla="*/ 6258 h 6827"/>
                    <a:gd name="T92" fmla="*/ 3527 w 6827"/>
                    <a:gd name="T93" fmla="*/ 6258 h 6827"/>
                    <a:gd name="T94" fmla="*/ 2958 w 6827"/>
                    <a:gd name="T95" fmla="*/ 6258 h 6827"/>
                    <a:gd name="T96" fmla="*/ 2389 w 6827"/>
                    <a:gd name="T97" fmla="*/ 6258 h 6827"/>
                    <a:gd name="T98" fmla="*/ 1820 w 6827"/>
                    <a:gd name="T99" fmla="*/ 6258 h 6827"/>
                    <a:gd name="T100" fmla="*/ 1252 w 6827"/>
                    <a:gd name="T101" fmla="*/ 6258 h 6827"/>
                    <a:gd name="T102" fmla="*/ 683 w 6827"/>
                    <a:gd name="T103" fmla="*/ 6258 h 68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6827" h="6827">
                      <a:moveTo>
                        <a:pt x="1263" y="5234"/>
                      </a:moveTo>
                      <a:cubicBezTo>
                        <a:pt x="1316" y="5493"/>
                        <a:pt x="1546" y="5689"/>
                        <a:pt x="1820" y="5689"/>
                      </a:cubicBezTo>
                      <a:cubicBezTo>
                        <a:pt x="2114" y="5689"/>
                        <a:pt x="2354" y="5464"/>
                        <a:pt x="2383" y="5178"/>
                      </a:cubicBezTo>
                      <a:lnTo>
                        <a:pt x="3568" y="4191"/>
                      </a:lnTo>
                      <a:cubicBezTo>
                        <a:pt x="3652" y="4401"/>
                        <a:pt x="3856" y="4551"/>
                        <a:pt x="4096" y="4551"/>
                      </a:cubicBezTo>
                      <a:cubicBezTo>
                        <a:pt x="4348" y="4551"/>
                        <a:pt x="4560" y="4385"/>
                        <a:pt x="4635" y="4157"/>
                      </a:cubicBezTo>
                      <a:lnTo>
                        <a:pt x="5696" y="4736"/>
                      </a:lnTo>
                      <a:cubicBezTo>
                        <a:pt x="5732" y="5016"/>
                        <a:pt x="5969" y="5234"/>
                        <a:pt x="6258" y="5234"/>
                      </a:cubicBezTo>
                      <a:cubicBezTo>
                        <a:pt x="6571" y="5234"/>
                        <a:pt x="6827" y="4979"/>
                        <a:pt x="6827" y="4665"/>
                      </a:cubicBezTo>
                      <a:cubicBezTo>
                        <a:pt x="6827" y="4351"/>
                        <a:pt x="6571" y="4096"/>
                        <a:pt x="6258" y="4096"/>
                      </a:cubicBezTo>
                      <a:cubicBezTo>
                        <a:pt x="6006" y="4096"/>
                        <a:pt x="5794" y="4262"/>
                        <a:pt x="5719" y="4490"/>
                      </a:cubicBezTo>
                      <a:lnTo>
                        <a:pt x="4658" y="3911"/>
                      </a:lnTo>
                      <a:cubicBezTo>
                        <a:pt x="4622" y="3631"/>
                        <a:pt x="4385" y="3413"/>
                        <a:pt x="4096" y="3413"/>
                      </a:cubicBezTo>
                      <a:cubicBezTo>
                        <a:pt x="3802" y="3413"/>
                        <a:pt x="3563" y="3638"/>
                        <a:pt x="3533" y="3924"/>
                      </a:cubicBezTo>
                      <a:lnTo>
                        <a:pt x="2348" y="4911"/>
                      </a:lnTo>
                      <a:cubicBezTo>
                        <a:pt x="2265" y="4701"/>
                        <a:pt x="2060" y="4551"/>
                        <a:pt x="1820" y="4551"/>
                      </a:cubicBezTo>
                      <a:cubicBezTo>
                        <a:pt x="1546" y="4551"/>
                        <a:pt x="1316" y="4747"/>
                        <a:pt x="1263" y="5006"/>
                      </a:cubicBezTo>
                      <a:lnTo>
                        <a:pt x="455" y="5006"/>
                      </a:lnTo>
                      <a:lnTo>
                        <a:pt x="455" y="4551"/>
                      </a:lnTo>
                      <a:lnTo>
                        <a:pt x="569" y="4551"/>
                      </a:lnTo>
                      <a:cubicBezTo>
                        <a:pt x="632" y="4551"/>
                        <a:pt x="683" y="4500"/>
                        <a:pt x="683" y="4437"/>
                      </a:cubicBezTo>
                      <a:cubicBezTo>
                        <a:pt x="683" y="4374"/>
                        <a:pt x="632" y="4324"/>
                        <a:pt x="569" y="4324"/>
                      </a:cubicBezTo>
                      <a:lnTo>
                        <a:pt x="455" y="4324"/>
                      </a:lnTo>
                      <a:lnTo>
                        <a:pt x="455" y="3982"/>
                      </a:lnTo>
                      <a:lnTo>
                        <a:pt x="569" y="3982"/>
                      </a:lnTo>
                      <a:cubicBezTo>
                        <a:pt x="632" y="3982"/>
                        <a:pt x="683" y="3931"/>
                        <a:pt x="683" y="3868"/>
                      </a:cubicBezTo>
                      <a:cubicBezTo>
                        <a:pt x="683" y="3806"/>
                        <a:pt x="632" y="3755"/>
                        <a:pt x="569" y="3755"/>
                      </a:cubicBezTo>
                      <a:lnTo>
                        <a:pt x="480" y="3755"/>
                      </a:lnTo>
                      <a:lnTo>
                        <a:pt x="1407" y="2416"/>
                      </a:lnTo>
                      <a:cubicBezTo>
                        <a:pt x="1494" y="2470"/>
                        <a:pt x="1596" y="2503"/>
                        <a:pt x="1707" y="2503"/>
                      </a:cubicBezTo>
                      <a:cubicBezTo>
                        <a:pt x="1888" y="2503"/>
                        <a:pt x="2048" y="2416"/>
                        <a:pt x="2152" y="2284"/>
                      </a:cubicBezTo>
                      <a:lnTo>
                        <a:pt x="2752" y="2584"/>
                      </a:lnTo>
                      <a:cubicBezTo>
                        <a:pt x="2740" y="2631"/>
                        <a:pt x="2731" y="2680"/>
                        <a:pt x="2731" y="2731"/>
                      </a:cubicBezTo>
                      <a:cubicBezTo>
                        <a:pt x="2731" y="3044"/>
                        <a:pt x="2986" y="3300"/>
                        <a:pt x="3300" y="3300"/>
                      </a:cubicBezTo>
                      <a:cubicBezTo>
                        <a:pt x="3613" y="3300"/>
                        <a:pt x="3868" y="3044"/>
                        <a:pt x="3868" y="2731"/>
                      </a:cubicBezTo>
                      <a:cubicBezTo>
                        <a:pt x="3868" y="2608"/>
                        <a:pt x="3829" y="2496"/>
                        <a:pt x="3763" y="2403"/>
                      </a:cubicBezTo>
                      <a:lnTo>
                        <a:pt x="4488" y="1055"/>
                      </a:lnTo>
                      <a:cubicBezTo>
                        <a:pt x="4574" y="1107"/>
                        <a:pt x="4672" y="1138"/>
                        <a:pt x="4779" y="1138"/>
                      </a:cubicBezTo>
                      <a:cubicBezTo>
                        <a:pt x="4891" y="1138"/>
                        <a:pt x="4995" y="1104"/>
                        <a:pt x="5083" y="1048"/>
                      </a:cubicBezTo>
                      <a:lnTo>
                        <a:pt x="5827" y="2004"/>
                      </a:lnTo>
                      <a:cubicBezTo>
                        <a:pt x="5829" y="2007"/>
                        <a:pt x="5833" y="2009"/>
                        <a:pt x="5836" y="2011"/>
                      </a:cubicBezTo>
                      <a:cubicBezTo>
                        <a:pt x="5745" y="2112"/>
                        <a:pt x="5689" y="2244"/>
                        <a:pt x="5689" y="2389"/>
                      </a:cubicBezTo>
                      <a:cubicBezTo>
                        <a:pt x="5689" y="2703"/>
                        <a:pt x="5944" y="2958"/>
                        <a:pt x="6258" y="2958"/>
                      </a:cubicBezTo>
                      <a:cubicBezTo>
                        <a:pt x="6571" y="2958"/>
                        <a:pt x="6827" y="2703"/>
                        <a:pt x="6827" y="2389"/>
                      </a:cubicBezTo>
                      <a:cubicBezTo>
                        <a:pt x="6827" y="2076"/>
                        <a:pt x="6571" y="1820"/>
                        <a:pt x="6258" y="1820"/>
                      </a:cubicBezTo>
                      <a:cubicBezTo>
                        <a:pt x="6170" y="1820"/>
                        <a:pt x="6087" y="1842"/>
                        <a:pt x="6013" y="1878"/>
                      </a:cubicBezTo>
                      <a:cubicBezTo>
                        <a:pt x="6010" y="1874"/>
                        <a:pt x="6010" y="1869"/>
                        <a:pt x="6006" y="1864"/>
                      </a:cubicBezTo>
                      <a:lnTo>
                        <a:pt x="5248" y="890"/>
                      </a:lnTo>
                      <a:cubicBezTo>
                        <a:pt x="5311" y="798"/>
                        <a:pt x="5348" y="688"/>
                        <a:pt x="5348" y="569"/>
                      </a:cubicBezTo>
                      <a:cubicBezTo>
                        <a:pt x="5348" y="255"/>
                        <a:pt x="5092" y="0"/>
                        <a:pt x="4779" y="0"/>
                      </a:cubicBezTo>
                      <a:cubicBezTo>
                        <a:pt x="4465" y="0"/>
                        <a:pt x="4210" y="255"/>
                        <a:pt x="4210" y="569"/>
                      </a:cubicBezTo>
                      <a:cubicBezTo>
                        <a:pt x="4210" y="691"/>
                        <a:pt x="4249" y="804"/>
                        <a:pt x="4315" y="897"/>
                      </a:cubicBezTo>
                      <a:lnTo>
                        <a:pt x="3590" y="2244"/>
                      </a:lnTo>
                      <a:cubicBezTo>
                        <a:pt x="3505" y="2193"/>
                        <a:pt x="3406" y="2162"/>
                        <a:pt x="3300" y="2162"/>
                      </a:cubicBezTo>
                      <a:cubicBezTo>
                        <a:pt x="3118" y="2162"/>
                        <a:pt x="2959" y="2248"/>
                        <a:pt x="2854" y="2381"/>
                      </a:cubicBezTo>
                      <a:lnTo>
                        <a:pt x="2254" y="2081"/>
                      </a:lnTo>
                      <a:cubicBezTo>
                        <a:pt x="2267" y="2034"/>
                        <a:pt x="2276" y="1985"/>
                        <a:pt x="2276" y="1934"/>
                      </a:cubicBezTo>
                      <a:cubicBezTo>
                        <a:pt x="2276" y="1621"/>
                        <a:pt x="2020" y="1365"/>
                        <a:pt x="1707" y="1365"/>
                      </a:cubicBezTo>
                      <a:cubicBezTo>
                        <a:pt x="1393" y="1365"/>
                        <a:pt x="1138" y="1621"/>
                        <a:pt x="1138" y="1934"/>
                      </a:cubicBezTo>
                      <a:cubicBezTo>
                        <a:pt x="1138" y="2054"/>
                        <a:pt x="1176" y="2166"/>
                        <a:pt x="1239" y="2257"/>
                      </a:cubicBezTo>
                      <a:lnTo>
                        <a:pt x="593" y="3191"/>
                      </a:lnTo>
                      <a:cubicBezTo>
                        <a:pt x="585" y="3189"/>
                        <a:pt x="578" y="3186"/>
                        <a:pt x="569" y="3186"/>
                      </a:cubicBezTo>
                      <a:lnTo>
                        <a:pt x="455" y="3186"/>
                      </a:lnTo>
                      <a:lnTo>
                        <a:pt x="455" y="2844"/>
                      </a:lnTo>
                      <a:lnTo>
                        <a:pt x="569" y="2844"/>
                      </a:lnTo>
                      <a:cubicBezTo>
                        <a:pt x="632" y="2844"/>
                        <a:pt x="683" y="2794"/>
                        <a:pt x="683" y="2731"/>
                      </a:cubicBezTo>
                      <a:cubicBezTo>
                        <a:pt x="683" y="2668"/>
                        <a:pt x="632" y="2617"/>
                        <a:pt x="569" y="2617"/>
                      </a:cubicBezTo>
                      <a:lnTo>
                        <a:pt x="455" y="2617"/>
                      </a:lnTo>
                      <a:lnTo>
                        <a:pt x="455" y="2276"/>
                      </a:lnTo>
                      <a:lnTo>
                        <a:pt x="569" y="2276"/>
                      </a:lnTo>
                      <a:cubicBezTo>
                        <a:pt x="632" y="2276"/>
                        <a:pt x="683" y="2225"/>
                        <a:pt x="683" y="2162"/>
                      </a:cubicBezTo>
                      <a:cubicBezTo>
                        <a:pt x="683" y="2099"/>
                        <a:pt x="632" y="2048"/>
                        <a:pt x="569" y="2048"/>
                      </a:cubicBezTo>
                      <a:lnTo>
                        <a:pt x="455" y="2048"/>
                      </a:lnTo>
                      <a:lnTo>
                        <a:pt x="455" y="1707"/>
                      </a:lnTo>
                      <a:lnTo>
                        <a:pt x="569" y="1707"/>
                      </a:lnTo>
                      <a:cubicBezTo>
                        <a:pt x="632" y="1707"/>
                        <a:pt x="683" y="1656"/>
                        <a:pt x="683" y="1593"/>
                      </a:cubicBezTo>
                      <a:cubicBezTo>
                        <a:pt x="683" y="1530"/>
                        <a:pt x="632" y="1479"/>
                        <a:pt x="569" y="1479"/>
                      </a:cubicBezTo>
                      <a:lnTo>
                        <a:pt x="455" y="1479"/>
                      </a:lnTo>
                      <a:lnTo>
                        <a:pt x="455" y="1138"/>
                      </a:lnTo>
                      <a:lnTo>
                        <a:pt x="569" y="1138"/>
                      </a:lnTo>
                      <a:cubicBezTo>
                        <a:pt x="632" y="1138"/>
                        <a:pt x="683" y="1087"/>
                        <a:pt x="683" y="1024"/>
                      </a:cubicBezTo>
                      <a:cubicBezTo>
                        <a:pt x="683" y="961"/>
                        <a:pt x="632" y="910"/>
                        <a:pt x="569" y="910"/>
                      </a:cubicBezTo>
                      <a:lnTo>
                        <a:pt x="455" y="910"/>
                      </a:lnTo>
                      <a:lnTo>
                        <a:pt x="455" y="569"/>
                      </a:lnTo>
                      <a:lnTo>
                        <a:pt x="569" y="569"/>
                      </a:lnTo>
                      <a:cubicBezTo>
                        <a:pt x="632" y="569"/>
                        <a:pt x="683" y="518"/>
                        <a:pt x="683" y="455"/>
                      </a:cubicBezTo>
                      <a:cubicBezTo>
                        <a:pt x="683" y="392"/>
                        <a:pt x="632" y="341"/>
                        <a:pt x="569" y="341"/>
                      </a:cubicBezTo>
                      <a:lnTo>
                        <a:pt x="455" y="341"/>
                      </a:lnTo>
                      <a:lnTo>
                        <a:pt x="455" y="114"/>
                      </a:lnTo>
                      <a:cubicBezTo>
                        <a:pt x="455" y="51"/>
                        <a:pt x="404" y="0"/>
                        <a:pt x="341" y="0"/>
                      </a:cubicBezTo>
                      <a:cubicBezTo>
                        <a:pt x="278" y="0"/>
                        <a:pt x="228" y="51"/>
                        <a:pt x="228" y="114"/>
                      </a:cubicBezTo>
                      <a:lnTo>
                        <a:pt x="228" y="341"/>
                      </a:lnTo>
                      <a:lnTo>
                        <a:pt x="114" y="341"/>
                      </a:lnTo>
                      <a:cubicBezTo>
                        <a:pt x="51" y="341"/>
                        <a:pt x="0" y="392"/>
                        <a:pt x="0" y="455"/>
                      </a:cubicBezTo>
                      <a:cubicBezTo>
                        <a:pt x="0" y="518"/>
                        <a:pt x="51" y="569"/>
                        <a:pt x="114" y="569"/>
                      </a:cubicBezTo>
                      <a:lnTo>
                        <a:pt x="228" y="569"/>
                      </a:lnTo>
                      <a:lnTo>
                        <a:pt x="228" y="910"/>
                      </a:lnTo>
                      <a:lnTo>
                        <a:pt x="114" y="910"/>
                      </a:lnTo>
                      <a:cubicBezTo>
                        <a:pt x="51" y="910"/>
                        <a:pt x="0" y="961"/>
                        <a:pt x="0" y="1024"/>
                      </a:cubicBezTo>
                      <a:cubicBezTo>
                        <a:pt x="0" y="1087"/>
                        <a:pt x="51" y="1138"/>
                        <a:pt x="114" y="1138"/>
                      </a:cubicBezTo>
                      <a:lnTo>
                        <a:pt x="228" y="1138"/>
                      </a:lnTo>
                      <a:lnTo>
                        <a:pt x="228" y="1479"/>
                      </a:lnTo>
                      <a:lnTo>
                        <a:pt x="114" y="1479"/>
                      </a:lnTo>
                      <a:cubicBezTo>
                        <a:pt x="51" y="1479"/>
                        <a:pt x="0" y="1530"/>
                        <a:pt x="0" y="1593"/>
                      </a:cubicBezTo>
                      <a:cubicBezTo>
                        <a:pt x="0" y="1656"/>
                        <a:pt x="51" y="1707"/>
                        <a:pt x="114" y="1707"/>
                      </a:cubicBezTo>
                      <a:lnTo>
                        <a:pt x="228" y="1707"/>
                      </a:lnTo>
                      <a:lnTo>
                        <a:pt x="228" y="2048"/>
                      </a:lnTo>
                      <a:lnTo>
                        <a:pt x="114" y="2048"/>
                      </a:lnTo>
                      <a:cubicBezTo>
                        <a:pt x="51" y="2048"/>
                        <a:pt x="0" y="2099"/>
                        <a:pt x="0" y="2162"/>
                      </a:cubicBezTo>
                      <a:cubicBezTo>
                        <a:pt x="0" y="2225"/>
                        <a:pt x="51" y="2276"/>
                        <a:pt x="114" y="2276"/>
                      </a:cubicBezTo>
                      <a:lnTo>
                        <a:pt x="228" y="2276"/>
                      </a:lnTo>
                      <a:lnTo>
                        <a:pt x="228" y="2617"/>
                      </a:lnTo>
                      <a:lnTo>
                        <a:pt x="114" y="2617"/>
                      </a:lnTo>
                      <a:cubicBezTo>
                        <a:pt x="51" y="2617"/>
                        <a:pt x="0" y="2668"/>
                        <a:pt x="0" y="2731"/>
                      </a:cubicBezTo>
                      <a:cubicBezTo>
                        <a:pt x="0" y="2794"/>
                        <a:pt x="51" y="2844"/>
                        <a:pt x="114" y="2844"/>
                      </a:cubicBezTo>
                      <a:lnTo>
                        <a:pt x="228" y="2844"/>
                      </a:lnTo>
                      <a:lnTo>
                        <a:pt x="228" y="3186"/>
                      </a:lnTo>
                      <a:lnTo>
                        <a:pt x="114" y="3186"/>
                      </a:lnTo>
                      <a:cubicBezTo>
                        <a:pt x="51" y="3186"/>
                        <a:pt x="0" y="3237"/>
                        <a:pt x="0" y="3300"/>
                      </a:cubicBezTo>
                      <a:cubicBezTo>
                        <a:pt x="0" y="3362"/>
                        <a:pt x="51" y="3413"/>
                        <a:pt x="114" y="3413"/>
                      </a:cubicBezTo>
                      <a:lnTo>
                        <a:pt x="228" y="3413"/>
                      </a:lnTo>
                      <a:lnTo>
                        <a:pt x="228" y="3755"/>
                      </a:lnTo>
                      <a:lnTo>
                        <a:pt x="114" y="3755"/>
                      </a:lnTo>
                      <a:cubicBezTo>
                        <a:pt x="51" y="3755"/>
                        <a:pt x="0" y="3806"/>
                        <a:pt x="0" y="3868"/>
                      </a:cubicBezTo>
                      <a:cubicBezTo>
                        <a:pt x="0" y="3931"/>
                        <a:pt x="51" y="3982"/>
                        <a:pt x="114" y="3982"/>
                      </a:cubicBezTo>
                      <a:lnTo>
                        <a:pt x="228" y="3982"/>
                      </a:lnTo>
                      <a:lnTo>
                        <a:pt x="228" y="4324"/>
                      </a:lnTo>
                      <a:lnTo>
                        <a:pt x="114" y="4324"/>
                      </a:lnTo>
                      <a:cubicBezTo>
                        <a:pt x="51" y="4324"/>
                        <a:pt x="0" y="4374"/>
                        <a:pt x="0" y="4437"/>
                      </a:cubicBezTo>
                      <a:cubicBezTo>
                        <a:pt x="0" y="4500"/>
                        <a:pt x="51" y="4551"/>
                        <a:pt x="114" y="4551"/>
                      </a:cubicBezTo>
                      <a:lnTo>
                        <a:pt x="228" y="4551"/>
                      </a:lnTo>
                      <a:lnTo>
                        <a:pt x="228" y="4892"/>
                      </a:lnTo>
                      <a:lnTo>
                        <a:pt x="114" y="4892"/>
                      </a:lnTo>
                      <a:cubicBezTo>
                        <a:pt x="51" y="4892"/>
                        <a:pt x="0" y="4943"/>
                        <a:pt x="0" y="5006"/>
                      </a:cubicBezTo>
                      <a:cubicBezTo>
                        <a:pt x="0" y="5069"/>
                        <a:pt x="51" y="5120"/>
                        <a:pt x="114" y="5120"/>
                      </a:cubicBezTo>
                      <a:lnTo>
                        <a:pt x="228" y="5120"/>
                      </a:lnTo>
                      <a:lnTo>
                        <a:pt x="228" y="5461"/>
                      </a:lnTo>
                      <a:lnTo>
                        <a:pt x="114" y="5461"/>
                      </a:lnTo>
                      <a:cubicBezTo>
                        <a:pt x="51" y="5461"/>
                        <a:pt x="0" y="5512"/>
                        <a:pt x="0" y="5575"/>
                      </a:cubicBezTo>
                      <a:cubicBezTo>
                        <a:pt x="0" y="5638"/>
                        <a:pt x="51" y="5689"/>
                        <a:pt x="114" y="5689"/>
                      </a:cubicBezTo>
                      <a:lnTo>
                        <a:pt x="228" y="5689"/>
                      </a:lnTo>
                      <a:lnTo>
                        <a:pt x="228" y="6030"/>
                      </a:lnTo>
                      <a:lnTo>
                        <a:pt x="114" y="6030"/>
                      </a:lnTo>
                      <a:cubicBezTo>
                        <a:pt x="51" y="6030"/>
                        <a:pt x="0" y="6081"/>
                        <a:pt x="0" y="6144"/>
                      </a:cubicBezTo>
                      <a:cubicBezTo>
                        <a:pt x="0" y="6207"/>
                        <a:pt x="51" y="6258"/>
                        <a:pt x="114" y="6258"/>
                      </a:cubicBezTo>
                      <a:lnTo>
                        <a:pt x="228" y="6258"/>
                      </a:lnTo>
                      <a:lnTo>
                        <a:pt x="228" y="6485"/>
                      </a:lnTo>
                      <a:cubicBezTo>
                        <a:pt x="228" y="6548"/>
                        <a:pt x="278" y="6599"/>
                        <a:pt x="341" y="6599"/>
                      </a:cubicBezTo>
                      <a:lnTo>
                        <a:pt x="683" y="6599"/>
                      </a:lnTo>
                      <a:lnTo>
                        <a:pt x="683" y="6713"/>
                      </a:lnTo>
                      <a:cubicBezTo>
                        <a:pt x="683" y="6776"/>
                        <a:pt x="734" y="6827"/>
                        <a:pt x="796" y="6827"/>
                      </a:cubicBezTo>
                      <a:cubicBezTo>
                        <a:pt x="859" y="6827"/>
                        <a:pt x="910" y="6776"/>
                        <a:pt x="910" y="6713"/>
                      </a:cubicBezTo>
                      <a:lnTo>
                        <a:pt x="910" y="6599"/>
                      </a:lnTo>
                      <a:lnTo>
                        <a:pt x="1252" y="6599"/>
                      </a:lnTo>
                      <a:lnTo>
                        <a:pt x="1252" y="6713"/>
                      </a:lnTo>
                      <a:cubicBezTo>
                        <a:pt x="1252" y="6776"/>
                        <a:pt x="1302" y="6827"/>
                        <a:pt x="1365" y="6827"/>
                      </a:cubicBezTo>
                      <a:cubicBezTo>
                        <a:pt x="1428" y="6827"/>
                        <a:pt x="1479" y="6776"/>
                        <a:pt x="1479" y="6713"/>
                      </a:cubicBezTo>
                      <a:lnTo>
                        <a:pt x="1479" y="6599"/>
                      </a:lnTo>
                      <a:lnTo>
                        <a:pt x="1820" y="6599"/>
                      </a:lnTo>
                      <a:lnTo>
                        <a:pt x="1820" y="6713"/>
                      </a:lnTo>
                      <a:cubicBezTo>
                        <a:pt x="1820" y="6776"/>
                        <a:pt x="1871" y="6827"/>
                        <a:pt x="1934" y="6827"/>
                      </a:cubicBezTo>
                      <a:cubicBezTo>
                        <a:pt x="1997" y="6827"/>
                        <a:pt x="2048" y="6776"/>
                        <a:pt x="2048" y="6713"/>
                      </a:cubicBezTo>
                      <a:lnTo>
                        <a:pt x="2048" y="6599"/>
                      </a:lnTo>
                      <a:lnTo>
                        <a:pt x="2389" y="6599"/>
                      </a:lnTo>
                      <a:lnTo>
                        <a:pt x="2389" y="6713"/>
                      </a:lnTo>
                      <a:cubicBezTo>
                        <a:pt x="2389" y="6776"/>
                        <a:pt x="2440" y="6827"/>
                        <a:pt x="2503" y="6827"/>
                      </a:cubicBezTo>
                      <a:cubicBezTo>
                        <a:pt x="2566" y="6827"/>
                        <a:pt x="2617" y="6776"/>
                        <a:pt x="2617" y="6713"/>
                      </a:cubicBezTo>
                      <a:lnTo>
                        <a:pt x="2617" y="6599"/>
                      </a:lnTo>
                      <a:lnTo>
                        <a:pt x="2958" y="6599"/>
                      </a:lnTo>
                      <a:lnTo>
                        <a:pt x="2958" y="6713"/>
                      </a:lnTo>
                      <a:cubicBezTo>
                        <a:pt x="2958" y="6776"/>
                        <a:pt x="3009" y="6827"/>
                        <a:pt x="3072" y="6827"/>
                      </a:cubicBezTo>
                      <a:cubicBezTo>
                        <a:pt x="3135" y="6827"/>
                        <a:pt x="3186" y="6776"/>
                        <a:pt x="3186" y="6713"/>
                      </a:cubicBezTo>
                      <a:lnTo>
                        <a:pt x="3186" y="6599"/>
                      </a:lnTo>
                      <a:lnTo>
                        <a:pt x="3527" y="6599"/>
                      </a:lnTo>
                      <a:lnTo>
                        <a:pt x="3527" y="6713"/>
                      </a:lnTo>
                      <a:cubicBezTo>
                        <a:pt x="3527" y="6776"/>
                        <a:pt x="3578" y="6827"/>
                        <a:pt x="3641" y="6827"/>
                      </a:cubicBezTo>
                      <a:cubicBezTo>
                        <a:pt x="3704" y="6827"/>
                        <a:pt x="3755" y="6776"/>
                        <a:pt x="3755" y="6713"/>
                      </a:cubicBezTo>
                      <a:lnTo>
                        <a:pt x="3755" y="6599"/>
                      </a:lnTo>
                      <a:lnTo>
                        <a:pt x="4096" y="6599"/>
                      </a:lnTo>
                      <a:lnTo>
                        <a:pt x="4096" y="6713"/>
                      </a:lnTo>
                      <a:cubicBezTo>
                        <a:pt x="4096" y="6776"/>
                        <a:pt x="4147" y="6827"/>
                        <a:pt x="4210" y="6827"/>
                      </a:cubicBezTo>
                      <a:cubicBezTo>
                        <a:pt x="4273" y="6827"/>
                        <a:pt x="4323" y="6776"/>
                        <a:pt x="4323" y="6713"/>
                      </a:cubicBezTo>
                      <a:lnTo>
                        <a:pt x="4323" y="6599"/>
                      </a:lnTo>
                      <a:lnTo>
                        <a:pt x="4665" y="6599"/>
                      </a:lnTo>
                      <a:lnTo>
                        <a:pt x="4665" y="6713"/>
                      </a:lnTo>
                      <a:cubicBezTo>
                        <a:pt x="4665" y="6776"/>
                        <a:pt x="4716" y="6827"/>
                        <a:pt x="4779" y="6827"/>
                      </a:cubicBezTo>
                      <a:cubicBezTo>
                        <a:pt x="4842" y="6827"/>
                        <a:pt x="4892" y="6776"/>
                        <a:pt x="4892" y="6713"/>
                      </a:cubicBezTo>
                      <a:lnTo>
                        <a:pt x="4892" y="6599"/>
                      </a:lnTo>
                      <a:lnTo>
                        <a:pt x="5234" y="6599"/>
                      </a:lnTo>
                      <a:lnTo>
                        <a:pt x="5234" y="6713"/>
                      </a:lnTo>
                      <a:cubicBezTo>
                        <a:pt x="5234" y="6776"/>
                        <a:pt x="5285" y="6827"/>
                        <a:pt x="5347" y="6827"/>
                      </a:cubicBezTo>
                      <a:cubicBezTo>
                        <a:pt x="5410" y="6827"/>
                        <a:pt x="5461" y="6776"/>
                        <a:pt x="5461" y="6713"/>
                      </a:cubicBezTo>
                      <a:lnTo>
                        <a:pt x="5461" y="6599"/>
                      </a:lnTo>
                      <a:lnTo>
                        <a:pt x="5803" y="6599"/>
                      </a:lnTo>
                      <a:lnTo>
                        <a:pt x="5803" y="6713"/>
                      </a:lnTo>
                      <a:cubicBezTo>
                        <a:pt x="5803" y="6776"/>
                        <a:pt x="5853" y="6827"/>
                        <a:pt x="5916" y="6827"/>
                      </a:cubicBezTo>
                      <a:cubicBezTo>
                        <a:pt x="5979" y="6827"/>
                        <a:pt x="6030" y="6776"/>
                        <a:pt x="6030" y="6713"/>
                      </a:cubicBezTo>
                      <a:lnTo>
                        <a:pt x="6030" y="6599"/>
                      </a:lnTo>
                      <a:lnTo>
                        <a:pt x="6371" y="6599"/>
                      </a:lnTo>
                      <a:lnTo>
                        <a:pt x="6371" y="6713"/>
                      </a:lnTo>
                      <a:cubicBezTo>
                        <a:pt x="6371" y="6776"/>
                        <a:pt x="6422" y="6827"/>
                        <a:pt x="6485" y="6827"/>
                      </a:cubicBezTo>
                      <a:cubicBezTo>
                        <a:pt x="6548" y="6827"/>
                        <a:pt x="6599" y="6776"/>
                        <a:pt x="6599" y="6713"/>
                      </a:cubicBezTo>
                      <a:lnTo>
                        <a:pt x="6599" y="6599"/>
                      </a:lnTo>
                      <a:lnTo>
                        <a:pt x="6713" y="6599"/>
                      </a:lnTo>
                      <a:cubicBezTo>
                        <a:pt x="6776" y="6599"/>
                        <a:pt x="6827" y="6548"/>
                        <a:pt x="6827" y="6485"/>
                      </a:cubicBezTo>
                      <a:cubicBezTo>
                        <a:pt x="6827" y="6422"/>
                        <a:pt x="6776" y="6372"/>
                        <a:pt x="6713" y="6372"/>
                      </a:cubicBezTo>
                      <a:lnTo>
                        <a:pt x="6599" y="6372"/>
                      </a:lnTo>
                      <a:lnTo>
                        <a:pt x="6599" y="6258"/>
                      </a:lnTo>
                      <a:cubicBezTo>
                        <a:pt x="6599" y="6195"/>
                        <a:pt x="6548" y="6144"/>
                        <a:pt x="6485" y="6144"/>
                      </a:cubicBezTo>
                      <a:cubicBezTo>
                        <a:pt x="6422" y="6144"/>
                        <a:pt x="6371" y="6195"/>
                        <a:pt x="6371" y="6258"/>
                      </a:cubicBezTo>
                      <a:lnTo>
                        <a:pt x="6371" y="6372"/>
                      </a:lnTo>
                      <a:lnTo>
                        <a:pt x="6030" y="6372"/>
                      </a:lnTo>
                      <a:lnTo>
                        <a:pt x="6030" y="6258"/>
                      </a:lnTo>
                      <a:cubicBezTo>
                        <a:pt x="6030" y="6195"/>
                        <a:pt x="5979" y="6144"/>
                        <a:pt x="5916" y="6144"/>
                      </a:cubicBezTo>
                      <a:cubicBezTo>
                        <a:pt x="5853" y="6144"/>
                        <a:pt x="5803" y="6195"/>
                        <a:pt x="5803" y="6258"/>
                      </a:cubicBezTo>
                      <a:lnTo>
                        <a:pt x="5803" y="6372"/>
                      </a:lnTo>
                      <a:lnTo>
                        <a:pt x="5461" y="6372"/>
                      </a:lnTo>
                      <a:lnTo>
                        <a:pt x="5461" y="6258"/>
                      </a:lnTo>
                      <a:cubicBezTo>
                        <a:pt x="5461" y="6195"/>
                        <a:pt x="5410" y="6144"/>
                        <a:pt x="5347" y="6144"/>
                      </a:cubicBezTo>
                      <a:cubicBezTo>
                        <a:pt x="5285" y="6144"/>
                        <a:pt x="5234" y="6195"/>
                        <a:pt x="5234" y="6258"/>
                      </a:cubicBezTo>
                      <a:lnTo>
                        <a:pt x="5234" y="6372"/>
                      </a:lnTo>
                      <a:lnTo>
                        <a:pt x="4892" y="6372"/>
                      </a:lnTo>
                      <a:lnTo>
                        <a:pt x="4892" y="6258"/>
                      </a:lnTo>
                      <a:cubicBezTo>
                        <a:pt x="4892" y="6195"/>
                        <a:pt x="4842" y="6144"/>
                        <a:pt x="4779" y="6144"/>
                      </a:cubicBezTo>
                      <a:cubicBezTo>
                        <a:pt x="4716" y="6144"/>
                        <a:pt x="4665" y="6195"/>
                        <a:pt x="4665" y="6258"/>
                      </a:cubicBezTo>
                      <a:lnTo>
                        <a:pt x="4665" y="6372"/>
                      </a:lnTo>
                      <a:lnTo>
                        <a:pt x="4323" y="6372"/>
                      </a:lnTo>
                      <a:lnTo>
                        <a:pt x="4323" y="6258"/>
                      </a:lnTo>
                      <a:cubicBezTo>
                        <a:pt x="4323" y="6195"/>
                        <a:pt x="4273" y="6144"/>
                        <a:pt x="4210" y="6144"/>
                      </a:cubicBezTo>
                      <a:cubicBezTo>
                        <a:pt x="4147" y="6144"/>
                        <a:pt x="4096" y="6195"/>
                        <a:pt x="4096" y="6258"/>
                      </a:cubicBezTo>
                      <a:lnTo>
                        <a:pt x="4096" y="6372"/>
                      </a:lnTo>
                      <a:lnTo>
                        <a:pt x="3755" y="6372"/>
                      </a:lnTo>
                      <a:lnTo>
                        <a:pt x="3755" y="6258"/>
                      </a:lnTo>
                      <a:cubicBezTo>
                        <a:pt x="3755" y="6195"/>
                        <a:pt x="3704" y="6144"/>
                        <a:pt x="3641" y="6144"/>
                      </a:cubicBezTo>
                      <a:cubicBezTo>
                        <a:pt x="3578" y="6144"/>
                        <a:pt x="3527" y="6195"/>
                        <a:pt x="3527" y="6258"/>
                      </a:cubicBezTo>
                      <a:lnTo>
                        <a:pt x="3527" y="6372"/>
                      </a:lnTo>
                      <a:lnTo>
                        <a:pt x="3186" y="6372"/>
                      </a:lnTo>
                      <a:lnTo>
                        <a:pt x="3186" y="6258"/>
                      </a:lnTo>
                      <a:cubicBezTo>
                        <a:pt x="3186" y="6195"/>
                        <a:pt x="3135" y="6144"/>
                        <a:pt x="3072" y="6144"/>
                      </a:cubicBezTo>
                      <a:cubicBezTo>
                        <a:pt x="3009" y="6144"/>
                        <a:pt x="2958" y="6195"/>
                        <a:pt x="2958" y="6258"/>
                      </a:cubicBezTo>
                      <a:lnTo>
                        <a:pt x="2958" y="6372"/>
                      </a:lnTo>
                      <a:lnTo>
                        <a:pt x="2617" y="6372"/>
                      </a:lnTo>
                      <a:lnTo>
                        <a:pt x="2617" y="6258"/>
                      </a:lnTo>
                      <a:cubicBezTo>
                        <a:pt x="2617" y="6195"/>
                        <a:pt x="2566" y="6144"/>
                        <a:pt x="2503" y="6144"/>
                      </a:cubicBezTo>
                      <a:cubicBezTo>
                        <a:pt x="2440" y="6144"/>
                        <a:pt x="2389" y="6195"/>
                        <a:pt x="2389" y="6258"/>
                      </a:cubicBezTo>
                      <a:lnTo>
                        <a:pt x="2389" y="6372"/>
                      </a:lnTo>
                      <a:lnTo>
                        <a:pt x="2048" y="6372"/>
                      </a:lnTo>
                      <a:lnTo>
                        <a:pt x="2048" y="6258"/>
                      </a:lnTo>
                      <a:cubicBezTo>
                        <a:pt x="2048" y="6195"/>
                        <a:pt x="1997" y="6144"/>
                        <a:pt x="1934" y="6144"/>
                      </a:cubicBezTo>
                      <a:cubicBezTo>
                        <a:pt x="1871" y="6144"/>
                        <a:pt x="1820" y="6195"/>
                        <a:pt x="1820" y="6258"/>
                      </a:cubicBezTo>
                      <a:lnTo>
                        <a:pt x="1820" y="6372"/>
                      </a:lnTo>
                      <a:lnTo>
                        <a:pt x="1479" y="6372"/>
                      </a:lnTo>
                      <a:lnTo>
                        <a:pt x="1479" y="6258"/>
                      </a:lnTo>
                      <a:cubicBezTo>
                        <a:pt x="1479" y="6195"/>
                        <a:pt x="1428" y="6144"/>
                        <a:pt x="1365" y="6144"/>
                      </a:cubicBezTo>
                      <a:cubicBezTo>
                        <a:pt x="1302" y="6144"/>
                        <a:pt x="1252" y="6195"/>
                        <a:pt x="1252" y="6258"/>
                      </a:cubicBezTo>
                      <a:lnTo>
                        <a:pt x="1252" y="6372"/>
                      </a:lnTo>
                      <a:lnTo>
                        <a:pt x="910" y="6372"/>
                      </a:lnTo>
                      <a:lnTo>
                        <a:pt x="910" y="6258"/>
                      </a:lnTo>
                      <a:cubicBezTo>
                        <a:pt x="910" y="6195"/>
                        <a:pt x="859" y="6144"/>
                        <a:pt x="796" y="6144"/>
                      </a:cubicBezTo>
                      <a:cubicBezTo>
                        <a:pt x="734" y="6144"/>
                        <a:pt x="683" y="6195"/>
                        <a:pt x="683" y="6258"/>
                      </a:cubicBezTo>
                      <a:lnTo>
                        <a:pt x="683" y="6372"/>
                      </a:lnTo>
                      <a:lnTo>
                        <a:pt x="455" y="6372"/>
                      </a:lnTo>
                      <a:lnTo>
                        <a:pt x="455" y="5234"/>
                      </a:lnTo>
                      <a:lnTo>
                        <a:pt x="1263" y="523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8" name="组合 17">
                <a:extLst>
                  <a:ext uri="{FF2B5EF4-FFF2-40B4-BE49-F238E27FC236}">
                    <a16:creationId xmlns:a16="http://schemas.microsoft.com/office/drawing/2014/main" xmlns="" id="{D2CB1DE0-115F-462A-AB70-75F3505DC4D5}"/>
                  </a:ext>
                </a:extLst>
              </p:cNvPr>
              <p:cNvGrpSpPr/>
              <p:nvPr/>
            </p:nvGrpSpPr>
            <p:grpSpPr>
              <a:xfrm>
                <a:off x="7587917" y="3828786"/>
                <a:ext cx="2578029" cy="1046002"/>
                <a:chOff x="8662573" y="1518902"/>
                <a:chExt cx="2578029" cy="1046002"/>
              </a:xfrm>
            </p:grpSpPr>
            <p:sp>
              <p:nvSpPr>
                <p:cNvPr id="19" name="îṣļîḑé-TextBox 5">
                  <a:extLst>
                    <a:ext uri="{FF2B5EF4-FFF2-40B4-BE49-F238E27FC236}">
                      <a16:creationId xmlns:a16="http://schemas.microsoft.com/office/drawing/2014/main" xmlns="" id="{576C5BD1-4E50-49BB-93EE-08E9A8CE086D}"/>
                    </a:ext>
                  </a:extLst>
                </p:cNvPr>
                <p:cNvSpPr txBox="1"/>
                <p:nvPr/>
              </p:nvSpPr>
              <p:spPr>
                <a:xfrm>
                  <a:off x="8662573" y="1839896"/>
                  <a:ext cx="2578029" cy="725008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anchor="t">
                  <a:normAutofit fontScale="85000" lnSpcReduction="10000"/>
                </a:bodyPr>
                <a:lstStyle/>
                <a:p>
                  <a:pPr defTabSz="914378">
                    <a:lnSpc>
                      <a:spcPct val="120000"/>
                    </a:lnSpc>
                    <a:defRPr/>
                  </a:pPr>
                  <a:r>
                    <a:rPr lang="zh-CN" altLang="en-US" sz="1100" dirty="0">
                      <a:latin typeface="+mn-lt"/>
                      <a:ea typeface="+mn-ea"/>
                      <a:cs typeface="+mn-ea"/>
                      <a:sym typeface="+mn-lt"/>
                    </a:rPr>
                    <a:t>您的内容打在这里，或者通过复制您的文本后，在此框中选择粘贴</a:t>
                  </a:r>
                </a:p>
              </p:txBody>
            </p:sp>
            <p:sp>
              <p:nvSpPr>
                <p:cNvPr id="20" name="îṣļîḑé-Rectangle 19">
                  <a:extLst>
                    <a:ext uri="{FF2B5EF4-FFF2-40B4-BE49-F238E27FC236}">
                      <a16:creationId xmlns:a16="http://schemas.microsoft.com/office/drawing/2014/main" xmlns="" id="{9B6CE6D3-79B1-40DB-BB3D-082987524C64}"/>
                    </a:ext>
                  </a:extLst>
                </p:cNvPr>
                <p:cNvSpPr/>
                <p:nvPr/>
              </p:nvSpPr>
              <p:spPr>
                <a:xfrm>
                  <a:off x="8662573" y="1518902"/>
                  <a:ext cx="2578029" cy="320994"/>
                </a:xfrm>
                <a:prstGeom prst="rect">
                  <a:avLst/>
                </a:prstGeom>
              </p:spPr>
              <p:txBody>
                <a:bodyPr wrap="none" lIns="90000" tIns="46800" rIns="90000" bIns="46800" anchor="b">
                  <a:normAutofit fontScale="77500" lnSpcReduction="20000"/>
                </a:bodyPr>
                <a:lstStyle/>
                <a:p>
                  <a:pPr lvl="0" defTabSz="914378">
                    <a:defRPr/>
                  </a:pPr>
                  <a:r>
                    <a:rPr lang="zh-CN" altLang="en-US" sz="1600" b="1" dirty="0">
                      <a:solidFill>
                        <a:srgbClr val="FD72A3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点击输入标题</a:t>
                  </a:r>
                </a:p>
              </p:txBody>
            </p:sp>
          </p:grpSp>
        </p:grpSp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054CDDF9-8CDC-4DC0-9D23-0DD74F69418B}"/>
                </a:ext>
              </a:extLst>
            </p:cNvPr>
            <p:cNvGrpSpPr/>
            <p:nvPr/>
          </p:nvGrpSpPr>
          <p:grpSpPr>
            <a:xfrm>
              <a:off x="4699254" y="3737795"/>
              <a:ext cx="2925205" cy="784501"/>
              <a:chOff x="6265673" y="4983727"/>
              <a:chExt cx="3900273" cy="1046002"/>
            </a:xfrm>
          </p:grpSpPr>
          <p:grpSp>
            <p:nvGrpSpPr>
              <p:cNvPr id="11" name="组合 10">
                <a:extLst>
                  <a:ext uri="{FF2B5EF4-FFF2-40B4-BE49-F238E27FC236}">
                    <a16:creationId xmlns:a16="http://schemas.microsoft.com/office/drawing/2014/main" xmlns="" id="{BFA8EDA7-C278-4342-9A54-179BB0AD0F38}"/>
                  </a:ext>
                </a:extLst>
              </p:cNvPr>
              <p:cNvGrpSpPr/>
              <p:nvPr/>
            </p:nvGrpSpPr>
            <p:grpSpPr>
              <a:xfrm>
                <a:off x="6265673" y="5182692"/>
                <a:ext cx="648072" cy="648072"/>
                <a:chOff x="3909160" y="2249137"/>
                <a:chExt cx="648072" cy="648072"/>
              </a:xfrm>
            </p:grpSpPr>
            <p:sp>
              <p:nvSpPr>
                <p:cNvPr id="15" name="îṣļîḑé-Oval 14">
                  <a:extLst>
                    <a:ext uri="{FF2B5EF4-FFF2-40B4-BE49-F238E27FC236}">
                      <a16:creationId xmlns:a16="http://schemas.microsoft.com/office/drawing/2014/main" xmlns="" id="{1B777785-D8EE-4D52-8831-C94BC37ED84F}"/>
                    </a:ext>
                  </a:extLst>
                </p:cNvPr>
                <p:cNvSpPr/>
                <p:nvPr/>
              </p:nvSpPr>
              <p:spPr>
                <a:xfrm>
                  <a:off x="3909160" y="2249137"/>
                  <a:ext cx="648072" cy="648072"/>
                </a:xfrm>
                <a:prstGeom prst="ellipse">
                  <a:avLst/>
                </a:prstGeom>
                <a:solidFill>
                  <a:schemeClr val="accent2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îṣļîḑé-university7">
                  <a:extLst>
                    <a:ext uri="{FF2B5EF4-FFF2-40B4-BE49-F238E27FC236}">
                      <a16:creationId xmlns:a16="http://schemas.microsoft.com/office/drawing/2014/main" xmlns="" id="{8D8D4A02-52D6-4AA9-94D0-A065BC68E7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43050" y="2390028"/>
                  <a:ext cx="380293" cy="366291"/>
                </a:xfrm>
                <a:custGeom>
                  <a:avLst/>
                  <a:gdLst>
                    <a:gd name="T0" fmla="*/ 3413 w 6827"/>
                    <a:gd name="T1" fmla="*/ 0 h 5912"/>
                    <a:gd name="T2" fmla="*/ 0 w 6827"/>
                    <a:gd name="T3" fmla="*/ 5912 h 5912"/>
                    <a:gd name="T4" fmla="*/ 6827 w 6827"/>
                    <a:gd name="T5" fmla="*/ 5912 h 5912"/>
                    <a:gd name="T6" fmla="*/ 3413 w 6827"/>
                    <a:gd name="T7" fmla="*/ 0 h 5912"/>
                    <a:gd name="T8" fmla="*/ 3413 w 6827"/>
                    <a:gd name="T9" fmla="*/ 972 h 5912"/>
                    <a:gd name="T10" fmla="*/ 4489 w 6827"/>
                    <a:gd name="T11" fmla="*/ 2835 h 5912"/>
                    <a:gd name="T12" fmla="*/ 2338 w 6827"/>
                    <a:gd name="T13" fmla="*/ 2835 h 5912"/>
                    <a:gd name="T14" fmla="*/ 3413 w 6827"/>
                    <a:gd name="T15" fmla="*/ 972 h 5912"/>
                    <a:gd name="T16" fmla="*/ 842 w 6827"/>
                    <a:gd name="T17" fmla="*/ 5426 h 5912"/>
                    <a:gd name="T18" fmla="*/ 1917 w 6827"/>
                    <a:gd name="T19" fmla="*/ 3564 h 5912"/>
                    <a:gd name="T20" fmla="*/ 2993 w 6827"/>
                    <a:gd name="T21" fmla="*/ 5426 h 5912"/>
                    <a:gd name="T22" fmla="*/ 842 w 6827"/>
                    <a:gd name="T23" fmla="*/ 5426 h 5912"/>
                    <a:gd name="T24" fmla="*/ 2338 w 6827"/>
                    <a:gd name="T25" fmla="*/ 3321 h 5912"/>
                    <a:gd name="T26" fmla="*/ 4489 w 6827"/>
                    <a:gd name="T27" fmla="*/ 3321 h 5912"/>
                    <a:gd name="T28" fmla="*/ 3413 w 6827"/>
                    <a:gd name="T29" fmla="*/ 5183 h 5912"/>
                    <a:gd name="T30" fmla="*/ 2338 w 6827"/>
                    <a:gd name="T31" fmla="*/ 3321 h 5912"/>
                    <a:gd name="T32" fmla="*/ 4910 w 6827"/>
                    <a:gd name="T33" fmla="*/ 3564 h 5912"/>
                    <a:gd name="T34" fmla="*/ 5985 w 6827"/>
                    <a:gd name="T35" fmla="*/ 5426 h 5912"/>
                    <a:gd name="T36" fmla="*/ 3834 w 6827"/>
                    <a:gd name="T37" fmla="*/ 5426 h 5912"/>
                    <a:gd name="T38" fmla="*/ 4910 w 6827"/>
                    <a:gd name="T39" fmla="*/ 3564 h 59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6827" h="5912">
                      <a:moveTo>
                        <a:pt x="3413" y="0"/>
                      </a:moveTo>
                      <a:lnTo>
                        <a:pt x="0" y="5912"/>
                      </a:lnTo>
                      <a:lnTo>
                        <a:pt x="6827" y="5912"/>
                      </a:lnTo>
                      <a:lnTo>
                        <a:pt x="3413" y="0"/>
                      </a:lnTo>
                      <a:close/>
                      <a:moveTo>
                        <a:pt x="3413" y="972"/>
                      </a:moveTo>
                      <a:lnTo>
                        <a:pt x="4489" y="2835"/>
                      </a:lnTo>
                      <a:lnTo>
                        <a:pt x="2338" y="2835"/>
                      </a:lnTo>
                      <a:lnTo>
                        <a:pt x="3413" y="972"/>
                      </a:lnTo>
                      <a:close/>
                      <a:moveTo>
                        <a:pt x="842" y="5426"/>
                      </a:moveTo>
                      <a:lnTo>
                        <a:pt x="1917" y="3564"/>
                      </a:lnTo>
                      <a:lnTo>
                        <a:pt x="2993" y="5426"/>
                      </a:lnTo>
                      <a:lnTo>
                        <a:pt x="842" y="5426"/>
                      </a:lnTo>
                      <a:close/>
                      <a:moveTo>
                        <a:pt x="2338" y="3321"/>
                      </a:moveTo>
                      <a:lnTo>
                        <a:pt x="4489" y="3321"/>
                      </a:lnTo>
                      <a:lnTo>
                        <a:pt x="3413" y="5183"/>
                      </a:lnTo>
                      <a:lnTo>
                        <a:pt x="2338" y="3321"/>
                      </a:lnTo>
                      <a:close/>
                      <a:moveTo>
                        <a:pt x="4910" y="3564"/>
                      </a:moveTo>
                      <a:lnTo>
                        <a:pt x="5985" y="5426"/>
                      </a:lnTo>
                      <a:lnTo>
                        <a:pt x="3834" y="5426"/>
                      </a:lnTo>
                      <a:lnTo>
                        <a:pt x="4910" y="3564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xmlns="" id="{CD3D7CC9-AC10-4656-AD94-373DB8202361}"/>
                  </a:ext>
                </a:extLst>
              </p:cNvPr>
              <p:cNvGrpSpPr/>
              <p:nvPr/>
            </p:nvGrpSpPr>
            <p:grpSpPr>
              <a:xfrm>
                <a:off x="7587917" y="4983727"/>
                <a:ext cx="2578029" cy="1046002"/>
                <a:chOff x="8662573" y="1518902"/>
                <a:chExt cx="2578029" cy="1046002"/>
              </a:xfrm>
            </p:grpSpPr>
            <p:sp>
              <p:nvSpPr>
                <p:cNvPr id="13" name="îṣļîḑé-TextBox 5">
                  <a:extLst>
                    <a:ext uri="{FF2B5EF4-FFF2-40B4-BE49-F238E27FC236}">
                      <a16:creationId xmlns:a16="http://schemas.microsoft.com/office/drawing/2014/main" xmlns="" id="{C6391B0D-9E8B-49E0-B084-4009CDB9299E}"/>
                    </a:ext>
                  </a:extLst>
                </p:cNvPr>
                <p:cNvSpPr txBox="1"/>
                <p:nvPr/>
              </p:nvSpPr>
              <p:spPr>
                <a:xfrm>
                  <a:off x="8662573" y="1839896"/>
                  <a:ext cx="2578029" cy="725008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anchor="t">
                  <a:normAutofit fontScale="85000" lnSpcReduction="10000"/>
                </a:bodyPr>
                <a:lstStyle/>
                <a:p>
                  <a:pPr defTabSz="914378">
                    <a:lnSpc>
                      <a:spcPct val="120000"/>
                    </a:lnSpc>
                    <a:defRPr/>
                  </a:pPr>
                  <a:r>
                    <a:rPr lang="zh-CN" altLang="en-US" sz="1100" dirty="0">
                      <a:latin typeface="+mn-lt"/>
                      <a:ea typeface="+mn-ea"/>
                      <a:cs typeface="+mn-ea"/>
                      <a:sym typeface="+mn-lt"/>
                    </a:rPr>
                    <a:t>您的内容打在这里，或者通过复制您的文本后，在此框中选择粘贴</a:t>
                  </a:r>
                </a:p>
              </p:txBody>
            </p:sp>
            <p:sp>
              <p:nvSpPr>
                <p:cNvPr id="14" name="îṣļîḑé-Rectangle 13">
                  <a:extLst>
                    <a:ext uri="{FF2B5EF4-FFF2-40B4-BE49-F238E27FC236}">
                      <a16:creationId xmlns:a16="http://schemas.microsoft.com/office/drawing/2014/main" xmlns="" id="{262C39F6-8958-409E-BABA-A49E5C4E197D}"/>
                    </a:ext>
                  </a:extLst>
                </p:cNvPr>
                <p:cNvSpPr/>
                <p:nvPr/>
              </p:nvSpPr>
              <p:spPr>
                <a:xfrm>
                  <a:off x="8662573" y="1518902"/>
                  <a:ext cx="2578029" cy="320994"/>
                </a:xfrm>
                <a:prstGeom prst="rect">
                  <a:avLst/>
                </a:prstGeom>
              </p:spPr>
              <p:txBody>
                <a:bodyPr wrap="none" lIns="90000" tIns="46800" rIns="90000" bIns="46800" anchor="b">
                  <a:normAutofit fontScale="77500" lnSpcReduction="20000"/>
                </a:bodyPr>
                <a:lstStyle/>
                <a:p>
                  <a:pPr lvl="0" defTabSz="914378">
                    <a:defRPr/>
                  </a:pPr>
                  <a:r>
                    <a:rPr lang="zh-CN" altLang="en-US" sz="1600" b="1" dirty="0">
                      <a:solidFill>
                        <a:schemeClr val="accent2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点击输入标题</a:t>
                  </a:r>
                </a:p>
              </p:txBody>
            </p:sp>
          </p:grpSp>
        </p:grp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4197" y="-696132"/>
            <a:ext cx="4791896" cy="6298581"/>
          </a:xfrm>
          <a:prstGeom prst="rect">
            <a:avLst/>
          </a:prstGeom>
        </p:spPr>
      </p:pic>
      <p:sp>
        <p:nvSpPr>
          <p:cNvPr id="38" name="Title 1">
            <a:extLst>
              <a:ext uri="{FF2B5EF4-FFF2-40B4-BE49-F238E27FC236}">
                <a16:creationId xmlns:a16="http://schemas.microsoft.com/office/drawing/2014/main" xmlns="" id="{AC8404AF-7CFA-44BB-ACE6-74F86DEBA904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1540771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组合 93">
            <a:extLst>
              <a:ext uri="{FF2B5EF4-FFF2-40B4-BE49-F238E27FC236}">
                <a16:creationId xmlns:a16="http://schemas.microsoft.com/office/drawing/2014/main" xmlns="" id="{BFC8D279-99AD-4671-A899-B2F1275097B0}"/>
              </a:ext>
            </a:extLst>
          </p:cNvPr>
          <p:cNvGrpSpPr/>
          <p:nvPr/>
        </p:nvGrpSpPr>
        <p:grpSpPr>
          <a:xfrm>
            <a:off x="2861488" y="1011222"/>
            <a:ext cx="3411701" cy="3357068"/>
            <a:chOff x="2861488" y="1011222"/>
            <a:chExt cx="3411701" cy="3357068"/>
          </a:xfrm>
        </p:grpSpPr>
        <p:sp>
          <p:nvSpPr>
            <p:cNvPr id="3" name="îṣļîḑé-Oval 5">
              <a:extLst>
                <a:ext uri="{FF2B5EF4-FFF2-40B4-BE49-F238E27FC236}">
                  <a16:creationId xmlns:a16="http://schemas.microsoft.com/office/drawing/2014/main" xmlns="" id="{06C06F16-00B0-45FC-BA84-D205DCCA7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5249" y="1830694"/>
              <a:ext cx="1742984" cy="174420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" name="îṣļîḑé-Freeform: Shape 6">
              <a:extLst>
                <a:ext uri="{FF2B5EF4-FFF2-40B4-BE49-F238E27FC236}">
                  <a16:creationId xmlns:a16="http://schemas.microsoft.com/office/drawing/2014/main" xmlns="" id="{EC70AF07-2C43-4C95-869F-529B439529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6057" y="1828246"/>
              <a:ext cx="1548368" cy="646275"/>
            </a:xfrm>
            <a:custGeom>
              <a:avLst/>
              <a:gdLst>
                <a:gd name="T0" fmla="*/ 969 w 1024"/>
                <a:gd name="T1" fmla="*/ 171 h 427"/>
                <a:gd name="T2" fmla="*/ 782 w 1024"/>
                <a:gd name="T3" fmla="*/ 46 h 427"/>
                <a:gd name="T4" fmla="*/ 562 w 1024"/>
                <a:gd name="T5" fmla="*/ 3 h 427"/>
                <a:gd name="T6" fmla="*/ 342 w 1024"/>
                <a:gd name="T7" fmla="*/ 46 h 427"/>
                <a:gd name="T8" fmla="*/ 156 w 1024"/>
                <a:gd name="T9" fmla="*/ 171 h 427"/>
                <a:gd name="T10" fmla="*/ 30 w 1024"/>
                <a:gd name="T11" fmla="*/ 357 h 427"/>
                <a:gd name="T12" fmla="*/ 29 w 1024"/>
                <a:gd name="T13" fmla="*/ 357 h 427"/>
                <a:gd name="T14" fmla="*/ 154 w 1024"/>
                <a:gd name="T15" fmla="*/ 169 h 427"/>
                <a:gd name="T16" fmla="*/ 341 w 1024"/>
                <a:gd name="T17" fmla="*/ 44 h 427"/>
                <a:gd name="T18" fmla="*/ 562 w 1024"/>
                <a:gd name="T19" fmla="*/ 0 h 427"/>
                <a:gd name="T20" fmla="*/ 783 w 1024"/>
                <a:gd name="T21" fmla="*/ 44 h 427"/>
                <a:gd name="T22" fmla="*/ 971 w 1024"/>
                <a:gd name="T23" fmla="*/ 169 h 427"/>
                <a:gd name="T24" fmla="*/ 969 w 1024"/>
                <a:gd name="T25" fmla="*/ 171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4" h="427">
                  <a:moveTo>
                    <a:pt x="969" y="171"/>
                  </a:moveTo>
                  <a:cubicBezTo>
                    <a:pt x="916" y="117"/>
                    <a:pt x="852" y="75"/>
                    <a:pt x="782" y="46"/>
                  </a:cubicBezTo>
                  <a:cubicBezTo>
                    <a:pt x="713" y="17"/>
                    <a:pt x="638" y="2"/>
                    <a:pt x="562" y="3"/>
                  </a:cubicBezTo>
                  <a:cubicBezTo>
                    <a:pt x="487" y="2"/>
                    <a:pt x="412" y="17"/>
                    <a:pt x="342" y="46"/>
                  </a:cubicBezTo>
                  <a:cubicBezTo>
                    <a:pt x="273" y="75"/>
                    <a:pt x="209" y="117"/>
                    <a:pt x="156" y="171"/>
                  </a:cubicBezTo>
                  <a:cubicBezTo>
                    <a:pt x="102" y="224"/>
                    <a:pt x="59" y="288"/>
                    <a:pt x="30" y="357"/>
                  </a:cubicBezTo>
                  <a:cubicBezTo>
                    <a:pt x="1" y="427"/>
                    <a:pt x="0" y="426"/>
                    <a:pt x="29" y="357"/>
                  </a:cubicBezTo>
                  <a:cubicBezTo>
                    <a:pt x="58" y="287"/>
                    <a:pt x="101" y="223"/>
                    <a:pt x="154" y="169"/>
                  </a:cubicBezTo>
                  <a:cubicBezTo>
                    <a:pt x="207" y="116"/>
                    <a:pt x="271" y="73"/>
                    <a:pt x="341" y="44"/>
                  </a:cubicBezTo>
                  <a:cubicBezTo>
                    <a:pt x="411" y="15"/>
                    <a:pt x="487" y="0"/>
                    <a:pt x="562" y="0"/>
                  </a:cubicBezTo>
                  <a:cubicBezTo>
                    <a:pt x="638" y="0"/>
                    <a:pt x="714" y="15"/>
                    <a:pt x="783" y="44"/>
                  </a:cubicBezTo>
                  <a:cubicBezTo>
                    <a:pt x="853" y="73"/>
                    <a:pt x="917" y="116"/>
                    <a:pt x="971" y="169"/>
                  </a:cubicBezTo>
                  <a:cubicBezTo>
                    <a:pt x="1024" y="223"/>
                    <a:pt x="1022" y="224"/>
                    <a:pt x="969" y="171"/>
                  </a:cubicBezTo>
                  <a:close/>
                </a:path>
              </a:pathLst>
            </a:custGeom>
            <a:solidFill>
              <a:srgbClr val="A8F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" name="îṣļîḑé-Freeform: Shape 7">
              <a:extLst>
                <a:ext uri="{FF2B5EF4-FFF2-40B4-BE49-F238E27FC236}">
                  <a16:creationId xmlns:a16="http://schemas.microsoft.com/office/drawing/2014/main" xmlns="" id="{5939B648-E8EB-4A67-ADAF-5187C258D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860" y="1447580"/>
              <a:ext cx="1250934" cy="1250934"/>
            </a:xfrm>
            <a:custGeom>
              <a:avLst/>
              <a:gdLst>
                <a:gd name="T0" fmla="*/ 827 w 827"/>
                <a:gd name="T1" fmla="*/ 827 h 827"/>
                <a:gd name="T2" fmla="*/ 788 w 827"/>
                <a:gd name="T3" fmla="*/ 827 h 827"/>
                <a:gd name="T4" fmla="*/ 0 w 827"/>
                <a:gd name="T5" fmla="*/ 40 h 827"/>
                <a:gd name="T6" fmla="*/ 0 w 827"/>
                <a:gd name="T7" fmla="*/ 0 h 827"/>
                <a:gd name="T8" fmla="*/ 585 w 827"/>
                <a:gd name="T9" fmla="*/ 242 h 827"/>
                <a:gd name="T10" fmla="*/ 827 w 827"/>
                <a:gd name="T11" fmla="*/ 827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827">
                  <a:moveTo>
                    <a:pt x="827" y="827"/>
                  </a:moveTo>
                  <a:cubicBezTo>
                    <a:pt x="788" y="827"/>
                    <a:pt x="788" y="827"/>
                    <a:pt x="788" y="827"/>
                  </a:cubicBezTo>
                  <a:cubicBezTo>
                    <a:pt x="788" y="395"/>
                    <a:pt x="436" y="40"/>
                    <a:pt x="0" y="4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0" y="0"/>
                    <a:pt x="429" y="86"/>
                    <a:pt x="585" y="242"/>
                  </a:cubicBezTo>
                  <a:cubicBezTo>
                    <a:pt x="742" y="399"/>
                    <a:pt x="827" y="607"/>
                    <a:pt x="827" y="8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" name="îṣļîḑé-Freeform: Shape 8">
              <a:extLst>
                <a:ext uri="{FF2B5EF4-FFF2-40B4-BE49-F238E27FC236}">
                  <a16:creationId xmlns:a16="http://schemas.microsoft.com/office/drawing/2014/main" xmlns="" id="{545C44A5-59D0-4068-9D42-FCCAF5814C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256" y="1447580"/>
              <a:ext cx="1254606" cy="1250934"/>
            </a:xfrm>
            <a:custGeom>
              <a:avLst/>
              <a:gdLst>
                <a:gd name="T0" fmla="*/ 40 w 830"/>
                <a:gd name="T1" fmla="*/ 827 h 827"/>
                <a:gd name="T2" fmla="*/ 0 w 830"/>
                <a:gd name="T3" fmla="*/ 827 h 827"/>
                <a:gd name="T4" fmla="*/ 244 w 830"/>
                <a:gd name="T5" fmla="*/ 242 h 827"/>
                <a:gd name="T6" fmla="*/ 830 w 830"/>
                <a:gd name="T7" fmla="*/ 0 h 827"/>
                <a:gd name="T8" fmla="*/ 830 w 830"/>
                <a:gd name="T9" fmla="*/ 40 h 827"/>
                <a:gd name="T10" fmla="*/ 40 w 830"/>
                <a:gd name="T11" fmla="*/ 827 h 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0" h="827">
                  <a:moveTo>
                    <a:pt x="40" y="827"/>
                  </a:moveTo>
                  <a:cubicBezTo>
                    <a:pt x="0" y="827"/>
                    <a:pt x="0" y="827"/>
                    <a:pt x="0" y="827"/>
                  </a:cubicBezTo>
                  <a:cubicBezTo>
                    <a:pt x="0" y="607"/>
                    <a:pt x="87" y="399"/>
                    <a:pt x="244" y="242"/>
                  </a:cubicBezTo>
                  <a:cubicBezTo>
                    <a:pt x="400" y="86"/>
                    <a:pt x="610" y="0"/>
                    <a:pt x="830" y="0"/>
                  </a:cubicBezTo>
                  <a:cubicBezTo>
                    <a:pt x="830" y="40"/>
                    <a:pt x="830" y="40"/>
                    <a:pt x="830" y="40"/>
                  </a:cubicBezTo>
                  <a:cubicBezTo>
                    <a:pt x="394" y="40"/>
                    <a:pt x="40" y="395"/>
                    <a:pt x="40" y="8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îṣļîḑé-Freeform: Shape 9">
              <a:extLst>
                <a:ext uri="{FF2B5EF4-FFF2-40B4-BE49-F238E27FC236}">
                  <a16:creationId xmlns:a16="http://schemas.microsoft.com/office/drawing/2014/main" xmlns="" id="{8065A22E-028F-4620-AA73-B3F826FD5C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8256" y="2698514"/>
              <a:ext cx="1254606" cy="1255830"/>
            </a:xfrm>
            <a:custGeom>
              <a:avLst/>
              <a:gdLst>
                <a:gd name="T0" fmla="*/ 830 w 830"/>
                <a:gd name="T1" fmla="*/ 830 h 830"/>
                <a:gd name="T2" fmla="*/ 244 w 830"/>
                <a:gd name="T3" fmla="*/ 587 h 830"/>
                <a:gd name="T4" fmla="*/ 0 w 830"/>
                <a:gd name="T5" fmla="*/ 0 h 830"/>
                <a:gd name="T6" fmla="*/ 40 w 830"/>
                <a:gd name="T7" fmla="*/ 0 h 830"/>
                <a:gd name="T8" fmla="*/ 830 w 830"/>
                <a:gd name="T9" fmla="*/ 791 h 830"/>
                <a:gd name="T10" fmla="*/ 830 w 830"/>
                <a:gd name="T11" fmla="*/ 83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0" h="830">
                  <a:moveTo>
                    <a:pt x="830" y="830"/>
                  </a:moveTo>
                  <a:cubicBezTo>
                    <a:pt x="610" y="830"/>
                    <a:pt x="400" y="743"/>
                    <a:pt x="244" y="587"/>
                  </a:cubicBezTo>
                  <a:cubicBezTo>
                    <a:pt x="87" y="430"/>
                    <a:pt x="0" y="224"/>
                    <a:pt x="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436"/>
                    <a:pt x="394" y="791"/>
                    <a:pt x="830" y="791"/>
                  </a:cubicBezTo>
                  <a:lnTo>
                    <a:pt x="830" y="83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îṣļîḑé-Freeform: Shape 10">
              <a:extLst>
                <a:ext uri="{FF2B5EF4-FFF2-40B4-BE49-F238E27FC236}">
                  <a16:creationId xmlns:a16="http://schemas.microsoft.com/office/drawing/2014/main" xmlns="" id="{0DF1B98E-469F-4E82-8B5E-7883CF3B3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2860" y="2698514"/>
              <a:ext cx="1250934" cy="1255830"/>
            </a:xfrm>
            <a:custGeom>
              <a:avLst/>
              <a:gdLst>
                <a:gd name="T0" fmla="*/ 0 w 827"/>
                <a:gd name="T1" fmla="*/ 830 h 830"/>
                <a:gd name="T2" fmla="*/ 0 w 827"/>
                <a:gd name="T3" fmla="*/ 791 h 830"/>
                <a:gd name="T4" fmla="*/ 788 w 827"/>
                <a:gd name="T5" fmla="*/ 0 h 830"/>
                <a:gd name="T6" fmla="*/ 827 w 827"/>
                <a:gd name="T7" fmla="*/ 0 h 830"/>
                <a:gd name="T8" fmla="*/ 585 w 827"/>
                <a:gd name="T9" fmla="*/ 587 h 830"/>
                <a:gd name="T10" fmla="*/ 0 w 827"/>
                <a:gd name="T11" fmla="*/ 83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7" h="830">
                  <a:moveTo>
                    <a:pt x="0" y="830"/>
                  </a:moveTo>
                  <a:cubicBezTo>
                    <a:pt x="0" y="791"/>
                    <a:pt x="0" y="791"/>
                    <a:pt x="0" y="791"/>
                  </a:cubicBezTo>
                  <a:cubicBezTo>
                    <a:pt x="436" y="791"/>
                    <a:pt x="788" y="436"/>
                    <a:pt x="788" y="0"/>
                  </a:cubicBezTo>
                  <a:cubicBezTo>
                    <a:pt x="827" y="0"/>
                    <a:pt x="827" y="0"/>
                    <a:pt x="827" y="0"/>
                  </a:cubicBezTo>
                  <a:cubicBezTo>
                    <a:pt x="827" y="224"/>
                    <a:pt x="742" y="430"/>
                    <a:pt x="585" y="587"/>
                  </a:cubicBezTo>
                  <a:cubicBezTo>
                    <a:pt x="429" y="743"/>
                    <a:pt x="220" y="830"/>
                    <a:pt x="0" y="83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îṣļîḑé-Oval 11">
              <a:extLst>
                <a:ext uri="{FF2B5EF4-FFF2-40B4-BE49-F238E27FC236}">
                  <a16:creationId xmlns:a16="http://schemas.microsoft.com/office/drawing/2014/main" xmlns="" id="{96E1EC0D-4AA3-42FA-88A5-74C647D7B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2885" y="1415756"/>
              <a:ext cx="121177" cy="1211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îṣļîḑé-Oval 12">
              <a:extLst>
                <a:ext uri="{FF2B5EF4-FFF2-40B4-BE49-F238E27FC236}">
                  <a16:creationId xmlns:a16="http://schemas.microsoft.com/office/drawing/2014/main" xmlns="" id="{2A6F6AA3-1569-4F10-8AA4-7CD4ABFEAF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2885" y="3861318"/>
              <a:ext cx="121177" cy="12117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îṣļîḑé-Oval 13">
              <a:extLst>
                <a:ext uri="{FF2B5EF4-FFF2-40B4-BE49-F238E27FC236}">
                  <a16:creationId xmlns:a16="http://schemas.microsoft.com/office/drawing/2014/main" xmlns="" id="{886339D2-5DB9-4522-A314-87E50ECA9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4442" y="2638538"/>
              <a:ext cx="123625" cy="12240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îṣļîḑé-Freeform: Shape 14">
              <a:extLst>
                <a:ext uri="{FF2B5EF4-FFF2-40B4-BE49-F238E27FC236}">
                  <a16:creationId xmlns:a16="http://schemas.microsoft.com/office/drawing/2014/main" xmlns="" id="{187E6204-EC16-4FDC-B203-4A60A6C9F88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47506" y="2254199"/>
              <a:ext cx="1387055" cy="1318400"/>
            </a:xfrm>
            <a:custGeom>
              <a:avLst/>
              <a:gdLst>
                <a:gd name="T0" fmla="*/ 691 w 921"/>
                <a:gd name="T1" fmla="*/ 0 h 875"/>
                <a:gd name="T2" fmla="*/ 0 w 921"/>
                <a:gd name="T3" fmla="*/ 602 h 875"/>
                <a:gd name="T4" fmla="*/ 268 w 921"/>
                <a:gd name="T5" fmla="*/ 870 h 875"/>
                <a:gd name="T6" fmla="*/ 344 w 921"/>
                <a:gd name="T7" fmla="*/ 875 h 875"/>
                <a:gd name="T8" fmla="*/ 921 w 921"/>
                <a:gd name="T9" fmla="*/ 299 h 875"/>
                <a:gd name="T10" fmla="*/ 916 w 921"/>
                <a:gd name="T11" fmla="*/ 224 h 875"/>
                <a:gd name="T12" fmla="*/ 691 w 921"/>
                <a:gd name="T13" fmla="*/ 0 h 8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875">
                  <a:moveTo>
                    <a:pt x="691" y="0"/>
                  </a:moveTo>
                  <a:cubicBezTo>
                    <a:pt x="0" y="602"/>
                    <a:pt x="0" y="602"/>
                    <a:pt x="0" y="602"/>
                  </a:cubicBezTo>
                  <a:cubicBezTo>
                    <a:pt x="268" y="870"/>
                    <a:pt x="268" y="870"/>
                    <a:pt x="268" y="870"/>
                  </a:cubicBezTo>
                  <a:cubicBezTo>
                    <a:pt x="293" y="873"/>
                    <a:pt x="318" y="875"/>
                    <a:pt x="344" y="875"/>
                  </a:cubicBezTo>
                  <a:cubicBezTo>
                    <a:pt x="663" y="875"/>
                    <a:pt x="921" y="617"/>
                    <a:pt x="921" y="299"/>
                  </a:cubicBezTo>
                  <a:cubicBezTo>
                    <a:pt x="921" y="273"/>
                    <a:pt x="919" y="249"/>
                    <a:pt x="916" y="224"/>
                  </a:cubicBezTo>
                  <a:cubicBezTo>
                    <a:pt x="691" y="0"/>
                    <a:pt x="691" y="0"/>
                    <a:pt x="691" y="0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îṣļîḑé-Freeform: Shape 15">
              <a:extLst>
                <a:ext uri="{FF2B5EF4-FFF2-40B4-BE49-F238E27FC236}">
                  <a16:creationId xmlns:a16="http://schemas.microsoft.com/office/drawing/2014/main" xmlns="" id="{0695C204-1E0C-48DE-A86D-D9C23C8CD2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4294" y="2699737"/>
              <a:ext cx="873941" cy="875165"/>
            </a:xfrm>
            <a:custGeom>
              <a:avLst/>
              <a:gdLst>
                <a:gd name="T0" fmla="*/ 1 w 578"/>
                <a:gd name="T1" fmla="*/ 578 h 578"/>
                <a:gd name="T2" fmla="*/ 1 w 578"/>
                <a:gd name="T3" fmla="*/ 578 h 578"/>
                <a:gd name="T4" fmla="*/ 1 w 578"/>
                <a:gd name="T5" fmla="*/ 578 h 578"/>
                <a:gd name="T6" fmla="*/ 0 w 578"/>
                <a:gd name="T7" fmla="*/ 578 h 578"/>
                <a:gd name="T8" fmla="*/ 0 w 578"/>
                <a:gd name="T9" fmla="*/ 578 h 578"/>
                <a:gd name="T10" fmla="*/ 0 w 578"/>
                <a:gd name="T11" fmla="*/ 578 h 578"/>
                <a:gd name="T12" fmla="*/ 578 w 578"/>
                <a:gd name="T13" fmla="*/ 1 h 578"/>
                <a:gd name="T14" fmla="*/ 578 w 578"/>
                <a:gd name="T15" fmla="*/ 1 h 578"/>
                <a:gd name="T16" fmla="*/ 578 w 578"/>
                <a:gd name="T17" fmla="*/ 1 h 578"/>
                <a:gd name="T18" fmla="*/ 578 w 578"/>
                <a:gd name="T19" fmla="*/ 0 h 578"/>
                <a:gd name="T20" fmla="*/ 578 w 578"/>
                <a:gd name="T21" fmla="*/ 0 h 578"/>
                <a:gd name="T22" fmla="*/ 578 w 578"/>
                <a:gd name="T23" fmla="*/ 0 h 578"/>
                <a:gd name="T24" fmla="*/ 578 w 578"/>
                <a:gd name="T25" fmla="*/ 0 h 578"/>
                <a:gd name="T26" fmla="*/ 578 w 578"/>
                <a:gd name="T27" fmla="*/ 0 h 578"/>
                <a:gd name="T28" fmla="*/ 578 w 578"/>
                <a:gd name="T29" fmla="*/ 0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8" h="578">
                  <a:moveTo>
                    <a:pt x="1" y="578"/>
                  </a:moveTo>
                  <a:cubicBezTo>
                    <a:pt x="1" y="578"/>
                    <a:pt x="1" y="578"/>
                    <a:pt x="1" y="578"/>
                  </a:cubicBezTo>
                  <a:cubicBezTo>
                    <a:pt x="1" y="578"/>
                    <a:pt x="1" y="578"/>
                    <a:pt x="1" y="578"/>
                  </a:cubicBezTo>
                  <a:moveTo>
                    <a:pt x="0" y="578"/>
                  </a:moveTo>
                  <a:cubicBezTo>
                    <a:pt x="0" y="578"/>
                    <a:pt x="0" y="578"/>
                    <a:pt x="0" y="578"/>
                  </a:cubicBezTo>
                  <a:cubicBezTo>
                    <a:pt x="0" y="578"/>
                    <a:pt x="0" y="578"/>
                    <a:pt x="0" y="578"/>
                  </a:cubicBezTo>
                  <a:moveTo>
                    <a:pt x="578" y="1"/>
                  </a:moveTo>
                  <a:cubicBezTo>
                    <a:pt x="578" y="1"/>
                    <a:pt x="578" y="1"/>
                    <a:pt x="578" y="1"/>
                  </a:cubicBezTo>
                  <a:cubicBezTo>
                    <a:pt x="578" y="1"/>
                    <a:pt x="578" y="1"/>
                    <a:pt x="578" y="1"/>
                  </a:cubicBezTo>
                  <a:moveTo>
                    <a:pt x="578" y="0"/>
                  </a:moveTo>
                  <a:cubicBezTo>
                    <a:pt x="578" y="0"/>
                    <a:pt x="578" y="0"/>
                    <a:pt x="578" y="0"/>
                  </a:cubicBezTo>
                  <a:cubicBezTo>
                    <a:pt x="578" y="0"/>
                    <a:pt x="578" y="0"/>
                    <a:pt x="578" y="0"/>
                  </a:cubicBezTo>
                  <a:moveTo>
                    <a:pt x="578" y="0"/>
                  </a:moveTo>
                  <a:cubicBezTo>
                    <a:pt x="578" y="0"/>
                    <a:pt x="578" y="0"/>
                    <a:pt x="578" y="0"/>
                  </a:cubicBezTo>
                  <a:cubicBezTo>
                    <a:pt x="578" y="0"/>
                    <a:pt x="578" y="0"/>
                    <a:pt x="578" y="0"/>
                  </a:cubicBezTo>
                </a:path>
              </a:pathLst>
            </a:custGeom>
            <a:solidFill>
              <a:srgbClr val="DCFF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îṣļîḑé-Oval 16">
              <a:extLst>
                <a:ext uri="{FF2B5EF4-FFF2-40B4-BE49-F238E27FC236}">
                  <a16:creationId xmlns:a16="http://schemas.microsoft.com/office/drawing/2014/main" xmlns="" id="{AC8FB1A5-A0E5-4D97-883A-C6351D67E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2729" y="2009399"/>
              <a:ext cx="1385574" cy="13867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îṣļîḑé-Oval 17">
              <a:extLst>
                <a:ext uri="{FF2B5EF4-FFF2-40B4-BE49-F238E27FC236}">
                  <a16:creationId xmlns:a16="http://schemas.microsoft.com/office/drawing/2014/main" xmlns="" id="{2032B02B-3BD4-4963-B659-1F7AC187E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8643" y="2022862"/>
              <a:ext cx="1354974" cy="135497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îṣļîḑé-Freeform: Shape 18">
              <a:extLst>
                <a:ext uri="{FF2B5EF4-FFF2-40B4-BE49-F238E27FC236}">
                  <a16:creationId xmlns:a16="http://schemas.microsoft.com/office/drawing/2014/main" xmlns="" id="{ECD193DC-9724-4A40-8910-AF0442114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7828" y="2581008"/>
              <a:ext cx="632812" cy="587523"/>
            </a:xfrm>
            <a:custGeom>
              <a:avLst/>
              <a:gdLst>
                <a:gd name="T0" fmla="*/ 418 w 418"/>
                <a:gd name="T1" fmla="*/ 175 h 389"/>
                <a:gd name="T2" fmla="*/ 244 w 418"/>
                <a:gd name="T3" fmla="*/ 0 h 389"/>
                <a:gd name="T4" fmla="*/ 0 w 418"/>
                <a:gd name="T5" fmla="*/ 188 h 389"/>
                <a:gd name="T6" fmla="*/ 201 w 418"/>
                <a:gd name="T7" fmla="*/ 389 h 389"/>
                <a:gd name="T8" fmla="*/ 418 w 418"/>
                <a:gd name="T9" fmla="*/ 175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8" h="389">
                  <a:moveTo>
                    <a:pt x="418" y="175"/>
                  </a:moveTo>
                  <a:cubicBezTo>
                    <a:pt x="244" y="0"/>
                    <a:pt x="244" y="0"/>
                    <a:pt x="244" y="0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201" y="389"/>
                    <a:pt x="201" y="389"/>
                    <a:pt x="201" y="389"/>
                  </a:cubicBezTo>
                  <a:cubicBezTo>
                    <a:pt x="304" y="359"/>
                    <a:pt x="387" y="278"/>
                    <a:pt x="418" y="175"/>
                  </a:cubicBezTo>
                </a:path>
              </a:pathLst>
            </a:custGeom>
            <a:solidFill>
              <a:srgbClr val="A8F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îṣļîḑé-Oval 19">
              <a:extLst>
                <a:ext uri="{FF2B5EF4-FFF2-40B4-BE49-F238E27FC236}">
                  <a16:creationId xmlns:a16="http://schemas.microsoft.com/office/drawing/2014/main" xmlns="" id="{15ADFAF3-D2C7-4226-AA34-E42E6DCC6F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811" y="2216255"/>
              <a:ext cx="970637" cy="97308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îṣļîḑé-Oval 20">
              <a:extLst>
                <a:ext uri="{FF2B5EF4-FFF2-40B4-BE49-F238E27FC236}">
                  <a16:creationId xmlns:a16="http://schemas.microsoft.com/office/drawing/2014/main" xmlns="" id="{4AD343CB-9AE6-4F5C-A914-3BB782C12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3051" y="2229719"/>
              <a:ext cx="946157" cy="95962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îṣļîḑé-Freeform: Shape 21">
              <a:extLst>
                <a:ext uri="{FF2B5EF4-FFF2-40B4-BE49-F238E27FC236}">
                  <a16:creationId xmlns:a16="http://schemas.microsoft.com/office/drawing/2014/main" xmlns="" id="{967627C6-6AD0-4566-80A9-870C325F6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9604" y="2610385"/>
              <a:ext cx="238682" cy="266834"/>
            </a:xfrm>
            <a:custGeom>
              <a:avLst/>
              <a:gdLst>
                <a:gd name="T0" fmla="*/ 101 w 158"/>
                <a:gd name="T1" fmla="*/ 176 h 176"/>
                <a:gd name="T2" fmla="*/ 158 w 158"/>
                <a:gd name="T3" fmla="*/ 61 h 176"/>
                <a:gd name="T4" fmla="*/ 144 w 158"/>
                <a:gd name="T5" fmla="*/ 0 h 176"/>
                <a:gd name="T6" fmla="*/ 0 w 158"/>
                <a:gd name="T7" fmla="*/ 74 h 176"/>
                <a:gd name="T8" fmla="*/ 101 w 158"/>
                <a:gd name="T9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" h="176">
                  <a:moveTo>
                    <a:pt x="101" y="176"/>
                  </a:moveTo>
                  <a:cubicBezTo>
                    <a:pt x="135" y="149"/>
                    <a:pt x="158" y="107"/>
                    <a:pt x="158" y="61"/>
                  </a:cubicBezTo>
                  <a:cubicBezTo>
                    <a:pt x="158" y="39"/>
                    <a:pt x="153" y="18"/>
                    <a:pt x="144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101" y="176"/>
                    <a:pt x="101" y="176"/>
                    <a:pt x="101" y="176"/>
                  </a:cubicBezTo>
                </a:path>
              </a:pathLst>
            </a:custGeom>
            <a:solidFill>
              <a:srgbClr val="A8F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îṣļîḑé-Oval 22">
              <a:extLst>
                <a:ext uri="{FF2B5EF4-FFF2-40B4-BE49-F238E27FC236}">
                  <a16:creationId xmlns:a16="http://schemas.microsoft.com/office/drawing/2014/main" xmlns="" id="{35B090B1-3AC4-4D22-97CB-F4F583E212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1731" y="2467176"/>
              <a:ext cx="468795" cy="47001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îṣļîḑé-Oval 23">
              <a:extLst>
                <a:ext uri="{FF2B5EF4-FFF2-40B4-BE49-F238E27FC236}">
                  <a16:creationId xmlns:a16="http://schemas.microsoft.com/office/drawing/2014/main" xmlns="" id="{45FBC855-3D55-41BC-AC7B-80E3653615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5195" y="2480640"/>
              <a:ext cx="443090" cy="44309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îṣļîḑé-Freeform: Shape 24">
              <a:extLst>
                <a:ext uri="{FF2B5EF4-FFF2-40B4-BE49-F238E27FC236}">
                  <a16:creationId xmlns:a16="http://schemas.microsoft.com/office/drawing/2014/main" xmlns="" id="{9FF9D5EC-3FA1-430D-9711-6AC9CC4A7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0853" y="3183219"/>
              <a:ext cx="79560" cy="6120"/>
            </a:xfrm>
            <a:custGeom>
              <a:avLst/>
              <a:gdLst>
                <a:gd name="T0" fmla="*/ 0 w 53"/>
                <a:gd name="T1" fmla="*/ 0 h 4"/>
                <a:gd name="T2" fmla="*/ 0 w 53"/>
                <a:gd name="T3" fmla="*/ 0 h 4"/>
                <a:gd name="T4" fmla="*/ 50 w 53"/>
                <a:gd name="T5" fmla="*/ 4 h 4"/>
                <a:gd name="T6" fmla="*/ 53 w 53"/>
                <a:gd name="T7" fmla="*/ 4 h 4"/>
                <a:gd name="T8" fmla="*/ 53 w 53"/>
                <a:gd name="T9" fmla="*/ 4 h 4"/>
                <a:gd name="T10" fmla="*/ 50 w 53"/>
                <a:gd name="T11" fmla="*/ 4 h 4"/>
                <a:gd name="T12" fmla="*/ 0 w 5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4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7" y="2"/>
                    <a:pt x="33" y="4"/>
                    <a:pt x="50" y="4"/>
                  </a:cubicBezTo>
                  <a:cubicBezTo>
                    <a:pt x="51" y="4"/>
                    <a:pt x="52" y="4"/>
                    <a:pt x="53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2" y="4"/>
                    <a:pt x="51" y="4"/>
                    <a:pt x="50" y="4"/>
                  </a:cubicBezTo>
                  <a:cubicBezTo>
                    <a:pt x="33" y="4"/>
                    <a:pt x="17" y="2"/>
                    <a:pt x="0" y="0"/>
                  </a:cubicBezTo>
                </a:path>
              </a:pathLst>
            </a:custGeom>
            <a:solidFill>
              <a:srgbClr val="A8F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îṣļîḑé-Oval 25">
              <a:extLst>
                <a:ext uri="{FF2B5EF4-FFF2-40B4-BE49-F238E27FC236}">
                  <a16:creationId xmlns:a16="http://schemas.microsoft.com/office/drawing/2014/main" xmlns="" id="{0924ED10-8C9C-42DE-9AB0-DA04997CF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8880" y="2638538"/>
              <a:ext cx="123625" cy="122401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4" name="Group 292">
              <a:extLst>
                <a:ext uri="{FF2B5EF4-FFF2-40B4-BE49-F238E27FC236}">
                  <a16:creationId xmlns:a16="http://schemas.microsoft.com/office/drawing/2014/main" xmlns="" id="{EF7776CD-8135-4028-ABF4-57AF2C2765DE}"/>
                </a:ext>
              </a:extLst>
            </p:cNvPr>
            <p:cNvGrpSpPr/>
            <p:nvPr/>
          </p:nvGrpSpPr>
          <p:grpSpPr>
            <a:xfrm>
              <a:off x="4545955" y="2204018"/>
              <a:ext cx="658294" cy="539788"/>
              <a:chOff x="6076950" y="3000376"/>
              <a:chExt cx="853785" cy="700088"/>
            </a:xfrm>
          </p:grpSpPr>
          <p:sp>
            <p:nvSpPr>
              <p:cNvPr id="87" name="îṣļîḑé-Oval 293">
                <a:extLst>
                  <a:ext uri="{FF2B5EF4-FFF2-40B4-BE49-F238E27FC236}">
                    <a16:creationId xmlns:a16="http://schemas.microsoft.com/office/drawing/2014/main" xmlns="" id="{E05CD572-786C-4625-BD8E-1C4472938C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8538" y="3625851"/>
                <a:ext cx="65088" cy="74613"/>
              </a:xfrm>
              <a:prstGeom prst="ellipse">
                <a:avLst/>
              </a:prstGeom>
              <a:solidFill>
                <a:srgbClr val="A8F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8" name="îṣļîḑé-Freeform: Shape 294">
                <a:extLst>
                  <a:ext uri="{FF2B5EF4-FFF2-40B4-BE49-F238E27FC236}">
                    <a16:creationId xmlns:a16="http://schemas.microsoft.com/office/drawing/2014/main" xmlns="" id="{665C051F-5748-45ED-9410-7CDC7DCF7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4788" y="3000376"/>
                <a:ext cx="293688" cy="390525"/>
              </a:xfrm>
              <a:custGeom>
                <a:avLst/>
                <a:gdLst>
                  <a:gd name="T0" fmla="*/ 0 w 185"/>
                  <a:gd name="T1" fmla="*/ 246 h 246"/>
                  <a:gd name="T2" fmla="*/ 18 w 185"/>
                  <a:gd name="T3" fmla="*/ 132 h 246"/>
                  <a:gd name="T4" fmla="*/ 185 w 185"/>
                  <a:gd name="T5" fmla="*/ 0 h 246"/>
                  <a:gd name="T6" fmla="*/ 164 w 185"/>
                  <a:gd name="T7" fmla="*/ 154 h 246"/>
                  <a:gd name="T8" fmla="*/ 0 w 185"/>
                  <a:gd name="T9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5" h="246">
                    <a:moveTo>
                      <a:pt x="0" y="246"/>
                    </a:moveTo>
                    <a:lnTo>
                      <a:pt x="18" y="132"/>
                    </a:lnTo>
                    <a:lnTo>
                      <a:pt x="185" y="0"/>
                    </a:lnTo>
                    <a:lnTo>
                      <a:pt x="164" y="154"/>
                    </a:lnTo>
                    <a:lnTo>
                      <a:pt x="0" y="24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9" name="îṣļîḑé-Freeform: Shape 295">
                <a:extLst>
                  <a:ext uri="{FF2B5EF4-FFF2-40B4-BE49-F238E27FC236}">
                    <a16:creationId xmlns:a16="http://schemas.microsoft.com/office/drawing/2014/main" xmlns="" id="{4F39DDDA-E720-469A-9F72-AE50E27C0F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0500" y="3438526"/>
                <a:ext cx="250825" cy="252413"/>
              </a:xfrm>
              <a:custGeom>
                <a:avLst/>
                <a:gdLst>
                  <a:gd name="T0" fmla="*/ 4 w 158"/>
                  <a:gd name="T1" fmla="*/ 58 h 159"/>
                  <a:gd name="T2" fmla="*/ 0 w 158"/>
                  <a:gd name="T3" fmla="*/ 128 h 159"/>
                  <a:gd name="T4" fmla="*/ 132 w 158"/>
                  <a:gd name="T5" fmla="*/ 159 h 159"/>
                  <a:gd name="T6" fmla="*/ 158 w 158"/>
                  <a:gd name="T7" fmla="*/ 0 h 159"/>
                  <a:gd name="T8" fmla="*/ 4 w 158"/>
                  <a:gd name="T9" fmla="*/ 58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159">
                    <a:moveTo>
                      <a:pt x="4" y="58"/>
                    </a:moveTo>
                    <a:lnTo>
                      <a:pt x="0" y="128"/>
                    </a:lnTo>
                    <a:lnTo>
                      <a:pt x="132" y="159"/>
                    </a:lnTo>
                    <a:lnTo>
                      <a:pt x="158" y="0"/>
                    </a:lnTo>
                    <a:lnTo>
                      <a:pt x="4" y="5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0" name="îṣļîḑé-Freeform: Shape 296">
                <a:extLst>
                  <a:ext uri="{FF2B5EF4-FFF2-40B4-BE49-F238E27FC236}">
                    <a16:creationId xmlns:a16="http://schemas.microsoft.com/office/drawing/2014/main" xmlns="" id="{815E70FA-CA41-4526-A52C-A5B506E26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15138" y="3000376"/>
                <a:ext cx="53975" cy="244475"/>
              </a:xfrm>
              <a:custGeom>
                <a:avLst/>
                <a:gdLst>
                  <a:gd name="T0" fmla="*/ 21 w 34"/>
                  <a:gd name="T1" fmla="*/ 0 h 154"/>
                  <a:gd name="T2" fmla="*/ 34 w 34"/>
                  <a:gd name="T3" fmla="*/ 4 h 154"/>
                  <a:gd name="T4" fmla="*/ 15 w 34"/>
                  <a:gd name="T5" fmla="*/ 151 h 154"/>
                  <a:gd name="T6" fmla="*/ 0 w 34"/>
                  <a:gd name="T7" fmla="*/ 154 h 154"/>
                  <a:gd name="T8" fmla="*/ 21 w 34"/>
                  <a:gd name="T9" fmla="*/ 0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54">
                    <a:moveTo>
                      <a:pt x="21" y="0"/>
                    </a:moveTo>
                    <a:lnTo>
                      <a:pt x="34" y="4"/>
                    </a:lnTo>
                    <a:lnTo>
                      <a:pt x="15" y="151"/>
                    </a:lnTo>
                    <a:lnTo>
                      <a:pt x="0" y="154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1" name="íṩľíḍè-Freeform: Shape 297">
                <a:extLst>
                  <a:ext uri="{FF2B5EF4-FFF2-40B4-BE49-F238E27FC236}">
                    <a16:creationId xmlns:a16="http://schemas.microsoft.com/office/drawing/2014/main" xmlns="" id="{83E65C21-4943-4A38-BDF2-6FC7E8379D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050" y="3430589"/>
                <a:ext cx="58738" cy="261938"/>
              </a:xfrm>
              <a:custGeom>
                <a:avLst/>
                <a:gdLst>
                  <a:gd name="T0" fmla="*/ 26 w 37"/>
                  <a:gd name="T1" fmla="*/ 5 h 165"/>
                  <a:gd name="T2" fmla="*/ 0 w 37"/>
                  <a:gd name="T3" fmla="*/ 164 h 165"/>
                  <a:gd name="T4" fmla="*/ 10 w 37"/>
                  <a:gd name="T5" fmla="*/ 165 h 165"/>
                  <a:gd name="T6" fmla="*/ 37 w 37"/>
                  <a:gd name="T7" fmla="*/ 0 h 165"/>
                  <a:gd name="T8" fmla="*/ 36 w 37"/>
                  <a:gd name="T9" fmla="*/ 0 h 165"/>
                  <a:gd name="T10" fmla="*/ 26 w 37"/>
                  <a:gd name="T11" fmla="*/ 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" h="165">
                    <a:moveTo>
                      <a:pt x="26" y="5"/>
                    </a:moveTo>
                    <a:lnTo>
                      <a:pt x="0" y="164"/>
                    </a:lnTo>
                    <a:lnTo>
                      <a:pt x="10" y="165"/>
                    </a:lnTo>
                    <a:lnTo>
                      <a:pt x="37" y="0"/>
                    </a:lnTo>
                    <a:lnTo>
                      <a:pt x="36" y="0"/>
                    </a:lnTo>
                    <a:lnTo>
                      <a:pt x="26" y="5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2" name="íṩľíḍè-Freeform: Shape 298">
                <a:extLst>
                  <a:ext uri="{FF2B5EF4-FFF2-40B4-BE49-F238E27FC236}">
                    <a16:creationId xmlns:a16="http://schemas.microsoft.com/office/drawing/2014/main" xmlns="" id="{FD83C545-6009-46C7-8B99-ECD92E1B1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76950" y="3236914"/>
                <a:ext cx="792163" cy="463550"/>
              </a:xfrm>
              <a:custGeom>
                <a:avLst/>
                <a:gdLst>
                  <a:gd name="T0" fmla="*/ 404 w 404"/>
                  <a:gd name="T1" fmla="*/ 91 h 236"/>
                  <a:gd name="T2" fmla="*/ 379 w 404"/>
                  <a:gd name="T3" fmla="*/ 0 h 236"/>
                  <a:gd name="T4" fmla="*/ 15 w 404"/>
                  <a:gd name="T5" fmla="*/ 198 h 236"/>
                  <a:gd name="T6" fmla="*/ 2 w 404"/>
                  <a:gd name="T7" fmla="*/ 214 h 236"/>
                  <a:gd name="T8" fmla="*/ 18 w 404"/>
                  <a:gd name="T9" fmla="*/ 236 h 236"/>
                  <a:gd name="T10" fmla="*/ 31 w 404"/>
                  <a:gd name="T11" fmla="*/ 233 h 236"/>
                  <a:gd name="T12" fmla="*/ 404 w 404"/>
                  <a:gd name="T13" fmla="*/ 91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4" h="236">
                    <a:moveTo>
                      <a:pt x="404" y="91"/>
                    </a:moveTo>
                    <a:cubicBezTo>
                      <a:pt x="379" y="0"/>
                      <a:pt x="379" y="0"/>
                      <a:pt x="379" y="0"/>
                    </a:cubicBezTo>
                    <a:cubicBezTo>
                      <a:pt x="15" y="198"/>
                      <a:pt x="15" y="198"/>
                      <a:pt x="15" y="198"/>
                    </a:cubicBezTo>
                    <a:cubicBezTo>
                      <a:pt x="9" y="201"/>
                      <a:pt x="3" y="206"/>
                      <a:pt x="2" y="214"/>
                    </a:cubicBezTo>
                    <a:cubicBezTo>
                      <a:pt x="0" y="224"/>
                      <a:pt x="7" y="234"/>
                      <a:pt x="18" y="236"/>
                    </a:cubicBezTo>
                    <a:cubicBezTo>
                      <a:pt x="23" y="236"/>
                      <a:pt x="31" y="233"/>
                      <a:pt x="31" y="233"/>
                    </a:cubicBezTo>
                    <a:lnTo>
                      <a:pt x="404" y="91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3" name="íṩľíḍè-Freeform: Shape 299">
                <a:extLst>
                  <a:ext uri="{FF2B5EF4-FFF2-40B4-BE49-F238E27FC236}">
                    <a16:creationId xmlns:a16="http://schemas.microsoft.com/office/drawing/2014/main" xmlns="" id="{99004220-222C-4234-9382-6F16C45B66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3863" y="3229286"/>
                <a:ext cx="156872" cy="186653"/>
              </a:xfrm>
              <a:custGeom>
                <a:avLst/>
                <a:gdLst>
                  <a:gd name="connsiteX0" fmla="*/ 2011 w 156872"/>
                  <a:gd name="connsiteY0" fmla="*/ 96556 h 186653"/>
                  <a:gd name="connsiteX1" fmla="*/ 1966 w 156872"/>
                  <a:gd name="connsiteY1" fmla="*/ 96893 h 186653"/>
                  <a:gd name="connsiteX2" fmla="*/ 2926 w 156872"/>
                  <a:gd name="connsiteY2" fmla="*/ 101152 h 186653"/>
                  <a:gd name="connsiteX3" fmla="*/ 20091 w 156872"/>
                  <a:gd name="connsiteY3" fmla="*/ 34045 h 186653"/>
                  <a:gd name="connsiteX4" fmla="*/ 19655 w 156872"/>
                  <a:gd name="connsiteY4" fmla="*/ 34451 h 186653"/>
                  <a:gd name="connsiteX5" fmla="*/ 18215 w 156872"/>
                  <a:gd name="connsiteY5" fmla="*/ 37683 h 186653"/>
                  <a:gd name="connsiteX6" fmla="*/ 76435 w 156872"/>
                  <a:gd name="connsiteY6" fmla="*/ 68 h 186653"/>
                  <a:gd name="connsiteX7" fmla="*/ 156790 w 156872"/>
                  <a:gd name="connsiteY7" fmla="*/ 90408 h 186653"/>
                  <a:gd name="connsiteX8" fmla="*/ 112418 w 156872"/>
                  <a:gd name="connsiteY8" fmla="*/ 179061 h 186653"/>
                  <a:gd name="connsiteX9" fmla="*/ 82399 w 156872"/>
                  <a:gd name="connsiteY9" fmla="*/ 186619 h 186653"/>
                  <a:gd name="connsiteX10" fmla="*/ 82550 w 156872"/>
                  <a:gd name="connsiteY10" fmla="*/ 186653 h 186653"/>
                  <a:gd name="connsiteX11" fmla="*/ 82382 w 156872"/>
                  <a:gd name="connsiteY11" fmla="*/ 186623 h 186653"/>
                  <a:gd name="connsiteX12" fmla="*/ 82315 w 156872"/>
                  <a:gd name="connsiteY12" fmla="*/ 186640 h 186653"/>
                  <a:gd name="connsiteX13" fmla="*/ 80555 w 156872"/>
                  <a:gd name="connsiteY13" fmla="*/ 186303 h 186653"/>
                  <a:gd name="connsiteX14" fmla="*/ 49137 w 156872"/>
                  <a:gd name="connsiteY14" fmla="*/ 180799 h 186653"/>
                  <a:gd name="connsiteX15" fmla="*/ 28143 w 156872"/>
                  <a:gd name="connsiteY15" fmla="*/ 163163 h 186653"/>
                  <a:gd name="connsiteX16" fmla="*/ 26704 w 156872"/>
                  <a:gd name="connsiteY16" fmla="*/ 162091 h 186653"/>
                  <a:gd name="connsiteX17" fmla="*/ 26537 w 156872"/>
                  <a:gd name="connsiteY17" fmla="*/ 161814 h 186653"/>
                  <a:gd name="connsiteX18" fmla="*/ 23586 w 156872"/>
                  <a:gd name="connsiteY18" fmla="*/ 159335 h 186653"/>
                  <a:gd name="connsiteX19" fmla="*/ 0 w 156872"/>
                  <a:gd name="connsiteY19" fmla="*/ 96893 h 186653"/>
                  <a:gd name="connsiteX20" fmla="*/ 19655 w 156872"/>
                  <a:gd name="connsiteY20" fmla="*/ 32500 h 186653"/>
                  <a:gd name="connsiteX21" fmla="*/ 22180 w 156872"/>
                  <a:gd name="connsiteY21" fmla="*/ 29994 h 186653"/>
                  <a:gd name="connsiteX22" fmla="*/ 22294 w 156872"/>
                  <a:gd name="connsiteY22" fmla="*/ 29772 h 186653"/>
                  <a:gd name="connsiteX23" fmla="*/ 23206 w 156872"/>
                  <a:gd name="connsiteY23" fmla="*/ 28975 h 186653"/>
                  <a:gd name="connsiteX24" fmla="*/ 43241 w 156872"/>
                  <a:gd name="connsiteY24" fmla="*/ 9084 h 186653"/>
                  <a:gd name="connsiteX25" fmla="*/ 53442 w 156872"/>
                  <a:gd name="connsiteY25" fmla="*/ 6701 h 186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6872" h="186653">
                    <a:moveTo>
                      <a:pt x="2011" y="96556"/>
                    </a:moveTo>
                    <a:lnTo>
                      <a:pt x="1966" y="96893"/>
                    </a:lnTo>
                    <a:lnTo>
                      <a:pt x="2926" y="101152"/>
                    </a:lnTo>
                    <a:close/>
                    <a:moveTo>
                      <a:pt x="20091" y="34045"/>
                    </a:moveTo>
                    <a:lnTo>
                      <a:pt x="19655" y="34451"/>
                    </a:lnTo>
                    <a:lnTo>
                      <a:pt x="18215" y="37683"/>
                    </a:lnTo>
                    <a:close/>
                    <a:moveTo>
                      <a:pt x="76435" y="68"/>
                    </a:moveTo>
                    <a:cubicBezTo>
                      <a:pt x="119553" y="-1896"/>
                      <a:pt x="154830" y="39346"/>
                      <a:pt x="156790" y="90408"/>
                    </a:cubicBezTo>
                    <a:cubicBezTo>
                      <a:pt x="158260" y="130178"/>
                      <a:pt x="139886" y="164423"/>
                      <a:pt x="112418" y="179061"/>
                    </a:cubicBezTo>
                    <a:lnTo>
                      <a:pt x="82399" y="186619"/>
                    </a:lnTo>
                    <a:lnTo>
                      <a:pt x="82550" y="186653"/>
                    </a:lnTo>
                    <a:lnTo>
                      <a:pt x="82382" y="186623"/>
                    </a:lnTo>
                    <a:lnTo>
                      <a:pt x="82315" y="186640"/>
                    </a:lnTo>
                    <a:lnTo>
                      <a:pt x="80555" y="186303"/>
                    </a:lnTo>
                    <a:lnTo>
                      <a:pt x="49137" y="180799"/>
                    </a:lnTo>
                    <a:lnTo>
                      <a:pt x="28143" y="163163"/>
                    </a:lnTo>
                    <a:lnTo>
                      <a:pt x="26704" y="162091"/>
                    </a:lnTo>
                    <a:lnTo>
                      <a:pt x="26537" y="161814"/>
                    </a:lnTo>
                    <a:lnTo>
                      <a:pt x="23586" y="159335"/>
                    </a:lnTo>
                    <a:cubicBezTo>
                      <a:pt x="7862" y="141773"/>
                      <a:pt x="0" y="120309"/>
                      <a:pt x="0" y="96893"/>
                    </a:cubicBezTo>
                    <a:cubicBezTo>
                      <a:pt x="0" y="75429"/>
                      <a:pt x="5897" y="52013"/>
                      <a:pt x="19655" y="32500"/>
                    </a:cubicBezTo>
                    <a:lnTo>
                      <a:pt x="22180" y="29994"/>
                    </a:lnTo>
                    <a:lnTo>
                      <a:pt x="22294" y="29772"/>
                    </a:lnTo>
                    <a:lnTo>
                      <a:pt x="23206" y="28975"/>
                    </a:lnTo>
                    <a:lnTo>
                      <a:pt x="43241" y="9084"/>
                    </a:lnTo>
                    <a:lnTo>
                      <a:pt x="53442" y="670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5" name="Group 300">
              <a:extLst>
                <a:ext uri="{FF2B5EF4-FFF2-40B4-BE49-F238E27FC236}">
                  <a16:creationId xmlns:a16="http://schemas.microsoft.com/office/drawing/2014/main" xmlns="" id="{11AC8FCE-C34A-44B4-B838-FE1C0958DDAF}"/>
                </a:ext>
              </a:extLst>
            </p:cNvPr>
            <p:cNvGrpSpPr/>
            <p:nvPr/>
          </p:nvGrpSpPr>
          <p:grpSpPr>
            <a:xfrm>
              <a:off x="4356223" y="2169749"/>
              <a:ext cx="337826" cy="571613"/>
              <a:chOff x="5830888" y="2955926"/>
              <a:chExt cx="438150" cy="741363"/>
            </a:xfrm>
          </p:grpSpPr>
          <p:sp>
            <p:nvSpPr>
              <p:cNvPr id="81" name="íṩľíḍè-Freeform: Shape 301">
                <a:extLst>
                  <a:ext uri="{FF2B5EF4-FFF2-40B4-BE49-F238E27FC236}">
                    <a16:creationId xmlns:a16="http://schemas.microsoft.com/office/drawing/2014/main" xmlns="" id="{9DCA00A7-BB15-450D-811F-C0B31D059C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9175" y="2968626"/>
                <a:ext cx="169863" cy="320675"/>
              </a:xfrm>
              <a:custGeom>
                <a:avLst/>
                <a:gdLst>
                  <a:gd name="T0" fmla="*/ 0 w 107"/>
                  <a:gd name="T1" fmla="*/ 202 h 202"/>
                  <a:gd name="T2" fmla="*/ 70 w 107"/>
                  <a:gd name="T3" fmla="*/ 153 h 202"/>
                  <a:gd name="T4" fmla="*/ 107 w 107"/>
                  <a:gd name="T5" fmla="*/ 0 h 202"/>
                  <a:gd name="T6" fmla="*/ 10 w 107"/>
                  <a:gd name="T7" fmla="*/ 62 h 202"/>
                  <a:gd name="T8" fmla="*/ 0 w 107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202">
                    <a:moveTo>
                      <a:pt x="0" y="202"/>
                    </a:moveTo>
                    <a:lnTo>
                      <a:pt x="70" y="153"/>
                    </a:lnTo>
                    <a:lnTo>
                      <a:pt x="107" y="0"/>
                    </a:lnTo>
                    <a:lnTo>
                      <a:pt x="10" y="62"/>
                    </a:lnTo>
                    <a:lnTo>
                      <a:pt x="0" y="20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2" name="ïṧḷïḓê-Freeform: Shape 302">
                <a:extLst>
                  <a:ext uri="{FF2B5EF4-FFF2-40B4-BE49-F238E27FC236}">
                    <a16:creationId xmlns:a16="http://schemas.microsoft.com/office/drawing/2014/main" xmlns="" id="{F6E4737A-20B3-43B0-BD57-EC4DBEEED9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5650" y="3143251"/>
                <a:ext cx="171450" cy="231775"/>
              </a:xfrm>
              <a:custGeom>
                <a:avLst/>
                <a:gdLst>
                  <a:gd name="T0" fmla="*/ 108 w 108"/>
                  <a:gd name="T1" fmla="*/ 121 h 146"/>
                  <a:gd name="T2" fmla="*/ 62 w 108"/>
                  <a:gd name="T3" fmla="*/ 146 h 146"/>
                  <a:gd name="T4" fmla="*/ 0 w 108"/>
                  <a:gd name="T5" fmla="*/ 67 h 146"/>
                  <a:gd name="T6" fmla="*/ 99 w 108"/>
                  <a:gd name="T7" fmla="*/ 0 h 146"/>
                  <a:gd name="T8" fmla="*/ 108 w 108"/>
                  <a:gd name="T9" fmla="*/ 121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8" h="146">
                    <a:moveTo>
                      <a:pt x="108" y="121"/>
                    </a:moveTo>
                    <a:lnTo>
                      <a:pt x="62" y="146"/>
                    </a:lnTo>
                    <a:lnTo>
                      <a:pt x="0" y="67"/>
                    </a:lnTo>
                    <a:lnTo>
                      <a:pt x="99" y="0"/>
                    </a:lnTo>
                    <a:lnTo>
                      <a:pt x="108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3" name="ïṧḷïḓê-Freeform: Shape 303">
                <a:extLst>
                  <a:ext uri="{FF2B5EF4-FFF2-40B4-BE49-F238E27FC236}">
                    <a16:creationId xmlns:a16="http://schemas.microsoft.com/office/drawing/2014/main" xmlns="" id="{B9CBA523-C34F-41EE-A461-B555507DE5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10288" y="2955926"/>
                <a:ext cx="158750" cy="111125"/>
              </a:xfrm>
              <a:custGeom>
                <a:avLst/>
                <a:gdLst>
                  <a:gd name="T0" fmla="*/ 100 w 100"/>
                  <a:gd name="T1" fmla="*/ 8 h 70"/>
                  <a:gd name="T2" fmla="*/ 93 w 100"/>
                  <a:gd name="T3" fmla="*/ 0 h 70"/>
                  <a:gd name="T4" fmla="*/ 0 w 100"/>
                  <a:gd name="T5" fmla="*/ 59 h 70"/>
                  <a:gd name="T6" fmla="*/ 3 w 100"/>
                  <a:gd name="T7" fmla="*/ 70 h 70"/>
                  <a:gd name="T8" fmla="*/ 100 w 100"/>
                  <a:gd name="T9" fmla="*/ 8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70">
                    <a:moveTo>
                      <a:pt x="100" y="8"/>
                    </a:moveTo>
                    <a:lnTo>
                      <a:pt x="93" y="0"/>
                    </a:lnTo>
                    <a:lnTo>
                      <a:pt x="0" y="59"/>
                    </a:lnTo>
                    <a:lnTo>
                      <a:pt x="3" y="70"/>
                    </a:lnTo>
                    <a:lnTo>
                      <a:pt x="100" y="8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4" name="ïṧḷïḓê-Freeform: Shape 304">
                <a:extLst>
                  <a:ext uri="{FF2B5EF4-FFF2-40B4-BE49-F238E27FC236}">
                    <a16:creationId xmlns:a16="http://schemas.microsoft.com/office/drawing/2014/main" xmlns="" id="{67813CE6-9C77-4365-9920-EC10E8FD6C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0888" y="3130551"/>
                <a:ext cx="161925" cy="119063"/>
              </a:xfrm>
              <a:custGeom>
                <a:avLst/>
                <a:gdLst>
                  <a:gd name="T0" fmla="*/ 102 w 102"/>
                  <a:gd name="T1" fmla="*/ 8 h 75"/>
                  <a:gd name="T2" fmla="*/ 3 w 102"/>
                  <a:gd name="T3" fmla="*/ 75 h 75"/>
                  <a:gd name="T4" fmla="*/ 0 w 102"/>
                  <a:gd name="T5" fmla="*/ 69 h 75"/>
                  <a:gd name="T6" fmla="*/ 102 w 102"/>
                  <a:gd name="T7" fmla="*/ 0 h 75"/>
                  <a:gd name="T8" fmla="*/ 102 w 102"/>
                  <a:gd name="T9" fmla="*/ 0 h 75"/>
                  <a:gd name="T10" fmla="*/ 102 w 102"/>
                  <a:gd name="T11" fmla="*/ 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" h="75">
                    <a:moveTo>
                      <a:pt x="102" y="8"/>
                    </a:moveTo>
                    <a:lnTo>
                      <a:pt x="3" y="75"/>
                    </a:lnTo>
                    <a:lnTo>
                      <a:pt x="0" y="69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102" y="8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5" name="ïṧḷïḓê-Freeform: Shape 305">
                <a:extLst>
                  <a:ext uri="{FF2B5EF4-FFF2-40B4-BE49-F238E27FC236}">
                    <a16:creationId xmlns:a16="http://schemas.microsoft.com/office/drawing/2014/main" xmlns="" id="{B06FBC1B-D16B-48FE-BE59-8024525691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288" y="3060701"/>
                <a:ext cx="133350" cy="636588"/>
              </a:xfrm>
              <a:custGeom>
                <a:avLst/>
                <a:gdLst>
                  <a:gd name="T0" fmla="*/ 0 w 68"/>
                  <a:gd name="T1" fmla="*/ 12 h 324"/>
                  <a:gd name="T2" fmla="*/ 68 w 68"/>
                  <a:gd name="T3" fmla="*/ 0 h 324"/>
                  <a:gd name="T4" fmla="*/ 49 w 68"/>
                  <a:gd name="T5" fmla="*/ 306 h 324"/>
                  <a:gd name="T6" fmla="*/ 43 w 68"/>
                  <a:gd name="T7" fmla="*/ 320 h 324"/>
                  <a:gd name="T8" fmla="*/ 23 w 68"/>
                  <a:gd name="T9" fmla="*/ 316 h 324"/>
                  <a:gd name="T10" fmla="*/ 21 w 68"/>
                  <a:gd name="T11" fmla="*/ 306 h 324"/>
                  <a:gd name="T12" fmla="*/ 0 w 68"/>
                  <a:gd name="T13" fmla="*/ 12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" h="324">
                    <a:moveTo>
                      <a:pt x="0" y="12"/>
                    </a:moveTo>
                    <a:cubicBezTo>
                      <a:pt x="68" y="0"/>
                      <a:pt x="68" y="0"/>
                      <a:pt x="68" y="0"/>
                    </a:cubicBezTo>
                    <a:cubicBezTo>
                      <a:pt x="49" y="306"/>
                      <a:pt x="49" y="306"/>
                      <a:pt x="49" y="306"/>
                    </a:cubicBezTo>
                    <a:cubicBezTo>
                      <a:pt x="49" y="311"/>
                      <a:pt x="48" y="316"/>
                      <a:pt x="43" y="320"/>
                    </a:cubicBezTo>
                    <a:cubicBezTo>
                      <a:pt x="36" y="324"/>
                      <a:pt x="28" y="322"/>
                      <a:pt x="23" y="316"/>
                    </a:cubicBezTo>
                    <a:cubicBezTo>
                      <a:pt x="21" y="313"/>
                      <a:pt x="21" y="306"/>
                      <a:pt x="21" y="306"/>
                    </a:cubicBez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6" name="ïṧḷïḓê-Freeform: Shape 306">
                <a:extLst>
                  <a:ext uri="{FF2B5EF4-FFF2-40B4-BE49-F238E27FC236}">
                    <a16:creationId xmlns:a16="http://schemas.microsoft.com/office/drawing/2014/main" xmlns="" id="{D410C5DD-551E-4969-9A71-B85B4ADDCB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83049" y="3007482"/>
                <a:ext cx="135009" cy="120601"/>
              </a:xfrm>
              <a:custGeom>
                <a:avLst/>
                <a:gdLst>
                  <a:gd name="connsiteX0" fmla="*/ 3415 w 135009"/>
                  <a:gd name="connsiteY0" fmla="*/ 85696 h 120601"/>
                  <a:gd name="connsiteX1" fmla="*/ 40675 w 135009"/>
                  <a:gd name="connsiteY1" fmla="*/ 117170 h 120601"/>
                  <a:gd name="connsiteX2" fmla="*/ 17142 w 135009"/>
                  <a:gd name="connsiteY2" fmla="*/ 107334 h 120601"/>
                  <a:gd name="connsiteX3" fmla="*/ 3415 w 135009"/>
                  <a:gd name="connsiteY3" fmla="*/ 85696 h 120601"/>
                  <a:gd name="connsiteX4" fmla="*/ 71769 w 135009"/>
                  <a:gd name="connsiteY4" fmla="*/ 200 h 120601"/>
                  <a:gd name="connsiteX5" fmla="*/ 131392 w 135009"/>
                  <a:gd name="connsiteY5" fmla="*/ 32376 h 120601"/>
                  <a:gd name="connsiteX6" fmla="*/ 134873 w 135009"/>
                  <a:gd name="connsiteY6" fmla="*/ 55080 h 120601"/>
                  <a:gd name="connsiteX7" fmla="*/ 134713 w 135009"/>
                  <a:gd name="connsiteY7" fmla="*/ 55640 h 120601"/>
                  <a:gd name="connsiteX8" fmla="*/ 134804 w 135009"/>
                  <a:gd name="connsiteY8" fmla="*/ 56189 h 120601"/>
                  <a:gd name="connsiteX9" fmla="*/ 131363 w 135009"/>
                  <a:gd name="connsiteY9" fmla="*/ 67407 h 120601"/>
                  <a:gd name="connsiteX10" fmla="*/ 128461 w 135009"/>
                  <a:gd name="connsiteY10" fmla="*/ 77600 h 120601"/>
                  <a:gd name="connsiteX11" fmla="*/ 128085 w 135009"/>
                  <a:gd name="connsiteY11" fmla="*/ 78094 h 120601"/>
                  <a:gd name="connsiteX12" fmla="*/ 126960 w 135009"/>
                  <a:gd name="connsiteY12" fmla="*/ 81761 h 120601"/>
                  <a:gd name="connsiteX13" fmla="*/ 89701 w 135009"/>
                  <a:gd name="connsiteY13" fmla="*/ 113235 h 120601"/>
                  <a:gd name="connsiteX14" fmla="*/ 40675 w 135009"/>
                  <a:gd name="connsiteY14" fmla="*/ 117170 h 120601"/>
                  <a:gd name="connsiteX15" fmla="*/ 64943 w 135009"/>
                  <a:gd name="connsiteY15" fmla="*/ 118645 h 120601"/>
                  <a:gd name="connsiteX16" fmla="*/ 71347 w 135009"/>
                  <a:gd name="connsiteY16" fmla="*/ 116573 h 120601"/>
                  <a:gd name="connsiteX17" fmla="*/ 63740 w 135009"/>
                  <a:gd name="connsiteY17" fmla="*/ 118179 h 120601"/>
                  <a:gd name="connsiteX18" fmla="*/ 4392 w 135009"/>
                  <a:gd name="connsiteY18" fmla="*/ 85178 h 120601"/>
                  <a:gd name="connsiteX19" fmla="*/ 45423 w 135009"/>
                  <a:gd name="connsiteY19" fmla="*/ 6953 h 120601"/>
                  <a:gd name="connsiteX20" fmla="*/ 71769 w 135009"/>
                  <a:gd name="connsiteY20" fmla="*/ 200 h 120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35009" h="120601">
                    <a:moveTo>
                      <a:pt x="3415" y="85696"/>
                    </a:moveTo>
                    <a:cubicBezTo>
                      <a:pt x="9298" y="101433"/>
                      <a:pt x="24987" y="113235"/>
                      <a:pt x="40675" y="117170"/>
                    </a:cubicBezTo>
                    <a:cubicBezTo>
                      <a:pt x="30870" y="115203"/>
                      <a:pt x="23026" y="111268"/>
                      <a:pt x="17142" y="107334"/>
                    </a:cubicBezTo>
                    <a:cubicBezTo>
                      <a:pt x="11259" y="101433"/>
                      <a:pt x="5376" y="93564"/>
                      <a:pt x="3415" y="85696"/>
                    </a:cubicBezTo>
                    <a:close/>
                    <a:moveTo>
                      <a:pt x="71769" y="200"/>
                    </a:moveTo>
                    <a:cubicBezTo>
                      <a:pt x="97688" y="-1725"/>
                      <a:pt x="121134" y="10375"/>
                      <a:pt x="131392" y="32376"/>
                    </a:cubicBezTo>
                    <a:cubicBezTo>
                      <a:pt x="134323" y="39710"/>
                      <a:pt x="135422" y="47410"/>
                      <a:pt x="134873" y="55080"/>
                    </a:cubicBezTo>
                    <a:lnTo>
                      <a:pt x="134713" y="55640"/>
                    </a:lnTo>
                    <a:lnTo>
                      <a:pt x="134804" y="56189"/>
                    </a:lnTo>
                    <a:lnTo>
                      <a:pt x="131363" y="67407"/>
                    </a:lnTo>
                    <a:lnTo>
                      <a:pt x="128461" y="77600"/>
                    </a:lnTo>
                    <a:lnTo>
                      <a:pt x="128085" y="78094"/>
                    </a:lnTo>
                    <a:lnTo>
                      <a:pt x="126960" y="81761"/>
                    </a:lnTo>
                    <a:cubicBezTo>
                      <a:pt x="119116" y="95531"/>
                      <a:pt x="105389" y="107334"/>
                      <a:pt x="89701" y="113235"/>
                    </a:cubicBezTo>
                    <a:cubicBezTo>
                      <a:pt x="74012" y="121104"/>
                      <a:pt x="56363" y="123071"/>
                      <a:pt x="40675" y="117170"/>
                    </a:cubicBezTo>
                    <a:cubicBezTo>
                      <a:pt x="48519" y="119137"/>
                      <a:pt x="56853" y="119629"/>
                      <a:pt x="64943" y="118645"/>
                    </a:cubicBezTo>
                    <a:lnTo>
                      <a:pt x="71347" y="116573"/>
                    </a:lnTo>
                    <a:lnTo>
                      <a:pt x="63740" y="118179"/>
                    </a:lnTo>
                    <a:cubicBezTo>
                      <a:pt x="37363" y="119279"/>
                      <a:pt x="13185" y="107179"/>
                      <a:pt x="4392" y="85178"/>
                    </a:cubicBezTo>
                    <a:cubicBezTo>
                      <a:pt x="-9285" y="55844"/>
                      <a:pt x="10254" y="20642"/>
                      <a:pt x="45423" y="6953"/>
                    </a:cubicBezTo>
                    <a:cubicBezTo>
                      <a:pt x="54215" y="3042"/>
                      <a:pt x="63130" y="842"/>
                      <a:pt x="71769" y="20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6" name="Group 307">
              <a:extLst>
                <a:ext uri="{FF2B5EF4-FFF2-40B4-BE49-F238E27FC236}">
                  <a16:creationId xmlns:a16="http://schemas.microsoft.com/office/drawing/2014/main" xmlns="" id="{150E3975-2161-42D5-95F3-1334BCD704BE}"/>
                </a:ext>
              </a:extLst>
            </p:cNvPr>
            <p:cNvGrpSpPr/>
            <p:nvPr/>
          </p:nvGrpSpPr>
          <p:grpSpPr>
            <a:xfrm>
              <a:off x="3973098" y="2730345"/>
              <a:ext cx="592419" cy="276626"/>
              <a:chOff x="5334000" y="3683001"/>
              <a:chExt cx="768350" cy="358776"/>
            </a:xfrm>
          </p:grpSpPr>
          <p:sp>
            <p:nvSpPr>
              <p:cNvPr id="75" name="ïṧḷïḓê-Freeform: Shape 308">
                <a:extLst>
                  <a:ext uri="{FF2B5EF4-FFF2-40B4-BE49-F238E27FC236}">
                    <a16:creationId xmlns:a16="http://schemas.microsoft.com/office/drawing/2014/main" xmlns="" id="{2F0C7F8F-32B6-4F7E-AE07-5A5CA5C3D0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3525" y="3683001"/>
                <a:ext cx="350838" cy="131763"/>
              </a:xfrm>
              <a:custGeom>
                <a:avLst/>
                <a:gdLst>
                  <a:gd name="T0" fmla="*/ 221 w 221"/>
                  <a:gd name="T1" fmla="*/ 54 h 83"/>
                  <a:gd name="T2" fmla="*/ 157 w 221"/>
                  <a:gd name="T3" fmla="*/ 0 h 83"/>
                  <a:gd name="T4" fmla="*/ 0 w 221"/>
                  <a:gd name="T5" fmla="*/ 5 h 83"/>
                  <a:gd name="T6" fmla="*/ 85 w 221"/>
                  <a:gd name="T7" fmla="*/ 83 h 83"/>
                  <a:gd name="T8" fmla="*/ 221 w 221"/>
                  <a:gd name="T9" fmla="*/ 54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1" h="83">
                    <a:moveTo>
                      <a:pt x="221" y="54"/>
                    </a:moveTo>
                    <a:lnTo>
                      <a:pt x="157" y="0"/>
                    </a:lnTo>
                    <a:lnTo>
                      <a:pt x="0" y="5"/>
                    </a:lnTo>
                    <a:lnTo>
                      <a:pt x="85" y="83"/>
                    </a:lnTo>
                    <a:lnTo>
                      <a:pt x="221" y="5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6" name="ïṧḷïḓê-Freeform: Shape 309">
                <a:extLst>
                  <a:ext uri="{FF2B5EF4-FFF2-40B4-BE49-F238E27FC236}">
                    <a16:creationId xmlns:a16="http://schemas.microsoft.com/office/drawing/2014/main" xmlns="" id="{0AF7F379-2BE4-4999-9798-EB86B91A0F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4825" y="3846514"/>
                <a:ext cx="239713" cy="187325"/>
              </a:xfrm>
              <a:custGeom>
                <a:avLst/>
                <a:gdLst>
                  <a:gd name="T0" fmla="*/ 115 w 151"/>
                  <a:gd name="T1" fmla="*/ 0 h 118"/>
                  <a:gd name="T2" fmla="*/ 151 w 151"/>
                  <a:gd name="T3" fmla="*/ 37 h 118"/>
                  <a:gd name="T4" fmla="*/ 92 w 151"/>
                  <a:gd name="T5" fmla="*/ 118 h 118"/>
                  <a:gd name="T6" fmla="*/ 0 w 151"/>
                  <a:gd name="T7" fmla="*/ 40 h 118"/>
                  <a:gd name="T8" fmla="*/ 115 w 151"/>
                  <a:gd name="T9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1" h="118">
                    <a:moveTo>
                      <a:pt x="115" y="0"/>
                    </a:moveTo>
                    <a:lnTo>
                      <a:pt x="151" y="37"/>
                    </a:lnTo>
                    <a:lnTo>
                      <a:pt x="92" y="118"/>
                    </a:lnTo>
                    <a:lnTo>
                      <a:pt x="0" y="40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7" name="ïṧḷïḓê-Freeform: Shape 310">
                <a:extLst>
                  <a:ext uri="{FF2B5EF4-FFF2-40B4-BE49-F238E27FC236}">
                    <a16:creationId xmlns:a16="http://schemas.microsoft.com/office/drawing/2014/main" xmlns="" id="{998D2677-59A3-4774-AFC1-D907FD6929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34000" y="3690939"/>
                <a:ext cx="144463" cy="131763"/>
              </a:xfrm>
              <a:custGeom>
                <a:avLst/>
                <a:gdLst>
                  <a:gd name="T0" fmla="*/ 6 w 91"/>
                  <a:gd name="T1" fmla="*/ 0 h 83"/>
                  <a:gd name="T2" fmla="*/ 0 w 91"/>
                  <a:gd name="T3" fmla="*/ 9 h 83"/>
                  <a:gd name="T4" fmla="*/ 81 w 91"/>
                  <a:gd name="T5" fmla="*/ 83 h 83"/>
                  <a:gd name="T6" fmla="*/ 91 w 91"/>
                  <a:gd name="T7" fmla="*/ 78 h 83"/>
                  <a:gd name="T8" fmla="*/ 6 w 91"/>
                  <a:gd name="T9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83">
                    <a:moveTo>
                      <a:pt x="6" y="0"/>
                    </a:moveTo>
                    <a:lnTo>
                      <a:pt x="0" y="9"/>
                    </a:lnTo>
                    <a:lnTo>
                      <a:pt x="81" y="83"/>
                    </a:lnTo>
                    <a:lnTo>
                      <a:pt x="91" y="78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8" name="ïṧḷïḓê-Freeform: Shape 311">
                <a:extLst>
                  <a:ext uri="{FF2B5EF4-FFF2-40B4-BE49-F238E27FC236}">
                    <a16:creationId xmlns:a16="http://schemas.microsoft.com/office/drawing/2014/main" xmlns="" id="{C95C4756-D76D-47D3-8B85-79963DA84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0538" y="3910014"/>
                <a:ext cx="160338" cy="131763"/>
              </a:xfrm>
              <a:custGeom>
                <a:avLst/>
                <a:gdLst>
                  <a:gd name="T0" fmla="*/ 9 w 101"/>
                  <a:gd name="T1" fmla="*/ 0 h 83"/>
                  <a:gd name="T2" fmla="*/ 101 w 101"/>
                  <a:gd name="T3" fmla="*/ 78 h 83"/>
                  <a:gd name="T4" fmla="*/ 94 w 101"/>
                  <a:gd name="T5" fmla="*/ 83 h 83"/>
                  <a:gd name="T6" fmla="*/ 0 w 101"/>
                  <a:gd name="T7" fmla="*/ 3 h 83"/>
                  <a:gd name="T8" fmla="*/ 0 w 101"/>
                  <a:gd name="T9" fmla="*/ 3 h 83"/>
                  <a:gd name="T10" fmla="*/ 9 w 101"/>
                  <a:gd name="T11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1" h="83">
                    <a:moveTo>
                      <a:pt x="9" y="0"/>
                    </a:moveTo>
                    <a:lnTo>
                      <a:pt x="101" y="78"/>
                    </a:lnTo>
                    <a:lnTo>
                      <a:pt x="94" y="83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9" name="ïṧḷïḓê-Freeform: Shape 312">
                <a:extLst>
                  <a:ext uri="{FF2B5EF4-FFF2-40B4-BE49-F238E27FC236}">
                    <a16:creationId xmlns:a16="http://schemas.microsoft.com/office/drawing/2014/main" xmlns="" id="{D69618D0-27C6-47ED-99F6-B0A0A4B195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3700" y="3684589"/>
                <a:ext cx="628650" cy="250825"/>
              </a:xfrm>
              <a:custGeom>
                <a:avLst/>
                <a:gdLst>
                  <a:gd name="T0" fmla="*/ 29 w 321"/>
                  <a:gd name="T1" fmla="*/ 128 h 128"/>
                  <a:gd name="T2" fmla="*/ 0 w 321"/>
                  <a:gd name="T3" fmla="*/ 65 h 128"/>
                  <a:gd name="T4" fmla="*/ 299 w 321"/>
                  <a:gd name="T5" fmla="*/ 2 h 128"/>
                  <a:gd name="T6" fmla="*/ 314 w 321"/>
                  <a:gd name="T7" fmla="*/ 4 h 128"/>
                  <a:gd name="T8" fmla="*/ 316 w 321"/>
                  <a:gd name="T9" fmla="*/ 24 h 128"/>
                  <a:gd name="T10" fmla="*/ 307 w 321"/>
                  <a:gd name="T11" fmla="*/ 29 h 128"/>
                  <a:gd name="T12" fmla="*/ 29 w 321"/>
                  <a:gd name="T13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1" h="128">
                    <a:moveTo>
                      <a:pt x="29" y="128"/>
                    </a:moveTo>
                    <a:cubicBezTo>
                      <a:pt x="0" y="65"/>
                      <a:pt x="0" y="65"/>
                      <a:pt x="0" y="65"/>
                    </a:cubicBezTo>
                    <a:cubicBezTo>
                      <a:pt x="299" y="2"/>
                      <a:pt x="299" y="2"/>
                      <a:pt x="299" y="2"/>
                    </a:cubicBezTo>
                    <a:cubicBezTo>
                      <a:pt x="304" y="0"/>
                      <a:pt x="310" y="0"/>
                      <a:pt x="314" y="4"/>
                    </a:cubicBezTo>
                    <a:cubicBezTo>
                      <a:pt x="320" y="9"/>
                      <a:pt x="321" y="18"/>
                      <a:pt x="316" y="24"/>
                    </a:cubicBezTo>
                    <a:cubicBezTo>
                      <a:pt x="313" y="27"/>
                      <a:pt x="307" y="29"/>
                      <a:pt x="307" y="29"/>
                    </a:cubicBezTo>
                    <a:lnTo>
                      <a:pt x="29" y="12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0" name="ïṧḷïḓê-Freeform: Shape 313">
                <a:extLst>
                  <a:ext uri="{FF2B5EF4-FFF2-40B4-BE49-F238E27FC236}">
                    <a16:creationId xmlns:a16="http://schemas.microsoft.com/office/drawing/2014/main" xmlns="" id="{3C613FE9-EC52-48A0-B213-9F504BE16C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2233" y="3810386"/>
                <a:ext cx="125789" cy="130462"/>
              </a:xfrm>
              <a:custGeom>
                <a:avLst/>
                <a:gdLst>
                  <a:gd name="connsiteX0" fmla="*/ 121391 w 125789"/>
                  <a:gd name="connsiteY0" fmla="*/ 98426 h 130462"/>
                  <a:gd name="connsiteX1" fmla="*/ 120861 w 125789"/>
                  <a:gd name="connsiteY1" fmla="*/ 100883 h 130462"/>
                  <a:gd name="connsiteX2" fmla="*/ 120927 w 125789"/>
                  <a:gd name="connsiteY2" fmla="*/ 100797 h 130462"/>
                  <a:gd name="connsiteX3" fmla="*/ 42140 w 125789"/>
                  <a:gd name="connsiteY3" fmla="*/ 1232 h 130462"/>
                  <a:gd name="connsiteX4" fmla="*/ 41181 w 125789"/>
                  <a:gd name="connsiteY4" fmla="*/ 1676 h 130462"/>
                  <a:gd name="connsiteX5" fmla="*/ 46309 w 125789"/>
                  <a:gd name="connsiteY5" fmla="*/ 1696 h 130462"/>
                  <a:gd name="connsiteX6" fmla="*/ 42878 w 125789"/>
                  <a:gd name="connsiteY6" fmla="*/ 0 h 130462"/>
                  <a:gd name="connsiteX7" fmla="*/ 68484 w 125789"/>
                  <a:gd name="connsiteY7" fmla="*/ 1971 h 130462"/>
                  <a:gd name="connsiteX8" fmla="*/ 109848 w 125789"/>
                  <a:gd name="connsiteY8" fmla="*/ 29573 h 130462"/>
                  <a:gd name="connsiteX9" fmla="*/ 125605 w 125789"/>
                  <a:gd name="connsiteY9" fmla="*/ 76891 h 130462"/>
                  <a:gd name="connsiteX10" fmla="*/ 125587 w 125789"/>
                  <a:gd name="connsiteY10" fmla="*/ 76844 h 130462"/>
                  <a:gd name="connsiteX11" fmla="*/ 125600 w 125789"/>
                  <a:gd name="connsiteY11" fmla="*/ 76918 h 130462"/>
                  <a:gd name="connsiteX12" fmla="*/ 125605 w 125789"/>
                  <a:gd name="connsiteY12" fmla="*/ 76891 h 130462"/>
                  <a:gd name="connsiteX13" fmla="*/ 125600 w 125789"/>
                  <a:gd name="connsiteY13" fmla="*/ 76921 h 130462"/>
                  <a:gd name="connsiteX14" fmla="*/ 125789 w 125789"/>
                  <a:gd name="connsiteY14" fmla="*/ 78046 h 130462"/>
                  <a:gd name="connsiteX15" fmla="*/ 124141 w 125789"/>
                  <a:gd name="connsiteY15" fmla="*/ 85683 h 130462"/>
                  <a:gd name="connsiteX16" fmla="*/ 121666 w 125789"/>
                  <a:gd name="connsiteY16" fmla="*/ 100550 h 130462"/>
                  <a:gd name="connsiteX17" fmla="*/ 105908 w 125789"/>
                  <a:gd name="connsiteY17" fmla="*/ 120266 h 130462"/>
                  <a:gd name="connsiteX18" fmla="*/ 110222 w 125789"/>
                  <a:gd name="connsiteY18" fmla="*/ 114675 h 130462"/>
                  <a:gd name="connsiteX19" fmla="*/ 106306 w 125789"/>
                  <a:gd name="connsiteY19" fmla="*/ 119631 h 130462"/>
                  <a:gd name="connsiteX20" fmla="*/ 17519 w 125789"/>
                  <a:gd name="connsiteY20" fmla="*/ 101915 h 130462"/>
                  <a:gd name="connsiteX21" fmla="*/ 19492 w 125789"/>
                  <a:gd name="connsiteY21" fmla="*/ 11363 h 130462"/>
                  <a:gd name="connsiteX22" fmla="*/ 26752 w 125789"/>
                  <a:gd name="connsiteY22" fmla="*/ 8071 h 130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5789" h="130462">
                    <a:moveTo>
                      <a:pt x="121391" y="98426"/>
                    </a:moveTo>
                    <a:lnTo>
                      <a:pt x="120861" y="100883"/>
                    </a:lnTo>
                    <a:lnTo>
                      <a:pt x="120927" y="100797"/>
                    </a:lnTo>
                    <a:close/>
                    <a:moveTo>
                      <a:pt x="42140" y="1232"/>
                    </a:moveTo>
                    <a:lnTo>
                      <a:pt x="41181" y="1676"/>
                    </a:lnTo>
                    <a:lnTo>
                      <a:pt x="46309" y="1696"/>
                    </a:lnTo>
                    <a:close/>
                    <a:moveTo>
                      <a:pt x="42878" y="0"/>
                    </a:moveTo>
                    <a:cubicBezTo>
                      <a:pt x="50757" y="0"/>
                      <a:pt x="58636" y="0"/>
                      <a:pt x="68484" y="1971"/>
                    </a:cubicBezTo>
                    <a:cubicBezTo>
                      <a:pt x="84242" y="5914"/>
                      <a:pt x="98030" y="15772"/>
                      <a:pt x="109848" y="29573"/>
                    </a:cubicBezTo>
                    <a:cubicBezTo>
                      <a:pt x="119696" y="43374"/>
                      <a:pt x="125605" y="59147"/>
                      <a:pt x="125605" y="76891"/>
                    </a:cubicBezTo>
                    <a:lnTo>
                      <a:pt x="125587" y="76844"/>
                    </a:lnTo>
                    <a:lnTo>
                      <a:pt x="125600" y="76918"/>
                    </a:lnTo>
                    <a:lnTo>
                      <a:pt x="125605" y="76891"/>
                    </a:lnTo>
                    <a:lnTo>
                      <a:pt x="125600" y="76921"/>
                    </a:lnTo>
                    <a:lnTo>
                      <a:pt x="125789" y="78046"/>
                    </a:lnTo>
                    <a:lnTo>
                      <a:pt x="124141" y="85683"/>
                    </a:lnTo>
                    <a:lnTo>
                      <a:pt x="121666" y="100550"/>
                    </a:lnTo>
                    <a:cubicBezTo>
                      <a:pt x="117727" y="108437"/>
                      <a:pt x="111817" y="116323"/>
                      <a:pt x="105908" y="120266"/>
                    </a:cubicBezTo>
                    <a:lnTo>
                      <a:pt x="110222" y="114675"/>
                    </a:lnTo>
                    <a:lnTo>
                      <a:pt x="106306" y="119631"/>
                    </a:lnTo>
                    <a:cubicBezTo>
                      <a:pt x="80656" y="139316"/>
                      <a:pt x="41195" y="131442"/>
                      <a:pt x="17519" y="101915"/>
                    </a:cubicBezTo>
                    <a:cubicBezTo>
                      <a:pt x="-6158" y="70418"/>
                      <a:pt x="-6158" y="31048"/>
                      <a:pt x="19492" y="11363"/>
                    </a:cubicBezTo>
                    <a:lnTo>
                      <a:pt x="26752" y="8071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7" name="Group 314">
              <a:extLst>
                <a:ext uri="{FF2B5EF4-FFF2-40B4-BE49-F238E27FC236}">
                  <a16:creationId xmlns:a16="http://schemas.microsoft.com/office/drawing/2014/main" xmlns="" id="{A7888D88-2305-432F-9AC5-4F259E336A52}"/>
                </a:ext>
              </a:extLst>
            </p:cNvPr>
            <p:cNvGrpSpPr/>
            <p:nvPr/>
          </p:nvGrpSpPr>
          <p:grpSpPr>
            <a:xfrm>
              <a:off x="5956171" y="2563261"/>
              <a:ext cx="317018" cy="271730"/>
              <a:chOff x="7496784" y="3881993"/>
              <a:chExt cx="321165" cy="275284"/>
            </a:xfrm>
          </p:grpSpPr>
          <p:sp>
            <p:nvSpPr>
              <p:cNvPr id="67" name="ïṧḷïḓê-Freeform: Shape 315">
                <a:extLst>
                  <a:ext uri="{FF2B5EF4-FFF2-40B4-BE49-F238E27FC236}">
                    <a16:creationId xmlns:a16="http://schemas.microsoft.com/office/drawing/2014/main" xmlns="" id="{D38A0958-2552-4D62-92DC-4E703495FA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96784" y="3881993"/>
                <a:ext cx="321165" cy="275284"/>
              </a:xfrm>
              <a:custGeom>
                <a:avLst/>
                <a:gdLst>
                  <a:gd name="T0" fmla="*/ 65 w 259"/>
                  <a:gd name="T1" fmla="*/ 222 h 222"/>
                  <a:gd name="T2" fmla="*/ 0 w 259"/>
                  <a:gd name="T3" fmla="*/ 111 h 222"/>
                  <a:gd name="T4" fmla="*/ 65 w 259"/>
                  <a:gd name="T5" fmla="*/ 0 h 222"/>
                  <a:gd name="T6" fmla="*/ 195 w 259"/>
                  <a:gd name="T7" fmla="*/ 0 h 222"/>
                  <a:gd name="T8" fmla="*/ 259 w 259"/>
                  <a:gd name="T9" fmla="*/ 111 h 222"/>
                  <a:gd name="T10" fmla="*/ 195 w 259"/>
                  <a:gd name="T11" fmla="*/ 222 h 222"/>
                  <a:gd name="T12" fmla="*/ 65 w 259"/>
                  <a:gd name="T13" fmla="*/ 222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222">
                    <a:moveTo>
                      <a:pt x="65" y="222"/>
                    </a:moveTo>
                    <a:lnTo>
                      <a:pt x="0" y="111"/>
                    </a:lnTo>
                    <a:lnTo>
                      <a:pt x="65" y="0"/>
                    </a:lnTo>
                    <a:lnTo>
                      <a:pt x="195" y="0"/>
                    </a:lnTo>
                    <a:lnTo>
                      <a:pt x="259" y="111"/>
                    </a:lnTo>
                    <a:lnTo>
                      <a:pt x="195" y="222"/>
                    </a:lnTo>
                    <a:lnTo>
                      <a:pt x="65" y="22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68" name="Group 316">
                <a:extLst>
                  <a:ext uri="{FF2B5EF4-FFF2-40B4-BE49-F238E27FC236}">
                    <a16:creationId xmlns:a16="http://schemas.microsoft.com/office/drawing/2014/main" xmlns="" id="{BF69141B-D569-4B5C-86BB-7C3700CA5DAE}"/>
                  </a:ext>
                </a:extLst>
              </p:cNvPr>
              <p:cNvGrpSpPr/>
              <p:nvPr/>
            </p:nvGrpSpPr>
            <p:grpSpPr>
              <a:xfrm>
                <a:off x="7573652" y="3935778"/>
                <a:ext cx="167429" cy="167715"/>
                <a:chOff x="7275629" y="3973834"/>
                <a:chExt cx="464344" cy="465138"/>
              </a:xfrm>
              <a:solidFill>
                <a:schemeClr val="bg1"/>
              </a:solidFill>
            </p:grpSpPr>
            <p:sp>
              <p:nvSpPr>
                <p:cNvPr id="69" name="ïṧḷïḓê-Freeform: Shape 317">
                  <a:extLst>
                    <a:ext uri="{FF2B5EF4-FFF2-40B4-BE49-F238E27FC236}">
                      <a16:creationId xmlns:a16="http://schemas.microsoft.com/office/drawing/2014/main" xmlns="" id="{7D2C1E65-7449-4DB2-9ADB-EE931C2FDD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75629" y="4017490"/>
                  <a:ext cx="423069" cy="421482"/>
                </a:xfrm>
                <a:custGeom>
                  <a:avLst/>
                  <a:gdLst>
                    <a:gd name="T0" fmla="+- 0 10849 98"/>
                    <a:gd name="T1" fmla="*/ T0 w 21502"/>
                    <a:gd name="T2" fmla="*/ 10800 h 21600"/>
                    <a:gd name="T3" fmla="+- 0 10849 98"/>
                    <a:gd name="T4" fmla="*/ T3 w 21502"/>
                    <a:gd name="T5" fmla="*/ 10800 h 21600"/>
                    <a:gd name="T6" fmla="+- 0 10849 98"/>
                    <a:gd name="T7" fmla="*/ T6 w 21502"/>
                    <a:gd name="T8" fmla="*/ 10800 h 21600"/>
                    <a:gd name="T9" fmla="+- 0 10849 98"/>
                    <a:gd name="T10" fmla="*/ T9 w 21502"/>
                    <a:gd name="T11" fmla="*/ 10800 h 21600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502" h="21600">
                      <a:moveTo>
                        <a:pt x="19917" y="7880"/>
                      </a:moveTo>
                      <a:lnTo>
                        <a:pt x="18875" y="8932"/>
                      </a:lnTo>
                      <a:cubicBezTo>
                        <a:pt x="18730" y="9079"/>
                        <a:pt x="18497" y="9079"/>
                        <a:pt x="18353" y="8932"/>
                      </a:cubicBezTo>
                      <a:lnTo>
                        <a:pt x="17048" y="7617"/>
                      </a:lnTo>
                      <a:lnTo>
                        <a:pt x="15991" y="10290"/>
                      </a:lnTo>
                      <a:lnTo>
                        <a:pt x="16080" y="10064"/>
                      </a:lnTo>
                      <a:cubicBezTo>
                        <a:pt x="13859" y="7826"/>
                        <a:pt x="11601" y="7544"/>
                        <a:pt x="9565" y="7291"/>
                      </a:cubicBezTo>
                      <a:cubicBezTo>
                        <a:pt x="8910" y="7210"/>
                        <a:pt x="8276" y="7126"/>
                        <a:pt x="7652" y="6990"/>
                      </a:cubicBezTo>
                      <a:lnTo>
                        <a:pt x="13918" y="4456"/>
                      </a:lnTo>
                      <a:lnTo>
                        <a:pt x="12652" y="3179"/>
                      </a:lnTo>
                      <a:cubicBezTo>
                        <a:pt x="12508" y="3033"/>
                        <a:pt x="12508" y="2798"/>
                        <a:pt x="12652" y="2652"/>
                      </a:cubicBezTo>
                      <a:lnTo>
                        <a:pt x="13695" y="1598"/>
                      </a:lnTo>
                      <a:cubicBezTo>
                        <a:pt x="13840" y="1453"/>
                        <a:pt x="14073" y="1453"/>
                        <a:pt x="14217" y="1598"/>
                      </a:cubicBezTo>
                      <a:lnTo>
                        <a:pt x="19917" y="7353"/>
                      </a:lnTo>
                      <a:cubicBezTo>
                        <a:pt x="20062" y="7499"/>
                        <a:pt x="20062" y="7734"/>
                        <a:pt x="19917" y="7880"/>
                      </a:cubicBezTo>
                      <a:moveTo>
                        <a:pt x="12292" y="19639"/>
                      </a:moveTo>
                      <a:cubicBezTo>
                        <a:pt x="12200" y="19872"/>
                        <a:pt x="11999" y="20044"/>
                        <a:pt x="11756" y="20095"/>
                      </a:cubicBezTo>
                      <a:cubicBezTo>
                        <a:pt x="11700" y="20106"/>
                        <a:pt x="11643" y="20111"/>
                        <a:pt x="11587" y="20110"/>
                      </a:cubicBezTo>
                      <a:cubicBezTo>
                        <a:pt x="11400" y="20105"/>
                        <a:pt x="11219" y="20030"/>
                        <a:pt x="11084" y="19892"/>
                      </a:cubicBezTo>
                      <a:lnTo>
                        <a:pt x="1692" y="10517"/>
                      </a:lnTo>
                      <a:cubicBezTo>
                        <a:pt x="1519" y="10343"/>
                        <a:pt x="1443" y="10094"/>
                        <a:pt x="1488" y="9852"/>
                      </a:cubicBezTo>
                      <a:cubicBezTo>
                        <a:pt x="1533" y="9610"/>
                        <a:pt x="1695" y="9407"/>
                        <a:pt x="1917" y="9308"/>
                      </a:cubicBezTo>
                      <a:lnTo>
                        <a:pt x="6505" y="7453"/>
                      </a:lnTo>
                      <a:cubicBezTo>
                        <a:pt x="9597" y="8490"/>
                        <a:pt x="12689" y="7491"/>
                        <a:pt x="15781" y="10821"/>
                      </a:cubicBezTo>
                      <a:cubicBezTo>
                        <a:pt x="15781" y="10821"/>
                        <a:pt x="12292" y="19639"/>
                        <a:pt x="12292" y="19639"/>
                      </a:cubicBezTo>
                      <a:close/>
                      <a:moveTo>
                        <a:pt x="15260" y="545"/>
                      </a:moveTo>
                      <a:cubicBezTo>
                        <a:pt x="14912" y="193"/>
                        <a:pt x="14449" y="0"/>
                        <a:pt x="13956" y="0"/>
                      </a:cubicBezTo>
                      <a:cubicBezTo>
                        <a:pt x="13463" y="0"/>
                        <a:pt x="13000" y="193"/>
                        <a:pt x="12651" y="546"/>
                      </a:cubicBezTo>
                      <a:lnTo>
                        <a:pt x="11610" y="1598"/>
                      </a:lnTo>
                      <a:cubicBezTo>
                        <a:pt x="11261" y="1949"/>
                        <a:pt x="11068" y="2417"/>
                        <a:pt x="11068" y="2915"/>
                      </a:cubicBezTo>
                      <a:cubicBezTo>
                        <a:pt x="11068" y="3265"/>
                        <a:pt x="11164" y="3601"/>
                        <a:pt x="11342" y="3893"/>
                      </a:cubicBezTo>
                      <a:lnTo>
                        <a:pt x="1324" y="7944"/>
                      </a:lnTo>
                      <a:cubicBezTo>
                        <a:pt x="654" y="8241"/>
                        <a:pt x="173" y="8851"/>
                        <a:pt x="38" y="9575"/>
                      </a:cubicBezTo>
                      <a:cubicBezTo>
                        <a:pt x="-98" y="10302"/>
                        <a:pt x="130" y="11048"/>
                        <a:pt x="654" y="11576"/>
                      </a:cubicBezTo>
                      <a:lnTo>
                        <a:pt x="10041" y="20946"/>
                      </a:lnTo>
                      <a:cubicBezTo>
                        <a:pt x="10445" y="21354"/>
                        <a:pt x="10982" y="21586"/>
                        <a:pt x="11549" y="21599"/>
                      </a:cubicBezTo>
                      <a:cubicBezTo>
                        <a:pt x="11562" y="21599"/>
                        <a:pt x="11593" y="21599"/>
                        <a:pt x="11605" y="21599"/>
                      </a:cubicBezTo>
                      <a:cubicBezTo>
                        <a:pt x="11754" y="21599"/>
                        <a:pt x="11906" y="21584"/>
                        <a:pt x="12056" y="21553"/>
                      </a:cubicBezTo>
                      <a:cubicBezTo>
                        <a:pt x="12789" y="21399"/>
                        <a:pt x="13390" y="20888"/>
                        <a:pt x="13662" y="20191"/>
                      </a:cubicBezTo>
                      <a:lnTo>
                        <a:pt x="17604" y="10229"/>
                      </a:lnTo>
                      <a:cubicBezTo>
                        <a:pt x="17902" y="10426"/>
                        <a:pt x="18250" y="10532"/>
                        <a:pt x="18613" y="10532"/>
                      </a:cubicBezTo>
                      <a:cubicBezTo>
                        <a:pt x="19107" y="10532"/>
                        <a:pt x="19570" y="10338"/>
                        <a:pt x="19918" y="9986"/>
                      </a:cubicBezTo>
                      <a:lnTo>
                        <a:pt x="20957" y="8937"/>
                      </a:lnTo>
                      <a:cubicBezTo>
                        <a:pt x="21308" y="8585"/>
                        <a:pt x="21502" y="8116"/>
                        <a:pt x="21502" y="7617"/>
                      </a:cubicBezTo>
                      <a:cubicBezTo>
                        <a:pt x="21502" y="7117"/>
                        <a:pt x="21308" y="6648"/>
                        <a:pt x="20961" y="6300"/>
                      </a:cubicBezTo>
                      <a:cubicBezTo>
                        <a:pt x="20961" y="6300"/>
                        <a:pt x="15260" y="545"/>
                        <a:pt x="15260" y="5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0" name="ïṧḷïḓê-Freeform: Shape 318">
                  <a:extLst>
                    <a:ext uri="{FF2B5EF4-FFF2-40B4-BE49-F238E27FC236}">
                      <a16:creationId xmlns:a16="http://schemas.microsoft.com/office/drawing/2014/main" xmlns="" id="{B3FC8FDF-674A-4DA6-8FAC-666D101DA0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8829" y="4206403"/>
                  <a:ext cx="72231" cy="7302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4320"/>
                      </a:moveTo>
                      <a:cubicBezTo>
                        <a:pt x="14381" y="4320"/>
                        <a:pt x="17279" y="7222"/>
                        <a:pt x="17279" y="10800"/>
                      </a:cubicBezTo>
                      <a:cubicBezTo>
                        <a:pt x="17279" y="14377"/>
                        <a:pt x="14381" y="17279"/>
                        <a:pt x="10800" y="17279"/>
                      </a:cubicBezTo>
                      <a:cubicBezTo>
                        <a:pt x="7218" y="17279"/>
                        <a:pt x="4319" y="14377"/>
                        <a:pt x="4319" y="10800"/>
                      </a:cubicBezTo>
                      <a:cubicBezTo>
                        <a:pt x="4319" y="7222"/>
                        <a:pt x="7218" y="4320"/>
                        <a:pt x="10800" y="4320"/>
                      </a:cubicBezTo>
                      <a:moveTo>
                        <a:pt x="10800" y="21599"/>
                      </a:moveTo>
                      <a:cubicBezTo>
                        <a:pt x="16752" y="21599"/>
                        <a:pt x="21600" y="16756"/>
                        <a:pt x="21600" y="10800"/>
                      </a:cubicBezTo>
                      <a:cubicBezTo>
                        <a:pt x="21600" y="4843"/>
                        <a:pt x="16752" y="0"/>
                        <a:pt x="10800" y="0"/>
                      </a:cubicBezTo>
                      <a:cubicBezTo>
                        <a:pt x="4847" y="0"/>
                        <a:pt x="0" y="4843"/>
                        <a:pt x="0" y="10800"/>
                      </a:cubicBezTo>
                      <a:cubicBezTo>
                        <a:pt x="0" y="16756"/>
                        <a:pt x="4847" y="21599"/>
                        <a:pt x="10800" y="21599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ïṧḷïḓê-Freeform: Shape 319">
                  <a:extLst>
                    <a:ext uri="{FF2B5EF4-FFF2-40B4-BE49-F238E27FC236}">
                      <a16:creationId xmlns:a16="http://schemas.microsoft.com/office/drawing/2014/main" xmlns="" id="{41EC803C-BE1E-4F74-843A-42D9C635D3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7742" y="3973834"/>
                  <a:ext cx="72231" cy="7302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17279"/>
                      </a:moveTo>
                      <a:cubicBezTo>
                        <a:pt x="7218" y="17279"/>
                        <a:pt x="4320" y="14377"/>
                        <a:pt x="4320" y="10800"/>
                      </a:cubicBezTo>
                      <a:cubicBezTo>
                        <a:pt x="4320" y="7222"/>
                        <a:pt x="7218" y="4320"/>
                        <a:pt x="10800" y="4320"/>
                      </a:cubicBezTo>
                      <a:cubicBezTo>
                        <a:pt x="14381" y="4320"/>
                        <a:pt x="17280" y="7222"/>
                        <a:pt x="17280" y="10800"/>
                      </a:cubicBezTo>
                      <a:cubicBezTo>
                        <a:pt x="17280" y="14377"/>
                        <a:pt x="14381" y="17279"/>
                        <a:pt x="10800" y="17279"/>
                      </a:cubicBezTo>
                      <a:moveTo>
                        <a:pt x="10800" y="0"/>
                      </a:moveTo>
                      <a:cubicBezTo>
                        <a:pt x="4847" y="0"/>
                        <a:pt x="0" y="4843"/>
                        <a:pt x="0" y="10800"/>
                      </a:cubicBezTo>
                      <a:cubicBezTo>
                        <a:pt x="0" y="16756"/>
                        <a:pt x="4847" y="21599"/>
                        <a:pt x="10800" y="21599"/>
                      </a:cubicBezTo>
                      <a:cubicBezTo>
                        <a:pt x="16752" y="21599"/>
                        <a:pt x="21600" y="16756"/>
                        <a:pt x="21600" y="10800"/>
                      </a:cubicBezTo>
                      <a:cubicBezTo>
                        <a:pt x="21600" y="4843"/>
                        <a:pt x="16752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2" name="ïṧḷïḓê-Freeform: Shape 320">
                  <a:extLst>
                    <a:ext uri="{FF2B5EF4-FFF2-40B4-BE49-F238E27FC236}">
                      <a16:creationId xmlns:a16="http://schemas.microsoft.com/office/drawing/2014/main" xmlns="" id="{834A3C1A-D4BA-495B-B53A-83D73AA790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91517" y="4192115"/>
                  <a:ext cx="57944" cy="5794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5400"/>
                      </a:moveTo>
                      <a:cubicBezTo>
                        <a:pt x="13779" y="5400"/>
                        <a:pt x="16199" y="7815"/>
                        <a:pt x="16199" y="10800"/>
                      </a:cubicBezTo>
                      <a:cubicBezTo>
                        <a:pt x="16199" y="13784"/>
                        <a:pt x="13779" y="16200"/>
                        <a:pt x="10800" y="16200"/>
                      </a:cubicBezTo>
                      <a:cubicBezTo>
                        <a:pt x="7820" y="16200"/>
                        <a:pt x="5399" y="13784"/>
                        <a:pt x="5399" y="10800"/>
                      </a:cubicBezTo>
                      <a:cubicBezTo>
                        <a:pt x="5399" y="7815"/>
                        <a:pt x="7820" y="5400"/>
                        <a:pt x="10800" y="5400"/>
                      </a:cubicBezTo>
                      <a:moveTo>
                        <a:pt x="0" y="10800"/>
                      </a:moveTo>
                      <a:cubicBezTo>
                        <a:pt x="0" y="16753"/>
                        <a:pt x="4843" y="21599"/>
                        <a:pt x="10800" y="21599"/>
                      </a:cubicBezTo>
                      <a:cubicBezTo>
                        <a:pt x="16756" y="21599"/>
                        <a:pt x="21600" y="16753"/>
                        <a:pt x="21600" y="10800"/>
                      </a:cubicBezTo>
                      <a:cubicBezTo>
                        <a:pt x="21600" y="4846"/>
                        <a:pt x="16756" y="0"/>
                        <a:pt x="10800" y="0"/>
                      </a:cubicBezTo>
                      <a:cubicBezTo>
                        <a:pt x="4843" y="0"/>
                        <a:pt x="0" y="4846"/>
                        <a:pt x="0" y="1080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3" name="ïṧḷïḓê-Freeform: Shape 321">
                  <a:extLst>
                    <a:ext uri="{FF2B5EF4-FFF2-40B4-BE49-F238E27FC236}">
                      <a16:creationId xmlns:a16="http://schemas.microsoft.com/office/drawing/2014/main" xmlns="" id="{F6056E3F-BA4D-472B-B9C9-7F662B2573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9460" y="4293715"/>
                  <a:ext cx="29369" cy="2857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21599"/>
                      </a:moveTo>
                      <a:cubicBezTo>
                        <a:pt x="16758" y="21599"/>
                        <a:pt x="21600" y="16769"/>
                        <a:pt x="21600" y="10800"/>
                      </a:cubicBezTo>
                      <a:cubicBezTo>
                        <a:pt x="21600" y="4830"/>
                        <a:pt x="16758" y="0"/>
                        <a:pt x="10800" y="0"/>
                      </a:cubicBezTo>
                      <a:cubicBezTo>
                        <a:pt x="4841" y="0"/>
                        <a:pt x="0" y="4830"/>
                        <a:pt x="0" y="10800"/>
                      </a:cubicBezTo>
                      <a:cubicBezTo>
                        <a:pt x="0" y="16769"/>
                        <a:pt x="4841" y="21599"/>
                        <a:pt x="10800" y="21599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74" name="ïṧḷïḓê-Freeform: Shape 322">
                  <a:extLst>
                    <a:ext uri="{FF2B5EF4-FFF2-40B4-BE49-F238E27FC236}">
                      <a16:creationId xmlns:a16="http://schemas.microsoft.com/office/drawing/2014/main" xmlns="" id="{E350E23C-1CDA-41F4-A18E-88364F926F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82029" y="4075434"/>
                  <a:ext cx="28575" cy="2936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0"/>
                      </a:moveTo>
                      <a:cubicBezTo>
                        <a:pt x="4841" y="0"/>
                        <a:pt x="0" y="4830"/>
                        <a:pt x="0" y="10800"/>
                      </a:cubicBezTo>
                      <a:cubicBezTo>
                        <a:pt x="0" y="16769"/>
                        <a:pt x="4841" y="21599"/>
                        <a:pt x="10800" y="21599"/>
                      </a:cubicBezTo>
                      <a:cubicBezTo>
                        <a:pt x="16758" y="21599"/>
                        <a:pt x="21600" y="16769"/>
                        <a:pt x="21600" y="10800"/>
                      </a:cubicBezTo>
                      <a:cubicBezTo>
                        <a:pt x="21600" y="4830"/>
                        <a:pt x="16758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8" name="Group 323">
              <a:extLst>
                <a:ext uri="{FF2B5EF4-FFF2-40B4-BE49-F238E27FC236}">
                  <a16:creationId xmlns:a16="http://schemas.microsoft.com/office/drawing/2014/main" xmlns="" id="{16BBB602-5DD3-4A7C-8E0B-69683FFBE6F3}"/>
                </a:ext>
              </a:extLst>
            </p:cNvPr>
            <p:cNvGrpSpPr/>
            <p:nvPr/>
          </p:nvGrpSpPr>
          <p:grpSpPr>
            <a:xfrm>
              <a:off x="4417168" y="4095336"/>
              <a:ext cx="319466" cy="272954"/>
              <a:chOff x="5937650" y="5434109"/>
              <a:chExt cx="323645" cy="276524"/>
            </a:xfrm>
          </p:grpSpPr>
          <p:sp>
            <p:nvSpPr>
              <p:cNvPr id="65" name="ïṧḷïḓê-Freeform: Shape 324">
                <a:extLst>
                  <a:ext uri="{FF2B5EF4-FFF2-40B4-BE49-F238E27FC236}">
                    <a16:creationId xmlns:a16="http://schemas.microsoft.com/office/drawing/2014/main" xmlns="" id="{687F84B4-B043-46E1-A404-44CC9648B8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7650" y="5434109"/>
                <a:ext cx="323645" cy="276524"/>
              </a:xfrm>
              <a:custGeom>
                <a:avLst/>
                <a:gdLst>
                  <a:gd name="T0" fmla="*/ 66 w 261"/>
                  <a:gd name="T1" fmla="*/ 223 h 223"/>
                  <a:gd name="T2" fmla="*/ 0 w 261"/>
                  <a:gd name="T3" fmla="*/ 111 h 223"/>
                  <a:gd name="T4" fmla="*/ 66 w 261"/>
                  <a:gd name="T5" fmla="*/ 0 h 223"/>
                  <a:gd name="T6" fmla="*/ 196 w 261"/>
                  <a:gd name="T7" fmla="*/ 0 h 223"/>
                  <a:gd name="T8" fmla="*/ 261 w 261"/>
                  <a:gd name="T9" fmla="*/ 111 h 223"/>
                  <a:gd name="T10" fmla="*/ 196 w 261"/>
                  <a:gd name="T11" fmla="*/ 223 h 223"/>
                  <a:gd name="T12" fmla="*/ 66 w 261"/>
                  <a:gd name="T13" fmla="*/ 223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223">
                    <a:moveTo>
                      <a:pt x="66" y="223"/>
                    </a:moveTo>
                    <a:lnTo>
                      <a:pt x="0" y="111"/>
                    </a:lnTo>
                    <a:lnTo>
                      <a:pt x="66" y="0"/>
                    </a:lnTo>
                    <a:lnTo>
                      <a:pt x="196" y="0"/>
                    </a:lnTo>
                    <a:lnTo>
                      <a:pt x="261" y="111"/>
                    </a:lnTo>
                    <a:lnTo>
                      <a:pt x="196" y="223"/>
                    </a:lnTo>
                    <a:lnTo>
                      <a:pt x="66" y="22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6" name="ïṧḷïḓê-Freeform: Shape 325">
                <a:extLst>
                  <a:ext uri="{FF2B5EF4-FFF2-40B4-BE49-F238E27FC236}">
                    <a16:creationId xmlns:a16="http://schemas.microsoft.com/office/drawing/2014/main" xmlns="" id="{607133C1-6A5E-4AED-BCF1-A6D93C51E8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5758" y="5519074"/>
                <a:ext cx="167429" cy="125643"/>
              </a:xfrm>
              <a:custGeom>
                <a:avLst/>
                <a:gdLst>
                  <a:gd name="T0" fmla="+- 0 10799 1"/>
                  <a:gd name="T1" fmla="*/ T0 w 21596"/>
                  <a:gd name="T2" fmla="*/ 10800 h 21600"/>
                  <a:gd name="T3" fmla="+- 0 10799 1"/>
                  <a:gd name="T4" fmla="*/ T3 w 21596"/>
                  <a:gd name="T5" fmla="*/ 10800 h 21600"/>
                  <a:gd name="T6" fmla="+- 0 10799 1"/>
                  <a:gd name="T7" fmla="*/ T6 w 21596"/>
                  <a:gd name="T8" fmla="*/ 10800 h 21600"/>
                  <a:gd name="T9" fmla="+- 0 10799 1"/>
                  <a:gd name="T10" fmla="*/ T9 w 215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96" h="21600">
                    <a:moveTo>
                      <a:pt x="4511" y="2151"/>
                    </a:moveTo>
                    <a:lnTo>
                      <a:pt x="6064" y="3877"/>
                    </a:lnTo>
                    <a:lnTo>
                      <a:pt x="4246" y="6302"/>
                    </a:lnTo>
                    <a:lnTo>
                      <a:pt x="1353" y="6302"/>
                    </a:lnTo>
                    <a:cubicBezTo>
                      <a:pt x="1353" y="6302"/>
                      <a:pt x="4511" y="2151"/>
                      <a:pt x="4511" y="2151"/>
                    </a:cubicBezTo>
                    <a:close/>
                    <a:moveTo>
                      <a:pt x="17348" y="6302"/>
                    </a:moveTo>
                    <a:lnTo>
                      <a:pt x="15531" y="3877"/>
                    </a:lnTo>
                    <a:lnTo>
                      <a:pt x="17082" y="2153"/>
                    </a:lnTo>
                    <a:lnTo>
                      <a:pt x="20191" y="6302"/>
                    </a:lnTo>
                    <a:cubicBezTo>
                      <a:pt x="20191" y="6302"/>
                      <a:pt x="17348" y="6302"/>
                      <a:pt x="17348" y="6302"/>
                    </a:cubicBezTo>
                    <a:close/>
                    <a:moveTo>
                      <a:pt x="17264" y="7202"/>
                    </a:moveTo>
                    <a:lnTo>
                      <a:pt x="19663" y="7202"/>
                    </a:lnTo>
                    <a:lnTo>
                      <a:pt x="13021" y="16638"/>
                    </a:lnTo>
                    <a:cubicBezTo>
                      <a:pt x="13021" y="16638"/>
                      <a:pt x="17264" y="7202"/>
                      <a:pt x="17264" y="7202"/>
                    </a:cubicBezTo>
                    <a:close/>
                    <a:moveTo>
                      <a:pt x="8574" y="16637"/>
                    </a:moveTo>
                    <a:lnTo>
                      <a:pt x="1933" y="7202"/>
                    </a:lnTo>
                    <a:lnTo>
                      <a:pt x="4330" y="7202"/>
                    </a:lnTo>
                    <a:cubicBezTo>
                      <a:pt x="4330" y="7202"/>
                      <a:pt x="8574" y="16637"/>
                      <a:pt x="8574" y="16637"/>
                    </a:cubicBezTo>
                    <a:close/>
                    <a:moveTo>
                      <a:pt x="8429" y="7202"/>
                    </a:moveTo>
                    <a:lnTo>
                      <a:pt x="10084" y="18249"/>
                    </a:lnTo>
                    <a:lnTo>
                      <a:pt x="5117" y="7202"/>
                    </a:lnTo>
                    <a:cubicBezTo>
                      <a:pt x="5117" y="7202"/>
                      <a:pt x="8429" y="7202"/>
                      <a:pt x="8429" y="7202"/>
                    </a:cubicBezTo>
                    <a:close/>
                    <a:moveTo>
                      <a:pt x="6584" y="4456"/>
                    </a:moveTo>
                    <a:lnTo>
                      <a:pt x="8246" y="6302"/>
                    </a:lnTo>
                    <a:lnTo>
                      <a:pt x="5200" y="6302"/>
                    </a:lnTo>
                    <a:cubicBezTo>
                      <a:pt x="5200" y="6302"/>
                      <a:pt x="6584" y="4456"/>
                      <a:pt x="6584" y="4456"/>
                    </a:cubicBezTo>
                    <a:close/>
                    <a:moveTo>
                      <a:pt x="6543" y="3238"/>
                    </a:moveTo>
                    <a:lnTo>
                      <a:pt x="5250" y="1800"/>
                    </a:lnTo>
                    <a:lnTo>
                      <a:pt x="7621" y="1800"/>
                    </a:lnTo>
                    <a:cubicBezTo>
                      <a:pt x="7621" y="1800"/>
                      <a:pt x="6543" y="3238"/>
                      <a:pt x="6543" y="3238"/>
                    </a:cubicBezTo>
                    <a:close/>
                    <a:moveTo>
                      <a:pt x="10797" y="3466"/>
                    </a:moveTo>
                    <a:lnTo>
                      <a:pt x="9299" y="1800"/>
                    </a:lnTo>
                    <a:lnTo>
                      <a:pt x="12296" y="1800"/>
                    </a:lnTo>
                    <a:cubicBezTo>
                      <a:pt x="12296" y="1800"/>
                      <a:pt x="10797" y="3466"/>
                      <a:pt x="10797" y="3466"/>
                    </a:cubicBezTo>
                    <a:close/>
                    <a:moveTo>
                      <a:pt x="13974" y="1800"/>
                    </a:moveTo>
                    <a:lnTo>
                      <a:pt x="16345" y="1800"/>
                    </a:lnTo>
                    <a:lnTo>
                      <a:pt x="15052" y="3238"/>
                    </a:lnTo>
                    <a:cubicBezTo>
                      <a:pt x="15052" y="3238"/>
                      <a:pt x="13974" y="1800"/>
                      <a:pt x="13974" y="1800"/>
                    </a:cubicBezTo>
                    <a:close/>
                    <a:moveTo>
                      <a:pt x="13349" y="6302"/>
                    </a:moveTo>
                    <a:lnTo>
                      <a:pt x="15011" y="4456"/>
                    </a:lnTo>
                    <a:lnTo>
                      <a:pt x="16394" y="6302"/>
                    </a:lnTo>
                    <a:cubicBezTo>
                      <a:pt x="16394" y="6302"/>
                      <a:pt x="13349" y="6302"/>
                      <a:pt x="13349" y="6302"/>
                    </a:cubicBezTo>
                    <a:close/>
                    <a:moveTo>
                      <a:pt x="13166" y="7202"/>
                    </a:moveTo>
                    <a:lnTo>
                      <a:pt x="16478" y="7202"/>
                    </a:lnTo>
                    <a:lnTo>
                      <a:pt x="11511" y="18249"/>
                    </a:lnTo>
                    <a:cubicBezTo>
                      <a:pt x="11511" y="18249"/>
                      <a:pt x="13166" y="7202"/>
                      <a:pt x="13166" y="7202"/>
                    </a:cubicBezTo>
                    <a:close/>
                    <a:moveTo>
                      <a:pt x="12478" y="7202"/>
                    </a:moveTo>
                    <a:lnTo>
                      <a:pt x="10797" y="18414"/>
                    </a:lnTo>
                    <a:lnTo>
                      <a:pt x="9117" y="7202"/>
                    </a:lnTo>
                    <a:cubicBezTo>
                      <a:pt x="9117" y="7202"/>
                      <a:pt x="12478" y="7202"/>
                      <a:pt x="12478" y="7202"/>
                    </a:cubicBezTo>
                    <a:close/>
                    <a:moveTo>
                      <a:pt x="8773" y="5716"/>
                    </a:moveTo>
                    <a:lnTo>
                      <a:pt x="7064" y="3817"/>
                    </a:lnTo>
                    <a:lnTo>
                      <a:pt x="8426" y="2000"/>
                    </a:lnTo>
                    <a:lnTo>
                      <a:pt x="10270" y="4051"/>
                    </a:lnTo>
                    <a:cubicBezTo>
                      <a:pt x="10270" y="4051"/>
                      <a:pt x="8773" y="5716"/>
                      <a:pt x="8773" y="5716"/>
                    </a:cubicBezTo>
                    <a:close/>
                    <a:moveTo>
                      <a:pt x="11325" y="4051"/>
                    </a:moveTo>
                    <a:lnTo>
                      <a:pt x="13169" y="2000"/>
                    </a:lnTo>
                    <a:lnTo>
                      <a:pt x="14531" y="3817"/>
                    </a:lnTo>
                    <a:lnTo>
                      <a:pt x="12822" y="5716"/>
                    </a:lnTo>
                    <a:cubicBezTo>
                      <a:pt x="12822" y="5716"/>
                      <a:pt x="11325" y="4051"/>
                      <a:pt x="11325" y="4051"/>
                    </a:cubicBezTo>
                    <a:close/>
                    <a:moveTo>
                      <a:pt x="12296" y="6302"/>
                    </a:moveTo>
                    <a:lnTo>
                      <a:pt x="9299" y="6302"/>
                    </a:lnTo>
                    <a:lnTo>
                      <a:pt x="10797" y="4638"/>
                    </a:lnTo>
                    <a:cubicBezTo>
                      <a:pt x="10797" y="4638"/>
                      <a:pt x="12296" y="6302"/>
                      <a:pt x="12296" y="6302"/>
                    </a:cubicBezTo>
                    <a:close/>
                    <a:moveTo>
                      <a:pt x="21200" y="5102"/>
                    </a:moveTo>
                    <a:lnTo>
                      <a:pt x="17771" y="527"/>
                    </a:lnTo>
                    <a:cubicBezTo>
                      <a:pt x="17518" y="189"/>
                      <a:pt x="17176" y="0"/>
                      <a:pt x="16817" y="0"/>
                    </a:cubicBezTo>
                    <a:lnTo>
                      <a:pt x="4779" y="0"/>
                    </a:lnTo>
                    <a:cubicBezTo>
                      <a:pt x="4420" y="0"/>
                      <a:pt x="4077" y="189"/>
                      <a:pt x="3824" y="527"/>
                    </a:cubicBezTo>
                    <a:lnTo>
                      <a:pt x="395" y="5102"/>
                    </a:lnTo>
                    <a:cubicBezTo>
                      <a:pt x="131" y="5455"/>
                      <a:pt x="-1" y="5921"/>
                      <a:pt x="-1" y="6387"/>
                    </a:cubicBezTo>
                    <a:cubicBezTo>
                      <a:pt x="1" y="6810"/>
                      <a:pt x="114" y="7233"/>
                      <a:pt x="341" y="7573"/>
                    </a:cubicBezTo>
                    <a:lnTo>
                      <a:pt x="9788" y="20995"/>
                    </a:lnTo>
                    <a:cubicBezTo>
                      <a:pt x="10045" y="21379"/>
                      <a:pt x="10412" y="21599"/>
                      <a:pt x="10797" y="21599"/>
                    </a:cubicBezTo>
                    <a:cubicBezTo>
                      <a:pt x="11183" y="21599"/>
                      <a:pt x="11550" y="21379"/>
                      <a:pt x="11807" y="20995"/>
                    </a:cubicBezTo>
                    <a:lnTo>
                      <a:pt x="21255" y="7573"/>
                    </a:lnTo>
                    <a:cubicBezTo>
                      <a:pt x="21485" y="7226"/>
                      <a:pt x="21598" y="6791"/>
                      <a:pt x="21595" y="6359"/>
                    </a:cubicBezTo>
                    <a:cubicBezTo>
                      <a:pt x="21593" y="5902"/>
                      <a:pt x="21459" y="5449"/>
                      <a:pt x="21200" y="510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Group 326">
              <a:extLst>
                <a:ext uri="{FF2B5EF4-FFF2-40B4-BE49-F238E27FC236}">
                  <a16:creationId xmlns:a16="http://schemas.microsoft.com/office/drawing/2014/main" xmlns="" id="{E620AD88-D4AE-4957-8043-EF976510E17C}"/>
                </a:ext>
              </a:extLst>
            </p:cNvPr>
            <p:cNvGrpSpPr/>
            <p:nvPr/>
          </p:nvGrpSpPr>
          <p:grpSpPr>
            <a:xfrm>
              <a:off x="2861488" y="2563261"/>
              <a:ext cx="317018" cy="271730"/>
              <a:chOff x="4361621" y="3881993"/>
              <a:chExt cx="321165" cy="275284"/>
            </a:xfrm>
          </p:grpSpPr>
          <p:sp>
            <p:nvSpPr>
              <p:cNvPr id="61" name="ïṧḷïḓê-Freeform: Shape 327">
                <a:extLst>
                  <a:ext uri="{FF2B5EF4-FFF2-40B4-BE49-F238E27FC236}">
                    <a16:creationId xmlns:a16="http://schemas.microsoft.com/office/drawing/2014/main" xmlns="" id="{A148AF72-3F1A-4F4D-9440-9ED9FBC88D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1621" y="3881993"/>
                <a:ext cx="321165" cy="275284"/>
              </a:xfrm>
              <a:custGeom>
                <a:avLst/>
                <a:gdLst>
                  <a:gd name="T0" fmla="*/ 64 w 259"/>
                  <a:gd name="T1" fmla="*/ 222 h 222"/>
                  <a:gd name="T2" fmla="*/ 0 w 259"/>
                  <a:gd name="T3" fmla="*/ 111 h 222"/>
                  <a:gd name="T4" fmla="*/ 64 w 259"/>
                  <a:gd name="T5" fmla="*/ 0 h 222"/>
                  <a:gd name="T6" fmla="*/ 195 w 259"/>
                  <a:gd name="T7" fmla="*/ 0 h 222"/>
                  <a:gd name="T8" fmla="*/ 259 w 259"/>
                  <a:gd name="T9" fmla="*/ 111 h 222"/>
                  <a:gd name="T10" fmla="*/ 195 w 259"/>
                  <a:gd name="T11" fmla="*/ 222 h 222"/>
                  <a:gd name="T12" fmla="*/ 64 w 259"/>
                  <a:gd name="T13" fmla="*/ 222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9" h="222">
                    <a:moveTo>
                      <a:pt x="64" y="222"/>
                    </a:moveTo>
                    <a:lnTo>
                      <a:pt x="0" y="111"/>
                    </a:lnTo>
                    <a:lnTo>
                      <a:pt x="64" y="0"/>
                    </a:lnTo>
                    <a:lnTo>
                      <a:pt x="195" y="0"/>
                    </a:lnTo>
                    <a:lnTo>
                      <a:pt x="259" y="111"/>
                    </a:lnTo>
                    <a:lnTo>
                      <a:pt x="195" y="222"/>
                    </a:lnTo>
                    <a:lnTo>
                      <a:pt x="64" y="22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62" name="Group 328">
                <a:extLst>
                  <a:ext uri="{FF2B5EF4-FFF2-40B4-BE49-F238E27FC236}">
                    <a16:creationId xmlns:a16="http://schemas.microsoft.com/office/drawing/2014/main" xmlns="" id="{EEA8AFCF-A9B9-4648-95F1-4A413D5AA7D8}"/>
                  </a:ext>
                </a:extLst>
              </p:cNvPr>
              <p:cNvGrpSpPr/>
              <p:nvPr/>
            </p:nvGrpSpPr>
            <p:grpSpPr>
              <a:xfrm>
                <a:off x="4438489" y="3935921"/>
                <a:ext cx="167429" cy="167429"/>
                <a:chOff x="3498967" y="3049909"/>
                <a:chExt cx="464344" cy="464344"/>
              </a:xfrm>
              <a:solidFill>
                <a:schemeClr val="bg1"/>
              </a:solidFill>
            </p:grpSpPr>
            <p:sp>
              <p:nvSpPr>
                <p:cNvPr id="63" name="ïṧḷïḓê-Freeform: Shape 329">
                  <a:extLst>
                    <a:ext uri="{FF2B5EF4-FFF2-40B4-BE49-F238E27FC236}">
                      <a16:creationId xmlns:a16="http://schemas.microsoft.com/office/drawing/2014/main" xmlns="" id="{10A8D91F-9703-4662-B2A2-6660A97310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8967" y="3049909"/>
                  <a:ext cx="464344" cy="46434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3499" y="14850"/>
                      </a:moveTo>
                      <a:cubicBezTo>
                        <a:pt x="9772" y="14850"/>
                        <a:pt x="6749" y="11827"/>
                        <a:pt x="6749" y="8100"/>
                      </a:cubicBezTo>
                      <a:cubicBezTo>
                        <a:pt x="6749" y="4372"/>
                        <a:pt x="9772" y="1350"/>
                        <a:pt x="13499" y="1350"/>
                      </a:cubicBezTo>
                      <a:cubicBezTo>
                        <a:pt x="17227" y="1350"/>
                        <a:pt x="20249" y="4372"/>
                        <a:pt x="20249" y="8100"/>
                      </a:cubicBezTo>
                      <a:cubicBezTo>
                        <a:pt x="20249" y="11827"/>
                        <a:pt x="17227" y="14850"/>
                        <a:pt x="13499" y="14850"/>
                      </a:cubicBezTo>
                      <a:moveTo>
                        <a:pt x="3236" y="20042"/>
                      </a:moveTo>
                      <a:cubicBezTo>
                        <a:pt x="3019" y="20266"/>
                        <a:pt x="2718" y="20408"/>
                        <a:pt x="2382" y="20408"/>
                      </a:cubicBezTo>
                      <a:cubicBezTo>
                        <a:pt x="1724" y="20408"/>
                        <a:pt x="1191" y="19875"/>
                        <a:pt x="1191" y="19218"/>
                      </a:cubicBezTo>
                      <a:cubicBezTo>
                        <a:pt x="1191" y="18881"/>
                        <a:pt x="1332" y="18580"/>
                        <a:pt x="1557" y="18363"/>
                      </a:cubicBezTo>
                      <a:lnTo>
                        <a:pt x="1551" y="18358"/>
                      </a:lnTo>
                      <a:lnTo>
                        <a:pt x="6996" y="12913"/>
                      </a:lnTo>
                      <a:cubicBezTo>
                        <a:pt x="7472" y="13555"/>
                        <a:pt x="8039" y="14122"/>
                        <a:pt x="8680" y="14599"/>
                      </a:cubicBezTo>
                      <a:cubicBezTo>
                        <a:pt x="8680" y="14599"/>
                        <a:pt x="3236" y="20042"/>
                        <a:pt x="3236" y="20042"/>
                      </a:cubicBezTo>
                      <a:close/>
                      <a:moveTo>
                        <a:pt x="13499" y="0"/>
                      </a:moveTo>
                      <a:cubicBezTo>
                        <a:pt x="9026" y="0"/>
                        <a:pt x="5399" y="3626"/>
                        <a:pt x="5399" y="8100"/>
                      </a:cubicBezTo>
                      <a:cubicBezTo>
                        <a:pt x="5399" y="9467"/>
                        <a:pt x="5742" y="10754"/>
                        <a:pt x="6341" y="11884"/>
                      </a:cubicBezTo>
                      <a:lnTo>
                        <a:pt x="709" y="17515"/>
                      </a:lnTo>
                      <a:lnTo>
                        <a:pt x="713" y="17520"/>
                      </a:lnTo>
                      <a:cubicBezTo>
                        <a:pt x="274" y="17953"/>
                        <a:pt x="0" y="18552"/>
                        <a:pt x="0" y="19218"/>
                      </a:cubicBezTo>
                      <a:cubicBezTo>
                        <a:pt x="0" y="20533"/>
                        <a:pt x="1066" y="21599"/>
                        <a:pt x="2382" y="21599"/>
                      </a:cubicBezTo>
                      <a:cubicBezTo>
                        <a:pt x="3047" y="21599"/>
                        <a:pt x="3647" y="21326"/>
                        <a:pt x="4079" y="20885"/>
                      </a:cubicBezTo>
                      <a:lnTo>
                        <a:pt x="4078" y="20884"/>
                      </a:lnTo>
                      <a:lnTo>
                        <a:pt x="9708" y="15255"/>
                      </a:lnTo>
                      <a:cubicBezTo>
                        <a:pt x="10839" y="15856"/>
                        <a:pt x="12128" y="16200"/>
                        <a:pt x="13499" y="16200"/>
                      </a:cubicBezTo>
                      <a:cubicBezTo>
                        <a:pt x="17973" y="16200"/>
                        <a:pt x="21600" y="12573"/>
                        <a:pt x="21600" y="8100"/>
                      </a:cubicBezTo>
                      <a:cubicBezTo>
                        <a:pt x="21600" y="3626"/>
                        <a:pt x="17973" y="0"/>
                        <a:pt x="13499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ïṧḷïḓê-Freeform: Shape 330">
                  <a:extLst>
                    <a:ext uri="{FF2B5EF4-FFF2-40B4-BE49-F238E27FC236}">
                      <a16:creationId xmlns:a16="http://schemas.microsoft.com/office/drawing/2014/main" xmlns="" id="{6E77CCEC-D27D-4522-9456-2D457E3E46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7085" y="3122140"/>
                  <a:ext cx="109538" cy="10874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160" y="0"/>
                      </a:moveTo>
                      <a:cubicBezTo>
                        <a:pt x="9025" y="0"/>
                        <a:pt x="0" y="9025"/>
                        <a:pt x="0" y="20160"/>
                      </a:cubicBezTo>
                      <a:cubicBezTo>
                        <a:pt x="0" y="20954"/>
                        <a:pt x="644" y="21600"/>
                        <a:pt x="1440" y="21600"/>
                      </a:cubicBezTo>
                      <a:cubicBezTo>
                        <a:pt x="2235" y="21600"/>
                        <a:pt x="2880" y="20954"/>
                        <a:pt x="2880" y="20160"/>
                      </a:cubicBezTo>
                      <a:cubicBezTo>
                        <a:pt x="2880" y="10618"/>
                        <a:pt x="10617" y="2880"/>
                        <a:pt x="20160" y="2880"/>
                      </a:cubicBezTo>
                      <a:cubicBezTo>
                        <a:pt x="20955" y="2880"/>
                        <a:pt x="21599" y="2234"/>
                        <a:pt x="21599" y="1440"/>
                      </a:cubicBezTo>
                      <a:cubicBezTo>
                        <a:pt x="21599" y="645"/>
                        <a:pt x="20955" y="0"/>
                        <a:pt x="2016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30" name="Group 331">
              <a:extLst>
                <a:ext uri="{FF2B5EF4-FFF2-40B4-BE49-F238E27FC236}">
                  <a16:creationId xmlns:a16="http://schemas.microsoft.com/office/drawing/2014/main" xmlns="" id="{FC798B12-283D-4E39-A25D-552002729CA6}"/>
                </a:ext>
              </a:extLst>
            </p:cNvPr>
            <p:cNvGrpSpPr/>
            <p:nvPr/>
          </p:nvGrpSpPr>
          <p:grpSpPr>
            <a:xfrm>
              <a:off x="4417168" y="1011222"/>
              <a:ext cx="319466" cy="272954"/>
              <a:chOff x="5937650" y="2309653"/>
              <a:chExt cx="323645" cy="276524"/>
            </a:xfrm>
          </p:grpSpPr>
          <p:sp>
            <p:nvSpPr>
              <p:cNvPr id="57" name="ïṧḷïḓê-Freeform: Shape 332">
                <a:extLst>
                  <a:ext uri="{FF2B5EF4-FFF2-40B4-BE49-F238E27FC236}">
                    <a16:creationId xmlns:a16="http://schemas.microsoft.com/office/drawing/2014/main" xmlns="" id="{EC55236F-4BAB-4A56-BD5B-7DF7022DBC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7650" y="2309653"/>
                <a:ext cx="323645" cy="276524"/>
              </a:xfrm>
              <a:custGeom>
                <a:avLst/>
                <a:gdLst>
                  <a:gd name="T0" fmla="*/ 66 w 261"/>
                  <a:gd name="T1" fmla="*/ 223 h 223"/>
                  <a:gd name="T2" fmla="*/ 0 w 261"/>
                  <a:gd name="T3" fmla="*/ 111 h 223"/>
                  <a:gd name="T4" fmla="*/ 66 w 261"/>
                  <a:gd name="T5" fmla="*/ 0 h 223"/>
                  <a:gd name="T6" fmla="*/ 196 w 261"/>
                  <a:gd name="T7" fmla="*/ 0 h 223"/>
                  <a:gd name="T8" fmla="*/ 261 w 261"/>
                  <a:gd name="T9" fmla="*/ 111 h 223"/>
                  <a:gd name="T10" fmla="*/ 196 w 261"/>
                  <a:gd name="T11" fmla="*/ 223 h 223"/>
                  <a:gd name="T12" fmla="*/ 66 w 261"/>
                  <a:gd name="T13" fmla="*/ 223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1" h="223">
                    <a:moveTo>
                      <a:pt x="66" y="223"/>
                    </a:moveTo>
                    <a:lnTo>
                      <a:pt x="0" y="111"/>
                    </a:lnTo>
                    <a:lnTo>
                      <a:pt x="66" y="0"/>
                    </a:lnTo>
                    <a:lnTo>
                      <a:pt x="196" y="0"/>
                    </a:lnTo>
                    <a:lnTo>
                      <a:pt x="261" y="111"/>
                    </a:lnTo>
                    <a:lnTo>
                      <a:pt x="196" y="223"/>
                    </a:lnTo>
                    <a:lnTo>
                      <a:pt x="66" y="22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58" name="Group 333">
                <a:extLst>
                  <a:ext uri="{FF2B5EF4-FFF2-40B4-BE49-F238E27FC236}">
                    <a16:creationId xmlns:a16="http://schemas.microsoft.com/office/drawing/2014/main" xmlns="" id="{AFAAE57D-2593-4398-9F46-F01633FDCB97}"/>
                  </a:ext>
                </a:extLst>
              </p:cNvPr>
              <p:cNvGrpSpPr/>
              <p:nvPr/>
            </p:nvGrpSpPr>
            <p:grpSpPr>
              <a:xfrm>
                <a:off x="6016494" y="2380597"/>
                <a:ext cx="167429" cy="146822"/>
                <a:chOff x="1640798" y="2149003"/>
                <a:chExt cx="464344" cy="407194"/>
              </a:xfrm>
              <a:solidFill>
                <a:schemeClr val="bg1"/>
              </a:solidFill>
            </p:grpSpPr>
            <p:sp>
              <p:nvSpPr>
                <p:cNvPr id="59" name="ïṧḷïḓê-Freeform: Shape 334">
                  <a:extLst>
                    <a:ext uri="{FF2B5EF4-FFF2-40B4-BE49-F238E27FC236}">
                      <a16:creationId xmlns:a16="http://schemas.microsoft.com/office/drawing/2014/main" xmlns="" id="{E2EF4B4C-7F59-4E6D-ADC6-3822D4B71B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0798" y="2149003"/>
                  <a:ext cx="464344" cy="407194"/>
                </a:xfrm>
                <a:custGeom>
                  <a:avLst/>
                  <a:gdLst>
                    <a:gd name="T0" fmla="+- 0 10800 597"/>
                    <a:gd name="T1" fmla="*/ T0 w 20407"/>
                    <a:gd name="T2" fmla="+- 0 11028 672"/>
                    <a:gd name="T3" fmla="*/ 11028 h 20712"/>
                    <a:gd name="T4" fmla="+- 0 10800 597"/>
                    <a:gd name="T5" fmla="*/ T4 w 20407"/>
                    <a:gd name="T6" fmla="+- 0 11028 672"/>
                    <a:gd name="T7" fmla="*/ 11028 h 20712"/>
                    <a:gd name="T8" fmla="+- 0 10800 597"/>
                    <a:gd name="T9" fmla="*/ T8 w 20407"/>
                    <a:gd name="T10" fmla="+- 0 11028 672"/>
                    <a:gd name="T11" fmla="*/ 11028 h 20712"/>
                    <a:gd name="T12" fmla="+- 0 10800 597"/>
                    <a:gd name="T13" fmla="*/ T12 w 20407"/>
                    <a:gd name="T14" fmla="+- 0 11028 672"/>
                    <a:gd name="T15" fmla="*/ 11028 h 20712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0407" h="20712">
                      <a:moveTo>
                        <a:pt x="17706" y="10922"/>
                      </a:moveTo>
                      <a:lnTo>
                        <a:pt x="10657" y="19017"/>
                      </a:lnTo>
                      <a:cubicBezTo>
                        <a:pt x="10407" y="19305"/>
                        <a:pt x="9998" y="19305"/>
                        <a:pt x="9748" y="19017"/>
                      </a:cubicBezTo>
                      <a:lnTo>
                        <a:pt x="2699" y="10922"/>
                      </a:lnTo>
                      <a:cubicBezTo>
                        <a:pt x="817" y="8762"/>
                        <a:pt x="817" y="5247"/>
                        <a:pt x="2699" y="3087"/>
                      </a:cubicBezTo>
                      <a:cubicBezTo>
                        <a:pt x="4512" y="1004"/>
                        <a:pt x="7429" y="931"/>
                        <a:pt x="9338" y="2923"/>
                      </a:cubicBezTo>
                      <a:lnTo>
                        <a:pt x="10202" y="3825"/>
                      </a:lnTo>
                      <a:lnTo>
                        <a:pt x="11067" y="2923"/>
                      </a:lnTo>
                      <a:cubicBezTo>
                        <a:pt x="12976" y="931"/>
                        <a:pt x="15893" y="1004"/>
                        <a:pt x="17706" y="3087"/>
                      </a:cubicBezTo>
                      <a:cubicBezTo>
                        <a:pt x="19588" y="5247"/>
                        <a:pt x="19588" y="8762"/>
                        <a:pt x="17706" y="10922"/>
                      </a:cubicBezTo>
                      <a:moveTo>
                        <a:pt x="18616" y="2043"/>
                      </a:moveTo>
                      <a:cubicBezTo>
                        <a:pt x="16301" y="-617"/>
                        <a:pt x="12601" y="-672"/>
                        <a:pt x="10202" y="1830"/>
                      </a:cubicBezTo>
                      <a:cubicBezTo>
                        <a:pt x="7805" y="-672"/>
                        <a:pt x="4104" y="-617"/>
                        <a:pt x="1789" y="2043"/>
                      </a:cubicBezTo>
                      <a:cubicBezTo>
                        <a:pt x="-597" y="4783"/>
                        <a:pt x="-597" y="9226"/>
                        <a:pt x="1789" y="11967"/>
                      </a:cubicBezTo>
                      <a:cubicBezTo>
                        <a:pt x="2470" y="12750"/>
                        <a:pt x="8838" y="20061"/>
                        <a:pt x="8838" y="20061"/>
                      </a:cubicBezTo>
                      <a:cubicBezTo>
                        <a:pt x="9592" y="20928"/>
                        <a:pt x="10812" y="20928"/>
                        <a:pt x="11567" y="20061"/>
                      </a:cubicBezTo>
                      <a:cubicBezTo>
                        <a:pt x="11567" y="20061"/>
                        <a:pt x="18539" y="12056"/>
                        <a:pt x="18616" y="11967"/>
                      </a:cubicBezTo>
                      <a:cubicBezTo>
                        <a:pt x="21003" y="9226"/>
                        <a:pt x="21003" y="4783"/>
                        <a:pt x="18616" y="2043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60" name="ïṧḷïḓê-Freeform: Shape 335">
                  <a:extLst>
                    <a:ext uri="{FF2B5EF4-FFF2-40B4-BE49-F238E27FC236}">
                      <a16:creationId xmlns:a16="http://schemas.microsoft.com/office/drawing/2014/main" xmlns="" id="{F6068ECB-80AB-4278-9325-0D370F4CDF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3029" y="2222028"/>
                  <a:ext cx="69056" cy="69057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9326" y="0"/>
                      </a:moveTo>
                      <a:cubicBezTo>
                        <a:pt x="19317" y="0"/>
                        <a:pt x="19317" y="4"/>
                        <a:pt x="19308" y="4"/>
                      </a:cubicBezTo>
                      <a:cubicBezTo>
                        <a:pt x="8643" y="13"/>
                        <a:pt x="0" y="8659"/>
                        <a:pt x="0" y="19326"/>
                      </a:cubicBezTo>
                      <a:cubicBezTo>
                        <a:pt x="0" y="20580"/>
                        <a:pt x="1019" y="21600"/>
                        <a:pt x="2273" y="21600"/>
                      </a:cubicBezTo>
                      <a:cubicBezTo>
                        <a:pt x="3528" y="21600"/>
                        <a:pt x="4547" y="20580"/>
                        <a:pt x="4547" y="19326"/>
                      </a:cubicBezTo>
                      <a:lnTo>
                        <a:pt x="4547" y="19321"/>
                      </a:lnTo>
                      <a:cubicBezTo>
                        <a:pt x="4547" y="11164"/>
                        <a:pt x="11164" y="4547"/>
                        <a:pt x="19321" y="4547"/>
                      </a:cubicBezTo>
                      <a:lnTo>
                        <a:pt x="19326" y="4547"/>
                      </a:lnTo>
                      <a:cubicBezTo>
                        <a:pt x="20580" y="4547"/>
                        <a:pt x="21599" y="3528"/>
                        <a:pt x="21599" y="2273"/>
                      </a:cubicBezTo>
                      <a:cubicBezTo>
                        <a:pt x="21599" y="1019"/>
                        <a:pt x="20580" y="0"/>
                        <a:pt x="19326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96" name="组合 95">
            <a:extLst>
              <a:ext uri="{FF2B5EF4-FFF2-40B4-BE49-F238E27FC236}">
                <a16:creationId xmlns:a16="http://schemas.microsoft.com/office/drawing/2014/main" xmlns="" id="{65A3BE61-313C-43FB-81D7-EC2D22CA7297}"/>
              </a:ext>
            </a:extLst>
          </p:cNvPr>
          <p:cNvGrpSpPr/>
          <p:nvPr/>
        </p:nvGrpSpPr>
        <p:grpSpPr>
          <a:xfrm>
            <a:off x="897683" y="1491629"/>
            <a:ext cx="7353405" cy="2623111"/>
            <a:chOff x="897683" y="1491629"/>
            <a:chExt cx="7353405" cy="2623111"/>
          </a:xfrm>
        </p:grpSpPr>
        <p:grpSp>
          <p:nvGrpSpPr>
            <p:cNvPr id="33" name="Group 344">
              <a:extLst>
                <a:ext uri="{FF2B5EF4-FFF2-40B4-BE49-F238E27FC236}">
                  <a16:creationId xmlns:a16="http://schemas.microsoft.com/office/drawing/2014/main" xmlns="" id="{63B1A652-5B31-482B-B262-7F6752BAE973}"/>
                </a:ext>
              </a:extLst>
            </p:cNvPr>
            <p:cNvGrpSpPr/>
            <p:nvPr/>
          </p:nvGrpSpPr>
          <p:grpSpPr>
            <a:xfrm>
              <a:off x="897683" y="3427866"/>
              <a:ext cx="348258" cy="348258"/>
              <a:chOff x="906872" y="4994289"/>
              <a:chExt cx="464344" cy="464344"/>
            </a:xfrm>
          </p:grpSpPr>
          <p:sp>
            <p:nvSpPr>
              <p:cNvPr id="49" name="ïṧḷïḓê-Freeform: Shape 345">
                <a:extLst>
                  <a:ext uri="{FF2B5EF4-FFF2-40B4-BE49-F238E27FC236}">
                    <a16:creationId xmlns:a16="http://schemas.microsoft.com/office/drawing/2014/main" xmlns="" id="{0A87E63E-B50B-435D-8E29-E18A220AEB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872" y="499428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0" name="ïṧḷïḓê-Freeform: Shape 346">
                <a:extLst>
                  <a:ext uri="{FF2B5EF4-FFF2-40B4-BE49-F238E27FC236}">
                    <a16:creationId xmlns:a16="http://schemas.microsoft.com/office/drawing/2014/main" xmlns="" id="{D2500392-CDC6-489A-B85A-7715AD9757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94990" y="5066520"/>
                <a:ext cx="109538" cy="1087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Group 347">
              <a:extLst>
                <a:ext uri="{FF2B5EF4-FFF2-40B4-BE49-F238E27FC236}">
                  <a16:creationId xmlns:a16="http://schemas.microsoft.com/office/drawing/2014/main" xmlns="" id="{246C0B99-2C71-4710-B812-8F5A167D528C}"/>
                </a:ext>
              </a:extLst>
            </p:cNvPr>
            <p:cNvGrpSpPr/>
            <p:nvPr/>
          </p:nvGrpSpPr>
          <p:grpSpPr>
            <a:xfrm>
              <a:off x="897683" y="1542439"/>
              <a:ext cx="348258" cy="305396"/>
              <a:chOff x="906872" y="2203331"/>
              <a:chExt cx="464344" cy="407194"/>
            </a:xfrm>
          </p:grpSpPr>
          <p:sp>
            <p:nvSpPr>
              <p:cNvPr id="47" name="ïṧḷïḓê-Freeform: Shape 348">
                <a:extLst>
                  <a:ext uri="{FF2B5EF4-FFF2-40B4-BE49-F238E27FC236}">
                    <a16:creationId xmlns:a16="http://schemas.microsoft.com/office/drawing/2014/main" xmlns="" id="{DE6A33B1-5A9C-41EC-B0DC-A8AAF2CE4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872" y="2203331"/>
                <a:ext cx="464344" cy="407194"/>
              </a:xfrm>
              <a:custGeom>
                <a:avLst/>
                <a:gdLst>
                  <a:gd name="T0" fmla="+- 0 10800 597"/>
                  <a:gd name="T1" fmla="*/ T0 w 20407"/>
                  <a:gd name="T2" fmla="+- 0 11028 672"/>
                  <a:gd name="T3" fmla="*/ 11028 h 20712"/>
                  <a:gd name="T4" fmla="+- 0 10800 597"/>
                  <a:gd name="T5" fmla="*/ T4 w 20407"/>
                  <a:gd name="T6" fmla="+- 0 11028 672"/>
                  <a:gd name="T7" fmla="*/ 11028 h 20712"/>
                  <a:gd name="T8" fmla="+- 0 10800 597"/>
                  <a:gd name="T9" fmla="*/ T8 w 20407"/>
                  <a:gd name="T10" fmla="+- 0 11028 672"/>
                  <a:gd name="T11" fmla="*/ 11028 h 20712"/>
                  <a:gd name="T12" fmla="+- 0 10800 597"/>
                  <a:gd name="T13" fmla="*/ T12 w 20407"/>
                  <a:gd name="T14" fmla="+- 0 11028 672"/>
                  <a:gd name="T15" fmla="*/ 11028 h 20712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0407" h="20712">
                    <a:moveTo>
                      <a:pt x="17706" y="10922"/>
                    </a:moveTo>
                    <a:lnTo>
                      <a:pt x="10657" y="19017"/>
                    </a:lnTo>
                    <a:cubicBezTo>
                      <a:pt x="10407" y="19305"/>
                      <a:pt x="9998" y="19305"/>
                      <a:pt x="9748" y="19017"/>
                    </a:cubicBezTo>
                    <a:lnTo>
                      <a:pt x="2699" y="10922"/>
                    </a:lnTo>
                    <a:cubicBezTo>
                      <a:pt x="817" y="8762"/>
                      <a:pt x="817" y="5247"/>
                      <a:pt x="2699" y="3087"/>
                    </a:cubicBezTo>
                    <a:cubicBezTo>
                      <a:pt x="4512" y="1004"/>
                      <a:pt x="7429" y="931"/>
                      <a:pt x="9338" y="2923"/>
                    </a:cubicBezTo>
                    <a:lnTo>
                      <a:pt x="10202" y="3825"/>
                    </a:lnTo>
                    <a:lnTo>
                      <a:pt x="11067" y="2923"/>
                    </a:lnTo>
                    <a:cubicBezTo>
                      <a:pt x="12976" y="931"/>
                      <a:pt x="15893" y="1004"/>
                      <a:pt x="17706" y="3087"/>
                    </a:cubicBezTo>
                    <a:cubicBezTo>
                      <a:pt x="19588" y="5247"/>
                      <a:pt x="19588" y="8762"/>
                      <a:pt x="17706" y="10922"/>
                    </a:cubicBezTo>
                    <a:moveTo>
                      <a:pt x="18616" y="2043"/>
                    </a:moveTo>
                    <a:cubicBezTo>
                      <a:pt x="16301" y="-617"/>
                      <a:pt x="12601" y="-672"/>
                      <a:pt x="10202" y="1830"/>
                    </a:cubicBezTo>
                    <a:cubicBezTo>
                      <a:pt x="7805" y="-672"/>
                      <a:pt x="4104" y="-617"/>
                      <a:pt x="1789" y="2043"/>
                    </a:cubicBezTo>
                    <a:cubicBezTo>
                      <a:pt x="-597" y="4783"/>
                      <a:pt x="-597" y="9226"/>
                      <a:pt x="1789" y="11967"/>
                    </a:cubicBezTo>
                    <a:cubicBezTo>
                      <a:pt x="2470" y="12750"/>
                      <a:pt x="8838" y="20061"/>
                      <a:pt x="8838" y="20061"/>
                    </a:cubicBezTo>
                    <a:cubicBezTo>
                      <a:pt x="9592" y="20928"/>
                      <a:pt x="10812" y="20928"/>
                      <a:pt x="11567" y="20061"/>
                    </a:cubicBezTo>
                    <a:cubicBezTo>
                      <a:pt x="11567" y="20061"/>
                      <a:pt x="18539" y="12056"/>
                      <a:pt x="18616" y="11967"/>
                    </a:cubicBezTo>
                    <a:cubicBezTo>
                      <a:pt x="21003" y="9226"/>
                      <a:pt x="21003" y="4783"/>
                      <a:pt x="18616" y="2043"/>
                    </a:cubicBezTo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ïṧḷïḓê-Freeform: Shape 349">
                <a:extLst>
                  <a:ext uri="{FF2B5EF4-FFF2-40B4-BE49-F238E27FC236}">
                    <a16:creationId xmlns:a16="http://schemas.microsoft.com/office/drawing/2014/main" xmlns="" id="{38AF3DFF-8B16-4579-92D3-5DCC7AFBAB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9103" y="2276356"/>
                <a:ext cx="69056" cy="6905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326" y="0"/>
                    </a:moveTo>
                    <a:cubicBezTo>
                      <a:pt x="19317" y="0"/>
                      <a:pt x="19317" y="4"/>
                      <a:pt x="19308" y="4"/>
                    </a:cubicBezTo>
                    <a:cubicBezTo>
                      <a:pt x="8643" y="13"/>
                      <a:pt x="0" y="8659"/>
                      <a:pt x="0" y="19326"/>
                    </a:cubicBezTo>
                    <a:cubicBezTo>
                      <a:pt x="0" y="20580"/>
                      <a:pt x="1019" y="21600"/>
                      <a:pt x="2273" y="21600"/>
                    </a:cubicBezTo>
                    <a:cubicBezTo>
                      <a:pt x="3528" y="21600"/>
                      <a:pt x="4547" y="20580"/>
                      <a:pt x="4547" y="19326"/>
                    </a:cubicBezTo>
                    <a:lnTo>
                      <a:pt x="4547" y="19321"/>
                    </a:lnTo>
                    <a:cubicBezTo>
                      <a:pt x="4547" y="11164"/>
                      <a:pt x="11164" y="4547"/>
                      <a:pt x="19321" y="4547"/>
                    </a:cubicBezTo>
                    <a:lnTo>
                      <a:pt x="19326" y="4547"/>
                    </a:lnTo>
                    <a:cubicBezTo>
                      <a:pt x="20580" y="4547"/>
                      <a:pt x="21599" y="3528"/>
                      <a:pt x="21599" y="2273"/>
                    </a:cubicBezTo>
                    <a:cubicBezTo>
                      <a:pt x="21599" y="1019"/>
                      <a:pt x="20580" y="0"/>
                      <a:pt x="19326" y="0"/>
                    </a:cubicBezTo>
                  </a:path>
                </a:pathLst>
              </a:custGeom>
              <a:solidFill>
                <a:schemeClr val="accent2">
                  <a:lumMod val="10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Group 350">
              <a:extLst>
                <a:ext uri="{FF2B5EF4-FFF2-40B4-BE49-F238E27FC236}">
                  <a16:creationId xmlns:a16="http://schemas.microsoft.com/office/drawing/2014/main" xmlns="" id="{FC3074C3-BBB5-46E2-8DDE-E2CA22590964}"/>
                </a:ext>
              </a:extLst>
            </p:cNvPr>
            <p:cNvGrpSpPr/>
            <p:nvPr/>
          </p:nvGrpSpPr>
          <p:grpSpPr>
            <a:xfrm>
              <a:off x="1245941" y="1491629"/>
              <a:ext cx="2086158" cy="730573"/>
              <a:chOff x="7118393" y="1309889"/>
              <a:chExt cx="2781544" cy="974097"/>
            </a:xfrm>
          </p:grpSpPr>
          <p:sp>
            <p:nvSpPr>
              <p:cNvPr id="45" name="ïṧḷïḓê-Rectangle 359">
                <a:extLst>
                  <a:ext uri="{FF2B5EF4-FFF2-40B4-BE49-F238E27FC236}">
                    <a16:creationId xmlns:a16="http://schemas.microsoft.com/office/drawing/2014/main" xmlns="" id="{712981DE-F224-421F-9231-7FCAB55774AF}"/>
                  </a:ext>
                </a:extLst>
              </p:cNvPr>
              <p:cNvSpPr/>
              <p:nvPr/>
            </p:nvSpPr>
            <p:spPr>
              <a:xfrm>
                <a:off x="7124064" y="1617666"/>
                <a:ext cx="2775873" cy="666320"/>
              </a:xfrm>
              <a:prstGeom prst="rect">
                <a:avLst/>
              </a:prstGeom>
            </p:spPr>
            <p:txBody>
              <a:bodyPr wrap="square" lIns="216000">
                <a:normAutofit fontScale="925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latin typeface="+mn-lt"/>
                    <a:ea typeface="+mn-ea"/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  <p:sp>
            <p:nvSpPr>
              <p:cNvPr id="46" name="ïṧḷïḓê-TextBox 362">
                <a:extLst>
                  <a:ext uri="{FF2B5EF4-FFF2-40B4-BE49-F238E27FC236}">
                    <a16:creationId xmlns:a16="http://schemas.microsoft.com/office/drawing/2014/main" xmlns="" id="{2C7B7EA5-74C0-4739-A25F-65B2D38AE780}"/>
                  </a:ext>
                </a:extLst>
              </p:cNvPr>
              <p:cNvSpPr txBox="1"/>
              <p:nvPr/>
            </p:nvSpPr>
            <p:spPr>
              <a:xfrm>
                <a:off x="7118393" y="1309889"/>
                <a:ext cx="1387660" cy="307777"/>
              </a:xfrm>
              <a:prstGeom prst="rect">
                <a:avLst/>
              </a:prstGeom>
              <a:noFill/>
            </p:spPr>
            <p:txBody>
              <a:bodyPr wrap="none" lIns="216000" anchor="b" anchorCtr="0">
                <a:normAutofit fontScale="77500" lnSpcReduction="20000"/>
              </a:bodyPr>
              <a:lstStyle/>
              <a:p>
                <a:r>
                  <a:rPr lang="zh-CN" altLang="en-US" sz="1400" b="1" dirty="0">
                    <a:solidFill>
                      <a:schemeClr val="accent2"/>
                    </a:solidFill>
                    <a:latin typeface="+mn-lt"/>
                    <a:ea typeface="+mn-ea"/>
                    <a:cs typeface="+mn-ea"/>
                    <a:sym typeface="+mn-lt"/>
                  </a:rPr>
                  <a:t>点击输入标题</a:t>
                </a:r>
              </a:p>
            </p:txBody>
          </p:sp>
        </p:grpSp>
        <p:grpSp>
          <p:nvGrpSpPr>
            <p:cNvPr id="37" name="Group 365">
              <a:extLst>
                <a:ext uri="{FF2B5EF4-FFF2-40B4-BE49-F238E27FC236}">
                  <a16:creationId xmlns:a16="http://schemas.microsoft.com/office/drawing/2014/main" xmlns="" id="{9D0906C2-B4BB-4554-AB4B-A23CEA7A6A2C}"/>
                </a:ext>
              </a:extLst>
            </p:cNvPr>
            <p:cNvGrpSpPr/>
            <p:nvPr/>
          </p:nvGrpSpPr>
          <p:grpSpPr>
            <a:xfrm>
              <a:off x="1245941" y="3384167"/>
              <a:ext cx="2086158" cy="730573"/>
              <a:chOff x="7118393" y="1309889"/>
              <a:chExt cx="2781544" cy="974097"/>
            </a:xfrm>
          </p:grpSpPr>
          <p:sp>
            <p:nvSpPr>
              <p:cNvPr id="41" name="ïṧḷïḓê-Rectangle 366">
                <a:extLst>
                  <a:ext uri="{FF2B5EF4-FFF2-40B4-BE49-F238E27FC236}">
                    <a16:creationId xmlns:a16="http://schemas.microsoft.com/office/drawing/2014/main" xmlns="" id="{3D432065-B233-46E7-9E04-2DFA0974D94A}"/>
                  </a:ext>
                </a:extLst>
              </p:cNvPr>
              <p:cNvSpPr/>
              <p:nvPr/>
            </p:nvSpPr>
            <p:spPr>
              <a:xfrm>
                <a:off x="7124064" y="1617666"/>
                <a:ext cx="2775873" cy="666320"/>
              </a:xfrm>
              <a:prstGeom prst="rect">
                <a:avLst/>
              </a:prstGeom>
            </p:spPr>
            <p:txBody>
              <a:bodyPr wrap="square" lIns="216000">
                <a:normAutofit fontScale="925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dirty="0">
                    <a:latin typeface="+mn-lt"/>
                    <a:ea typeface="+mn-ea"/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  <p:sp>
            <p:nvSpPr>
              <p:cNvPr id="42" name="ïṧḷïḓê-TextBox 367">
                <a:extLst>
                  <a:ext uri="{FF2B5EF4-FFF2-40B4-BE49-F238E27FC236}">
                    <a16:creationId xmlns:a16="http://schemas.microsoft.com/office/drawing/2014/main" xmlns="" id="{B1B3AF76-ABDF-4695-9C2D-82C94189698E}"/>
                  </a:ext>
                </a:extLst>
              </p:cNvPr>
              <p:cNvSpPr txBox="1"/>
              <p:nvPr/>
            </p:nvSpPr>
            <p:spPr>
              <a:xfrm>
                <a:off x="7118393" y="1309889"/>
                <a:ext cx="1387660" cy="307777"/>
              </a:xfrm>
              <a:prstGeom prst="rect">
                <a:avLst/>
              </a:prstGeom>
              <a:noFill/>
            </p:spPr>
            <p:txBody>
              <a:bodyPr wrap="none" lIns="216000" anchor="b" anchorCtr="0">
                <a:normAutofit fontScale="77500" lnSpcReduction="20000"/>
              </a:bodyPr>
              <a:lstStyle/>
              <a:p>
                <a:r>
                  <a:rPr lang="zh-CN" altLang="en-US" sz="1400" b="1" dirty="0">
                    <a:solidFill>
                      <a:schemeClr val="accent4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点击输入标题</a:t>
                </a:r>
              </a:p>
            </p:txBody>
          </p:sp>
        </p:grpSp>
        <p:grpSp>
          <p:nvGrpSpPr>
            <p:cNvPr id="95" name="组合 94">
              <a:extLst>
                <a:ext uri="{FF2B5EF4-FFF2-40B4-BE49-F238E27FC236}">
                  <a16:creationId xmlns:a16="http://schemas.microsoft.com/office/drawing/2014/main" xmlns="" id="{11B6BAA0-34A2-4BF6-B12F-892618EDF8A9}"/>
                </a:ext>
              </a:extLst>
            </p:cNvPr>
            <p:cNvGrpSpPr/>
            <p:nvPr/>
          </p:nvGrpSpPr>
          <p:grpSpPr>
            <a:xfrm>
              <a:off x="5902966" y="1491629"/>
              <a:ext cx="2348122" cy="2623111"/>
              <a:chOff x="5902966" y="1491629"/>
              <a:chExt cx="2348122" cy="2623111"/>
            </a:xfrm>
          </p:grpSpPr>
          <p:grpSp>
            <p:nvGrpSpPr>
              <p:cNvPr id="31" name="Group 336">
                <a:extLst>
                  <a:ext uri="{FF2B5EF4-FFF2-40B4-BE49-F238E27FC236}">
                    <a16:creationId xmlns:a16="http://schemas.microsoft.com/office/drawing/2014/main" xmlns="" id="{7ED66D18-DDB7-44DD-A539-B7B1AF896542}"/>
                  </a:ext>
                </a:extLst>
              </p:cNvPr>
              <p:cNvGrpSpPr/>
              <p:nvPr/>
            </p:nvGrpSpPr>
            <p:grpSpPr>
              <a:xfrm>
                <a:off x="7882812" y="1491629"/>
                <a:ext cx="348258" cy="348854"/>
                <a:chOff x="7275629" y="3973834"/>
                <a:chExt cx="464344" cy="465138"/>
              </a:xfrm>
              <a:solidFill>
                <a:schemeClr val="accent2"/>
              </a:solidFill>
            </p:grpSpPr>
            <p:sp>
              <p:nvSpPr>
                <p:cNvPr id="51" name="ïṧḷïḓê-Freeform: Shape 337">
                  <a:extLst>
                    <a:ext uri="{FF2B5EF4-FFF2-40B4-BE49-F238E27FC236}">
                      <a16:creationId xmlns:a16="http://schemas.microsoft.com/office/drawing/2014/main" xmlns="" id="{E18C84B9-EC6B-4120-9CD8-6E2E5EB951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75629" y="4017490"/>
                  <a:ext cx="423069" cy="421482"/>
                </a:xfrm>
                <a:custGeom>
                  <a:avLst/>
                  <a:gdLst>
                    <a:gd name="T0" fmla="+- 0 10849 98"/>
                    <a:gd name="T1" fmla="*/ T0 w 21502"/>
                    <a:gd name="T2" fmla="*/ 10800 h 21600"/>
                    <a:gd name="T3" fmla="+- 0 10849 98"/>
                    <a:gd name="T4" fmla="*/ T3 w 21502"/>
                    <a:gd name="T5" fmla="*/ 10800 h 21600"/>
                    <a:gd name="T6" fmla="+- 0 10849 98"/>
                    <a:gd name="T7" fmla="*/ T6 w 21502"/>
                    <a:gd name="T8" fmla="*/ 10800 h 21600"/>
                    <a:gd name="T9" fmla="+- 0 10849 98"/>
                    <a:gd name="T10" fmla="*/ T9 w 21502"/>
                    <a:gd name="T11" fmla="*/ 10800 h 21600"/>
                  </a:gdLst>
                  <a:ahLst/>
                  <a:cxnLst>
                    <a:cxn ang="0">
                      <a:pos x="T1" y="T2"/>
                    </a:cxn>
                    <a:cxn ang="0">
                      <a:pos x="T4" y="T5"/>
                    </a:cxn>
                    <a:cxn ang="0">
                      <a:pos x="T7" y="T8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502" h="21600">
                      <a:moveTo>
                        <a:pt x="19917" y="7880"/>
                      </a:moveTo>
                      <a:lnTo>
                        <a:pt x="18875" y="8932"/>
                      </a:lnTo>
                      <a:cubicBezTo>
                        <a:pt x="18730" y="9079"/>
                        <a:pt x="18497" y="9079"/>
                        <a:pt x="18353" y="8932"/>
                      </a:cubicBezTo>
                      <a:lnTo>
                        <a:pt x="17048" y="7617"/>
                      </a:lnTo>
                      <a:lnTo>
                        <a:pt x="15991" y="10290"/>
                      </a:lnTo>
                      <a:lnTo>
                        <a:pt x="16080" y="10064"/>
                      </a:lnTo>
                      <a:cubicBezTo>
                        <a:pt x="13859" y="7826"/>
                        <a:pt x="11601" y="7544"/>
                        <a:pt x="9565" y="7291"/>
                      </a:cubicBezTo>
                      <a:cubicBezTo>
                        <a:pt x="8910" y="7210"/>
                        <a:pt x="8276" y="7126"/>
                        <a:pt x="7652" y="6990"/>
                      </a:cubicBezTo>
                      <a:lnTo>
                        <a:pt x="13918" y="4456"/>
                      </a:lnTo>
                      <a:lnTo>
                        <a:pt x="12652" y="3179"/>
                      </a:lnTo>
                      <a:cubicBezTo>
                        <a:pt x="12508" y="3033"/>
                        <a:pt x="12508" y="2798"/>
                        <a:pt x="12652" y="2652"/>
                      </a:cubicBezTo>
                      <a:lnTo>
                        <a:pt x="13695" y="1598"/>
                      </a:lnTo>
                      <a:cubicBezTo>
                        <a:pt x="13840" y="1453"/>
                        <a:pt x="14073" y="1453"/>
                        <a:pt x="14217" y="1598"/>
                      </a:cubicBezTo>
                      <a:lnTo>
                        <a:pt x="19917" y="7353"/>
                      </a:lnTo>
                      <a:cubicBezTo>
                        <a:pt x="20062" y="7499"/>
                        <a:pt x="20062" y="7734"/>
                        <a:pt x="19917" y="7880"/>
                      </a:cubicBezTo>
                      <a:moveTo>
                        <a:pt x="12292" y="19639"/>
                      </a:moveTo>
                      <a:cubicBezTo>
                        <a:pt x="12200" y="19872"/>
                        <a:pt x="11999" y="20044"/>
                        <a:pt x="11756" y="20095"/>
                      </a:cubicBezTo>
                      <a:cubicBezTo>
                        <a:pt x="11700" y="20106"/>
                        <a:pt x="11643" y="20111"/>
                        <a:pt x="11587" y="20110"/>
                      </a:cubicBezTo>
                      <a:cubicBezTo>
                        <a:pt x="11400" y="20105"/>
                        <a:pt x="11219" y="20030"/>
                        <a:pt x="11084" y="19892"/>
                      </a:cubicBezTo>
                      <a:lnTo>
                        <a:pt x="1692" y="10517"/>
                      </a:lnTo>
                      <a:cubicBezTo>
                        <a:pt x="1519" y="10343"/>
                        <a:pt x="1443" y="10094"/>
                        <a:pt x="1488" y="9852"/>
                      </a:cubicBezTo>
                      <a:cubicBezTo>
                        <a:pt x="1533" y="9610"/>
                        <a:pt x="1695" y="9407"/>
                        <a:pt x="1917" y="9308"/>
                      </a:cubicBezTo>
                      <a:lnTo>
                        <a:pt x="6505" y="7453"/>
                      </a:lnTo>
                      <a:cubicBezTo>
                        <a:pt x="9597" y="8490"/>
                        <a:pt x="12689" y="7491"/>
                        <a:pt x="15781" y="10821"/>
                      </a:cubicBezTo>
                      <a:cubicBezTo>
                        <a:pt x="15781" y="10821"/>
                        <a:pt x="12292" y="19639"/>
                        <a:pt x="12292" y="19639"/>
                      </a:cubicBezTo>
                      <a:close/>
                      <a:moveTo>
                        <a:pt x="15260" y="545"/>
                      </a:moveTo>
                      <a:cubicBezTo>
                        <a:pt x="14912" y="193"/>
                        <a:pt x="14449" y="0"/>
                        <a:pt x="13956" y="0"/>
                      </a:cubicBezTo>
                      <a:cubicBezTo>
                        <a:pt x="13463" y="0"/>
                        <a:pt x="13000" y="193"/>
                        <a:pt x="12651" y="546"/>
                      </a:cubicBezTo>
                      <a:lnTo>
                        <a:pt x="11610" y="1598"/>
                      </a:lnTo>
                      <a:cubicBezTo>
                        <a:pt x="11261" y="1949"/>
                        <a:pt x="11068" y="2417"/>
                        <a:pt x="11068" y="2915"/>
                      </a:cubicBezTo>
                      <a:cubicBezTo>
                        <a:pt x="11068" y="3265"/>
                        <a:pt x="11164" y="3601"/>
                        <a:pt x="11342" y="3893"/>
                      </a:cubicBezTo>
                      <a:lnTo>
                        <a:pt x="1324" y="7944"/>
                      </a:lnTo>
                      <a:cubicBezTo>
                        <a:pt x="654" y="8241"/>
                        <a:pt x="173" y="8851"/>
                        <a:pt x="38" y="9575"/>
                      </a:cubicBezTo>
                      <a:cubicBezTo>
                        <a:pt x="-98" y="10302"/>
                        <a:pt x="130" y="11048"/>
                        <a:pt x="654" y="11576"/>
                      </a:cubicBezTo>
                      <a:lnTo>
                        <a:pt x="10041" y="20946"/>
                      </a:lnTo>
                      <a:cubicBezTo>
                        <a:pt x="10445" y="21354"/>
                        <a:pt x="10982" y="21586"/>
                        <a:pt x="11549" y="21599"/>
                      </a:cubicBezTo>
                      <a:cubicBezTo>
                        <a:pt x="11562" y="21599"/>
                        <a:pt x="11593" y="21599"/>
                        <a:pt x="11605" y="21599"/>
                      </a:cubicBezTo>
                      <a:cubicBezTo>
                        <a:pt x="11754" y="21599"/>
                        <a:pt x="11906" y="21584"/>
                        <a:pt x="12056" y="21553"/>
                      </a:cubicBezTo>
                      <a:cubicBezTo>
                        <a:pt x="12789" y="21399"/>
                        <a:pt x="13390" y="20888"/>
                        <a:pt x="13662" y="20191"/>
                      </a:cubicBezTo>
                      <a:lnTo>
                        <a:pt x="17604" y="10229"/>
                      </a:lnTo>
                      <a:cubicBezTo>
                        <a:pt x="17902" y="10426"/>
                        <a:pt x="18250" y="10532"/>
                        <a:pt x="18613" y="10532"/>
                      </a:cubicBezTo>
                      <a:cubicBezTo>
                        <a:pt x="19107" y="10532"/>
                        <a:pt x="19570" y="10338"/>
                        <a:pt x="19918" y="9986"/>
                      </a:cubicBezTo>
                      <a:lnTo>
                        <a:pt x="20957" y="8937"/>
                      </a:lnTo>
                      <a:cubicBezTo>
                        <a:pt x="21308" y="8585"/>
                        <a:pt x="21502" y="8116"/>
                        <a:pt x="21502" y="7617"/>
                      </a:cubicBezTo>
                      <a:cubicBezTo>
                        <a:pt x="21502" y="7117"/>
                        <a:pt x="21308" y="6648"/>
                        <a:pt x="20961" y="6300"/>
                      </a:cubicBezTo>
                      <a:cubicBezTo>
                        <a:pt x="20961" y="6300"/>
                        <a:pt x="15260" y="545"/>
                        <a:pt x="15260" y="545"/>
                      </a:cubicBezTo>
                      <a:close/>
                    </a:path>
                  </a:pathLst>
                </a:custGeom>
                <a:solidFill>
                  <a:schemeClr val="accent1">
                    <a:lumMod val="10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2" name="ïṧḷïḓê-Freeform: Shape 338">
                  <a:extLst>
                    <a:ext uri="{FF2B5EF4-FFF2-40B4-BE49-F238E27FC236}">
                      <a16:creationId xmlns:a16="http://schemas.microsoft.com/office/drawing/2014/main" xmlns="" id="{F1EB1163-480A-46E3-B0B9-8E585B7D3F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78829" y="4206403"/>
                  <a:ext cx="72231" cy="7302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4320"/>
                      </a:moveTo>
                      <a:cubicBezTo>
                        <a:pt x="14381" y="4320"/>
                        <a:pt x="17279" y="7222"/>
                        <a:pt x="17279" y="10800"/>
                      </a:cubicBezTo>
                      <a:cubicBezTo>
                        <a:pt x="17279" y="14377"/>
                        <a:pt x="14381" y="17279"/>
                        <a:pt x="10800" y="17279"/>
                      </a:cubicBezTo>
                      <a:cubicBezTo>
                        <a:pt x="7218" y="17279"/>
                        <a:pt x="4319" y="14377"/>
                        <a:pt x="4319" y="10800"/>
                      </a:cubicBezTo>
                      <a:cubicBezTo>
                        <a:pt x="4319" y="7222"/>
                        <a:pt x="7218" y="4320"/>
                        <a:pt x="10800" y="4320"/>
                      </a:cubicBezTo>
                      <a:moveTo>
                        <a:pt x="10800" y="21599"/>
                      </a:moveTo>
                      <a:cubicBezTo>
                        <a:pt x="16752" y="21599"/>
                        <a:pt x="21600" y="16756"/>
                        <a:pt x="21600" y="10800"/>
                      </a:cubicBezTo>
                      <a:cubicBezTo>
                        <a:pt x="21600" y="4843"/>
                        <a:pt x="16752" y="0"/>
                        <a:pt x="10800" y="0"/>
                      </a:cubicBezTo>
                      <a:cubicBezTo>
                        <a:pt x="4847" y="0"/>
                        <a:pt x="0" y="4843"/>
                        <a:pt x="0" y="10800"/>
                      </a:cubicBezTo>
                      <a:cubicBezTo>
                        <a:pt x="0" y="16756"/>
                        <a:pt x="4847" y="21599"/>
                        <a:pt x="10800" y="21599"/>
                      </a:cubicBezTo>
                    </a:path>
                  </a:pathLst>
                </a:custGeom>
                <a:solidFill>
                  <a:schemeClr val="accent1">
                    <a:lumMod val="10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ïṧḷïḓê-Freeform: Shape 339">
                  <a:extLst>
                    <a:ext uri="{FF2B5EF4-FFF2-40B4-BE49-F238E27FC236}">
                      <a16:creationId xmlns:a16="http://schemas.microsoft.com/office/drawing/2014/main" xmlns="" id="{82C34861-7FD6-47CD-BE98-EBC78B0F62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67742" y="3973834"/>
                  <a:ext cx="72231" cy="7302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17279"/>
                      </a:moveTo>
                      <a:cubicBezTo>
                        <a:pt x="7218" y="17279"/>
                        <a:pt x="4320" y="14377"/>
                        <a:pt x="4320" y="10800"/>
                      </a:cubicBezTo>
                      <a:cubicBezTo>
                        <a:pt x="4320" y="7222"/>
                        <a:pt x="7218" y="4320"/>
                        <a:pt x="10800" y="4320"/>
                      </a:cubicBezTo>
                      <a:cubicBezTo>
                        <a:pt x="14381" y="4320"/>
                        <a:pt x="17280" y="7222"/>
                        <a:pt x="17280" y="10800"/>
                      </a:cubicBezTo>
                      <a:cubicBezTo>
                        <a:pt x="17280" y="14377"/>
                        <a:pt x="14381" y="17279"/>
                        <a:pt x="10800" y="17279"/>
                      </a:cubicBezTo>
                      <a:moveTo>
                        <a:pt x="10800" y="0"/>
                      </a:moveTo>
                      <a:cubicBezTo>
                        <a:pt x="4847" y="0"/>
                        <a:pt x="0" y="4843"/>
                        <a:pt x="0" y="10800"/>
                      </a:cubicBezTo>
                      <a:cubicBezTo>
                        <a:pt x="0" y="16756"/>
                        <a:pt x="4847" y="21599"/>
                        <a:pt x="10800" y="21599"/>
                      </a:cubicBezTo>
                      <a:cubicBezTo>
                        <a:pt x="16752" y="21599"/>
                        <a:pt x="21600" y="16756"/>
                        <a:pt x="21600" y="10800"/>
                      </a:cubicBezTo>
                      <a:cubicBezTo>
                        <a:pt x="21600" y="4843"/>
                        <a:pt x="16752" y="0"/>
                        <a:pt x="10800" y="0"/>
                      </a:cubicBezTo>
                    </a:path>
                  </a:pathLst>
                </a:custGeom>
                <a:solidFill>
                  <a:schemeClr val="accent1">
                    <a:lumMod val="10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4" name="ïṧḷïḓê-Freeform: Shape 340">
                  <a:extLst>
                    <a:ext uri="{FF2B5EF4-FFF2-40B4-BE49-F238E27FC236}">
                      <a16:creationId xmlns:a16="http://schemas.microsoft.com/office/drawing/2014/main" xmlns="" id="{9DEB3109-695E-4C9F-B6A4-02D701A5B2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91517" y="4192115"/>
                  <a:ext cx="57944" cy="5794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5400"/>
                      </a:moveTo>
                      <a:cubicBezTo>
                        <a:pt x="13779" y="5400"/>
                        <a:pt x="16199" y="7815"/>
                        <a:pt x="16199" y="10800"/>
                      </a:cubicBezTo>
                      <a:cubicBezTo>
                        <a:pt x="16199" y="13784"/>
                        <a:pt x="13779" y="16200"/>
                        <a:pt x="10800" y="16200"/>
                      </a:cubicBezTo>
                      <a:cubicBezTo>
                        <a:pt x="7820" y="16200"/>
                        <a:pt x="5399" y="13784"/>
                        <a:pt x="5399" y="10800"/>
                      </a:cubicBezTo>
                      <a:cubicBezTo>
                        <a:pt x="5399" y="7815"/>
                        <a:pt x="7820" y="5400"/>
                        <a:pt x="10800" y="5400"/>
                      </a:cubicBezTo>
                      <a:moveTo>
                        <a:pt x="0" y="10800"/>
                      </a:moveTo>
                      <a:cubicBezTo>
                        <a:pt x="0" y="16753"/>
                        <a:pt x="4843" y="21599"/>
                        <a:pt x="10800" y="21599"/>
                      </a:cubicBezTo>
                      <a:cubicBezTo>
                        <a:pt x="16756" y="21599"/>
                        <a:pt x="21600" y="16753"/>
                        <a:pt x="21600" y="10800"/>
                      </a:cubicBezTo>
                      <a:cubicBezTo>
                        <a:pt x="21600" y="4846"/>
                        <a:pt x="16756" y="0"/>
                        <a:pt x="10800" y="0"/>
                      </a:cubicBezTo>
                      <a:cubicBezTo>
                        <a:pt x="4843" y="0"/>
                        <a:pt x="0" y="4846"/>
                        <a:pt x="0" y="10800"/>
                      </a:cubicBezTo>
                    </a:path>
                  </a:pathLst>
                </a:custGeom>
                <a:solidFill>
                  <a:schemeClr val="accent1">
                    <a:lumMod val="10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5" name="ïṧḷïḓê-Freeform: Shape 341">
                  <a:extLst>
                    <a:ext uri="{FF2B5EF4-FFF2-40B4-BE49-F238E27FC236}">
                      <a16:creationId xmlns:a16="http://schemas.microsoft.com/office/drawing/2014/main" xmlns="" id="{21F87361-3C2C-4074-B3B8-47BBD1DFC8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9460" y="4293715"/>
                  <a:ext cx="29369" cy="2857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21599"/>
                      </a:moveTo>
                      <a:cubicBezTo>
                        <a:pt x="16758" y="21599"/>
                        <a:pt x="21600" y="16769"/>
                        <a:pt x="21600" y="10800"/>
                      </a:cubicBezTo>
                      <a:cubicBezTo>
                        <a:pt x="21600" y="4830"/>
                        <a:pt x="16758" y="0"/>
                        <a:pt x="10800" y="0"/>
                      </a:cubicBezTo>
                      <a:cubicBezTo>
                        <a:pt x="4841" y="0"/>
                        <a:pt x="0" y="4830"/>
                        <a:pt x="0" y="10800"/>
                      </a:cubicBezTo>
                      <a:cubicBezTo>
                        <a:pt x="0" y="16769"/>
                        <a:pt x="4841" y="21599"/>
                        <a:pt x="10800" y="21599"/>
                      </a:cubicBezTo>
                    </a:path>
                  </a:pathLst>
                </a:custGeom>
                <a:solidFill>
                  <a:schemeClr val="accent1">
                    <a:lumMod val="10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56" name="ïṧḷïḓê-Freeform: Shape 342">
                  <a:extLst>
                    <a:ext uri="{FF2B5EF4-FFF2-40B4-BE49-F238E27FC236}">
                      <a16:creationId xmlns:a16="http://schemas.microsoft.com/office/drawing/2014/main" xmlns="" id="{ED532D05-9BF3-494F-B384-79803A01AA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682029" y="4075434"/>
                  <a:ext cx="28575" cy="2936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0800" y="0"/>
                      </a:moveTo>
                      <a:cubicBezTo>
                        <a:pt x="4841" y="0"/>
                        <a:pt x="0" y="4830"/>
                        <a:pt x="0" y="10800"/>
                      </a:cubicBezTo>
                      <a:cubicBezTo>
                        <a:pt x="0" y="16769"/>
                        <a:pt x="4841" y="21599"/>
                        <a:pt x="10800" y="21599"/>
                      </a:cubicBezTo>
                      <a:cubicBezTo>
                        <a:pt x="16758" y="21599"/>
                        <a:pt x="21600" y="16769"/>
                        <a:pt x="21600" y="10800"/>
                      </a:cubicBezTo>
                      <a:cubicBezTo>
                        <a:pt x="21600" y="4830"/>
                        <a:pt x="16758" y="0"/>
                        <a:pt x="10800" y="0"/>
                      </a:cubicBezTo>
                    </a:path>
                  </a:pathLst>
                </a:custGeom>
                <a:solidFill>
                  <a:schemeClr val="accent1">
                    <a:lumMod val="10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2" name="ïṧḷïḓê-Freeform: Shape 343">
                <a:extLst>
                  <a:ext uri="{FF2B5EF4-FFF2-40B4-BE49-F238E27FC236}">
                    <a16:creationId xmlns:a16="http://schemas.microsoft.com/office/drawing/2014/main" xmlns="" id="{6B323ECF-8F0E-4E03-AE56-9FA9FD5248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2830" y="3437674"/>
                <a:ext cx="348258" cy="261342"/>
              </a:xfrm>
              <a:custGeom>
                <a:avLst/>
                <a:gdLst>
                  <a:gd name="T0" fmla="+- 0 10799 1"/>
                  <a:gd name="T1" fmla="*/ T0 w 21596"/>
                  <a:gd name="T2" fmla="*/ 10800 h 21600"/>
                  <a:gd name="T3" fmla="+- 0 10799 1"/>
                  <a:gd name="T4" fmla="*/ T3 w 21596"/>
                  <a:gd name="T5" fmla="*/ 10800 h 21600"/>
                  <a:gd name="T6" fmla="+- 0 10799 1"/>
                  <a:gd name="T7" fmla="*/ T6 w 21596"/>
                  <a:gd name="T8" fmla="*/ 10800 h 21600"/>
                  <a:gd name="T9" fmla="+- 0 10799 1"/>
                  <a:gd name="T10" fmla="*/ T9 w 215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96" h="21600">
                    <a:moveTo>
                      <a:pt x="4511" y="2151"/>
                    </a:moveTo>
                    <a:lnTo>
                      <a:pt x="6064" y="3877"/>
                    </a:lnTo>
                    <a:lnTo>
                      <a:pt x="4246" y="6302"/>
                    </a:lnTo>
                    <a:lnTo>
                      <a:pt x="1353" y="6302"/>
                    </a:lnTo>
                    <a:cubicBezTo>
                      <a:pt x="1353" y="6302"/>
                      <a:pt x="4511" y="2151"/>
                      <a:pt x="4511" y="2151"/>
                    </a:cubicBezTo>
                    <a:close/>
                    <a:moveTo>
                      <a:pt x="17348" y="6302"/>
                    </a:moveTo>
                    <a:lnTo>
                      <a:pt x="15531" y="3877"/>
                    </a:lnTo>
                    <a:lnTo>
                      <a:pt x="17082" y="2153"/>
                    </a:lnTo>
                    <a:lnTo>
                      <a:pt x="20191" y="6302"/>
                    </a:lnTo>
                    <a:cubicBezTo>
                      <a:pt x="20191" y="6302"/>
                      <a:pt x="17348" y="6302"/>
                      <a:pt x="17348" y="6302"/>
                    </a:cubicBezTo>
                    <a:close/>
                    <a:moveTo>
                      <a:pt x="17264" y="7202"/>
                    </a:moveTo>
                    <a:lnTo>
                      <a:pt x="19663" y="7202"/>
                    </a:lnTo>
                    <a:lnTo>
                      <a:pt x="13021" y="16638"/>
                    </a:lnTo>
                    <a:cubicBezTo>
                      <a:pt x="13021" y="16638"/>
                      <a:pt x="17264" y="7202"/>
                      <a:pt x="17264" y="7202"/>
                    </a:cubicBezTo>
                    <a:close/>
                    <a:moveTo>
                      <a:pt x="8574" y="16637"/>
                    </a:moveTo>
                    <a:lnTo>
                      <a:pt x="1933" y="7202"/>
                    </a:lnTo>
                    <a:lnTo>
                      <a:pt x="4330" y="7202"/>
                    </a:lnTo>
                    <a:cubicBezTo>
                      <a:pt x="4330" y="7202"/>
                      <a:pt x="8574" y="16637"/>
                      <a:pt x="8574" y="16637"/>
                    </a:cubicBezTo>
                    <a:close/>
                    <a:moveTo>
                      <a:pt x="8429" y="7202"/>
                    </a:moveTo>
                    <a:lnTo>
                      <a:pt x="10084" y="18249"/>
                    </a:lnTo>
                    <a:lnTo>
                      <a:pt x="5117" y="7202"/>
                    </a:lnTo>
                    <a:cubicBezTo>
                      <a:pt x="5117" y="7202"/>
                      <a:pt x="8429" y="7202"/>
                      <a:pt x="8429" y="7202"/>
                    </a:cubicBezTo>
                    <a:close/>
                    <a:moveTo>
                      <a:pt x="6584" y="4456"/>
                    </a:moveTo>
                    <a:lnTo>
                      <a:pt x="8246" y="6302"/>
                    </a:lnTo>
                    <a:lnTo>
                      <a:pt x="5200" y="6302"/>
                    </a:lnTo>
                    <a:cubicBezTo>
                      <a:pt x="5200" y="6302"/>
                      <a:pt x="6584" y="4456"/>
                      <a:pt x="6584" y="4456"/>
                    </a:cubicBezTo>
                    <a:close/>
                    <a:moveTo>
                      <a:pt x="6543" y="3238"/>
                    </a:moveTo>
                    <a:lnTo>
                      <a:pt x="5250" y="1800"/>
                    </a:lnTo>
                    <a:lnTo>
                      <a:pt x="7621" y="1800"/>
                    </a:lnTo>
                    <a:cubicBezTo>
                      <a:pt x="7621" y="1800"/>
                      <a:pt x="6543" y="3238"/>
                      <a:pt x="6543" y="3238"/>
                    </a:cubicBezTo>
                    <a:close/>
                    <a:moveTo>
                      <a:pt x="10797" y="3466"/>
                    </a:moveTo>
                    <a:lnTo>
                      <a:pt x="9299" y="1800"/>
                    </a:lnTo>
                    <a:lnTo>
                      <a:pt x="12296" y="1800"/>
                    </a:lnTo>
                    <a:cubicBezTo>
                      <a:pt x="12296" y="1800"/>
                      <a:pt x="10797" y="3466"/>
                      <a:pt x="10797" y="3466"/>
                    </a:cubicBezTo>
                    <a:close/>
                    <a:moveTo>
                      <a:pt x="13974" y="1800"/>
                    </a:moveTo>
                    <a:lnTo>
                      <a:pt x="16345" y="1800"/>
                    </a:lnTo>
                    <a:lnTo>
                      <a:pt x="15052" y="3238"/>
                    </a:lnTo>
                    <a:cubicBezTo>
                      <a:pt x="15052" y="3238"/>
                      <a:pt x="13974" y="1800"/>
                      <a:pt x="13974" y="1800"/>
                    </a:cubicBezTo>
                    <a:close/>
                    <a:moveTo>
                      <a:pt x="13349" y="6302"/>
                    </a:moveTo>
                    <a:lnTo>
                      <a:pt x="15011" y="4456"/>
                    </a:lnTo>
                    <a:lnTo>
                      <a:pt x="16394" y="6302"/>
                    </a:lnTo>
                    <a:cubicBezTo>
                      <a:pt x="16394" y="6302"/>
                      <a:pt x="13349" y="6302"/>
                      <a:pt x="13349" y="6302"/>
                    </a:cubicBezTo>
                    <a:close/>
                    <a:moveTo>
                      <a:pt x="13166" y="7202"/>
                    </a:moveTo>
                    <a:lnTo>
                      <a:pt x="16478" y="7202"/>
                    </a:lnTo>
                    <a:lnTo>
                      <a:pt x="11511" y="18249"/>
                    </a:lnTo>
                    <a:cubicBezTo>
                      <a:pt x="11511" y="18249"/>
                      <a:pt x="13166" y="7202"/>
                      <a:pt x="13166" y="7202"/>
                    </a:cubicBezTo>
                    <a:close/>
                    <a:moveTo>
                      <a:pt x="12478" y="7202"/>
                    </a:moveTo>
                    <a:lnTo>
                      <a:pt x="10797" y="18414"/>
                    </a:lnTo>
                    <a:lnTo>
                      <a:pt x="9117" y="7202"/>
                    </a:lnTo>
                    <a:cubicBezTo>
                      <a:pt x="9117" y="7202"/>
                      <a:pt x="12478" y="7202"/>
                      <a:pt x="12478" y="7202"/>
                    </a:cubicBezTo>
                    <a:close/>
                    <a:moveTo>
                      <a:pt x="8773" y="5716"/>
                    </a:moveTo>
                    <a:lnTo>
                      <a:pt x="7064" y="3817"/>
                    </a:lnTo>
                    <a:lnTo>
                      <a:pt x="8426" y="2000"/>
                    </a:lnTo>
                    <a:lnTo>
                      <a:pt x="10270" y="4051"/>
                    </a:lnTo>
                    <a:cubicBezTo>
                      <a:pt x="10270" y="4051"/>
                      <a:pt x="8773" y="5716"/>
                      <a:pt x="8773" y="5716"/>
                    </a:cubicBezTo>
                    <a:close/>
                    <a:moveTo>
                      <a:pt x="11325" y="4051"/>
                    </a:moveTo>
                    <a:lnTo>
                      <a:pt x="13169" y="2000"/>
                    </a:lnTo>
                    <a:lnTo>
                      <a:pt x="14531" y="3817"/>
                    </a:lnTo>
                    <a:lnTo>
                      <a:pt x="12822" y="5716"/>
                    </a:lnTo>
                    <a:cubicBezTo>
                      <a:pt x="12822" y="5716"/>
                      <a:pt x="11325" y="4051"/>
                      <a:pt x="11325" y="4051"/>
                    </a:cubicBezTo>
                    <a:close/>
                    <a:moveTo>
                      <a:pt x="12296" y="6302"/>
                    </a:moveTo>
                    <a:lnTo>
                      <a:pt x="9299" y="6302"/>
                    </a:lnTo>
                    <a:lnTo>
                      <a:pt x="10797" y="4638"/>
                    </a:lnTo>
                    <a:cubicBezTo>
                      <a:pt x="10797" y="4638"/>
                      <a:pt x="12296" y="6302"/>
                      <a:pt x="12296" y="6302"/>
                    </a:cubicBezTo>
                    <a:close/>
                    <a:moveTo>
                      <a:pt x="21200" y="5102"/>
                    </a:moveTo>
                    <a:lnTo>
                      <a:pt x="17771" y="527"/>
                    </a:lnTo>
                    <a:cubicBezTo>
                      <a:pt x="17518" y="189"/>
                      <a:pt x="17176" y="0"/>
                      <a:pt x="16817" y="0"/>
                    </a:cubicBezTo>
                    <a:lnTo>
                      <a:pt x="4779" y="0"/>
                    </a:lnTo>
                    <a:cubicBezTo>
                      <a:pt x="4420" y="0"/>
                      <a:pt x="4077" y="189"/>
                      <a:pt x="3824" y="527"/>
                    </a:cubicBezTo>
                    <a:lnTo>
                      <a:pt x="395" y="5102"/>
                    </a:lnTo>
                    <a:cubicBezTo>
                      <a:pt x="131" y="5455"/>
                      <a:pt x="-1" y="5921"/>
                      <a:pt x="-1" y="6387"/>
                    </a:cubicBezTo>
                    <a:cubicBezTo>
                      <a:pt x="1" y="6810"/>
                      <a:pt x="114" y="7233"/>
                      <a:pt x="341" y="7573"/>
                    </a:cubicBezTo>
                    <a:lnTo>
                      <a:pt x="9788" y="20995"/>
                    </a:lnTo>
                    <a:cubicBezTo>
                      <a:pt x="10045" y="21379"/>
                      <a:pt x="10412" y="21599"/>
                      <a:pt x="10797" y="21599"/>
                    </a:cubicBezTo>
                    <a:cubicBezTo>
                      <a:pt x="11183" y="21599"/>
                      <a:pt x="11550" y="21379"/>
                      <a:pt x="11807" y="20995"/>
                    </a:cubicBezTo>
                    <a:lnTo>
                      <a:pt x="21255" y="7573"/>
                    </a:lnTo>
                    <a:cubicBezTo>
                      <a:pt x="21485" y="7226"/>
                      <a:pt x="21598" y="6791"/>
                      <a:pt x="21595" y="6359"/>
                    </a:cubicBezTo>
                    <a:cubicBezTo>
                      <a:pt x="21593" y="5902"/>
                      <a:pt x="21459" y="5449"/>
                      <a:pt x="21200" y="5102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36" name="Group 356">
                <a:extLst>
                  <a:ext uri="{FF2B5EF4-FFF2-40B4-BE49-F238E27FC236}">
                    <a16:creationId xmlns:a16="http://schemas.microsoft.com/office/drawing/2014/main" xmlns="" id="{79E920D3-4D4D-4893-A5AC-57945D4DA1A1}"/>
                  </a:ext>
                </a:extLst>
              </p:cNvPr>
              <p:cNvGrpSpPr/>
              <p:nvPr/>
            </p:nvGrpSpPr>
            <p:grpSpPr>
              <a:xfrm>
                <a:off x="5902966" y="1491629"/>
                <a:ext cx="1979846" cy="730573"/>
                <a:chOff x="7813596" y="2156753"/>
                <a:chExt cx="2639794" cy="974097"/>
              </a:xfrm>
            </p:grpSpPr>
            <p:sp>
              <p:nvSpPr>
                <p:cNvPr id="43" name="ïṧḷïḓê-Rectangle 363">
                  <a:extLst>
                    <a:ext uri="{FF2B5EF4-FFF2-40B4-BE49-F238E27FC236}">
                      <a16:creationId xmlns:a16="http://schemas.microsoft.com/office/drawing/2014/main" xmlns="" id="{8807CA96-1E16-4C5C-8539-267C5935FBE6}"/>
                    </a:ext>
                  </a:extLst>
                </p:cNvPr>
                <p:cNvSpPr/>
                <p:nvPr/>
              </p:nvSpPr>
              <p:spPr>
                <a:xfrm>
                  <a:off x="7813596" y="2464530"/>
                  <a:ext cx="2639794" cy="666320"/>
                </a:xfrm>
                <a:prstGeom prst="rect">
                  <a:avLst/>
                </a:prstGeom>
              </p:spPr>
              <p:txBody>
                <a:bodyPr wrap="square" rIns="216000">
                  <a:normAutofit fontScale="77500" lnSpcReduction="20000"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latin typeface="+mn-lt"/>
                      <a:ea typeface="+mn-ea"/>
                      <a:cs typeface="+mn-ea"/>
                      <a:sym typeface="+mn-lt"/>
                    </a:rPr>
                    <a:t>您的内容打在这里，或者通过复制您的文本后，在此框中选择粘贴</a:t>
                  </a:r>
                </a:p>
              </p:txBody>
            </p:sp>
            <p:sp>
              <p:nvSpPr>
                <p:cNvPr id="44" name="ïṧḷïḓê-TextBox 364">
                  <a:extLst>
                    <a:ext uri="{FF2B5EF4-FFF2-40B4-BE49-F238E27FC236}">
                      <a16:creationId xmlns:a16="http://schemas.microsoft.com/office/drawing/2014/main" xmlns="" id="{6510DD21-A834-44D5-A1D1-CE2FC599C2C3}"/>
                    </a:ext>
                  </a:extLst>
                </p:cNvPr>
                <p:cNvSpPr txBox="1"/>
                <p:nvPr/>
              </p:nvSpPr>
              <p:spPr>
                <a:xfrm>
                  <a:off x="9065730" y="2156753"/>
                  <a:ext cx="1387660" cy="307777"/>
                </a:xfrm>
                <a:prstGeom prst="rect">
                  <a:avLst/>
                </a:prstGeom>
                <a:noFill/>
              </p:spPr>
              <p:txBody>
                <a:bodyPr wrap="none" rIns="216000" anchor="b" anchorCtr="0">
                  <a:normAutofit fontScale="77500" lnSpcReduction="20000"/>
                </a:bodyPr>
                <a:lstStyle/>
                <a:p>
                  <a:pPr algn="r"/>
                  <a:r>
                    <a:rPr lang="zh-CN" altLang="en-US" sz="1400" b="1" dirty="0">
                      <a:solidFill>
                        <a:schemeClr val="accent1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点击输入标题</a:t>
                  </a:r>
                </a:p>
              </p:txBody>
            </p:sp>
          </p:grpSp>
          <p:grpSp>
            <p:nvGrpSpPr>
              <p:cNvPr id="38" name="Group 368">
                <a:extLst>
                  <a:ext uri="{FF2B5EF4-FFF2-40B4-BE49-F238E27FC236}">
                    <a16:creationId xmlns:a16="http://schemas.microsoft.com/office/drawing/2014/main" xmlns="" id="{6A22BC9C-75AD-46A3-BBD2-8DD481BCEFCF}"/>
                  </a:ext>
                </a:extLst>
              </p:cNvPr>
              <p:cNvGrpSpPr/>
              <p:nvPr/>
            </p:nvGrpSpPr>
            <p:grpSpPr>
              <a:xfrm>
                <a:off x="5902966" y="3384167"/>
                <a:ext cx="1979846" cy="730573"/>
                <a:chOff x="7813596" y="2156753"/>
                <a:chExt cx="2639794" cy="974097"/>
              </a:xfrm>
            </p:grpSpPr>
            <p:sp>
              <p:nvSpPr>
                <p:cNvPr id="39" name="ïṧḷïḓê-Rectangle 369">
                  <a:extLst>
                    <a:ext uri="{FF2B5EF4-FFF2-40B4-BE49-F238E27FC236}">
                      <a16:creationId xmlns:a16="http://schemas.microsoft.com/office/drawing/2014/main" xmlns="" id="{1049687F-CE52-4555-B581-76C8FCAD800C}"/>
                    </a:ext>
                  </a:extLst>
                </p:cNvPr>
                <p:cNvSpPr/>
                <p:nvPr/>
              </p:nvSpPr>
              <p:spPr>
                <a:xfrm>
                  <a:off x="7813596" y="2464530"/>
                  <a:ext cx="2639794" cy="666320"/>
                </a:xfrm>
                <a:prstGeom prst="rect">
                  <a:avLst/>
                </a:prstGeom>
              </p:spPr>
              <p:txBody>
                <a:bodyPr wrap="square" rIns="216000">
                  <a:normAutofit fontScale="77500" lnSpcReduction="20000"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00" dirty="0">
                      <a:latin typeface="+mn-lt"/>
                      <a:ea typeface="+mn-ea"/>
                      <a:cs typeface="+mn-ea"/>
                      <a:sym typeface="+mn-lt"/>
                    </a:rPr>
                    <a:t>您的内容打在这里，或者通过复制您的文本后，在此框中选择粘贴</a:t>
                  </a:r>
                </a:p>
              </p:txBody>
            </p:sp>
            <p:sp>
              <p:nvSpPr>
                <p:cNvPr id="40" name="ïṧḷïḓê-TextBox 370">
                  <a:extLst>
                    <a:ext uri="{FF2B5EF4-FFF2-40B4-BE49-F238E27FC236}">
                      <a16:creationId xmlns:a16="http://schemas.microsoft.com/office/drawing/2014/main" xmlns="" id="{1F0DAFB3-ECB6-4B7F-8BB5-D5A7CA2551C1}"/>
                    </a:ext>
                  </a:extLst>
                </p:cNvPr>
                <p:cNvSpPr txBox="1"/>
                <p:nvPr/>
              </p:nvSpPr>
              <p:spPr>
                <a:xfrm>
                  <a:off x="9065730" y="2156753"/>
                  <a:ext cx="1387660" cy="307777"/>
                </a:xfrm>
                <a:prstGeom prst="rect">
                  <a:avLst/>
                </a:prstGeom>
                <a:noFill/>
              </p:spPr>
              <p:txBody>
                <a:bodyPr wrap="none" rIns="216000" anchor="b" anchorCtr="0">
                  <a:normAutofit fontScale="77500" lnSpcReduction="20000"/>
                </a:bodyPr>
                <a:lstStyle/>
                <a:p>
                  <a:pPr algn="r"/>
                  <a:r>
                    <a:rPr lang="zh-CN" altLang="en-US" sz="1400" b="1" dirty="0">
                      <a:solidFill>
                        <a:schemeClr val="accent3">
                          <a:lumMod val="100000"/>
                        </a:schemeClr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点击输入标题</a:t>
                  </a:r>
                </a:p>
              </p:txBody>
            </p:sp>
          </p:grpSp>
        </p:grpSp>
      </p:grpSp>
      <p:sp>
        <p:nvSpPr>
          <p:cNvPr id="97" name="Title 1">
            <a:extLst>
              <a:ext uri="{FF2B5EF4-FFF2-40B4-BE49-F238E27FC236}">
                <a16:creationId xmlns:a16="http://schemas.microsoft.com/office/drawing/2014/main" xmlns="" id="{41487285-2A3A-4FCD-ABA3-DC19246A9DA3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</a:t>
            </a:r>
            <a:endParaRPr lang="zh-CN" altLang="en-US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97336232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49664" y="1924954"/>
            <a:ext cx="4004368" cy="1629620"/>
            <a:chOff x="2549664" y="1924954"/>
            <a:chExt cx="4004368" cy="1629620"/>
          </a:xfrm>
        </p:grpSpPr>
        <p:sp>
          <p:nvSpPr>
            <p:cNvPr id="17" name="Freeform: Shape 3"/>
            <p:cNvSpPr/>
            <p:nvPr/>
          </p:nvSpPr>
          <p:spPr>
            <a:xfrm rot="8341735" flipH="1">
              <a:off x="2855483" y="2734732"/>
              <a:ext cx="768562" cy="819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8516" y="4499"/>
                    <a:pt x="14591" y="8500"/>
                    <a:pt x="10132" y="11778"/>
                  </a:cubicBezTo>
                  <a:cubicBezTo>
                    <a:pt x="8255" y="13157"/>
                    <a:pt x="5662" y="14203"/>
                    <a:pt x="4109" y="12842"/>
                  </a:cubicBezTo>
                  <a:cubicBezTo>
                    <a:pt x="1726" y="10754"/>
                    <a:pt x="4412" y="6732"/>
                    <a:pt x="8055" y="7797"/>
                  </a:cubicBezTo>
                  <a:cubicBezTo>
                    <a:pt x="11161" y="8705"/>
                    <a:pt x="11409" y="12598"/>
                    <a:pt x="9408" y="15522"/>
                  </a:cubicBezTo>
                  <a:cubicBezTo>
                    <a:pt x="7373" y="18496"/>
                    <a:pt x="3870" y="20653"/>
                    <a:pt x="0" y="21600"/>
                  </a:cubicBezTo>
                </a:path>
              </a:pathLst>
            </a:custGeom>
            <a:ln w="50800" cap="rnd">
              <a:solidFill>
                <a:schemeClr val="accent2"/>
              </a:solidFill>
              <a:custDash>
                <a:ds d="100000" sp="200000"/>
              </a:custDash>
              <a:miter lim="400000"/>
              <a:tailEnd type="arrow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: Shape 4"/>
            <p:cNvSpPr/>
            <p:nvPr/>
          </p:nvSpPr>
          <p:spPr>
            <a:xfrm>
              <a:off x="2549664" y="1924954"/>
              <a:ext cx="1243391" cy="574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60" extrusionOk="0">
                  <a:moveTo>
                    <a:pt x="21600" y="20760"/>
                  </a:moveTo>
                  <a:cubicBezTo>
                    <a:pt x="18369" y="9606"/>
                    <a:pt x="14127" y="2481"/>
                    <a:pt x="9559" y="535"/>
                  </a:cubicBezTo>
                  <a:cubicBezTo>
                    <a:pt x="6331" y="-840"/>
                    <a:pt x="3052" y="446"/>
                    <a:pt x="0" y="4285"/>
                  </a:cubicBezTo>
                </a:path>
              </a:pathLst>
            </a:custGeom>
            <a:ln w="50800" cap="rnd">
              <a:solidFill>
                <a:schemeClr val="accent1"/>
              </a:solidFill>
              <a:custDash>
                <a:ds d="100000" sp="200000"/>
              </a:custDash>
              <a:miter lim="400000"/>
              <a:tailEnd type="arrow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: Shape 5"/>
            <p:cNvSpPr/>
            <p:nvPr/>
          </p:nvSpPr>
          <p:spPr>
            <a:xfrm rot="13260000">
              <a:off x="5487779" y="2734627"/>
              <a:ext cx="768562" cy="819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18516" y="4499"/>
                    <a:pt x="14591" y="8500"/>
                    <a:pt x="10132" y="11778"/>
                  </a:cubicBezTo>
                  <a:cubicBezTo>
                    <a:pt x="8255" y="13157"/>
                    <a:pt x="5662" y="14203"/>
                    <a:pt x="4109" y="12842"/>
                  </a:cubicBezTo>
                  <a:cubicBezTo>
                    <a:pt x="1726" y="10754"/>
                    <a:pt x="4412" y="6732"/>
                    <a:pt x="8055" y="7797"/>
                  </a:cubicBezTo>
                  <a:cubicBezTo>
                    <a:pt x="11161" y="8705"/>
                    <a:pt x="11409" y="12598"/>
                    <a:pt x="9408" y="15522"/>
                  </a:cubicBezTo>
                  <a:cubicBezTo>
                    <a:pt x="7373" y="18496"/>
                    <a:pt x="3870" y="20653"/>
                    <a:pt x="0" y="21600"/>
                  </a:cubicBezTo>
                </a:path>
              </a:pathLst>
            </a:custGeom>
            <a:ln w="50800" cap="rnd">
              <a:solidFill>
                <a:schemeClr val="accent4"/>
              </a:solidFill>
              <a:custDash>
                <a:ds d="100000" sp="200000"/>
              </a:custDash>
              <a:miter lim="400000"/>
              <a:tailEnd type="arrow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: Shape 6"/>
            <p:cNvSpPr/>
            <p:nvPr/>
          </p:nvSpPr>
          <p:spPr>
            <a:xfrm flipH="1">
              <a:off x="5310641" y="1924954"/>
              <a:ext cx="1243391" cy="5748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760" extrusionOk="0">
                  <a:moveTo>
                    <a:pt x="21600" y="20760"/>
                  </a:moveTo>
                  <a:cubicBezTo>
                    <a:pt x="18369" y="9606"/>
                    <a:pt x="14127" y="2481"/>
                    <a:pt x="9559" y="535"/>
                  </a:cubicBezTo>
                  <a:cubicBezTo>
                    <a:pt x="6331" y="-840"/>
                    <a:pt x="3052" y="446"/>
                    <a:pt x="0" y="4285"/>
                  </a:cubicBezTo>
                </a:path>
              </a:pathLst>
            </a:custGeom>
            <a:ln w="50800" cap="rnd">
              <a:solidFill>
                <a:schemeClr val="accent3"/>
              </a:solidFill>
              <a:custDash>
                <a:ds d="100000" sp="200000"/>
              </a:custDash>
              <a:miter lim="400000"/>
              <a:tailEnd type="arrow"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" name="Group 15"/>
          <p:cNvGrpSpPr/>
          <p:nvPr/>
        </p:nvGrpSpPr>
        <p:grpSpPr>
          <a:xfrm>
            <a:off x="6507340" y="2978093"/>
            <a:ext cx="426090" cy="426090"/>
            <a:chOff x="0" y="0"/>
            <a:chExt cx="1270000" cy="1270000"/>
          </a:xfrm>
        </p:grpSpPr>
        <p:sp>
          <p:nvSpPr>
            <p:cNvPr id="32" name="Freeform: Shape 16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: Shape 17"/>
            <p:cNvSpPr/>
            <p:nvPr/>
          </p:nvSpPr>
          <p:spPr>
            <a:xfrm>
              <a:off x="201445" y="252511"/>
              <a:ext cx="758339" cy="764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04" h="21526" extrusionOk="0">
                  <a:moveTo>
                    <a:pt x="20436" y="25"/>
                  </a:moveTo>
                  <a:cubicBezTo>
                    <a:pt x="20097" y="-74"/>
                    <a:pt x="19745" y="130"/>
                    <a:pt x="19648" y="477"/>
                  </a:cubicBezTo>
                  <a:cubicBezTo>
                    <a:pt x="19645" y="495"/>
                    <a:pt x="19149" y="2222"/>
                    <a:pt x="17665" y="2967"/>
                  </a:cubicBezTo>
                  <a:cubicBezTo>
                    <a:pt x="16164" y="3721"/>
                    <a:pt x="15521" y="4638"/>
                    <a:pt x="15226" y="5356"/>
                  </a:cubicBezTo>
                  <a:cubicBezTo>
                    <a:pt x="14043" y="4250"/>
                    <a:pt x="12529" y="3621"/>
                    <a:pt x="10915" y="3621"/>
                  </a:cubicBezTo>
                  <a:cubicBezTo>
                    <a:pt x="9201" y="3621"/>
                    <a:pt x="7593" y="4309"/>
                    <a:pt x="6382" y="5545"/>
                  </a:cubicBezTo>
                  <a:lnTo>
                    <a:pt x="1874" y="10147"/>
                  </a:lnTo>
                  <a:cubicBezTo>
                    <a:pt x="-625" y="12698"/>
                    <a:pt x="-625" y="16849"/>
                    <a:pt x="1874" y="19401"/>
                  </a:cubicBezTo>
                  <a:lnTo>
                    <a:pt x="2084" y="19615"/>
                  </a:lnTo>
                  <a:cubicBezTo>
                    <a:pt x="3295" y="20852"/>
                    <a:pt x="4905" y="21526"/>
                    <a:pt x="6616" y="21526"/>
                  </a:cubicBezTo>
                  <a:cubicBezTo>
                    <a:pt x="8328" y="21526"/>
                    <a:pt x="9939" y="20852"/>
                    <a:pt x="11149" y="19615"/>
                  </a:cubicBezTo>
                  <a:lnTo>
                    <a:pt x="15657" y="15013"/>
                  </a:lnTo>
                  <a:cubicBezTo>
                    <a:pt x="17937" y="12686"/>
                    <a:pt x="18115" y="9036"/>
                    <a:pt x="16236" y="6475"/>
                  </a:cubicBezTo>
                  <a:cubicBezTo>
                    <a:pt x="16237" y="6447"/>
                    <a:pt x="16263" y="6428"/>
                    <a:pt x="16261" y="6400"/>
                  </a:cubicBezTo>
                  <a:cubicBezTo>
                    <a:pt x="16261" y="6387"/>
                    <a:pt x="16216" y="5148"/>
                    <a:pt x="18232" y="4136"/>
                  </a:cubicBezTo>
                  <a:cubicBezTo>
                    <a:pt x="20223" y="3136"/>
                    <a:pt x="20853" y="924"/>
                    <a:pt x="20880" y="829"/>
                  </a:cubicBezTo>
                  <a:cubicBezTo>
                    <a:pt x="20975" y="482"/>
                    <a:pt x="20777" y="123"/>
                    <a:pt x="20436" y="25"/>
                  </a:cubicBezTo>
                  <a:close/>
                  <a:moveTo>
                    <a:pt x="10915" y="4928"/>
                  </a:moveTo>
                  <a:cubicBezTo>
                    <a:pt x="12287" y="4928"/>
                    <a:pt x="13579" y="5473"/>
                    <a:pt x="14549" y="6462"/>
                  </a:cubicBezTo>
                  <a:lnTo>
                    <a:pt x="14758" y="6676"/>
                  </a:lnTo>
                  <a:cubicBezTo>
                    <a:pt x="16760" y="8718"/>
                    <a:pt x="16760" y="12039"/>
                    <a:pt x="14758" y="14082"/>
                  </a:cubicBezTo>
                  <a:lnTo>
                    <a:pt x="14179" y="14673"/>
                  </a:lnTo>
                  <a:cubicBezTo>
                    <a:pt x="9254" y="11883"/>
                    <a:pt x="7175" y="7993"/>
                    <a:pt x="6727" y="7041"/>
                  </a:cubicBezTo>
                  <a:lnTo>
                    <a:pt x="7294" y="6462"/>
                  </a:lnTo>
                  <a:cubicBezTo>
                    <a:pt x="8262" y="5473"/>
                    <a:pt x="9545" y="4928"/>
                    <a:pt x="10915" y="4928"/>
                  </a:cubicBezTo>
                  <a:close/>
                  <a:moveTo>
                    <a:pt x="6247" y="7531"/>
                  </a:moveTo>
                  <a:cubicBezTo>
                    <a:pt x="6895" y="8850"/>
                    <a:pt x="9011" y="12438"/>
                    <a:pt x="13711" y="15151"/>
                  </a:cubicBezTo>
                  <a:lnTo>
                    <a:pt x="10250" y="18684"/>
                  </a:lnTo>
                  <a:cubicBezTo>
                    <a:pt x="9281" y="19674"/>
                    <a:pt x="7986" y="20218"/>
                    <a:pt x="6616" y="20218"/>
                  </a:cubicBezTo>
                  <a:cubicBezTo>
                    <a:pt x="5246" y="20218"/>
                    <a:pt x="3951" y="19674"/>
                    <a:pt x="2983" y="18684"/>
                  </a:cubicBezTo>
                  <a:lnTo>
                    <a:pt x="2773" y="18471"/>
                  </a:lnTo>
                  <a:cubicBezTo>
                    <a:pt x="774" y="16429"/>
                    <a:pt x="774" y="13105"/>
                    <a:pt x="2773" y="11065"/>
                  </a:cubicBezTo>
                  <a:lnTo>
                    <a:pt x="6247" y="7531"/>
                  </a:lnTo>
                  <a:close/>
                  <a:moveTo>
                    <a:pt x="11864" y="8550"/>
                  </a:moveTo>
                  <a:lnTo>
                    <a:pt x="10730" y="9707"/>
                  </a:lnTo>
                  <a:cubicBezTo>
                    <a:pt x="10605" y="9833"/>
                    <a:pt x="10605" y="10031"/>
                    <a:pt x="10730" y="10159"/>
                  </a:cubicBezTo>
                  <a:cubicBezTo>
                    <a:pt x="10793" y="10222"/>
                    <a:pt x="10883" y="10260"/>
                    <a:pt x="10964" y="10260"/>
                  </a:cubicBezTo>
                  <a:cubicBezTo>
                    <a:pt x="11048" y="10260"/>
                    <a:pt x="11124" y="10222"/>
                    <a:pt x="11186" y="10159"/>
                  </a:cubicBezTo>
                  <a:lnTo>
                    <a:pt x="12319" y="9015"/>
                  </a:lnTo>
                  <a:cubicBezTo>
                    <a:pt x="12445" y="8888"/>
                    <a:pt x="12445" y="8677"/>
                    <a:pt x="12319" y="8550"/>
                  </a:cubicBezTo>
                  <a:cubicBezTo>
                    <a:pt x="12194" y="8422"/>
                    <a:pt x="11989" y="8422"/>
                    <a:pt x="11864" y="8550"/>
                  </a:cubicBezTo>
                  <a:close/>
                  <a:moveTo>
                    <a:pt x="4658" y="10159"/>
                  </a:moveTo>
                  <a:lnTo>
                    <a:pt x="3660" y="11178"/>
                  </a:lnTo>
                  <a:cubicBezTo>
                    <a:pt x="1812" y="13005"/>
                    <a:pt x="1477" y="14914"/>
                    <a:pt x="2687" y="16698"/>
                  </a:cubicBezTo>
                  <a:cubicBezTo>
                    <a:pt x="2750" y="16788"/>
                    <a:pt x="2844" y="16836"/>
                    <a:pt x="2946" y="16836"/>
                  </a:cubicBezTo>
                  <a:cubicBezTo>
                    <a:pt x="3008" y="16836"/>
                    <a:pt x="3076" y="16824"/>
                    <a:pt x="3131" y="16786"/>
                  </a:cubicBezTo>
                  <a:cubicBezTo>
                    <a:pt x="3276" y="16682"/>
                    <a:pt x="3304" y="16480"/>
                    <a:pt x="3205" y="16333"/>
                  </a:cubicBezTo>
                  <a:cubicBezTo>
                    <a:pt x="2183" y="14828"/>
                    <a:pt x="2483" y="13244"/>
                    <a:pt x="4104" y="11643"/>
                  </a:cubicBezTo>
                  <a:lnTo>
                    <a:pt x="5114" y="10612"/>
                  </a:lnTo>
                  <a:cubicBezTo>
                    <a:pt x="5239" y="10485"/>
                    <a:pt x="5239" y="10287"/>
                    <a:pt x="5114" y="10159"/>
                  </a:cubicBezTo>
                  <a:cubicBezTo>
                    <a:pt x="4989" y="10032"/>
                    <a:pt x="4784" y="10032"/>
                    <a:pt x="4658" y="10159"/>
                  </a:cubicBezTo>
                  <a:close/>
                  <a:moveTo>
                    <a:pt x="3241" y="16999"/>
                  </a:moveTo>
                  <a:cubicBezTo>
                    <a:pt x="3116" y="17127"/>
                    <a:pt x="3116" y="17337"/>
                    <a:pt x="3241" y="17465"/>
                  </a:cubicBezTo>
                  <a:lnTo>
                    <a:pt x="3402" y="17616"/>
                  </a:lnTo>
                  <a:cubicBezTo>
                    <a:pt x="3464" y="17680"/>
                    <a:pt x="3540" y="17704"/>
                    <a:pt x="3623" y="17704"/>
                  </a:cubicBezTo>
                  <a:cubicBezTo>
                    <a:pt x="3705" y="17704"/>
                    <a:pt x="3783" y="17680"/>
                    <a:pt x="3845" y="17616"/>
                  </a:cubicBezTo>
                  <a:cubicBezTo>
                    <a:pt x="3969" y="17488"/>
                    <a:pt x="3971" y="17278"/>
                    <a:pt x="3845" y="17150"/>
                  </a:cubicBezTo>
                  <a:lnTo>
                    <a:pt x="3697" y="16999"/>
                  </a:lnTo>
                  <a:cubicBezTo>
                    <a:pt x="3572" y="16872"/>
                    <a:pt x="3366" y="16872"/>
                    <a:pt x="3241" y="1699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3" name="Group 18"/>
          <p:cNvGrpSpPr/>
          <p:nvPr/>
        </p:nvGrpSpPr>
        <p:grpSpPr>
          <a:xfrm>
            <a:off x="6507340" y="2089158"/>
            <a:ext cx="426090" cy="426090"/>
            <a:chOff x="0" y="0"/>
            <a:chExt cx="1270000" cy="1270000"/>
          </a:xfrm>
        </p:grpSpPr>
        <p:sp>
          <p:nvSpPr>
            <p:cNvPr id="30" name="Freeform: Shape 19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Freeform: Shape 20"/>
            <p:cNvSpPr/>
            <p:nvPr/>
          </p:nvSpPr>
          <p:spPr>
            <a:xfrm>
              <a:off x="255984" y="175807"/>
              <a:ext cx="758032" cy="764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3" extrusionOk="0">
                  <a:moveTo>
                    <a:pt x="10585" y="5"/>
                  </a:moveTo>
                  <a:cubicBezTo>
                    <a:pt x="10414" y="27"/>
                    <a:pt x="10247" y="105"/>
                    <a:pt x="10133" y="252"/>
                  </a:cubicBezTo>
                  <a:cubicBezTo>
                    <a:pt x="8398" y="2489"/>
                    <a:pt x="10182" y="3991"/>
                    <a:pt x="11139" y="4798"/>
                  </a:cubicBezTo>
                  <a:cubicBezTo>
                    <a:pt x="11426" y="5039"/>
                    <a:pt x="11564" y="5323"/>
                    <a:pt x="11558" y="5649"/>
                  </a:cubicBezTo>
                  <a:cubicBezTo>
                    <a:pt x="11544" y="6227"/>
                    <a:pt x="11078" y="6945"/>
                    <a:pt x="10382" y="7485"/>
                  </a:cubicBezTo>
                  <a:cubicBezTo>
                    <a:pt x="10252" y="7584"/>
                    <a:pt x="10200" y="7731"/>
                    <a:pt x="10167" y="7877"/>
                  </a:cubicBezTo>
                  <a:lnTo>
                    <a:pt x="2341" y="7877"/>
                  </a:lnTo>
                  <a:cubicBezTo>
                    <a:pt x="1047" y="7877"/>
                    <a:pt x="0" y="8917"/>
                    <a:pt x="0" y="10195"/>
                  </a:cubicBezTo>
                  <a:lnTo>
                    <a:pt x="0" y="19265"/>
                  </a:lnTo>
                  <a:cubicBezTo>
                    <a:pt x="0" y="20545"/>
                    <a:pt x="1047" y="21583"/>
                    <a:pt x="2341" y="21583"/>
                  </a:cubicBezTo>
                  <a:lnTo>
                    <a:pt x="19259" y="21583"/>
                  </a:lnTo>
                  <a:cubicBezTo>
                    <a:pt x="20551" y="21583"/>
                    <a:pt x="21600" y="20545"/>
                    <a:pt x="21600" y="19265"/>
                  </a:cubicBezTo>
                  <a:cubicBezTo>
                    <a:pt x="21600" y="19265"/>
                    <a:pt x="21600" y="10195"/>
                    <a:pt x="21600" y="10195"/>
                  </a:cubicBezTo>
                  <a:cubicBezTo>
                    <a:pt x="21600" y="8917"/>
                    <a:pt x="20551" y="7877"/>
                    <a:pt x="19259" y="7877"/>
                  </a:cubicBezTo>
                  <a:lnTo>
                    <a:pt x="11806" y="7877"/>
                  </a:lnTo>
                  <a:cubicBezTo>
                    <a:pt x="12435" y="7186"/>
                    <a:pt x="12888" y="6426"/>
                    <a:pt x="12903" y="5671"/>
                  </a:cubicBezTo>
                  <a:cubicBezTo>
                    <a:pt x="12920" y="4939"/>
                    <a:pt x="12609" y="4283"/>
                    <a:pt x="12010" y="3779"/>
                  </a:cubicBezTo>
                  <a:cubicBezTo>
                    <a:pt x="10613" y="2602"/>
                    <a:pt x="10450" y="2045"/>
                    <a:pt x="11207" y="1069"/>
                  </a:cubicBezTo>
                  <a:cubicBezTo>
                    <a:pt x="11434" y="777"/>
                    <a:pt x="11378" y="363"/>
                    <a:pt x="11083" y="140"/>
                  </a:cubicBezTo>
                  <a:cubicBezTo>
                    <a:pt x="10935" y="27"/>
                    <a:pt x="10757" y="-17"/>
                    <a:pt x="10585" y="5"/>
                  </a:cubicBezTo>
                  <a:close/>
                  <a:moveTo>
                    <a:pt x="2341" y="9210"/>
                  </a:moveTo>
                  <a:lnTo>
                    <a:pt x="19259" y="9210"/>
                  </a:lnTo>
                  <a:cubicBezTo>
                    <a:pt x="19805" y="9210"/>
                    <a:pt x="20254" y="9655"/>
                    <a:pt x="20254" y="10195"/>
                  </a:cubicBezTo>
                  <a:cubicBezTo>
                    <a:pt x="20254" y="10195"/>
                    <a:pt x="20254" y="19265"/>
                    <a:pt x="20254" y="19265"/>
                  </a:cubicBezTo>
                  <a:cubicBezTo>
                    <a:pt x="20254" y="19807"/>
                    <a:pt x="19805" y="20250"/>
                    <a:pt x="19259" y="20250"/>
                  </a:cubicBezTo>
                  <a:lnTo>
                    <a:pt x="2341" y="20250"/>
                  </a:lnTo>
                  <a:cubicBezTo>
                    <a:pt x="1794" y="20250"/>
                    <a:pt x="1346" y="19807"/>
                    <a:pt x="1346" y="19265"/>
                  </a:cubicBezTo>
                  <a:lnTo>
                    <a:pt x="1346" y="10195"/>
                  </a:lnTo>
                  <a:cubicBezTo>
                    <a:pt x="1346" y="9655"/>
                    <a:pt x="1794" y="9210"/>
                    <a:pt x="2341" y="9210"/>
                  </a:cubicBezTo>
                  <a:close/>
                  <a:moveTo>
                    <a:pt x="4682" y="11460"/>
                  </a:moveTo>
                  <a:cubicBezTo>
                    <a:pt x="4496" y="11460"/>
                    <a:pt x="4343" y="11612"/>
                    <a:pt x="4343" y="11796"/>
                  </a:cubicBezTo>
                  <a:cubicBezTo>
                    <a:pt x="4343" y="11983"/>
                    <a:pt x="4496" y="12132"/>
                    <a:pt x="4682" y="12132"/>
                  </a:cubicBezTo>
                  <a:lnTo>
                    <a:pt x="5010" y="12132"/>
                  </a:lnTo>
                  <a:cubicBezTo>
                    <a:pt x="5195" y="12132"/>
                    <a:pt x="5349" y="11983"/>
                    <a:pt x="5349" y="11796"/>
                  </a:cubicBezTo>
                  <a:cubicBezTo>
                    <a:pt x="5349" y="11612"/>
                    <a:pt x="5195" y="11460"/>
                    <a:pt x="5010" y="11460"/>
                  </a:cubicBezTo>
                  <a:lnTo>
                    <a:pt x="4682" y="11460"/>
                  </a:lnTo>
                  <a:close/>
                  <a:moveTo>
                    <a:pt x="6853" y="11460"/>
                  </a:moveTo>
                  <a:cubicBezTo>
                    <a:pt x="6666" y="11460"/>
                    <a:pt x="6514" y="11612"/>
                    <a:pt x="6514" y="11796"/>
                  </a:cubicBezTo>
                  <a:cubicBezTo>
                    <a:pt x="6514" y="11983"/>
                    <a:pt x="6666" y="12132"/>
                    <a:pt x="6853" y="12132"/>
                  </a:cubicBezTo>
                  <a:lnTo>
                    <a:pt x="7181" y="12132"/>
                  </a:lnTo>
                  <a:cubicBezTo>
                    <a:pt x="7368" y="12132"/>
                    <a:pt x="7520" y="11983"/>
                    <a:pt x="7520" y="11796"/>
                  </a:cubicBezTo>
                  <a:cubicBezTo>
                    <a:pt x="7520" y="11612"/>
                    <a:pt x="7368" y="11460"/>
                    <a:pt x="7181" y="11460"/>
                  </a:cubicBezTo>
                  <a:lnTo>
                    <a:pt x="6853" y="11460"/>
                  </a:lnTo>
                  <a:close/>
                  <a:moveTo>
                    <a:pt x="9375" y="11460"/>
                  </a:moveTo>
                  <a:cubicBezTo>
                    <a:pt x="9189" y="11460"/>
                    <a:pt x="9047" y="11612"/>
                    <a:pt x="9047" y="11796"/>
                  </a:cubicBezTo>
                  <a:cubicBezTo>
                    <a:pt x="9047" y="11983"/>
                    <a:pt x="9189" y="12132"/>
                    <a:pt x="9375" y="12132"/>
                  </a:cubicBezTo>
                  <a:lnTo>
                    <a:pt x="9714" y="12132"/>
                  </a:lnTo>
                  <a:cubicBezTo>
                    <a:pt x="9901" y="12132"/>
                    <a:pt x="10054" y="11983"/>
                    <a:pt x="10054" y="11796"/>
                  </a:cubicBezTo>
                  <a:cubicBezTo>
                    <a:pt x="10054" y="11612"/>
                    <a:pt x="9901" y="11460"/>
                    <a:pt x="9714" y="11460"/>
                  </a:cubicBezTo>
                  <a:lnTo>
                    <a:pt x="9375" y="11460"/>
                  </a:lnTo>
                  <a:close/>
                  <a:moveTo>
                    <a:pt x="11558" y="11460"/>
                  </a:moveTo>
                  <a:cubicBezTo>
                    <a:pt x="11370" y="11460"/>
                    <a:pt x="11218" y="11612"/>
                    <a:pt x="11218" y="11796"/>
                  </a:cubicBezTo>
                  <a:cubicBezTo>
                    <a:pt x="11218" y="11983"/>
                    <a:pt x="11370" y="12132"/>
                    <a:pt x="11558" y="12132"/>
                  </a:cubicBezTo>
                  <a:lnTo>
                    <a:pt x="11897" y="12132"/>
                  </a:lnTo>
                  <a:cubicBezTo>
                    <a:pt x="12083" y="12132"/>
                    <a:pt x="12225" y="11983"/>
                    <a:pt x="12225" y="11796"/>
                  </a:cubicBezTo>
                  <a:cubicBezTo>
                    <a:pt x="12225" y="11612"/>
                    <a:pt x="12083" y="11460"/>
                    <a:pt x="11897" y="11460"/>
                  </a:cubicBezTo>
                  <a:lnTo>
                    <a:pt x="11558" y="11460"/>
                  </a:lnTo>
                  <a:close/>
                  <a:moveTo>
                    <a:pt x="13729" y="11460"/>
                  </a:moveTo>
                  <a:cubicBezTo>
                    <a:pt x="13543" y="11460"/>
                    <a:pt x="13390" y="11612"/>
                    <a:pt x="13390" y="11796"/>
                  </a:cubicBezTo>
                  <a:cubicBezTo>
                    <a:pt x="13390" y="11983"/>
                    <a:pt x="13543" y="12132"/>
                    <a:pt x="13729" y="12132"/>
                  </a:cubicBezTo>
                  <a:lnTo>
                    <a:pt x="14057" y="12132"/>
                  </a:lnTo>
                  <a:cubicBezTo>
                    <a:pt x="14244" y="12132"/>
                    <a:pt x="14396" y="11983"/>
                    <a:pt x="14396" y="11796"/>
                  </a:cubicBezTo>
                  <a:cubicBezTo>
                    <a:pt x="14396" y="11612"/>
                    <a:pt x="14244" y="11460"/>
                    <a:pt x="14057" y="11460"/>
                  </a:cubicBezTo>
                  <a:lnTo>
                    <a:pt x="13729" y="11460"/>
                  </a:lnTo>
                  <a:close/>
                  <a:moveTo>
                    <a:pt x="16251" y="11460"/>
                  </a:moveTo>
                  <a:cubicBezTo>
                    <a:pt x="16064" y="11460"/>
                    <a:pt x="15923" y="11612"/>
                    <a:pt x="15923" y="11796"/>
                  </a:cubicBezTo>
                  <a:cubicBezTo>
                    <a:pt x="15923" y="11983"/>
                    <a:pt x="16064" y="12132"/>
                    <a:pt x="16251" y="12132"/>
                  </a:cubicBezTo>
                  <a:lnTo>
                    <a:pt x="16590" y="12132"/>
                  </a:lnTo>
                  <a:cubicBezTo>
                    <a:pt x="16776" y="12132"/>
                    <a:pt x="16929" y="11983"/>
                    <a:pt x="16929" y="11796"/>
                  </a:cubicBezTo>
                  <a:cubicBezTo>
                    <a:pt x="16929" y="11612"/>
                    <a:pt x="16776" y="11460"/>
                    <a:pt x="16590" y="11460"/>
                  </a:cubicBezTo>
                  <a:lnTo>
                    <a:pt x="16251" y="11460"/>
                  </a:lnTo>
                  <a:close/>
                  <a:moveTo>
                    <a:pt x="4682" y="13610"/>
                  </a:moveTo>
                  <a:cubicBezTo>
                    <a:pt x="4496" y="13610"/>
                    <a:pt x="4343" y="13762"/>
                    <a:pt x="4343" y="13946"/>
                  </a:cubicBezTo>
                  <a:cubicBezTo>
                    <a:pt x="4343" y="14131"/>
                    <a:pt x="4496" y="14282"/>
                    <a:pt x="4682" y="14282"/>
                  </a:cubicBezTo>
                  <a:lnTo>
                    <a:pt x="5010" y="14282"/>
                  </a:lnTo>
                  <a:cubicBezTo>
                    <a:pt x="5195" y="14282"/>
                    <a:pt x="5349" y="14131"/>
                    <a:pt x="5349" y="13946"/>
                  </a:cubicBezTo>
                  <a:cubicBezTo>
                    <a:pt x="5349" y="13762"/>
                    <a:pt x="5195" y="13610"/>
                    <a:pt x="5010" y="13610"/>
                  </a:cubicBezTo>
                  <a:lnTo>
                    <a:pt x="4682" y="13610"/>
                  </a:lnTo>
                  <a:close/>
                  <a:moveTo>
                    <a:pt x="6853" y="13610"/>
                  </a:moveTo>
                  <a:cubicBezTo>
                    <a:pt x="6666" y="13610"/>
                    <a:pt x="6514" y="13762"/>
                    <a:pt x="6514" y="13946"/>
                  </a:cubicBezTo>
                  <a:cubicBezTo>
                    <a:pt x="6514" y="14131"/>
                    <a:pt x="6666" y="14282"/>
                    <a:pt x="6853" y="14282"/>
                  </a:cubicBezTo>
                  <a:lnTo>
                    <a:pt x="7181" y="14282"/>
                  </a:lnTo>
                  <a:cubicBezTo>
                    <a:pt x="7368" y="14282"/>
                    <a:pt x="7520" y="14131"/>
                    <a:pt x="7520" y="13946"/>
                  </a:cubicBezTo>
                  <a:cubicBezTo>
                    <a:pt x="7520" y="13762"/>
                    <a:pt x="7368" y="13610"/>
                    <a:pt x="7181" y="13610"/>
                  </a:cubicBezTo>
                  <a:lnTo>
                    <a:pt x="6853" y="13610"/>
                  </a:lnTo>
                  <a:close/>
                  <a:moveTo>
                    <a:pt x="9375" y="13610"/>
                  </a:moveTo>
                  <a:cubicBezTo>
                    <a:pt x="9189" y="13610"/>
                    <a:pt x="9047" y="13762"/>
                    <a:pt x="9047" y="13946"/>
                  </a:cubicBezTo>
                  <a:cubicBezTo>
                    <a:pt x="9047" y="14131"/>
                    <a:pt x="9189" y="14282"/>
                    <a:pt x="9375" y="14282"/>
                  </a:cubicBezTo>
                  <a:lnTo>
                    <a:pt x="9714" y="14282"/>
                  </a:lnTo>
                  <a:cubicBezTo>
                    <a:pt x="9901" y="14282"/>
                    <a:pt x="10054" y="14131"/>
                    <a:pt x="10054" y="13946"/>
                  </a:cubicBezTo>
                  <a:cubicBezTo>
                    <a:pt x="10054" y="13762"/>
                    <a:pt x="9901" y="13610"/>
                    <a:pt x="9714" y="13610"/>
                  </a:cubicBezTo>
                  <a:lnTo>
                    <a:pt x="9375" y="13610"/>
                  </a:lnTo>
                  <a:close/>
                  <a:moveTo>
                    <a:pt x="11558" y="13610"/>
                  </a:moveTo>
                  <a:cubicBezTo>
                    <a:pt x="11370" y="13610"/>
                    <a:pt x="11218" y="13762"/>
                    <a:pt x="11218" y="13946"/>
                  </a:cubicBezTo>
                  <a:cubicBezTo>
                    <a:pt x="11218" y="14131"/>
                    <a:pt x="11370" y="14282"/>
                    <a:pt x="11558" y="14282"/>
                  </a:cubicBezTo>
                  <a:lnTo>
                    <a:pt x="11897" y="14282"/>
                  </a:lnTo>
                  <a:cubicBezTo>
                    <a:pt x="12083" y="14282"/>
                    <a:pt x="12225" y="14131"/>
                    <a:pt x="12225" y="13946"/>
                  </a:cubicBezTo>
                  <a:cubicBezTo>
                    <a:pt x="12225" y="13762"/>
                    <a:pt x="12083" y="13610"/>
                    <a:pt x="11897" y="13610"/>
                  </a:cubicBezTo>
                  <a:lnTo>
                    <a:pt x="11558" y="13610"/>
                  </a:lnTo>
                  <a:close/>
                  <a:moveTo>
                    <a:pt x="13729" y="13610"/>
                  </a:moveTo>
                  <a:cubicBezTo>
                    <a:pt x="13543" y="13610"/>
                    <a:pt x="13390" y="13762"/>
                    <a:pt x="13390" y="13946"/>
                  </a:cubicBezTo>
                  <a:cubicBezTo>
                    <a:pt x="13390" y="14131"/>
                    <a:pt x="13543" y="14282"/>
                    <a:pt x="13729" y="14282"/>
                  </a:cubicBezTo>
                  <a:lnTo>
                    <a:pt x="14057" y="14282"/>
                  </a:lnTo>
                  <a:cubicBezTo>
                    <a:pt x="14244" y="14282"/>
                    <a:pt x="14396" y="14131"/>
                    <a:pt x="14396" y="13946"/>
                  </a:cubicBezTo>
                  <a:cubicBezTo>
                    <a:pt x="14396" y="13762"/>
                    <a:pt x="14244" y="13610"/>
                    <a:pt x="14057" y="13610"/>
                  </a:cubicBezTo>
                  <a:lnTo>
                    <a:pt x="13729" y="13610"/>
                  </a:lnTo>
                  <a:close/>
                  <a:moveTo>
                    <a:pt x="16251" y="13610"/>
                  </a:moveTo>
                  <a:cubicBezTo>
                    <a:pt x="16064" y="13610"/>
                    <a:pt x="15923" y="13762"/>
                    <a:pt x="15923" y="13946"/>
                  </a:cubicBezTo>
                  <a:cubicBezTo>
                    <a:pt x="15923" y="14131"/>
                    <a:pt x="16064" y="14282"/>
                    <a:pt x="16251" y="14282"/>
                  </a:cubicBezTo>
                  <a:lnTo>
                    <a:pt x="16590" y="14282"/>
                  </a:lnTo>
                  <a:cubicBezTo>
                    <a:pt x="16776" y="14282"/>
                    <a:pt x="16929" y="14131"/>
                    <a:pt x="16929" y="13946"/>
                  </a:cubicBezTo>
                  <a:cubicBezTo>
                    <a:pt x="16929" y="13762"/>
                    <a:pt x="16776" y="13610"/>
                    <a:pt x="16590" y="13610"/>
                  </a:cubicBezTo>
                  <a:lnTo>
                    <a:pt x="16251" y="13610"/>
                  </a:lnTo>
                  <a:close/>
                  <a:moveTo>
                    <a:pt x="4682" y="15402"/>
                  </a:moveTo>
                  <a:cubicBezTo>
                    <a:pt x="4496" y="15402"/>
                    <a:pt x="4343" y="15553"/>
                    <a:pt x="4343" y="15738"/>
                  </a:cubicBezTo>
                  <a:cubicBezTo>
                    <a:pt x="4343" y="15922"/>
                    <a:pt x="4496" y="16074"/>
                    <a:pt x="4682" y="16074"/>
                  </a:cubicBezTo>
                  <a:lnTo>
                    <a:pt x="5010" y="16074"/>
                  </a:lnTo>
                  <a:cubicBezTo>
                    <a:pt x="5195" y="16074"/>
                    <a:pt x="5349" y="15922"/>
                    <a:pt x="5349" y="15738"/>
                  </a:cubicBezTo>
                  <a:cubicBezTo>
                    <a:pt x="5349" y="15553"/>
                    <a:pt x="5195" y="15402"/>
                    <a:pt x="5010" y="15402"/>
                  </a:cubicBezTo>
                  <a:lnTo>
                    <a:pt x="4682" y="15402"/>
                  </a:lnTo>
                  <a:close/>
                  <a:moveTo>
                    <a:pt x="6853" y="15402"/>
                  </a:moveTo>
                  <a:cubicBezTo>
                    <a:pt x="6666" y="15402"/>
                    <a:pt x="6514" y="15553"/>
                    <a:pt x="6514" y="15738"/>
                  </a:cubicBezTo>
                  <a:cubicBezTo>
                    <a:pt x="6514" y="15922"/>
                    <a:pt x="6666" y="16074"/>
                    <a:pt x="6853" y="16074"/>
                  </a:cubicBezTo>
                  <a:lnTo>
                    <a:pt x="7181" y="16074"/>
                  </a:lnTo>
                  <a:cubicBezTo>
                    <a:pt x="7368" y="16074"/>
                    <a:pt x="7520" y="15922"/>
                    <a:pt x="7520" y="15738"/>
                  </a:cubicBezTo>
                  <a:cubicBezTo>
                    <a:pt x="7520" y="15553"/>
                    <a:pt x="7368" y="15402"/>
                    <a:pt x="7181" y="15402"/>
                  </a:cubicBezTo>
                  <a:lnTo>
                    <a:pt x="6853" y="15402"/>
                  </a:lnTo>
                  <a:close/>
                  <a:moveTo>
                    <a:pt x="9375" y="15402"/>
                  </a:moveTo>
                  <a:cubicBezTo>
                    <a:pt x="9189" y="15402"/>
                    <a:pt x="9047" y="15553"/>
                    <a:pt x="9047" y="15738"/>
                  </a:cubicBezTo>
                  <a:cubicBezTo>
                    <a:pt x="9047" y="15922"/>
                    <a:pt x="9189" y="16074"/>
                    <a:pt x="9375" y="16074"/>
                  </a:cubicBezTo>
                  <a:lnTo>
                    <a:pt x="9714" y="16074"/>
                  </a:lnTo>
                  <a:cubicBezTo>
                    <a:pt x="9901" y="16074"/>
                    <a:pt x="10054" y="15922"/>
                    <a:pt x="10054" y="15738"/>
                  </a:cubicBezTo>
                  <a:cubicBezTo>
                    <a:pt x="10054" y="15553"/>
                    <a:pt x="9901" y="15402"/>
                    <a:pt x="9714" y="15402"/>
                  </a:cubicBezTo>
                  <a:lnTo>
                    <a:pt x="9375" y="15402"/>
                  </a:lnTo>
                  <a:close/>
                  <a:moveTo>
                    <a:pt x="11558" y="15402"/>
                  </a:moveTo>
                  <a:cubicBezTo>
                    <a:pt x="11370" y="15402"/>
                    <a:pt x="11218" y="15553"/>
                    <a:pt x="11218" y="15738"/>
                  </a:cubicBezTo>
                  <a:cubicBezTo>
                    <a:pt x="11218" y="15922"/>
                    <a:pt x="11370" y="16074"/>
                    <a:pt x="11558" y="16074"/>
                  </a:cubicBezTo>
                  <a:lnTo>
                    <a:pt x="11897" y="16074"/>
                  </a:lnTo>
                  <a:cubicBezTo>
                    <a:pt x="12083" y="16074"/>
                    <a:pt x="12225" y="15922"/>
                    <a:pt x="12225" y="15738"/>
                  </a:cubicBezTo>
                  <a:cubicBezTo>
                    <a:pt x="12225" y="15553"/>
                    <a:pt x="12083" y="15402"/>
                    <a:pt x="11897" y="15402"/>
                  </a:cubicBezTo>
                  <a:lnTo>
                    <a:pt x="11558" y="15402"/>
                  </a:lnTo>
                  <a:close/>
                  <a:moveTo>
                    <a:pt x="13729" y="15402"/>
                  </a:moveTo>
                  <a:cubicBezTo>
                    <a:pt x="13543" y="15402"/>
                    <a:pt x="13390" y="15553"/>
                    <a:pt x="13390" y="15738"/>
                  </a:cubicBezTo>
                  <a:cubicBezTo>
                    <a:pt x="13390" y="15922"/>
                    <a:pt x="13543" y="16074"/>
                    <a:pt x="13729" y="16074"/>
                  </a:cubicBezTo>
                  <a:lnTo>
                    <a:pt x="14057" y="16074"/>
                  </a:lnTo>
                  <a:cubicBezTo>
                    <a:pt x="14244" y="16074"/>
                    <a:pt x="14396" y="15922"/>
                    <a:pt x="14396" y="15738"/>
                  </a:cubicBezTo>
                  <a:cubicBezTo>
                    <a:pt x="14396" y="15553"/>
                    <a:pt x="14244" y="15402"/>
                    <a:pt x="14057" y="15402"/>
                  </a:cubicBezTo>
                  <a:lnTo>
                    <a:pt x="13729" y="15402"/>
                  </a:lnTo>
                  <a:close/>
                  <a:moveTo>
                    <a:pt x="16251" y="15402"/>
                  </a:moveTo>
                  <a:cubicBezTo>
                    <a:pt x="16064" y="15402"/>
                    <a:pt x="15923" y="15553"/>
                    <a:pt x="15923" y="15738"/>
                  </a:cubicBezTo>
                  <a:cubicBezTo>
                    <a:pt x="15923" y="15922"/>
                    <a:pt x="16064" y="16074"/>
                    <a:pt x="16251" y="16074"/>
                  </a:cubicBezTo>
                  <a:lnTo>
                    <a:pt x="16590" y="16074"/>
                  </a:lnTo>
                  <a:cubicBezTo>
                    <a:pt x="16776" y="16074"/>
                    <a:pt x="16929" y="15922"/>
                    <a:pt x="16929" y="15738"/>
                  </a:cubicBezTo>
                  <a:cubicBezTo>
                    <a:pt x="16929" y="15553"/>
                    <a:pt x="16776" y="15402"/>
                    <a:pt x="16590" y="15402"/>
                  </a:cubicBezTo>
                  <a:lnTo>
                    <a:pt x="16251" y="15402"/>
                  </a:lnTo>
                  <a:close/>
                  <a:moveTo>
                    <a:pt x="4682" y="17552"/>
                  </a:moveTo>
                  <a:cubicBezTo>
                    <a:pt x="4496" y="17552"/>
                    <a:pt x="4343" y="17704"/>
                    <a:pt x="4343" y="17888"/>
                  </a:cubicBezTo>
                  <a:cubicBezTo>
                    <a:pt x="4343" y="18073"/>
                    <a:pt x="4496" y="18224"/>
                    <a:pt x="4682" y="18224"/>
                  </a:cubicBezTo>
                  <a:lnTo>
                    <a:pt x="5010" y="18224"/>
                  </a:lnTo>
                  <a:cubicBezTo>
                    <a:pt x="5195" y="18224"/>
                    <a:pt x="5349" y="18073"/>
                    <a:pt x="5349" y="17888"/>
                  </a:cubicBezTo>
                  <a:cubicBezTo>
                    <a:pt x="5349" y="17704"/>
                    <a:pt x="5195" y="17552"/>
                    <a:pt x="5010" y="17552"/>
                  </a:cubicBezTo>
                  <a:lnTo>
                    <a:pt x="4682" y="17552"/>
                  </a:lnTo>
                  <a:close/>
                  <a:moveTo>
                    <a:pt x="6853" y="17552"/>
                  </a:moveTo>
                  <a:cubicBezTo>
                    <a:pt x="6666" y="17552"/>
                    <a:pt x="6514" y="17704"/>
                    <a:pt x="6514" y="17888"/>
                  </a:cubicBezTo>
                  <a:cubicBezTo>
                    <a:pt x="6514" y="18073"/>
                    <a:pt x="6666" y="18224"/>
                    <a:pt x="6853" y="18224"/>
                  </a:cubicBezTo>
                  <a:lnTo>
                    <a:pt x="14272" y="18224"/>
                  </a:lnTo>
                  <a:cubicBezTo>
                    <a:pt x="14460" y="18224"/>
                    <a:pt x="14611" y="18073"/>
                    <a:pt x="14611" y="17888"/>
                  </a:cubicBezTo>
                  <a:cubicBezTo>
                    <a:pt x="14611" y="17704"/>
                    <a:pt x="14460" y="17552"/>
                    <a:pt x="14272" y="17552"/>
                  </a:cubicBezTo>
                  <a:lnTo>
                    <a:pt x="6853" y="17552"/>
                  </a:lnTo>
                  <a:close/>
                  <a:moveTo>
                    <a:pt x="16251" y="17552"/>
                  </a:moveTo>
                  <a:cubicBezTo>
                    <a:pt x="16064" y="17552"/>
                    <a:pt x="15923" y="17704"/>
                    <a:pt x="15923" y="17888"/>
                  </a:cubicBezTo>
                  <a:cubicBezTo>
                    <a:pt x="15923" y="18073"/>
                    <a:pt x="16064" y="18224"/>
                    <a:pt x="16251" y="18224"/>
                  </a:cubicBezTo>
                  <a:lnTo>
                    <a:pt x="16590" y="18224"/>
                  </a:lnTo>
                  <a:cubicBezTo>
                    <a:pt x="16776" y="18224"/>
                    <a:pt x="16929" y="18073"/>
                    <a:pt x="16929" y="17888"/>
                  </a:cubicBezTo>
                  <a:cubicBezTo>
                    <a:pt x="16929" y="17704"/>
                    <a:pt x="16776" y="17552"/>
                    <a:pt x="16590" y="17552"/>
                  </a:cubicBezTo>
                  <a:lnTo>
                    <a:pt x="16251" y="17552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4" name="Group 21"/>
          <p:cNvGrpSpPr/>
          <p:nvPr/>
        </p:nvGrpSpPr>
        <p:grpSpPr>
          <a:xfrm>
            <a:off x="2210568" y="2978093"/>
            <a:ext cx="426090" cy="426090"/>
            <a:chOff x="0" y="0"/>
            <a:chExt cx="1270000" cy="1270000"/>
          </a:xfrm>
        </p:grpSpPr>
        <p:sp>
          <p:nvSpPr>
            <p:cNvPr id="28" name="Freeform: Shape 22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Freeform: Shape 23"/>
            <p:cNvSpPr/>
            <p:nvPr/>
          </p:nvSpPr>
          <p:spPr>
            <a:xfrm>
              <a:off x="194871" y="207571"/>
              <a:ext cx="854858" cy="8548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216" y="0"/>
                  </a:moveTo>
                  <a:cubicBezTo>
                    <a:pt x="10861" y="0"/>
                    <a:pt x="10570" y="290"/>
                    <a:pt x="10570" y="646"/>
                  </a:cubicBezTo>
                  <a:lnTo>
                    <a:pt x="10570" y="2571"/>
                  </a:lnTo>
                  <a:cubicBezTo>
                    <a:pt x="10570" y="2926"/>
                    <a:pt x="10861" y="3217"/>
                    <a:pt x="11216" y="3217"/>
                  </a:cubicBezTo>
                  <a:cubicBezTo>
                    <a:pt x="11573" y="3217"/>
                    <a:pt x="11848" y="2926"/>
                    <a:pt x="11848" y="2571"/>
                  </a:cubicBezTo>
                  <a:lnTo>
                    <a:pt x="11848" y="646"/>
                  </a:lnTo>
                  <a:cubicBezTo>
                    <a:pt x="11848" y="290"/>
                    <a:pt x="11571" y="0"/>
                    <a:pt x="11216" y="0"/>
                  </a:cubicBezTo>
                  <a:close/>
                  <a:moveTo>
                    <a:pt x="3863" y="2757"/>
                  </a:moveTo>
                  <a:cubicBezTo>
                    <a:pt x="3699" y="2757"/>
                    <a:pt x="3529" y="2818"/>
                    <a:pt x="3404" y="2944"/>
                  </a:cubicBezTo>
                  <a:cubicBezTo>
                    <a:pt x="3151" y="3196"/>
                    <a:pt x="3152" y="3612"/>
                    <a:pt x="3404" y="3863"/>
                  </a:cubicBezTo>
                  <a:lnTo>
                    <a:pt x="4768" y="5228"/>
                  </a:lnTo>
                  <a:cubicBezTo>
                    <a:pt x="4893" y="5354"/>
                    <a:pt x="5065" y="5414"/>
                    <a:pt x="5228" y="5414"/>
                  </a:cubicBezTo>
                  <a:cubicBezTo>
                    <a:pt x="5394" y="5414"/>
                    <a:pt x="5547" y="5354"/>
                    <a:pt x="5673" y="5228"/>
                  </a:cubicBezTo>
                  <a:cubicBezTo>
                    <a:pt x="5924" y="4976"/>
                    <a:pt x="5924" y="4560"/>
                    <a:pt x="5673" y="4309"/>
                  </a:cubicBezTo>
                  <a:lnTo>
                    <a:pt x="4309" y="2944"/>
                  </a:lnTo>
                  <a:cubicBezTo>
                    <a:pt x="4183" y="2818"/>
                    <a:pt x="4028" y="2757"/>
                    <a:pt x="3863" y="2757"/>
                  </a:cubicBezTo>
                  <a:close/>
                  <a:moveTo>
                    <a:pt x="18096" y="2757"/>
                  </a:moveTo>
                  <a:cubicBezTo>
                    <a:pt x="17931" y="2757"/>
                    <a:pt x="17762" y="2818"/>
                    <a:pt x="17636" y="2944"/>
                  </a:cubicBezTo>
                  <a:lnTo>
                    <a:pt x="16272" y="4309"/>
                  </a:lnTo>
                  <a:cubicBezTo>
                    <a:pt x="16020" y="4560"/>
                    <a:pt x="16020" y="4976"/>
                    <a:pt x="16272" y="5228"/>
                  </a:cubicBezTo>
                  <a:cubicBezTo>
                    <a:pt x="16397" y="5354"/>
                    <a:pt x="16566" y="5414"/>
                    <a:pt x="16731" y="5414"/>
                  </a:cubicBezTo>
                  <a:cubicBezTo>
                    <a:pt x="16897" y="5414"/>
                    <a:pt x="17051" y="5354"/>
                    <a:pt x="17177" y="5228"/>
                  </a:cubicBezTo>
                  <a:lnTo>
                    <a:pt x="18541" y="3863"/>
                  </a:lnTo>
                  <a:cubicBezTo>
                    <a:pt x="18793" y="3612"/>
                    <a:pt x="18793" y="3196"/>
                    <a:pt x="18541" y="2944"/>
                  </a:cubicBezTo>
                  <a:cubicBezTo>
                    <a:pt x="18415" y="2818"/>
                    <a:pt x="18260" y="2757"/>
                    <a:pt x="18096" y="2757"/>
                  </a:cubicBezTo>
                  <a:close/>
                  <a:moveTo>
                    <a:pt x="10944" y="3677"/>
                  </a:moveTo>
                  <a:cubicBezTo>
                    <a:pt x="7184" y="3677"/>
                    <a:pt x="4136" y="6741"/>
                    <a:pt x="4136" y="10498"/>
                  </a:cubicBezTo>
                  <a:cubicBezTo>
                    <a:pt x="4136" y="14258"/>
                    <a:pt x="7184" y="17306"/>
                    <a:pt x="10944" y="17306"/>
                  </a:cubicBezTo>
                  <a:cubicBezTo>
                    <a:pt x="14702" y="17306"/>
                    <a:pt x="17765" y="14258"/>
                    <a:pt x="17765" y="10498"/>
                  </a:cubicBezTo>
                  <a:cubicBezTo>
                    <a:pt x="17765" y="6741"/>
                    <a:pt x="14702" y="3677"/>
                    <a:pt x="10944" y="3677"/>
                  </a:cubicBezTo>
                  <a:close/>
                  <a:moveTo>
                    <a:pt x="10944" y="4969"/>
                  </a:moveTo>
                  <a:cubicBezTo>
                    <a:pt x="13991" y="4969"/>
                    <a:pt x="16473" y="7452"/>
                    <a:pt x="16473" y="10498"/>
                  </a:cubicBezTo>
                  <a:cubicBezTo>
                    <a:pt x="16473" y="13548"/>
                    <a:pt x="13991" y="16028"/>
                    <a:pt x="10944" y="16028"/>
                  </a:cubicBezTo>
                  <a:cubicBezTo>
                    <a:pt x="7895" y="16028"/>
                    <a:pt x="5414" y="13548"/>
                    <a:pt x="5414" y="10498"/>
                  </a:cubicBezTo>
                  <a:cubicBezTo>
                    <a:pt x="5414" y="7452"/>
                    <a:pt x="7895" y="4969"/>
                    <a:pt x="10944" y="4969"/>
                  </a:cubicBezTo>
                  <a:close/>
                  <a:moveTo>
                    <a:pt x="10599" y="5974"/>
                  </a:moveTo>
                  <a:cubicBezTo>
                    <a:pt x="9292" y="5974"/>
                    <a:pt x="8062" y="6676"/>
                    <a:pt x="7396" y="7798"/>
                  </a:cubicBezTo>
                  <a:cubicBezTo>
                    <a:pt x="7306" y="7953"/>
                    <a:pt x="7359" y="8152"/>
                    <a:pt x="7511" y="8244"/>
                  </a:cubicBezTo>
                  <a:cubicBezTo>
                    <a:pt x="7563" y="8275"/>
                    <a:pt x="7614" y="8287"/>
                    <a:pt x="7669" y="8287"/>
                  </a:cubicBezTo>
                  <a:cubicBezTo>
                    <a:pt x="7780" y="8287"/>
                    <a:pt x="7881" y="8229"/>
                    <a:pt x="7942" y="8129"/>
                  </a:cubicBezTo>
                  <a:cubicBezTo>
                    <a:pt x="8492" y="7199"/>
                    <a:pt x="9519" y="6621"/>
                    <a:pt x="10599" y="6621"/>
                  </a:cubicBezTo>
                  <a:cubicBezTo>
                    <a:pt x="10777" y="6621"/>
                    <a:pt x="10915" y="6482"/>
                    <a:pt x="10915" y="6305"/>
                  </a:cubicBezTo>
                  <a:cubicBezTo>
                    <a:pt x="10915" y="6127"/>
                    <a:pt x="10777" y="5974"/>
                    <a:pt x="10599" y="5974"/>
                  </a:cubicBezTo>
                  <a:close/>
                  <a:moveTo>
                    <a:pt x="7368" y="8746"/>
                  </a:moveTo>
                  <a:cubicBezTo>
                    <a:pt x="7197" y="8707"/>
                    <a:pt x="7021" y="8815"/>
                    <a:pt x="6980" y="8990"/>
                  </a:cubicBezTo>
                  <a:cubicBezTo>
                    <a:pt x="6917" y="9256"/>
                    <a:pt x="6894" y="9408"/>
                    <a:pt x="6894" y="9709"/>
                  </a:cubicBezTo>
                  <a:cubicBezTo>
                    <a:pt x="6894" y="9888"/>
                    <a:pt x="7031" y="10039"/>
                    <a:pt x="7210" y="10039"/>
                  </a:cubicBezTo>
                  <a:cubicBezTo>
                    <a:pt x="7387" y="10039"/>
                    <a:pt x="7540" y="9888"/>
                    <a:pt x="7540" y="9709"/>
                  </a:cubicBezTo>
                  <a:cubicBezTo>
                    <a:pt x="7540" y="9479"/>
                    <a:pt x="7555" y="9373"/>
                    <a:pt x="7612" y="9134"/>
                  </a:cubicBezTo>
                  <a:cubicBezTo>
                    <a:pt x="7652" y="8960"/>
                    <a:pt x="7542" y="8788"/>
                    <a:pt x="7368" y="8746"/>
                  </a:cubicBezTo>
                  <a:close/>
                  <a:moveTo>
                    <a:pt x="646" y="10111"/>
                  </a:moveTo>
                  <a:cubicBezTo>
                    <a:pt x="291" y="10111"/>
                    <a:pt x="0" y="10401"/>
                    <a:pt x="0" y="10757"/>
                  </a:cubicBezTo>
                  <a:cubicBezTo>
                    <a:pt x="0" y="11112"/>
                    <a:pt x="291" y="11403"/>
                    <a:pt x="646" y="11403"/>
                  </a:cubicBezTo>
                  <a:lnTo>
                    <a:pt x="2571" y="11403"/>
                  </a:lnTo>
                  <a:cubicBezTo>
                    <a:pt x="2926" y="11403"/>
                    <a:pt x="3217" y="11112"/>
                    <a:pt x="3217" y="10757"/>
                  </a:cubicBezTo>
                  <a:cubicBezTo>
                    <a:pt x="3217" y="10401"/>
                    <a:pt x="2926" y="10111"/>
                    <a:pt x="2571" y="10111"/>
                  </a:cubicBezTo>
                  <a:lnTo>
                    <a:pt x="646" y="10111"/>
                  </a:lnTo>
                  <a:close/>
                  <a:moveTo>
                    <a:pt x="19029" y="10111"/>
                  </a:moveTo>
                  <a:cubicBezTo>
                    <a:pt x="18674" y="10111"/>
                    <a:pt x="18383" y="10401"/>
                    <a:pt x="18383" y="10757"/>
                  </a:cubicBezTo>
                  <a:cubicBezTo>
                    <a:pt x="18383" y="11112"/>
                    <a:pt x="18674" y="11403"/>
                    <a:pt x="19029" y="11403"/>
                  </a:cubicBezTo>
                  <a:lnTo>
                    <a:pt x="20954" y="11403"/>
                  </a:lnTo>
                  <a:cubicBezTo>
                    <a:pt x="21309" y="11403"/>
                    <a:pt x="21600" y="11112"/>
                    <a:pt x="21600" y="10757"/>
                  </a:cubicBezTo>
                  <a:cubicBezTo>
                    <a:pt x="21600" y="10401"/>
                    <a:pt x="21309" y="10111"/>
                    <a:pt x="20954" y="10111"/>
                  </a:cubicBezTo>
                  <a:lnTo>
                    <a:pt x="19029" y="10111"/>
                  </a:lnTo>
                  <a:close/>
                  <a:moveTo>
                    <a:pt x="5228" y="15626"/>
                  </a:moveTo>
                  <a:cubicBezTo>
                    <a:pt x="5063" y="15626"/>
                    <a:pt x="4894" y="15686"/>
                    <a:pt x="4768" y="15812"/>
                  </a:cubicBezTo>
                  <a:lnTo>
                    <a:pt x="3404" y="17177"/>
                  </a:lnTo>
                  <a:cubicBezTo>
                    <a:pt x="3151" y="17428"/>
                    <a:pt x="3152" y="17844"/>
                    <a:pt x="3404" y="18096"/>
                  </a:cubicBezTo>
                  <a:cubicBezTo>
                    <a:pt x="3529" y="18222"/>
                    <a:pt x="3698" y="18282"/>
                    <a:pt x="3863" y="18282"/>
                  </a:cubicBezTo>
                  <a:cubicBezTo>
                    <a:pt x="4027" y="18282"/>
                    <a:pt x="4183" y="18222"/>
                    <a:pt x="4309" y="18096"/>
                  </a:cubicBezTo>
                  <a:lnTo>
                    <a:pt x="5673" y="16731"/>
                  </a:lnTo>
                  <a:cubicBezTo>
                    <a:pt x="5924" y="16480"/>
                    <a:pt x="5924" y="16064"/>
                    <a:pt x="5673" y="15812"/>
                  </a:cubicBezTo>
                  <a:cubicBezTo>
                    <a:pt x="5547" y="15686"/>
                    <a:pt x="5392" y="15626"/>
                    <a:pt x="5228" y="15626"/>
                  </a:cubicBezTo>
                  <a:close/>
                  <a:moveTo>
                    <a:pt x="16731" y="15626"/>
                  </a:moveTo>
                  <a:cubicBezTo>
                    <a:pt x="16566" y="15626"/>
                    <a:pt x="16397" y="15686"/>
                    <a:pt x="16272" y="15812"/>
                  </a:cubicBezTo>
                  <a:cubicBezTo>
                    <a:pt x="16020" y="16064"/>
                    <a:pt x="16020" y="16480"/>
                    <a:pt x="16272" y="16731"/>
                  </a:cubicBezTo>
                  <a:lnTo>
                    <a:pt x="17636" y="18096"/>
                  </a:lnTo>
                  <a:cubicBezTo>
                    <a:pt x="17762" y="18222"/>
                    <a:pt x="17931" y="18282"/>
                    <a:pt x="18096" y="18282"/>
                  </a:cubicBezTo>
                  <a:cubicBezTo>
                    <a:pt x="18261" y="18282"/>
                    <a:pt x="18415" y="18222"/>
                    <a:pt x="18541" y="18096"/>
                  </a:cubicBezTo>
                  <a:cubicBezTo>
                    <a:pt x="18793" y="17844"/>
                    <a:pt x="18793" y="17428"/>
                    <a:pt x="18541" y="17177"/>
                  </a:cubicBezTo>
                  <a:lnTo>
                    <a:pt x="17177" y="15812"/>
                  </a:lnTo>
                  <a:cubicBezTo>
                    <a:pt x="17051" y="15686"/>
                    <a:pt x="16897" y="15626"/>
                    <a:pt x="16731" y="15626"/>
                  </a:cubicBezTo>
                  <a:close/>
                  <a:moveTo>
                    <a:pt x="11216" y="18383"/>
                  </a:moveTo>
                  <a:cubicBezTo>
                    <a:pt x="10861" y="18383"/>
                    <a:pt x="10570" y="18673"/>
                    <a:pt x="10570" y="19029"/>
                  </a:cubicBezTo>
                  <a:lnTo>
                    <a:pt x="10570" y="20954"/>
                  </a:lnTo>
                  <a:cubicBezTo>
                    <a:pt x="10570" y="21309"/>
                    <a:pt x="10861" y="21600"/>
                    <a:pt x="11216" y="21600"/>
                  </a:cubicBezTo>
                  <a:cubicBezTo>
                    <a:pt x="11573" y="21600"/>
                    <a:pt x="11848" y="21309"/>
                    <a:pt x="11848" y="20954"/>
                  </a:cubicBezTo>
                  <a:lnTo>
                    <a:pt x="11848" y="19029"/>
                  </a:lnTo>
                  <a:cubicBezTo>
                    <a:pt x="11848" y="18673"/>
                    <a:pt x="11571" y="18383"/>
                    <a:pt x="11216" y="1838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210568" y="2089158"/>
            <a:ext cx="426090" cy="426090"/>
            <a:chOff x="0" y="0"/>
            <a:chExt cx="1270000" cy="1270000"/>
          </a:xfrm>
        </p:grpSpPr>
        <p:sp>
          <p:nvSpPr>
            <p:cNvPr id="26" name="Freeform: Shape 25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: Shape 26"/>
            <p:cNvSpPr/>
            <p:nvPr/>
          </p:nvSpPr>
          <p:spPr>
            <a:xfrm>
              <a:off x="244455" y="392458"/>
              <a:ext cx="806490" cy="5358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99" y="0"/>
                  </a:moveTo>
                  <a:cubicBezTo>
                    <a:pt x="470" y="0"/>
                    <a:pt x="195" y="307"/>
                    <a:pt x="86" y="741"/>
                  </a:cubicBezTo>
                  <a:cubicBezTo>
                    <a:pt x="32" y="899"/>
                    <a:pt x="0" y="1079"/>
                    <a:pt x="0" y="1267"/>
                  </a:cubicBezTo>
                  <a:lnTo>
                    <a:pt x="0" y="2845"/>
                  </a:lnTo>
                  <a:cubicBezTo>
                    <a:pt x="0" y="3191"/>
                    <a:pt x="12" y="3535"/>
                    <a:pt x="29" y="3876"/>
                  </a:cubicBezTo>
                  <a:cubicBezTo>
                    <a:pt x="274" y="8891"/>
                    <a:pt x="2295" y="13166"/>
                    <a:pt x="5150" y="15287"/>
                  </a:cubicBezTo>
                  <a:cubicBezTo>
                    <a:pt x="5186" y="16408"/>
                    <a:pt x="5802" y="17295"/>
                    <a:pt x="6556" y="17295"/>
                  </a:cubicBezTo>
                  <a:cubicBezTo>
                    <a:pt x="6564" y="17295"/>
                    <a:pt x="6575" y="17295"/>
                    <a:pt x="6584" y="17295"/>
                  </a:cubicBezTo>
                  <a:cubicBezTo>
                    <a:pt x="6588" y="17295"/>
                    <a:pt x="6593" y="17295"/>
                    <a:pt x="6598" y="17295"/>
                  </a:cubicBezTo>
                  <a:lnTo>
                    <a:pt x="12184" y="17295"/>
                  </a:lnTo>
                  <a:cubicBezTo>
                    <a:pt x="12248" y="17295"/>
                    <a:pt x="12310" y="17286"/>
                    <a:pt x="12369" y="17263"/>
                  </a:cubicBezTo>
                  <a:cubicBezTo>
                    <a:pt x="12982" y="17090"/>
                    <a:pt x="13448" y="16314"/>
                    <a:pt x="13504" y="15363"/>
                  </a:cubicBezTo>
                  <a:cubicBezTo>
                    <a:pt x="15141" y="14193"/>
                    <a:pt x="16516" y="12328"/>
                    <a:pt x="17448" y="10006"/>
                  </a:cubicBezTo>
                  <a:cubicBezTo>
                    <a:pt x="17522" y="10045"/>
                    <a:pt x="17603" y="10059"/>
                    <a:pt x="17684" y="10059"/>
                  </a:cubicBezTo>
                  <a:lnTo>
                    <a:pt x="19039" y="10059"/>
                  </a:lnTo>
                  <a:cubicBezTo>
                    <a:pt x="20451" y="10059"/>
                    <a:pt x="21600" y="8340"/>
                    <a:pt x="21600" y="6216"/>
                  </a:cubicBezTo>
                  <a:cubicBezTo>
                    <a:pt x="21600" y="4093"/>
                    <a:pt x="20451" y="2362"/>
                    <a:pt x="19039" y="2362"/>
                  </a:cubicBezTo>
                  <a:lnTo>
                    <a:pt x="18775" y="2362"/>
                  </a:lnTo>
                  <a:lnTo>
                    <a:pt x="18775" y="1267"/>
                  </a:lnTo>
                  <a:cubicBezTo>
                    <a:pt x="18775" y="1248"/>
                    <a:pt x="18776" y="1232"/>
                    <a:pt x="18775" y="1213"/>
                  </a:cubicBezTo>
                  <a:cubicBezTo>
                    <a:pt x="18776" y="1195"/>
                    <a:pt x="18775" y="1179"/>
                    <a:pt x="18775" y="1159"/>
                  </a:cubicBezTo>
                  <a:cubicBezTo>
                    <a:pt x="18775" y="522"/>
                    <a:pt x="18429" y="0"/>
                    <a:pt x="18005" y="0"/>
                  </a:cubicBezTo>
                  <a:lnTo>
                    <a:pt x="799" y="0"/>
                  </a:lnTo>
                  <a:close/>
                  <a:moveTo>
                    <a:pt x="1584" y="2308"/>
                  </a:moveTo>
                  <a:lnTo>
                    <a:pt x="17192" y="2308"/>
                  </a:lnTo>
                  <a:cubicBezTo>
                    <a:pt x="17192" y="2308"/>
                    <a:pt x="17192" y="2974"/>
                    <a:pt x="17192" y="2974"/>
                  </a:cubicBezTo>
                  <a:cubicBezTo>
                    <a:pt x="17144" y="9245"/>
                    <a:pt x="13743" y="14332"/>
                    <a:pt x="9566" y="14332"/>
                  </a:cubicBezTo>
                  <a:lnTo>
                    <a:pt x="9209" y="14332"/>
                  </a:lnTo>
                  <a:cubicBezTo>
                    <a:pt x="5034" y="14332"/>
                    <a:pt x="1632" y="9245"/>
                    <a:pt x="1584" y="2974"/>
                  </a:cubicBezTo>
                  <a:lnTo>
                    <a:pt x="1584" y="2308"/>
                  </a:lnTo>
                  <a:close/>
                  <a:moveTo>
                    <a:pt x="18711" y="4477"/>
                  </a:moveTo>
                  <a:lnTo>
                    <a:pt x="19039" y="4477"/>
                  </a:lnTo>
                  <a:cubicBezTo>
                    <a:pt x="19675" y="4477"/>
                    <a:pt x="20195" y="5261"/>
                    <a:pt x="20195" y="6216"/>
                  </a:cubicBezTo>
                  <a:cubicBezTo>
                    <a:pt x="20195" y="7173"/>
                    <a:pt x="19675" y="7944"/>
                    <a:pt x="19039" y="7944"/>
                  </a:cubicBezTo>
                  <a:lnTo>
                    <a:pt x="18126" y="7944"/>
                  </a:lnTo>
                  <a:cubicBezTo>
                    <a:pt x="18416" y="6848"/>
                    <a:pt x="18616" y="5688"/>
                    <a:pt x="18711" y="4477"/>
                  </a:cubicBezTo>
                  <a:close/>
                  <a:moveTo>
                    <a:pt x="528" y="18551"/>
                  </a:moveTo>
                  <a:cubicBezTo>
                    <a:pt x="502" y="18551"/>
                    <a:pt x="482" y="18556"/>
                    <a:pt x="457" y="18562"/>
                  </a:cubicBezTo>
                  <a:cubicBezTo>
                    <a:pt x="461" y="19726"/>
                    <a:pt x="1086" y="20666"/>
                    <a:pt x="1862" y="20666"/>
                  </a:cubicBezTo>
                  <a:lnTo>
                    <a:pt x="4266" y="20666"/>
                  </a:lnTo>
                  <a:cubicBezTo>
                    <a:pt x="4308" y="21189"/>
                    <a:pt x="4598" y="21600"/>
                    <a:pt x="4958" y="21600"/>
                  </a:cubicBezTo>
                  <a:lnTo>
                    <a:pt x="13817" y="21600"/>
                  </a:lnTo>
                  <a:cubicBezTo>
                    <a:pt x="14177" y="21600"/>
                    <a:pt x="14474" y="21189"/>
                    <a:pt x="14517" y="20666"/>
                  </a:cubicBezTo>
                  <a:lnTo>
                    <a:pt x="16956" y="20666"/>
                  </a:lnTo>
                  <a:cubicBezTo>
                    <a:pt x="17728" y="20666"/>
                    <a:pt x="18362" y="19735"/>
                    <a:pt x="18369" y="18573"/>
                  </a:cubicBezTo>
                  <a:cubicBezTo>
                    <a:pt x="18330" y="18562"/>
                    <a:pt x="18286" y="18551"/>
                    <a:pt x="18247" y="18551"/>
                  </a:cubicBezTo>
                  <a:lnTo>
                    <a:pt x="528" y="18551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Group 32"/>
          <p:cNvGrpSpPr/>
          <p:nvPr/>
        </p:nvGrpSpPr>
        <p:grpSpPr>
          <a:xfrm>
            <a:off x="448952" y="2014525"/>
            <a:ext cx="1761616" cy="668728"/>
            <a:chOff x="1918379" y="1734048"/>
            <a:chExt cx="2348822" cy="891638"/>
          </a:xfrm>
        </p:grpSpPr>
        <p:sp>
          <p:nvSpPr>
            <p:cNvPr id="15" name="TextBox 33"/>
            <p:cNvSpPr txBox="1"/>
            <p:nvPr/>
          </p:nvSpPr>
          <p:spPr>
            <a:xfrm>
              <a:off x="1918379" y="2071688"/>
              <a:ext cx="2348822" cy="553998"/>
            </a:xfrm>
            <a:prstGeom prst="rect">
              <a:avLst/>
            </a:prstGeom>
            <a:noFill/>
          </p:spPr>
          <p:txBody>
            <a:bodyPr wrap="square" rIns="216000" anchor="t" anchorCtr="0">
              <a:normAutofit fontScale="70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6" name="Rectangle 34"/>
            <p:cNvSpPr/>
            <p:nvPr/>
          </p:nvSpPr>
          <p:spPr>
            <a:xfrm>
              <a:off x="2971874" y="1734048"/>
              <a:ext cx="1295327" cy="323165"/>
            </a:xfrm>
            <a:prstGeom prst="rect">
              <a:avLst/>
            </a:prstGeom>
          </p:spPr>
          <p:txBody>
            <a:bodyPr wrap="none" lIns="0" tIns="0" rIns="216000" bIns="0" anchor="b" anchorCtr="0">
              <a:normAutofit/>
            </a:bodyPr>
            <a:lstStyle/>
            <a:p>
              <a:pPr algn="r"/>
              <a:r>
                <a:rPr lang="zh-CN" altLang="en-US" sz="1400" b="1" dirty="0">
                  <a:solidFill>
                    <a:schemeClr val="accent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</a:p>
          </p:txBody>
        </p:sp>
      </p:grpSp>
      <p:grpSp>
        <p:nvGrpSpPr>
          <p:cNvPr id="6" name="Group 35"/>
          <p:cNvGrpSpPr/>
          <p:nvPr/>
        </p:nvGrpSpPr>
        <p:grpSpPr>
          <a:xfrm>
            <a:off x="6933430" y="2004991"/>
            <a:ext cx="1887041" cy="601048"/>
            <a:chOff x="7996807" y="1734930"/>
            <a:chExt cx="2516055" cy="801398"/>
          </a:xfrm>
        </p:grpSpPr>
        <p:sp>
          <p:nvSpPr>
            <p:cNvPr id="13" name="TextBox 36"/>
            <p:cNvSpPr txBox="1"/>
            <p:nvPr/>
          </p:nvSpPr>
          <p:spPr>
            <a:xfrm>
              <a:off x="7996807" y="1982330"/>
              <a:ext cx="2516055" cy="553998"/>
            </a:xfrm>
            <a:prstGeom prst="rect">
              <a:avLst/>
            </a:prstGeom>
            <a:noFill/>
          </p:spPr>
          <p:txBody>
            <a:bodyPr wrap="square" lIns="216000" rIns="216000" anchor="ctr" anchorCtr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4" name="Rectangle 37"/>
            <p:cNvSpPr/>
            <p:nvPr/>
          </p:nvSpPr>
          <p:spPr>
            <a:xfrm>
              <a:off x="7996808" y="1734930"/>
              <a:ext cx="1513437" cy="323165"/>
            </a:xfrm>
            <a:prstGeom prst="rect">
              <a:avLst/>
            </a:prstGeom>
          </p:spPr>
          <p:txBody>
            <a:bodyPr wrap="none" lIns="216000" tIns="0" rIns="216000" bIns="0" anchor="ctr" anchorCtr="0">
              <a:normAutofit/>
            </a:bodyPr>
            <a:lstStyle/>
            <a:p>
              <a:r>
                <a:rPr lang="zh-CN" altLang="en-US" sz="1400" b="1" dirty="0">
                  <a:solidFill>
                    <a:schemeClr val="accent3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</a:p>
          </p:txBody>
        </p:sp>
      </p:grpSp>
      <p:grpSp>
        <p:nvGrpSpPr>
          <p:cNvPr id="7" name="Group 38"/>
          <p:cNvGrpSpPr/>
          <p:nvPr/>
        </p:nvGrpSpPr>
        <p:grpSpPr>
          <a:xfrm>
            <a:off x="448952" y="2897688"/>
            <a:ext cx="1761616" cy="668728"/>
            <a:chOff x="1918379" y="1734048"/>
            <a:chExt cx="2348822" cy="891638"/>
          </a:xfrm>
        </p:grpSpPr>
        <p:sp>
          <p:nvSpPr>
            <p:cNvPr id="11" name="TextBox 39"/>
            <p:cNvSpPr txBox="1"/>
            <p:nvPr/>
          </p:nvSpPr>
          <p:spPr>
            <a:xfrm>
              <a:off x="1918379" y="2071688"/>
              <a:ext cx="2348822" cy="553998"/>
            </a:xfrm>
            <a:prstGeom prst="rect">
              <a:avLst/>
            </a:prstGeom>
            <a:noFill/>
          </p:spPr>
          <p:txBody>
            <a:bodyPr wrap="square" rIns="216000" anchor="t" anchorCtr="0">
              <a:normAutofit fontScale="70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2" name="Rectangle 40"/>
            <p:cNvSpPr/>
            <p:nvPr/>
          </p:nvSpPr>
          <p:spPr>
            <a:xfrm>
              <a:off x="2971874" y="1734048"/>
              <a:ext cx="1295327" cy="323165"/>
            </a:xfrm>
            <a:prstGeom prst="rect">
              <a:avLst/>
            </a:prstGeom>
          </p:spPr>
          <p:txBody>
            <a:bodyPr wrap="none" lIns="0" tIns="0" rIns="216000" bIns="0" anchor="b" anchorCtr="0">
              <a:normAutofit/>
            </a:bodyPr>
            <a:lstStyle/>
            <a:p>
              <a:pPr algn="r"/>
              <a:r>
                <a:rPr lang="zh-CN" altLang="en-US" sz="1400" b="1" dirty="0">
                  <a:solidFill>
                    <a:schemeClr val="accent2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</a:p>
          </p:txBody>
        </p:sp>
      </p:grpSp>
      <p:grpSp>
        <p:nvGrpSpPr>
          <p:cNvPr id="8" name="Group 41"/>
          <p:cNvGrpSpPr/>
          <p:nvPr/>
        </p:nvGrpSpPr>
        <p:grpSpPr>
          <a:xfrm>
            <a:off x="6933431" y="2888154"/>
            <a:ext cx="1887040" cy="622546"/>
            <a:chOff x="7996808" y="1734930"/>
            <a:chExt cx="2516054" cy="830062"/>
          </a:xfrm>
        </p:grpSpPr>
        <p:sp>
          <p:nvSpPr>
            <p:cNvPr id="9" name="TextBox 42"/>
            <p:cNvSpPr txBox="1"/>
            <p:nvPr/>
          </p:nvSpPr>
          <p:spPr>
            <a:xfrm>
              <a:off x="7996808" y="2010994"/>
              <a:ext cx="2516054" cy="553998"/>
            </a:xfrm>
            <a:prstGeom prst="rect">
              <a:avLst/>
            </a:prstGeom>
            <a:noFill/>
          </p:spPr>
          <p:txBody>
            <a:bodyPr wrap="square" lIns="216000" rIns="216000" anchor="ctr" anchorCtr="0">
              <a:normAutofit fontScale="700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  <p:sp>
          <p:nvSpPr>
            <p:cNvPr id="10" name="Rectangle 43"/>
            <p:cNvSpPr/>
            <p:nvPr/>
          </p:nvSpPr>
          <p:spPr>
            <a:xfrm>
              <a:off x="7996808" y="1734930"/>
              <a:ext cx="1513437" cy="323165"/>
            </a:xfrm>
            <a:prstGeom prst="rect">
              <a:avLst/>
            </a:prstGeom>
          </p:spPr>
          <p:txBody>
            <a:bodyPr wrap="none" lIns="216000" tIns="0" rIns="216000" bIns="0" anchor="ctr" anchorCtr="0">
              <a:normAutofit/>
            </a:bodyPr>
            <a:lstStyle/>
            <a:p>
              <a:r>
                <a:rPr lang="zh-CN" altLang="en-US" sz="1400" b="1" dirty="0">
                  <a:solidFill>
                    <a:schemeClr val="accent4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xmlns="" id="{41487285-2A3A-4FCD-ABA3-DC19246A9DA3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5325"/>
          <a:stretch/>
        </p:blipFill>
        <p:spPr>
          <a:xfrm>
            <a:off x="2013560" y="1176972"/>
            <a:ext cx="4919869" cy="2812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22571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2663783" y="1809830"/>
            <a:ext cx="145058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4800" u="none" strike="noStrike" cap="none" normalizeH="0" baseline="0" dirty="0" smtClean="0">
                <a:ln>
                  <a:noFill/>
                </a:ln>
                <a:solidFill>
                  <a:srgbClr val="FD72A3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04</a:t>
            </a:r>
            <a:endParaRPr kumimoji="0" lang="zh-CN" sz="4400" u="none" strike="noStrike" cap="none" normalizeH="0" baseline="0" dirty="0">
              <a:ln>
                <a:noFill/>
              </a:ln>
              <a:solidFill>
                <a:srgbClr val="FD72A3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6"/>
          <p:cNvSpPr txBox="1">
            <a:spLocks noChangeArrowheads="1"/>
          </p:cNvSpPr>
          <p:nvPr/>
        </p:nvSpPr>
        <p:spPr bwMode="auto">
          <a:xfrm>
            <a:off x="2730580" y="1563638"/>
            <a:ext cx="13169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>
                <a:ln>
                  <a:noFill/>
                </a:ln>
                <a:solidFill>
                  <a:srgbClr val="FD72A3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PART</a:t>
            </a:r>
            <a:endParaRPr kumimoji="0" lang="zh-CN" sz="1800" b="0" i="0" u="none" strike="noStrike" cap="none" normalizeH="0" baseline="0" dirty="0">
              <a:ln>
                <a:noFill/>
              </a:ln>
              <a:solidFill>
                <a:srgbClr val="FD72A3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3491880" y="1809830"/>
            <a:ext cx="30451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3200" dirty="0">
                <a:solidFill>
                  <a:srgbClr val="FD72A3"/>
                </a:solidFill>
                <a:latin typeface="+mn-lt"/>
                <a:ea typeface="+mn-ea"/>
                <a:cs typeface="+mn-ea"/>
                <a:sym typeface="+mn-lt"/>
              </a:rPr>
              <a:t>点击输入标题</a:t>
            </a:r>
            <a:endParaRPr kumimoji="0" lang="zh-CN" sz="2800" i="0" u="none" strike="noStrike" cap="none" normalizeH="0" baseline="0" dirty="0">
              <a:ln>
                <a:noFill/>
              </a:ln>
              <a:solidFill>
                <a:srgbClr val="FD72A3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6"/>
          <p:cNvSpPr txBox="1">
            <a:spLocks noChangeArrowheads="1"/>
          </p:cNvSpPr>
          <p:nvPr/>
        </p:nvSpPr>
        <p:spPr bwMode="auto">
          <a:xfrm>
            <a:off x="3750216" y="2292728"/>
            <a:ext cx="26472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en-US" altLang="zh-CN" sz="1200" dirty="0">
                <a:solidFill>
                  <a:srgbClr val="FD72A3"/>
                </a:solidFill>
                <a:latin typeface="+mn-lt"/>
                <a:ea typeface="+mn-ea"/>
                <a:cs typeface="+mn-ea"/>
                <a:sym typeface="+mn-lt"/>
              </a:rPr>
              <a:t>PLEASE ADD 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rgbClr val="FD72A3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5809"/>
          <a:stretch/>
        </p:blipFill>
        <p:spPr>
          <a:xfrm>
            <a:off x="0" y="2172455"/>
            <a:ext cx="9144000" cy="299158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5336" y="3246670"/>
            <a:ext cx="4597744" cy="289213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2155" y="843558"/>
            <a:ext cx="2883963" cy="4694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16544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300192" y="951750"/>
            <a:ext cx="2178156" cy="3606773"/>
            <a:chOff x="6423378" y="951750"/>
            <a:chExt cx="2178156" cy="3606773"/>
          </a:xfrm>
        </p:grpSpPr>
        <p:grpSp>
          <p:nvGrpSpPr>
            <p:cNvPr id="5" name="îśļíḓé">
              <a:extLst>
                <a:ext uri="{FF2B5EF4-FFF2-40B4-BE49-F238E27FC236}">
                  <a16:creationId xmlns:a16="http://schemas.microsoft.com/office/drawing/2014/main" xmlns="" id="{3820D3B8-71EB-4097-9845-0F4106D331F2}"/>
                </a:ext>
              </a:extLst>
            </p:cNvPr>
            <p:cNvGrpSpPr/>
            <p:nvPr/>
          </p:nvGrpSpPr>
          <p:grpSpPr>
            <a:xfrm>
              <a:off x="6423378" y="951750"/>
              <a:ext cx="2178156" cy="932438"/>
              <a:chOff x="8564503" y="1269000"/>
              <a:chExt cx="2904208" cy="1243251"/>
            </a:xfrm>
          </p:grpSpPr>
          <p:sp>
            <p:nvSpPr>
              <p:cNvPr id="15" name="ïšḷîḑè">
                <a:extLst>
                  <a:ext uri="{FF2B5EF4-FFF2-40B4-BE49-F238E27FC236}">
                    <a16:creationId xmlns:a16="http://schemas.microsoft.com/office/drawing/2014/main" xmlns="" id="{E2387087-3507-4A09-8E49-103F9F7C07A6}"/>
                  </a:ext>
                </a:extLst>
              </p:cNvPr>
              <p:cNvSpPr/>
              <p:nvPr/>
            </p:nvSpPr>
            <p:spPr>
              <a:xfrm>
                <a:off x="8564503" y="1641773"/>
                <a:ext cx="2904208" cy="870478"/>
              </a:xfrm>
              <a:prstGeom prst="snip2SameRect">
                <a:avLst>
                  <a:gd name="adj1" fmla="val 0"/>
                  <a:gd name="adj2" fmla="val 0"/>
                </a:avLst>
              </a:prstGeom>
            </p:spPr>
            <p:txBody>
              <a:bodyPr wrap="square" lIns="90000" tIns="46800" rIns="90000" bIns="46800" anchor="t">
                <a:normAutofit lnSpcReduction="10000"/>
              </a:bodyPr>
              <a:lstStyle/>
              <a:p>
                <a:pPr marL="228594" indent="-228594">
                  <a:lnSpc>
                    <a:spcPct val="130000"/>
                  </a:lnSpc>
                  <a:buFont typeface="Arial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zh-CN" altLang="en-US" sz="1000" dirty="0">
                    <a:latin typeface="+mn-lt"/>
                    <a:ea typeface="+mn-ea"/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  <p:sp>
            <p:nvSpPr>
              <p:cNvPr id="16" name="is1ïḋe">
                <a:extLst>
                  <a:ext uri="{FF2B5EF4-FFF2-40B4-BE49-F238E27FC236}">
                    <a16:creationId xmlns:a16="http://schemas.microsoft.com/office/drawing/2014/main" xmlns="" id="{624A3F2E-5BA2-4759-8CCB-8C1008CC7350}"/>
                  </a:ext>
                </a:extLst>
              </p:cNvPr>
              <p:cNvSpPr txBox="1"/>
              <p:nvPr/>
            </p:nvSpPr>
            <p:spPr bwMode="auto">
              <a:xfrm>
                <a:off x="8564503" y="1269000"/>
                <a:ext cx="2904208" cy="372773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 b="1" dirty="0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rPr>
                  <a:t>点击输入标题</a:t>
                </a:r>
                <a:endParaRPr lang="en-US" altLang="zh-CN" sz="1600" b="1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islïdè">
              <a:extLst>
                <a:ext uri="{FF2B5EF4-FFF2-40B4-BE49-F238E27FC236}">
                  <a16:creationId xmlns:a16="http://schemas.microsoft.com/office/drawing/2014/main" xmlns="" id="{A35A9952-AF54-4A69-AEAB-27121145675C}"/>
                </a:ext>
              </a:extLst>
            </p:cNvPr>
            <p:cNvGrpSpPr/>
            <p:nvPr/>
          </p:nvGrpSpPr>
          <p:grpSpPr>
            <a:xfrm>
              <a:off x="6423378" y="2288918"/>
              <a:ext cx="2178156" cy="932438"/>
              <a:chOff x="8564503" y="2979378"/>
              <a:chExt cx="2904208" cy="1243251"/>
            </a:xfrm>
          </p:grpSpPr>
          <p:sp>
            <p:nvSpPr>
              <p:cNvPr id="13" name="î$1iḍê">
                <a:extLst>
                  <a:ext uri="{FF2B5EF4-FFF2-40B4-BE49-F238E27FC236}">
                    <a16:creationId xmlns:a16="http://schemas.microsoft.com/office/drawing/2014/main" xmlns="" id="{10822222-4D7C-4C12-9CC5-413745C82B55}"/>
                  </a:ext>
                </a:extLst>
              </p:cNvPr>
              <p:cNvSpPr/>
              <p:nvPr/>
            </p:nvSpPr>
            <p:spPr>
              <a:xfrm>
                <a:off x="8564503" y="3352151"/>
                <a:ext cx="2904208" cy="870478"/>
              </a:xfrm>
              <a:prstGeom prst="snip2SameRect">
                <a:avLst>
                  <a:gd name="adj1" fmla="val 0"/>
                  <a:gd name="adj2" fmla="val 0"/>
                </a:avLst>
              </a:prstGeom>
            </p:spPr>
            <p:txBody>
              <a:bodyPr wrap="square" lIns="90000" tIns="46800" rIns="90000" bIns="46800" anchor="t">
                <a:normAutofit lnSpcReduction="10000"/>
              </a:bodyPr>
              <a:lstStyle/>
              <a:p>
                <a:pPr marL="228594" indent="-228594">
                  <a:lnSpc>
                    <a:spcPct val="130000"/>
                  </a:lnSpc>
                  <a:buFont typeface="Arial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zh-CN" altLang="en-US" sz="1000" dirty="0">
                    <a:latin typeface="+mn-lt"/>
                    <a:ea typeface="+mn-ea"/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  <p:sp>
            <p:nvSpPr>
              <p:cNvPr id="14" name="îṥlîḓe">
                <a:extLst>
                  <a:ext uri="{FF2B5EF4-FFF2-40B4-BE49-F238E27FC236}">
                    <a16:creationId xmlns:a16="http://schemas.microsoft.com/office/drawing/2014/main" xmlns="" id="{2B5A419F-1BB7-4E57-8364-AB745A09AE27}"/>
                  </a:ext>
                </a:extLst>
              </p:cNvPr>
              <p:cNvSpPr txBox="1"/>
              <p:nvPr/>
            </p:nvSpPr>
            <p:spPr bwMode="auto">
              <a:xfrm>
                <a:off x="8564503" y="2979378"/>
                <a:ext cx="2904208" cy="372773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 b="1" dirty="0">
                    <a:solidFill>
                      <a:schemeClr val="accent2"/>
                    </a:solidFill>
                    <a:latin typeface="+mn-lt"/>
                    <a:ea typeface="+mn-ea"/>
                    <a:cs typeface="+mn-ea"/>
                    <a:sym typeface="+mn-lt"/>
                  </a:rPr>
                  <a:t>点击输入标题</a:t>
                </a:r>
                <a:endParaRPr lang="en-US" altLang="zh-CN" sz="1600" b="1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ïšľïḋe">
              <a:extLst>
                <a:ext uri="{FF2B5EF4-FFF2-40B4-BE49-F238E27FC236}">
                  <a16:creationId xmlns:a16="http://schemas.microsoft.com/office/drawing/2014/main" xmlns="" id="{543440B9-86F8-4A61-B99A-404C68220663}"/>
                </a:ext>
              </a:extLst>
            </p:cNvPr>
            <p:cNvGrpSpPr/>
            <p:nvPr/>
          </p:nvGrpSpPr>
          <p:grpSpPr>
            <a:xfrm>
              <a:off x="6423378" y="3626085"/>
              <a:ext cx="2178156" cy="932438"/>
              <a:chOff x="8564503" y="4689756"/>
              <a:chExt cx="2904208" cy="1243251"/>
            </a:xfrm>
          </p:grpSpPr>
          <p:sp>
            <p:nvSpPr>
              <p:cNvPr id="11" name="îṩḻïdé">
                <a:extLst>
                  <a:ext uri="{FF2B5EF4-FFF2-40B4-BE49-F238E27FC236}">
                    <a16:creationId xmlns:a16="http://schemas.microsoft.com/office/drawing/2014/main" xmlns="" id="{7A0BB353-AD7B-4672-B263-3D4FA05AF235}"/>
                  </a:ext>
                </a:extLst>
              </p:cNvPr>
              <p:cNvSpPr/>
              <p:nvPr/>
            </p:nvSpPr>
            <p:spPr>
              <a:xfrm>
                <a:off x="8564503" y="5062529"/>
                <a:ext cx="2904208" cy="870478"/>
              </a:xfrm>
              <a:prstGeom prst="snip2SameRect">
                <a:avLst>
                  <a:gd name="adj1" fmla="val 0"/>
                  <a:gd name="adj2" fmla="val 0"/>
                </a:avLst>
              </a:prstGeom>
            </p:spPr>
            <p:txBody>
              <a:bodyPr wrap="square" lIns="90000" tIns="46800" rIns="90000" bIns="46800" anchor="t">
                <a:normAutofit lnSpcReduction="10000"/>
              </a:bodyPr>
              <a:lstStyle/>
              <a:p>
                <a:pPr marL="228594" indent="-228594">
                  <a:lnSpc>
                    <a:spcPct val="130000"/>
                  </a:lnSpc>
                  <a:buFont typeface="Arial" pitchFamily="34" charset="0"/>
                  <a:buChar char="•"/>
                  <a:tabLst>
                    <a:tab pos="228594" algn="l"/>
                  </a:tabLst>
                  <a:defRPr/>
                </a:pPr>
                <a:r>
                  <a:rPr lang="zh-CN" altLang="en-US" sz="1000" dirty="0">
                    <a:latin typeface="+mn-lt"/>
                    <a:ea typeface="+mn-ea"/>
                    <a:cs typeface="+mn-ea"/>
                    <a:sym typeface="+mn-lt"/>
                  </a:rPr>
                  <a:t>您的内容打在这里，或者通过复制您的文本后，在此框中选择粘贴</a:t>
                </a:r>
              </a:p>
            </p:txBody>
          </p:sp>
          <p:sp>
            <p:nvSpPr>
              <p:cNvPr id="12" name="îṥļiďe">
                <a:extLst>
                  <a:ext uri="{FF2B5EF4-FFF2-40B4-BE49-F238E27FC236}">
                    <a16:creationId xmlns:a16="http://schemas.microsoft.com/office/drawing/2014/main" xmlns="" id="{7A00EF8F-5334-4E9E-ACBE-A88797AADB29}"/>
                  </a:ext>
                </a:extLst>
              </p:cNvPr>
              <p:cNvSpPr txBox="1"/>
              <p:nvPr/>
            </p:nvSpPr>
            <p:spPr bwMode="auto">
              <a:xfrm>
                <a:off x="8564503" y="4689756"/>
                <a:ext cx="2904208" cy="372773"/>
              </a:xfrm>
              <a:prstGeom prst="rect">
                <a:avLst/>
              </a:prstGeom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r>
                  <a:rPr lang="zh-CN" altLang="en-US" sz="1600" b="1" dirty="0">
                    <a:solidFill>
                      <a:schemeClr val="accent3"/>
                    </a:solidFill>
                    <a:latin typeface="+mn-lt"/>
                    <a:ea typeface="+mn-ea"/>
                    <a:cs typeface="+mn-ea"/>
                    <a:sym typeface="+mn-lt"/>
                  </a:rPr>
                  <a:t>点击输入标题</a:t>
                </a:r>
                <a:endParaRPr lang="en-US" altLang="zh-CN" sz="1600" b="1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18546C92-B5B6-4755-BD0F-227486BEF373}"/>
                </a:ext>
              </a:extLst>
            </p:cNvPr>
            <p:cNvCxnSpPr/>
            <p:nvPr/>
          </p:nvCxnSpPr>
          <p:spPr>
            <a:xfrm>
              <a:off x="6462211" y="2092550"/>
              <a:ext cx="2139323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xmlns="" id="{9F62BA00-845B-4E53-9B9D-773A05598E19}"/>
                </a:ext>
              </a:extLst>
            </p:cNvPr>
            <p:cNvCxnSpPr/>
            <p:nvPr/>
          </p:nvCxnSpPr>
          <p:spPr>
            <a:xfrm>
              <a:off x="6462211" y="3429718"/>
              <a:ext cx="2139323" cy="0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ïS1íḍe">
            <a:extLst>
              <a:ext uri="{FF2B5EF4-FFF2-40B4-BE49-F238E27FC236}">
                <a16:creationId xmlns:a16="http://schemas.microsoft.com/office/drawing/2014/main" xmlns="" id="{04D5F9FD-C11D-4012-B20A-D2B3C2237B8F}"/>
              </a:ext>
            </a:extLst>
          </p:cNvPr>
          <p:cNvSpPr txBox="1"/>
          <p:nvPr/>
        </p:nvSpPr>
        <p:spPr>
          <a:xfrm>
            <a:off x="503635" y="2074874"/>
            <a:ext cx="2988690" cy="1157455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</a:t>
            </a:r>
            <a:endParaRPr lang="en-US" sz="14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xmlns="" id="{E884E7F2-6565-43BF-98DA-8D3D8EFF869A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951750"/>
            <a:ext cx="374132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2626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5809"/>
          <a:stretch/>
        </p:blipFill>
        <p:spPr>
          <a:xfrm>
            <a:off x="0" y="2172455"/>
            <a:ext cx="9144000" cy="2991584"/>
          </a:xfrm>
          <a:prstGeom prst="rect">
            <a:avLst/>
          </a:prstGeom>
        </p:spPr>
      </p:pic>
      <p:sp>
        <p:nvSpPr>
          <p:cNvPr id="33" name="文本框 32"/>
          <p:cNvSpPr txBox="1"/>
          <p:nvPr/>
        </p:nvSpPr>
        <p:spPr>
          <a:xfrm>
            <a:off x="3288437" y="987574"/>
            <a:ext cx="8515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rgbClr val="FD72A3"/>
                </a:solidFill>
                <a:latin typeface="+mn-lt"/>
                <a:ea typeface="+mn-ea"/>
                <a:cs typeface="+mn-ea"/>
                <a:sym typeface="+mn-lt"/>
              </a:rPr>
              <a:t>C</a:t>
            </a:r>
            <a:endParaRPr lang="zh-CN" altLang="en-US" sz="7200" dirty="0">
              <a:solidFill>
                <a:srgbClr val="FD72A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3923" y="-1547"/>
            <a:ext cx="3581759" cy="1271188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8085" y="3350296"/>
            <a:ext cx="4597744" cy="2892130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3953506" y="1442736"/>
            <a:ext cx="1194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FD72A3"/>
                </a:solidFill>
                <a:latin typeface="+mn-lt"/>
                <a:ea typeface="+mn-ea"/>
                <a:cs typeface="+mn-ea"/>
                <a:sym typeface="+mn-lt"/>
              </a:rPr>
              <a:t>ontents</a:t>
            </a:r>
            <a:endParaRPr lang="zh-CN" altLang="en-US" sz="2400" dirty="0">
              <a:solidFill>
                <a:srgbClr val="FD72A3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948561" y="1059582"/>
            <a:ext cx="100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FD72A3"/>
                </a:solidFill>
                <a:latin typeface="+mn-lt"/>
                <a:ea typeface="+mn-ea"/>
                <a:cs typeface="+mn-ea"/>
                <a:sym typeface="+mn-lt"/>
              </a:rPr>
              <a:t>目录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1347536" y="2179166"/>
            <a:ext cx="6444489" cy="1756246"/>
            <a:chOff x="1347536" y="2446492"/>
            <a:chExt cx="6444489" cy="1756246"/>
          </a:xfrm>
        </p:grpSpPr>
        <p:sp>
          <p:nvSpPr>
            <p:cNvPr id="39" name="TextBox 6"/>
            <p:cNvSpPr txBox="1">
              <a:spLocks noChangeArrowheads="1"/>
            </p:cNvSpPr>
            <p:nvPr/>
          </p:nvSpPr>
          <p:spPr bwMode="auto">
            <a:xfrm>
              <a:off x="1693852" y="2550836"/>
              <a:ext cx="196738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ctr"/>
              <a:r>
                <a:rPr lang="zh-CN" altLang="en-US" sz="2000" dirty="0">
                  <a:solidFill>
                    <a:srgbClr val="FD72A3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kumimoji="0" lang="zh-CN" sz="1800" i="0" u="none" strike="noStrike" cap="none" normalizeH="0" baseline="0" dirty="0">
                <a:ln>
                  <a:noFill/>
                </a:ln>
                <a:solidFill>
                  <a:srgbClr val="FD72A3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TextBox 6"/>
            <p:cNvSpPr txBox="1">
              <a:spLocks noChangeArrowheads="1"/>
            </p:cNvSpPr>
            <p:nvPr/>
          </p:nvSpPr>
          <p:spPr bwMode="auto">
            <a:xfrm>
              <a:off x="1347537" y="2550776"/>
              <a:ext cx="56699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000" u="none" strike="noStrike" cap="none" normalizeH="0" baseline="0" dirty="0">
                  <a:ln>
                    <a:noFill/>
                  </a:ln>
                  <a:solidFill>
                    <a:srgbClr val="FD72A3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kumimoji="0" lang="zh-CN" sz="1800" u="none" strike="noStrike" cap="none" normalizeH="0" baseline="0" dirty="0">
                <a:ln>
                  <a:noFill/>
                </a:ln>
                <a:solidFill>
                  <a:srgbClr val="FD72A3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1347536" y="2446492"/>
              <a:ext cx="2313703" cy="616047"/>
            </a:xfrm>
            <a:prstGeom prst="rect">
              <a:avLst/>
            </a:prstGeom>
            <a:noFill/>
            <a:ln>
              <a:solidFill>
                <a:srgbClr val="FD72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D72A3"/>
                </a:solidFill>
                <a:cs typeface="+mn-ea"/>
                <a:sym typeface="+mn-lt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1751931" y="2550776"/>
              <a:ext cx="220678" cy="400110"/>
            </a:xfrm>
            <a:prstGeom prst="line">
              <a:avLst/>
            </a:prstGeom>
            <a:ln>
              <a:solidFill>
                <a:srgbClr val="FD72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"/>
            <p:cNvSpPr txBox="1">
              <a:spLocks noChangeArrowheads="1"/>
            </p:cNvSpPr>
            <p:nvPr/>
          </p:nvSpPr>
          <p:spPr bwMode="auto">
            <a:xfrm>
              <a:off x="5824637" y="2550836"/>
              <a:ext cx="196738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ctr"/>
              <a:r>
                <a:rPr lang="zh-CN" altLang="en-US" sz="2000" dirty="0">
                  <a:solidFill>
                    <a:srgbClr val="FD72A3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kumimoji="0" lang="zh-CN" sz="1800" i="0" u="none" strike="noStrike" cap="none" normalizeH="0" baseline="0" dirty="0">
                <a:ln>
                  <a:noFill/>
                </a:ln>
                <a:solidFill>
                  <a:srgbClr val="FD72A3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TextBox 6"/>
            <p:cNvSpPr txBox="1">
              <a:spLocks noChangeArrowheads="1"/>
            </p:cNvSpPr>
            <p:nvPr/>
          </p:nvSpPr>
          <p:spPr bwMode="auto">
            <a:xfrm>
              <a:off x="5478322" y="2550776"/>
              <a:ext cx="56699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000" u="none" strike="noStrike" cap="none" normalizeH="0" baseline="0" dirty="0" smtClean="0">
                  <a:ln>
                    <a:noFill/>
                  </a:ln>
                  <a:solidFill>
                    <a:srgbClr val="FD72A3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kumimoji="0" lang="zh-CN" sz="1800" u="none" strike="noStrike" cap="none" normalizeH="0" baseline="0" dirty="0">
                <a:ln>
                  <a:noFill/>
                </a:ln>
                <a:solidFill>
                  <a:srgbClr val="FD72A3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5478321" y="2446492"/>
              <a:ext cx="2313703" cy="616047"/>
            </a:xfrm>
            <a:prstGeom prst="rect">
              <a:avLst/>
            </a:prstGeom>
            <a:noFill/>
            <a:ln>
              <a:solidFill>
                <a:srgbClr val="FD72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D72A3"/>
                </a:solidFill>
                <a:cs typeface="+mn-ea"/>
                <a:sym typeface="+mn-lt"/>
              </a:endParaRPr>
            </a:p>
          </p:txBody>
        </p:sp>
        <p:cxnSp>
          <p:nvCxnSpPr>
            <p:cNvPr id="68" name="直接连接符 67"/>
            <p:cNvCxnSpPr/>
            <p:nvPr/>
          </p:nvCxnSpPr>
          <p:spPr>
            <a:xfrm>
              <a:off x="5882716" y="2550776"/>
              <a:ext cx="220678" cy="400110"/>
            </a:xfrm>
            <a:prstGeom prst="line">
              <a:avLst/>
            </a:prstGeom>
            <a:ln>
              <a:solidFill>
                <a:srgbClr val="FD72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"/>
            <p:cNvSpPr txBox="1">
              <a:spLocks noChangeArrowheads="1"/>
            </p:cNvSpPr>
            <p:nvPr/>
          </p:nvSpPr>
          <p:spPr bwMode="auto">
            <a:xfrm>
              <a:off x="1693852" y="3691035"/>
              <a:ext cx="196738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ctr"/>
              <a:r>
                <a:rPr lang="zh-CN" altLang="en-US" sz="2000" dirty="0">
                  <a:solidFill>
                    <a:srgbClr val="FD72A3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kumimoji="0" lang="zh-CN" sz="1800" i="0" u="none" strike="noStrike" cap="none" normalizeH="0" baseline="0" dirty="0">
                <a:ln>
                  <a:noFill/>
                </a:ln>
                <a:solidFill>
                  <a:srgbClr val="FD72A3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TextBox 6"/>
            <p:cNvSpPr txBox="1">
              <a:spLocks noChangeArrowheads="1"/>
            </p:cNvSpPr>
            <p:nvPr/>
          </p:nvSpPr>
          <p:spPr bwMode="auto">
            <a:xfrm>
              <a:off x="1347537" y="3690975"/>
              <a:ext cx="56699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000" u="none" strike="noStrike" cap="none" normalizeH="0" baseline="0" dirty="0" smtClean="0">
                  <a:ln>
                    <a:noFill/>
                  </a:ln>
                  <a:solidFill>
                    <a:srgbClr val="FD72A3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kumimoji="0" lang="zh-CN" sz="1800" u="none" strike="noStrike" cap="none" normalizeH="0" baseline="0" dirty="0">
                <a:ln>
                  <a:noFill/>
                </a:ln>
                <a:solidFill>
                  <a:srgbClr val="FD72A3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1347536" y="3586691"/>
              <a:ext cx="2313703" cy="616047"/>
            </a:xfrm>
            <a:prstGeom prst="rect">
              <a:avLst/>
            </a:prstGeom>
            <a:noFill/>
            <a:ln>
              <a:solidFill>
                <a:srgbClr val="FD72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D72A3"/>
                </a:solidFill>
                <a:cs typeface="+mn-ea"/>
                <a:sym typeface="+mn-lt"/>
              </a:endParaRPr>
            </a:p>
          </p:txBody>
        </p:sp>
        <p:cxnSp>
          <p:nvCxnSpPr>
            <p:cNvPr id="84" name="直接连接符 83"/>
            <p:cNvCxnSpPr/>
            <p:nvPr/>
          </p:nvCxnSpPr>
          <p:spPr>
            <a:xfrm>
              <a:off x="1751931" y="3690975"/>
              <a:ext cx="220678" cy="400110"/>
            </a:xfrm>
            <a:prstGeom prst="line">
              <a:avLst/>
            </a:prstGeom>
            <a:ln>
              <a:solidFill>
                <a:srgbClr val="FD72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TextBox 6"/>
            <p:cNvSpPr txBox="1">
              <a:spLocks noChangeArrowheads="1"/>
            </p:cNvSpPr>
            <p:nvPr/>
          </p:nvSpPr>
          <p:spPr bwMode="auto">
            <a:xfrm>
              <a:off x="5824637" y="3691035"/>
              <a:ext cx="196738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lvl="0" algn="ctr"/>
              <a:r>
                <a:rPr lang="zh-CN" altLang="en-US" sz="2000" dirty="0">
                  <a:solidFill>
                    <a:srgbClr val="FD72A3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kumimoji="0" lang="zh-CN" sz="1800" i="0" u="none" strike="noStrike" cap="none" normalizeH="0" baseline="0" dirty="0">
                <a:ln>
                  <a:noFill/>
                </a:ln>
                <a:solidFill>
                  <a:srgbClr val="FD72A3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6" name="TextBox 6"/>
            <p:cNvSpPr txBox="1">
              <a:spLocks noChangeArrowheads="1"/>
            </p:cNvSpPr>
            <p:nvPr/>
          </p:nvSpPr>
          <p:spPr bwMode="auto">
            <a:xfrm>
              <a:off x="5478322" y="3690975"/>
              <a:ext cx="566993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000" u="none" strike="noStrike" cap="none" normalizeH="0" baseline="0" dirty="0" smtClean="0">
                  <a:ln>
                    <a:noFill/>
                  </a:ln>
                  <a:solidFill>
                    <a:srgbClr val="FD72A3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kumimoji="0" lang="zh-CN" sz="1800" u="none" strike="noStrike" cap="none" normalizeH="0" baseline="0" dirty="0">
                <a:ln>
                  <a:noFill/>
                </a:ln>
                <a:solidFill>
                  <a:srgbClr val="FD72A3"/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" name="矩形 86"/>
            <p:cNvSpPr/>
            <p:nvPr/>
          </p:nvSpPr>
          <p:spPr>
            <a:xfrm>
              <a:off x="5478321" y="3586691"/>
              <a:ext cx="2313703" cy="616047"/>
            </a:xfrm>
            <a:prstGeom prst="rect">
              <a:avLst/>
            </a:prstGeom>
            <a:noFill/>
            <a:ln>
              <a:solidFill>
                <a:srgbClr val="FD72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D72A3"/>
                </a:solidFill>
                <a:cs typeface="+mn-ea"/>
                <a:sym typeface="+mn-lt"/>
              </a:endParaRPr>
            </a:p>
          </p:txBody>
        </p:sp>
        <p:cxnSp>
          <p:nvCxnSpPr>
            <p:cNvPr id="88" name="直接连接符 87"/>
            <p:cNvCxnSpPr/>
            <p:nvPr/>
          </p:nvCxnSpPr>
          <p:spPr>
            <a:xfrm>
              <a:off x="5882716" y="3690975"/>
              <a:ext cx="220678" cy="400110"/>
            </a:xfrm>
            <a:prstGeom prst="line">
              <a:avLst/>
            </a:prstGeom>
            <a:ln>
              <a:solidFill>
                <a:srgbClr val="FD72A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4222672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66CFC08C-61D2-4346-97E9-98A740676E62}"/>
              </a:ext>
            </a:extLst>
          </p:cNvPr>
          <p:cNvGrpSpPr/>
          <p:nvPr/>
        </p:nvGrpSpPr>
        <p:grpSpPr>
          <a:xfrm>
            <a:off x="3080901" y="1430416"/>
            <a:ext cx="2982199" cy="1499643"/>
            <a:chOff x="3080901" y="1430416"/>
            <a:chExt cx="2982199" cy="1499643"/>
          </a:xfrm>
        </p:grpSpPr>
        <p:cxnSp>
          <p:nvCxnSpPr>
            <p:cNvPr id="3" name="is1ide-肘形连接符 33">
              <a:extLst>
                <a:ext uri="{FF2B5EF4-FFF2-40B4-BE49-F238E27FC236}">
                  <a16:creationId xmlns:a16="http://schemas.microsoft.com/office/drawing/2014/main" xmlns="" id="{C6FDCED1-D7DB-4999-9599-E6BFD6427496}"/>
                </a:ext>
              </a:extLst>
            </p:cNvPr>
            <p:cNvCxnSpPr>
              <a:cxnSpLocks/>
              <a:stCxn id="17" idx="3"/>
              <a:endCxn id="11" idx="2"/>
            </p:cNvCxnSpPr>
            <p:nvPr/>
          </p:nvCxnSpPr>
          <p:spPr>
            <a:xfrm flipV="1">
              <a:off x="3080901" y="1430416"/>
              <a:ext cx="1491099" cy="989558"/>
            </a:xfrm>
            <a:prstGeom prst="bentConnector2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is1ide-肘形连接符 26">
              <a:extLst>
                <a:ext uri="{FF2B5EF4-FFF2-40B4-BE49-F238E27FC236}">
                  <a16:creationId xmlns:a16="http://schemas.microsoft.com/office/drawing/2014/main" xmlns="" id="{016487F4-4C77-4652-AC05-7C35DBD6F794}"/>
                </a:ext>
              </a:extLst>
            </p:cNvPr>
            <p:cNvCxnSpPr>
              <a:cxnSpLocks/>
              <a:stCxn id="12" idx="1"/>
              <a:endCxn id="11" idx="2"/>
            </p:cNvCxnSpPr>
            <p:nvPr/>
          </p:nvCxnSpPr>
          <p:spPr>
            <a:xfrm rot="10800000">
              <a:off x="4572000" y="1430416"/>
              <a:ext cx="1491100" cy="989558"/>
            </a:xfrm>
            <a:prstGeom prst="bentConnector2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is1ide-Straight Connector 4">
              <a:extLst>
                <a:ext uri="{FF2B5EF4-FFF2-40B4-BE49-F238E27FC236}">
                  <a16:creationId xmlns:a16="http://schemas.microsoft.com/office/drawing/2014/main" xmlns="" id="{5DDA3FFC-3FBD-4901-8781-280E2A0B4EF4}"/>
                </a:ext>
              </a:extLst>
            </p:cNvPr>
            <p:cNvCxnSpPr>
              <a:cxnSpLocks/>
              <a:stCxn id="11" idx="2"/>
              <a:endCxn id="23" idx="0"/>
            </p:cNvCxnSpPr>
            <p:nvPr/>
          </p:nvCxnSpPr>
          <p:spPr>
            <a:xfrm>
              <a:off x="4572000" y="1430416"/>
              <a:ext cx="0" cy="1499643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83C41F87-52EB-4754-B925-D4B48F4AD211}"/>
              </a:ext>
            </a:extLst>
          </p:cNvPr>
          <p:cNvGrpSpPr/>
          <p:nvPr/>
        </p:nvGrpSpPr>
        <p:grpSpPr>
          <a:xfrm>
            <a:off x="1002433" y="1751743"/>
            <a:ext cx="7139134" cy="2536318"/>
            <a:chOff x="1002433" y="1751743"/>
            <a:chExt cx="7139134" cy="2536318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8C8BD580-0858-44EC-BEE8-36D876A87676}"/>
                </a:ext>
              </a:extLst>
            </p:cNvPr>
            <p:cNvGrpSpPr/>
            <p:nvPr/>
          </p:nvGrpSpPr>
          <p:grpSpPr>
            <a:xfrm>
              <a:off x="3532766" y="1751743"/>
              <a:ext cx="2078468" cy="2536318"/>
              <a:chOff x="4631453" y="2708918"/>
              <a:chExt cx="2771290" cy="3381757"/>
            </a:xfrm>
          </p:grpSpPr>
          <p:sp>
            <p:nvSpPr>
              <p:cNvPr id="22" name="is1ide-Rectangle 21">
                <a:extLst>
                  <a:ext uri="{FF2B5EF4-FFF2-40B4-BE49-F238E27FC236}">
                    <a16:creationId xmlns:a16="http://schemas.microsoft.com/office/drawing/2014/main" xmlns="" id="{58BCE54E-F72B-4CCB-9E7F-2D410A4F7E91}"/>
                  </a:ext>
                </a:extLst>
              </p:cNvPr>
              <p:cNvSpPr/>
              <p:nvPr/>
            </p:nvSpPr>
            <p:spPr>
              <a:xfrm>
                <a:off x="4631453" y="4427355"/>
                <a:ext cx="2771290" cy="1663320"/>
              </a:xfrm>
              <a:prstGeom prst="rect">
                <a:avLst/>
              </a:pr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is1ide-Rounded Rectangle 22">
                <a:extLst>
                  <a:ext uri="{FF2B5EF4-FFF2-40B4-BE49-F238E27FC236}">
                    <a16:creationId xmlns:a16="http://schemas.microsoft.com/office/drawing/2014/main" xmlns="" id="{B12BF4DC-0BE2-4D5D-8D47-840BE760B18F}"/>
                  </a:ext>
                </a:extLst>
              </p:cNvPr>
              <p:cNvSpPr/>
              <p:nvPr/>
            </p:nvSpPr>
            <p:spPr>
              <a:xfrm>
                <a:off x="5477038" y="4280005"/>
                <a:ext cx="1080120" cy="341678"/>
              </a:xfrm>
              <a:prstGeom prst="roundRect">
                <a:avLst>
                  <a:gd name="adj" fmla="val 13693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 fontScale="92500" lnSpcReduction="10000"/>
              </a:bodyPr>
              <a:lstStyle/>
              <a:p>
                <a:pPr algn="ctr"/>
                <a:r>
                  <a:rPr lang="zh-CN" altLang="en-US">
                    <a:cs typeface="+mn-ea"/>
                    <a:sym typeface="+mn-lt"/>
                  </a:rPr>
                  <a:t>关键词</a:t>
                </a:r>
              </a:p>
            </p:txBody>
          </p:sp>
          <p:grpSp>
            <p:nvGrpSpPr>
              <p:cNvPr id="24" name="组合 23">
                <a:extLst>
                  <a:ext uri="{FF2B5EF4-FFF2-40B4-BE49-F238E27FC236}">
                    <a16:creationId xmlns:a16="http://schemas.microsoft.com/office/drawing/2014/main" xmlns="" id="{EC2E391A-047B-4788-8473-1556451B58FB}"/>
                  </a:ext>
                </a:extLst>
              </p:cNvPr>
              <p:cNvGrpSpPr/>
              <p:nvPr/>
            </p:nvGrpSpPr>
            <p:grpSpPr>
              <a:xfrm>
                <a:off x="4762540" y="2708918"/>
                <a:ext cx="2509117" cy="1030224"/>
                <a:chOff x="251866" y="1988839"/>
                <a:chExt cx="3288629" cy="784007"/>
              </a:xfrm>
              <a:solidFill>
                <a:schemeClr val="bg1"/>
              </a:solidFill>
            </p:grpSpPr>
            <p:sp>
              <p:nvSpPr>
                <p:cNvPr id="25" name="íṩľíḍè-TextBox 5">
                  <a:extLst>
                    <a:ext uri="{FF2B5EF4-FFF2-40B4-BE49-F238E27FC236}">
                      <a16:creationId xmlns:a16="http://schemas.microsoft.com/office/drawing/2014/main" xmlns="" id="{75C5492C-912A-41A8-B52E-AD9448EB07C0}"/>
                    </a:ext>
                  </a:extLst>
                </p:cNvPr>
                <p:cNvSpPr txBox="1"/>
                <p:nvPr/>
              </p:nvSpPr>
              <p:spPr>
                <a:xfrm>
                  <a:off x="251866" y="2295215"/>
                  <a:ext cx="3288629" cy="477631"/>
                </a:xfrm>
                <a:prstGeom prst="rect">
                  <a:avLst/>
                </a:prstGeom>
                <a:grpFill/>
              </p:spPr>
              <p:txBody>
                <a:bodyPr wrap="square" lIns="90000" tIns="46800" rIns="90000" bIns="46800" anchor="t">
                  <a:normAutofit fontScale="70000" lnSpcReduction="20000"/>
                </a:bodyPr>
                <a:lstStyle/>
                <a:p>
                  <a:pPr algn="ctr" defTabSz="914378">
                    <a:lnSpc>
                      <a:spcPct val="120000"/>
                    </a:lnSpc>
                    <a:defRPr/>
                  </a:pPr>
                  <a:r>
                    <a:rPr lang="zh-CN" altLang="en-US" sz="1100" dirty="0">
                      <a:latin typeface="+mn-lt"/>
                      <a:ea typeface="+mn-ea"/>
                      <a:cs typeface="+mn-ea"/>
                      <a:sym typeface="+mn-lt"/>
                    </a:rPr>
                    <a:t>您的内容打在这里，或者通过复制您的文本后，在此框中选择粘贴</a:t>
                  </a:r>
                </a:p>
              </p:txBody>
            </p:sp>
            <p:sp>
              <p:nvSpPr>
                <p:cNvPr id="26" name="íṩľíḍè-Rectangle 25">
                  <a:extLst>
                    <a:ext uri="{FF2B5EF4-FFF2-40B4-BE49-F238E27FC236}">
                      <a16:creationId xmlns:a16="http://schemas.microsoft.com/office/drawing/2014/main" xmlns="" id="{B1E04BFD-0FBC-4808-896B-CCCAD24EF81F}"/>
                    </a:ext>
                  </a:extLst>
                </p:cNvPr>
                <p:cNvSpPr/>
                <p:nvPr/>
              </p:nvSpPr>
              <p:spPr>
                <a:xfrm>
                  <a:off x="251866" y="1988839"/>
                  <a:ext cx="3288629" cy="306375"/>
                </a:xfrm>
                <a:prstGeom prst="rect">
                  <a:avLst/>
                </a:prstGeom>
                <a:grpFill/>
              </p:spPr>
              <p:txBody>
                <a:bodyPr wrap="none" lIns="90000" tIns="46800" rIns="90000" bIns="46800" anchor="b">
                  <a:normAutofit fontScale="92500" lnSpcReduction="10000"/>
                </a:bodyPr>
                <a:lstStyle/>
                <a:p>
                  <a:pPr lvl="0" algn="ctr" defTabSz="914378">
                    <a:defRPr/>
                  </a:pPr>
                  <a:r>
                    <a:rPr lang="zh-CN" altLang="en-US" sz="1600" b="1" dirty="0">
                      <a:solidFill>
                        <a:schemeClr val="accent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点击输入标题</a:t>
                  </a:r>
                </a:p>
              </p:txBody>
            </p:sp>
          </p:grp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7E301F71-6019-4C82-AD13-049A13E9FB4D}"/>
                </a:ext>
              </a:extLst>
            </p:cNvPr>
            <p:cNvGrpSpPr/>
            <p:nvPr/>
          </p:nvGrpSpPr>
          <p:grpSpPr>
            <a:xfrm>
              <a:off x="1002433" y="1796229"/>
              <a:ext cx="2078468" cy="2366851"/>
              <a:chOff x="1336578" y="2768232"/>
              <a:chExt cx="2771290" cy="3155801"/>
            </a:xfrm>
          </p:grpSpPr>
          <p:sp>
            <p:nvSpPr>
              <p:cNvPr id="17" name="íṩľíḍè-Rectangle 16">
                <a:extLst>
                  <a:ext uri="{FF2B5EF4-FFF2-40B4-BE49-F238E27FC236}">
                    <a16:creationId xmlns:a16="http://schemas.microsoft.com/office/drawing/2014/main" xmlns="" id="{3BD1CA1F-D1D3-4C42-82B3-3D4B8479AD68}"/>
                  </a:ext>
                </a:extLst>
              </p:cNvPr>
              <p:cNvSpPr/>
              <p:nvPr/>
            </p:nvSpPr>
            <p:spPr>
              <a:xfrm>
                <a:off x="1336578" y="2768232"/>
                <a:ext cx="2771290" cy="1663320"/>
              </a:xfrm>
              <a:prstGeom prst="rect">
                <a:avLst/>
              </a:prstGeom>
              <a:blipFill dpi="0"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8" name="íṩľíḍè-Rounded Rectangle 17">
                <a:extLst>
                  <a:ext uri="{FF2B5EF4-FFF2-40B4-BE49-F238E27FC236}">
                    <a16:creationId xmlns:a16="http://schemas.microsoft.com/office/drawing/2014/main" xmlns="" id="{687F1159-CF17-4C32-AF5F-53CEB19B2F8F}"/>
                  </a:ext>
                </a:extLst>
              </p:cNvPr>
              <p:cNvSpPr/>
              <p:nvPr/>
            </p:nvSpPr>
            <p:spPr>
              <a:xfrm>
                <a:off x="2182163" y="4280005"/>
                <a:ext cx="1080120" cy="341678"/>
              </a:xfrm>
              <a:prstGeom prst="roundRect">
                <a:avLst>
                  <a:gd name="adj" fmla="val 13693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 fontScale="92500" lnSpcReduction="10000"/>
              </a:bodyPr>
              <a:lstStyle/>
              <a:p>
                <a:pPr algn="ctr"/>
                <a:r>
                  <a:rPr lang="zh-CN" altLang="en-US">
                    <a:cs typeface="+mn-ea"/>
                    <a:sym typeface="+mn-lt"/>
                  </a:rPr>
                  <a:t>关键词</a:t>
                </a:r>
              </a:p>
            </p:txBody>
          </p:sp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xmlns="" id="{091098DA-65B1-4988-9178-225054BDB9F6}"/>
                  </a:ext>
                </a:extLst>
              </p:cNvPr>
              <p:cNvGrpSpPr/>
              <p:nvPr/>
            </p:nvGrpSpPr>
            <p:grpSpPr>
              <a:xfrm>
                <a:off x="1433209" y="4878031"/>
                <a:ext cx="2578029" cy="1046002"/>
                <a:chOff x="8662573" y="1518902"/>
                <a:chExt cx="2578029" cy="1046002"/>
              </a:xfrm>
            </p:grpSpPr>
            <p:sp>
              <p:nvSpPr>
                <p:cNvPr id="20" name="íṩľíḍè-TextBox 5">
                  <a:extLst>
                    <a:ext uri="{FF2B5EF4-FFF2-40B4-BE49-F238E27FC236}">
                      <a16:creationId xmlns:a16="http://schemas.microsoft.com/office/drawing/2014/main" xmlns="" id="{9CE3442D-2BCB-450B-9B58-B286BD5B3039}"/>
                    </a:ext>
                  </a:extLst>
                </p:cNvPr>
                <p:cNvSpPr txBox="1"/>
                <p:nvPr/>
              </p:nvSpPr>
              <p:spPr>
                <a:xfrm>
                  <a:off x="8662573" y="1839896"/>
                  <a:ext cx="2578029" cy="725008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anchor="t">
                  <a:normAutofit fontScale="85000" lnSpcReduction="10000"/>
                </a:bodyPr>
                <a:lstStyle/>
                <a:p>
                  <a:pPr algn="ctr" defTabSz="914378">
                    <a:lnSpc>
                      <a:spcPct val="120000"/>
                    </a:lnSpc>
                    <a:defRPr/>
                  </a:pPr>
                  <a:r>
                    <a:rPr lang="zh-CN" altLang="en-US" sz="1100" dirty="0">
                      <a:latin typeface="+mn-lt"/>
                      <a:ea typeface="+mn-ea"/>
                      <a:cs typeface="+mn-ea"/>
                      <a:sym typeface="+mn-lt"/>
                    </a:rPr>
                    <a:t>您的内容打在这里，或者通过复制您的文本后，在此框中选择粘贴</a:t>
                  </a:r>
                </a:p>
              </p:txBody>
            </p:sp>
            <p:sp>
              <p:nvSpPr>
                <p:cNvPr id="21" name="íṩľíḍè-Rectangle 20">
                  <a:extLst>
                    <a:ext uri="{FF2B5EF4-FFF2-40B4-BE49-F238E27FC236}">
                      <a16:creationId xmlns:a16="http://schemas.microsoft.com/office/drawing/2014/main" xmlns="" id="{FA585772-511F-43F0-874F-9A4A1C1B79C3}"/>
                    </a:ext>
                  </a:extLst>
                </p:cNvPr>
                <p:cNvSpPr/>
                <p:nvPr/>
              </p:nvSpPr>
              <p:spPr>
                <a:xfrm>
                  <a:off x="8662573" y="1518902"/>
                  <a:ext cx="2578029" cy="320994"/>
                </a:xfrm>
                <a:prstGeom prst="rect">
                  <a:avLst/>
                </a:prstGeom>
              </p:spPr>
              <p:txBody>
                <a:bodyPr wrap="none" lIns="90000" tIns="46800" rIns="90000" bIns="46800" anchor="b">
                  <a:normAutofit fontScale="77500" lnSpcReduction="20000"/>
                </a:bodyPr>
                <a:lstStyle/>
                <a:p>
                  <a:pPr lvl="0" algn="ctr" defTabSz="914378">
                    <a:defRPr/>
                  </a:pPr>
                  <a:r>
                    <a:rPr lang="zh-CN" altLang="en-US" sz="1600" b="1" dirty="0">
                      <a:solidFill>
                        <a:schemeClr val="accent3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点击输入标题</a:t>
                  </a:r>
                </a:p>
              </p:txBody>
            </p:sp>
          </p:grpSp>
        </p:grp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43E84703-2B3F-4809-BE21-A71A0E7F282D}"/>
                </a:ext>
              </a:extLst>
            </p:cNvPr>
            <p:cNvGrpSpPr/>
            <p:nvPr/>
          </p:nvGrpSpPr>
          <p:grpSpPr>
            <a:xfrm>
              <a:off x="6063099" y="1796229"/>
              <a:ext cx="2078468" cy="2366851"/>
              <a:chOff x="8084133" y="2768232"/>
              <a:chExt cx="2771290" cy="3155801"/>
            </a:xfrm>
          </p:grpSpPr>
          <p:sp>
            <p:nvSpPr>
              <p:cNvPr id="12" name="íṩľíḍè-Rectangle 11">
                <a:extLst>
                  <a:ext uri="{FF2B5EF4-FFF2-40B4-BE49-F238E27FC236}">
                    <a16:creationId xmlns:a16="http://schemas.microsoft.com/office/drawing/2014/main" xmlns="" id="{D7F8F140-424C-4A2A-93EC-A36285539227}"/>
                  </a:ext>
                </a:extLst>
              </p:cNvPr>
              <p:cNvSpPr/>
              <p:nvPr/>
            </p:nvSpPr>
            <p:spPr>
              <a:xfrm>
                <a:off x="8084133" y="2768232"/>
                <a:ext cx="2771290" cy="1663320"/>
              </a:xfrm>
              <a:prstGeom prst="rect">
                <a:avLst/>
              </a:prstGeom>
              <a:blipFill dpi="0" rotWithShape="1"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" name="íṩľíḍè-Rounded Rectangle 12">
                <a:extLst>
                  <a:ext uri="{FF2B5EF4-FFF2-40B4-BE49-F238E27FC236}">
                    <a16:creationId xmlns:a16="http://schemas.microsoft.com/office/drawing/2014/main" xmlns="" id="{CA5B9ACC-ABF5-48B8-BD7D-1DF569EB83F7}"/>
                  </a:ext>
                </a:extLst>
              </p:cNvPr>
              <p:cNvSpPr/>
              <p:nvPr/>
            </p:nvSpPr>
            <p:spPr>
              <a:xfrm>
                <a:off x="8929718" y="4280005"/>
                <a:ext cx="1080120" cy="341678"/>
              </a:xfrm>
              <a:prstGeom prst="roundRect">
                <a:avLst>
                  <a:gd name="adj" fmla="val 13693"/>
                </a:avLst>
              </a:prstGeom>
              <a:solidFill>
                <a:srgbClr val="E66FA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lIns="0" tIns="0" rIns="0" bIns="0" anchor="ctr">
                <a:normAutofit fontScale="92500" lnSpcReduction="10000"/>
              </a:bodyPr>
              <a:lstStyle/>
              <a:p>
                <a:pPr algn="ctr"/>
                <a:r>
                  <a:rPr lang="zh-CN" altLang="en-US">
                    <a:cs typeface="+mn-ea"/>
                    <a:sym typeface="+mn-lt"/>
                  </a:rPr>
                  <a:t>关键词</a:t>
                </a:r>
              </a:p>
            </p:txBody>
          </p:sp>
          <p:grpSp>
            <p:nvGrpSpPr>
              <p:cNvPr id="14" name="组合 13">
                <a:extLst>
                  <a:ext uri="{FF2B5EF4-FFF2-40B4-BE49-F238E27FC236}">
                    <a16:creationId xmlns:a16="http://schemas.microsoft.com/office/drawing/2014/main" xmlns="" id="{2A091A9A-B7F0-4CD6-9E2F-966E807DF470}"/>
                  </a:ext>
                </a:extLst>
              </p:cNvPr>
              <p:cNvGrpSpPr/>
              <p:nvPr/>
            </p:nvGrpSpPr>
            <p:grpSpPr>
              <a:xfrm>
                <a:off x="8180764" y="4878031"/>
                <a:ext cx="2578029" cy="1046002"/>
                <a:chOff x="8662573" y="1518902"/>
                <a:chExt cx="2578029" cy="1046002"/>
              </a:xfrm>
            </p:grpSpPr>
            <p:sp>
              <p:nvSpPr>
                <p:cNvPr id="15" name="íṩľíḍè-TextBox 5">
                  <a:extLst>
                    <a:ext uri="{FF2B5EF4-FFF2-40B4-BE49-F238E27FC236}">
                      <a16:creationId xmlns:a16="http://schemas.microsoft.com/office/drawing/2014/main" xmlns="" id="{3D6A7B3D-D97A-4CE8-B612-4B7F34BA0D6F}"/>
                    </a:ext>
                  </a:extLst>
                </p:cNvPr>
                <p:cNvSpPr txBox="1"/>
                <p:nvPr/>
              </p:nvSpPr>
              <p:spPr>
                <a:xfrm>
                  <a:off x="8662573" y="1839896"/>
                  <a:ext cx="2578029" cy="725008"/>
                </a:xfrm>
                <a:prstGeom prst="rect">
                  <a:avLst/>
                </a:prstGeom>
                <a:noFill/>
              </p:spPr>
              <p:txBody>
                <a:bodyPr wrap="square" lIns="90000" tIns="46800" rIns="90000" bIns="46800" anchor="t">
                  <a:normAutofit fontScale="85000" lnSpcReduction="10000"/>
                </a:bodyPr>
                <a:lstStyle/>
                <a:p>
                  <a:pPr algn="ctr" defTabSz="914378">
                    <a:lnSpc>
                      <a:spcPct val="120000"/>
                    </a:lnSpc>
                    <a:defRPr/>
                  </a:pPr>
                  <a:r>
                    <a:rPr lang="zh-CN" altLang="en-US" sz="1100" dirty="0">
                      <a:latin typeface="+mn-lt"/>
                      <a:ea typeface="+mn-ea"/>
                      <a:cs typeface="+mn-ea"/>
                      <a:sym typeface="+mn-lt"/>
                    </a:rPr>
                    <a:t>您的内容打在这里，或者通过复制您的文本后，在此框中选择粘贴</a:t>
                  </a:r>
                </a:p>
              </p:txBody>
            </p:sp>
            <p:sp>
              <p:nvSpPr>
                <p:cNvPr id="16" name="íṩľíḍè-Rectangle 15">
                  <a:extLst>
                    <a:ext uri="{FF2B5EF4-FFF2-40B4-BE49-F238E27FC236}">
                      <a16:creationId xmlns:a16="http://schemas.microsoft.com/office/drawing/2014/main" xmlns="" id="{DCD5A4CF-A38B-4DC0-908D-22CB33D640C9}"/>
                    </a:ext>
                  </a:extLst>
                </p:cNvPr>
                <p:cNvSpPr/>
                <p:nvPr/>
              </p:nvSpPr>
              <p:spPr>
                <a:xfrm>
                  <a:off x="8662573" y="1518902"/>
                  <a:ext cx="2578029" cy="320994"/>
                </a:xfrm>
                <a:prstGeom prst="rect">
                  <a:avLst/>
                </a:prstGeom>
              </p:spPr>
              <p:txBody>
                <a:bodyPr wrap="none" lIns="90000" tIns="46800" rIns="90000" bIns="46800" anchor="b">
                  <a:normAutofit fontScale="77500" lnSpcReduction="20000"/>
                </a:bodyPr>
                <a:lstStyle/>
                <a:p>
                  <a:pPr lvl="0" algn="ctr" defTabSz="914378">
                    <a:defRPr/>
                  </a:pPr>
                  <a:r>
                    <a:rPr lang="zh-CN" altLang="en-US" sz="1600" b="1" dirty="0">
                      <a:solidFill>
                        <a:srgbClr val="E66FA7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点击输入标题</a:t>
                  </a:r>
                </a:p>
              </p:txBody>
            </p:sp>
          </p:grpSp>
        </p:grp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9D6C9AE3-6CFA-4ADA-851C-7FC3B351B14E}"/>
              </a:ext>
            </a:extLst>
          </p:cNvPr>
          <p:cNvGrpSpPr/>
          <p:nvPr/>
        </p:nvGrpSpPr>
        <p:grpSpPr>
          <a:xfrm>
            <a:off x="2652119" y="627534"/>
            <a:ext cx="3839762" cy="802882"/>
            <a:chOff x="3536159" y="3725012"/>
            <a:chExt cx="5119683" cy="940703"/>
          </a:xfrm>
        </p:grpSpPr>
        <p:sp>
          <p:nvSpPr>
            <p:cNvPr id="10" name="íṩľíḍè-Rectangle 9">
              <a:extLst>
                <a:ext uri="{FF2B5EF4-FFF2-40B4-BE49-F238E27FC236}">
                  <a16:creationId xmlns:a16="http://schemas.microsoft.com/office/drawing/2014/main" xmlns="" id="{99DFF94C-E689-4411-AF57-F3517A6D6ECB}"/>
                </a:ext>
              </a:extLst>
            </p:cNvPr>
            <p:cNvSpPr/>
            <p:nvPr/>
          </p:nvSpPr>
          <p:spPr>
            <a:xfrm>
              <a:off x="3536160" y="3725012"/>
              <a:ext cx="5119682" cy="42301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90000" tIns="46800" rIns="90000" bIns="46800" anchor="ctr" anchorCtr="0">
              <a:normAutofit fontScale="85000" lnSpcReduction="20000"/>
            </a:bodyPr>
            <a:lstStyle/>
            <a:p>
              <a:pPr algn="ctr">
                <a:buSzPct val="25000"/>
              </a:pPr>
              <a:r>
                <a:rPr lang="zh-CN" altLang="en-US" sz="2400" b="1" dirty="0"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1" name="íṩľíḍè-文本框 26">
              <a:extLst>
                <a:ext uri="{FF2B5EF4-FFF2-40B4-BE49-F238E27FC236}">
                  <a16:creationId xmlns:a16="http://schemas.microsoft.com/office/drawing/2014/main" xmlns="" id="{5B561DAE-9C03-46CF-86F3-6DDAB4CA7096}"/>
                </a:ext>
              </a:extLst>
            </p:cNvPr>
            <p:cNvSpPr txBox="1"/>
            <p:nvPr/>
          </p:nvSpPr>
          <p:spPr>
            <a:xfrm>
              <a:off x="3536159" y="4148027"/>
              <a:ext cx="5119682" cy="517688"/>
            </a:xfrm>
            <a:prstGeom prst="rect">
              <a:avLst/>
            </a:prstGeom>
            <a:noFill/>
          </p:spPr>
          <p:txBody>
            <a:bodyPr wrap="square" lIns="90000" tIns="46800" rIns="90000" bIns="46800" anchor="ctr">
              <a:normAutofit fontScale="92500" lnSpcReduction="20000"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200" dirty="0"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200" dirty="0"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xmlns="" id="{E884E7F2-6565-43BF-98DA-8D3D8EFF869A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8670717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89386" y="802415"/>
            <a:ext cx="3844745" cy="3832484"/>
            <a:chOff x="2589386" y="802415"/>
            <a:chExt cx="3844745" cy="3832484"/>
          </a:xfrm>
        </p:grpSpPr>
        <p:sp>
          <p:nvSpPr>
            <p:cNvPr id="4" name="ïŝļîďè"/>
            <p:cNvSpPr/>
            <p:nvPr/>
          </p:nvSpPr>
          <p:spPr>
            <a:xfrm rot="2700000">
              <a:off x="2589386" y="802415"/>
              <a:ext cx="2248393" cy="2248393"/>
            </a:xfrm>
            <a:prstGeom prst="arc">
              <a:avLst/>
            </a:prstGeom>
            <a:ln w="28575"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íSliḋe"/>
            <p:cNvSpPr/>
            <p:nvPr/>
          </p:nvSpPr>
          <p:spPr>
            <a:xfrm rot="13500000">
              <a:off x="4185738" y="2386506"/>
              <a:ext cx="2248393" cy="2248393"/>
            </a:xfrm>
            <a:prstGeom prst="arc">
              <a:avLst/>
            </a:prstGeom>
            <a:ln w="28575">
              <a:solidFill>
                <a:schemeClr val="tx1">
                  <a:lumMod val="40000"/>
                  <a:lumOff val="60000"/>
                </a:schemeClr>
              </a:solidFill>
              <a:head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6" name="îṧlíḋe"/>
          <p:cNvSpPr/>
          <p:nvPr/>
        </p:nvSpPr>
        <p:spPr>
          <a:xfrm rot="2700000">
            <a:off x="2554117" y="709002"/>
            <a:ext cx="3509887" cy="3509887"/>
          </a:xfrm>
          <a:prstGeom prst="arc">
            <a:avLst>
              <a:gd name="adj1" fmla="val 16200000"/>
              <a:gd name="adj2" fmla="val 413824"/>
            </a:avLst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îṡľïdè"/>
          <p:cNvSpPr/>
          <p:nvPr/>
        </p:nvSpPr>
        <p:spPr>
          <a:xfrm rot="13500000">
            <a:off x="2998349" y="2386509"/>
            <a:ext cx="2248393" cy="2248393"/>
          </a:xfrm>
          <a:prstGeom prst="arc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ïšļíḑè"/>
          <p:cNvSpPr/>
          <p:nvPr/>
        </p:nvSpPr>
        <p:spPr>
          <a:xfrm>
            <a:off x="4370894" y="2130428"/>
            <a:ext cx="810090" cy="256258"/>
          </a:xfrm>
          <a:prstGeom prst="roundRect">
            <a:avLst>
              <a:gd name="adj" fmla="val 13693"/>
            </a:avLst>
          </a:prstGeom>
          <a:solidFill>
            <a:schemeClr val="accent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0000" tIns="46800" rIns="90000" bIns="4680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cs typeface="+mn-ea"/>
                <a:sym typeface="+mn-lt"/>
              </a:rPr>
              <a:t>Text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işľîdè"/>
          <p:cNvSpPr/>
          <p:nvPr/>
        </p:nvSpPr>
        <p:spPr>
          <a:xfrm>
            <a:off x="3739851" y="3378691"/>
            <a:ext cx="810090" cy="256258"/>
          </a:xfrm>
          <a:prstGeom prst="roundRect">
            <a:avLst>
              <a:gd name="adj" fmla="val 13693"/>
            </a:avLst>
          </a:prstGeom>
          <a:solidFill>
            <a:schemeClr val="accent3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0000" tIns="46800" rIns="90000" bIns="46800" anchor="ctr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dirty="0">
                <a:cs typeface="+mn-ea"/>
                <a:sym typeface="+mn-lt"/>
              </a:rPr>
              <a:t>Text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3" name="íşļîḑe">
            <a:extLst>
              <a:ext uri="{FF2B5EF4-FFF2-40B4-BE49-F238E27FC236}">
                <a16:creationId xmlns:a16="http://schemas.microsoft.com/office/drawing/2014/main" xmlns="" id="{DF427072-8D9E-459D-992D-74E18704F298}"/>
              </a:ext>
            </a:extLst>
          </p:cNvPr>
          <p:cNvGrpSpPr/>
          <p:nvPr/>
        </p:nvGrpSpPr>
        <p:grpSpPr>
          <a:xfrm>
            <a:off x="5568094" y="1170373"/>
            <a:ext cx="3012031" cy="750475"/>
            <a:chOff x="7504447" y="1710470"/>
            <a:chExt cx="4016041" cy="1000633"/>
          </a:xfrm>
        </p:grpSpPr>
        <p:sp>
          <p:nvSpPr>
            <p:cNvPr id="40" name="íṥļíde">
              <a:extLst>
                <a:ext uri="{FF2B5EF4-FFF2-40B4-BE49-F238E27FC236}">
                  <a16:creationId xmlns:a16="http://schemas.microsoft.com/office/drawing/2014/main" xmlns="" id="{399E8015-2B3C-48F3-88BB-6740F07568E6}"/>
                </a:ext>
              </a:extLst>
            </p:cNvPr>
            <p:cNvSpPr txBox="1"/>
            <p:nvPr/>
          </p:nvSpPr>
          <p:spPr>
            <a:xfrm>
              <a:off x="8121975" y="2143113"/>
              <a:ext cx="3398513" cy="567990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 lnSpcReduction="10000"/>
            </a:bodyPr>
            <a:lstStyle/>
            <a:p>
              <a:pPr marL="171450" indent="-171450">
                <a:lnSpc>
                  <a:spcPct val="13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zh-CN" altLang="en-US" sz="9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9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í$ļiďe">
              <a:extLst>
                <a:ext uri="{FF2B5EF4-FFF2-40B4-BE49-F238E27FC236}">
                  <a16:creationId xmlns:a16="http://schemas.microsoft.com/office/drawing/2014/main" xmlns="" id="{6B1616DC-C7E1-442E-A6B0-1E2DF1B9E9DA}"/>
                </a:ext>
              </a:extLst>
            </p:cNvPr>
            <p:cNvSpPr txBox="1"/>
            <p:nvPr/>
          </p:nvSpPr>
          <p:spPr>
            <a:xfrm>
              <a:off x="8121976" y="1710470"/>
              <a:ext cx="3398512" cy="432644"/>
            </a:xfrm>
            <a:prstGeom prst="rect">
              <a:avLst/>
            </a:prstGeom>
            <a:noFill/>
          </p:spPr>
          <p:txBody>
            <a:bodyPr wrap="none" rtlCol="0" anchor="ctr">
              <a:normAutofit fontScale="92500" lnSpcReduction="20000"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accent1"/>
                  </a:solidFill>
                </a:defRPr>
              </a:lvl1pPr>
            </a:lstStyle>
            <a:p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</a:p>
          </p:txBody>
        </p:sp>
        <p:grpSp>
          <p:nvGrpSpPr>
            <p:cNvPr id="42" name="isḻïḋê">
              <a:extLst>
                <a:ext uri="{FF2B5EF4-FFF2-40B4-BE49-F238E27FC236}">
                  <a16:creationId xmlns:a16="http://schemas.microsoft.com/office/drawing/2014/main" xmlns="" id="{91B48880-3E20-4F56-B8F9-E590E65503CA}"/>
                </a:ext>
              </a:extLst>
            </p:cNvPr>
            <p:cNvGrpSpPr/>
            <p:nvPr/>
          </p:nvGrpSpPr>
          <p:grpSpPr>
            <a:xfrm>
              <a:off x="7504447" y="1939242"/>
              <a:ext cx="537820" cy="537824"/>
              <a:chOff x="5371847" y="2312243"/>
              <a:chExt cx="656438" cy="656442"/>
            </a:xfrm>
          </p:grpSpPr>
          <p:sp>
            <p:nvSpPr>
              <p:cNvPr id="43" name="îSļïďè">
                <a:extLst>
                  <a:ext uri="{FF2B5EF4-FFF2-40B4-BE49-F238E27FC236}">
                    <a16:creationId xmlns:a16="http://schemas.microsoft.com/office/drawing/2014/main" xmlns="" id="{B09C41B5-BF22-48FF-866C-634800F278A8}"/>
                  </a:ext>
                </a:extLst>
              </p:cNvPr>
              <p:cNvSpPr/>
              <p:nvPr/>
            </p:nvSpPr>
            <p:spPr>
              <a:xfrm>
                <a:off x="5371847" y="2312243"/>
                <a:ext cx="656438" cy="656442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44" name="ïsļïḍé">
                <a:extLst>
                  <a:ext uri="{FF2B5EF4-FFF2-40B4-BE49-F238E27FC236}">
                    <a16:creationId xmlns:a16="http://schemas.microsoft.com/office/drawing/2014/main" xmlns="" id="{FEA9F731-BCF4-4356-9A2B-73C5D7714D7F}"/>
                  </a:ext>
                </a:extLst>
              </p:cNvPr>
              <p:cNvSpPr/>
              <p:nvPr/>
            </p:nvSpPr>
            <p:spPr bwMode="auto">
              <a:xfrm>
                <a:off x="5532705" y="2476366"/>
                <a:ext cx="334720" cy="328193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" name="ïsļîďê">
            <a:extLst>
              <a:ext uri="{FF2B5EF4-FFF2-40B4-BE49-F238E27FC236}">
                <a16:creationId xmlns:a16="http://schemas.microsoft.com/office/drawing/2014/main" xmlns="" id="{12BC2643-D52A-4184-A130-AC9E44860046}"/>
              </a:ext>
            </a:extLst>
          </p:cNvPr>
          <p:cNvGrpSpPr/>
          <p:nvPr/>
        </p:nvGrpSpPr>
        <p:grpSpPr>
          <a:xfrm>
            <a:off x="5781209" y="2137778"/>
            <a:ext cx="2798916" cy="750475"/>
            <a:chOff x="7788600" y="3000343"/>
            <a:chExt cx="3731888" cy="1000633"/>
          </a:xfrm>
        </p:grpSpPr>
        <p:sp>
          <p:nvSpPr>
            <p:cNvPr id="35" name="íṡḷiḓe">
              <a:extLst>
                <a:ext uri="{FF2B5EF4-FFF2-40B4-BE49-F238E27FC236}">
                  <a16:creationId xmlns:a16="http://schemas.microsoft.com/office/drawing/2014/main" xmlns="" id="{23067BC5-A9A5-4342-B87B-17A59AED2F5E}"/>
                </a:ext>
              </a:extLst>
            </p:cNvPr>
            <p:cNvSpPr txBox="1"/>
            <p:nvPr/>
          </p:nvSpPr>
          <p:spPr>
            <a:xfrm>
              <a:off x="8406127" y="3432986"/>
              <a:ext cx="3114361" cy="567990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 lnSpcReduction="10000"/>
            </a:bodyPr>
            <a:lstStyle/>
            <a:p>
              <a:pPr marL="171450" indent="-171450">
                <a:lnSpc>
                  <a:spcPct val="13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zh-CN" altLang="en-US" sz="9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9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ï$lide">
              <a:extLst>
                <a:ext uri="{FF2B5EF4-FFF2-40B4-BE49-F238E27FC236}">
                  <a16:creationId xmlns:a16="http://schemas.microsoft.com/office/drawing/2014/main" xmlns="" id="{421723C0-C56A-434E-8B85-EBDE5B12315C}"/>
                </a:ext>
              </a:extLst>
            </p:cNvPr>
            <p:cNvSpPr txBox="1"/>
            <p:nvPr/>
          </p:nvSpPr>
          <p:spPr>
            <a:xfrm>
              <a:off x="8406128" y="3000343"/>
              <a:ext cx="3114360" cy="432644"/>
            </a:xfrm>
            <a:prstGeom prst="rect">
              <a:avLst/>
            </a:prstGeom>
            <a:noFill/>
          </p:spPr>
          <p:txBody>
            <a:bodyPr wrap="none" rtlCol="0" anchor="ctr">
              <a:normAutofit fontScale="92500" lnSpcReduction="20000"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accent1"/>
                  </a:solidFill>
                </a:defRPr>
              </a:lvl1pPr>
            </a:lstStyle>
            <a:p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</a:p>
          </p:txBody>
        </p:sp>
        <p:grpSp>
          <p:nvGrpSpPr>
            <p:cNvPr id="37" name="í$liḋé">
              <a:extLst>
                <a:ext uri="{FF2B5EF4-FFF2-40B4-BE49-F238E27FC236}">
                  <a16:creationId xmlns:a16="http://schemas.microsoft.com/office/drawing/2014/main" xmlns="" id="{5ABA340F-0878-4DAD-96D2-BEA17C2D9E93}"/>
                </a:ext>
              </a:extLst>
            </p:cNvPr>
            <p:cNvGrpSpPr/>
            <p:nvPr/>
          </p:nvGrpSpPr>
          <p:grpSpPr>
            <a:xfrm>
              <a:off x="7788600" y="3229115"/>
              <a:ext cx="537820" cy="537824"/>
              <a:chOff x="5371847" y="2312243"/>
              <a:chExt cx="656438" cy="656442"/>
            </a:xfrm>
          </p:grpSpPr>
          <p:sp>
            <p:nvSpPr>
              <p:cNvPr id="38" name="îšḻiḋê">
                <a:extLst>
                  <a:ext uri="{FF2B5EF4-FFF2-40B4-BE49-F238E27FC236}">
                    <a16:creationId xmlns:a16="http://schemas.microsoft.com/office/drawing/2014/main" xmlns="" id="{BDA68430-0DB4-4781-A443-830C2C2E24A8}"/>
                  </a:ext>
                </a:extLst>
              </p:cNvPr>
              <p:cNvSpPr/>
              <p:nvPr/>
            </p:nvSpPr>
            <p:spPr>
              <a:xfrm>
                <a:off x="5371847" y="2312243"/>
                <a:ext cx="656438" cy="656442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9" name="îšļïḓè">
                <a:extLst>
                  <a:ext uri="{FF2B5EF4-FFF2-40B4-BE49-F238E27FC236}">
                    <a16:creationId xmlns:a16="http://schemas.microsoft.com/office/drawing/2014/main" xmlns="" id="{72CF8DB6-24BB-4ED0-BB6E-2261E2F1333F}"/>
                  </a:ext>
                </a:extLst>
              </p:cNvPr>
              <p:cNvSpPr/>
              <p:nvPr/>
            </p:nvSpPr>
            <p:spPr bwMode="auto">
              <a:xfrm>
                <a:off x="5532705" y="2476366"/>
                <a:ext cx="334720" cy="328193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" name="iś1ïḍé">
            <a:extLst>
              <a:ext uri="{FF2B5EF4-FFF2-40B4-BE49-F238E27FC236}">
                <a16:creationId xmlns:a16="http://schemas.microsoft.com/office/drawing/2014/main" xmlns="" id="{F2F437B7-D015-43FF-978A-39FFAAB13EEA}"/>
              </a:ext>
            </a:extLst>
          </p:cNvPr>
          <p:cNvGrpSpPr/>
          <p:nvPr/>
        </p:nvGrpSpPr>
        <p:grpSpPr>
          <a:xfrm>
            <a:off x="5404755" y="3105183"/>
            <a:ext cx="3179709" cy="750475"/>
            <a:chOff x="7286662" y="4290216"/>
            <a:chExt cx="4239612" cy="1000633"/>
          </a:xfrm>
        </p:grpSpPr>
        <p:sp>
          <p:nvSpPr>
            <p:cNvPr id="30" name="ï$1iḓè">
              <a:extLst>
                <a:ext uri="{FF2B5EF4-FFF2-40B4-BE49-F238E27FC236}">
                  <a16:creationId xmlns:a16="http://schemas.microsoft.com/office/drawing/2014/main" xmlns="" id="{8E4E9C9D-9A5D-4AA4-9B18-5E197EA79A78}"/>
                </a:ext>
              </a:extLst>
            </p:cNvPr>
            <p:cNvSpPr txBox="1"/>
            <p:nvPr/>
          </p:nvSpPr>
          <p:spPr>
            <a:xfrm>
              <a:off x="7904190" y="4722859"/>
              <a:ext cx="3622084" cy="567990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 lnSpcReduction="10000"/>
            </a:bodyPr>
            <a:lstStyle/>
            <a:p>
              <a:pPr marL="171450" indent="-171450">
                <a:lnSpc>
                  <a:spcPct val="13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zh-CN" altLang="en-US" sz="9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9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ïṩ1ïďé">
              <a:extLst>
                <a:ext uri="{FF2B5EF4-FFF2-40B4-BE49-F238E27FC236}">
                  <a16:creationId xmlns:a16="http://schemas.microsoft.com/office/drawing/2014/main" xmlns="" id="{FEE6D402-34C3-4CC0-A431-79D1C7E6A964}"/>
                </a:ext>
              </a:extLst>
            </p:cNvPr>
            <p:cNvSpPr txBox="1"/>
            <p:nvPr/>
          </p:nvSpPr>
          <p:spPr>
            <a:xfrm>
              <a:off x="7904190" y="4290216"/>
              <a:ext cx="3622083" cy="432644"/>
            </a:xfrm>
            <a:prstGeom prst="rect">
              <a:avLst/>
            </a:prstGeom>
            <a:noFill/>
          </p:spPr>
          <p:txBody>
            <a:bodyPr wrap="none" rtlCol="0" anchor="ctr">
              <a:normAutofit fontScale="92500" lnSpcReduction="20000"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accent1"/>
                  </a:solidFill>
                </a:defRPr>
              </a:lvl1pPr>
            </a:lstStyle>
            <a:p>
              <a:r>
                <a:rPr lang="zh-CN" altLang="en-US" sz="1800" dirty="0"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</a:p>
          </p:txBody>
        </p:sp>
        <p:grpSp>
          <p:nvGrpSpPr>
            <p:cNvPr id="32" name="ïṥḷíḑe">
              <a:extLst>
                <a:ext uri="{FF2B5EF4-FFF2-40B4-BE49-F238E27FC236}">
                  <a16:creationId xmlns:a16="http://schemas.microsoft.com/office/drawing/2014/main" xmlns="" id="{632783D1-100C-410B-8269-938DAB1FB772}"/>
                </a:ext>
              </a:extLst>
            </p:cNvPr>
            <p:cNvGrpSpPr/>
            <p:nvPr/>
          </p:nvGrpSpPr>
          <p:grpSpPr>
            <a:xfrm>
              <a:off x="7286662" y="4518988"/>
              <a:ext cx="537820" cy="537824"/>
              <a:chOff x="5371847" y="2312243"/>
              <a:chExt cx="656438" cy="656442"/>
            </a:xfrm>
          </p:grpSpPr>
          <p:sp>
            <p:nvSpPr>
              <p:cNvPr id="33" name="í$ľîḋé">
                <a:extLst>
                  <a:ext uri="{FF2B5EF4-FFF2-40B4-BE49-F238E27FC236}">
                    <a16:creationId xmlns:a16="http://schemas.microsoft.com/office/drawing/2014/main" xmlns="" id="{868A44B2-F0E6-4EEB-B3AD-09AE1779CC4D}"/>
                  </a:ext>
                </a:extLst>
              </p:cNvPr>
              <p:cNvSpPr/>
              <p:nvPr/>
            </p:nvSpPr>
            <p:spPr>
              <a:xfrm>
                <a:off x="5371847" y="2312243"/>
                <a:ext cx="656438" cy="656442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34" name="îṣ1îde">
                <a:extLst>
                  <a:ext uri="{FF2B5EF4-FFF2-40B4-BE49-F238E27FC236}">
                    <a16:creationId xmlns:a16="http://schemas.microsoft.com/office/drawing/2014/main" xmlns="" id="{C84683B7-9EB1-487E-8091-9DF567413B95}"/>
                  </a:ext>
                </a:extLst>
              </p:cNvPr>
              <p:cNvSpPr/>
              <p:nvPr/>
            </p:nvSpPr>
            <p:spPr bwMode="auto">
              <a:xfrm>
                <a:off x="5532705" y="2476366"/>
                <a:ext cx="334720" cy="328193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8" name="íšḷïḓé">
            <a:extLst>
              <a:ext uri="{FF2B5EF4-FFF2-40B4-BE49-F238E27FC236}">
                <a16:creationId xmlns:a16="http://schemas.microsoft.com/office/drawing/2014/main" xmlns="" id="{F17BA53E-4935-4863-8591-250B89838285}"/>
              </a:ext>
            </a:extLst>
          </p:cNvPr>
          <p:cNvGrpSpPr/>
          <p:nvPr/>
        </p:nvGrpSpPr>
        <p:grpSpPr>
          <a:xfrm>
            <a:off x="447842" y="2590714"/>
            <a:ext cx="2915184" cy="750475"/>
            <a:chOff x="677444" y="3604257"/>
            <a:chExt cx="3886912" cy="1000633"/>
          </a:xfrm>
        </p:grpSpPr>
        <p:sp>
          <p:nvSpPr>
            <p:cNvPr id="25" name="íṣḻîdé">
              <a:extLst>
                <a:ext uri="{FF2B5EF4-FFF2-40B4-BE49-F238E27FC236}">
                  <a16:creationId xmlns:a16="http://schemas.microsoft.com/office/drawing/2014/main" xmlns="" id="{AD184577-5DF0-4698-B6F0-51A225836232}"/>
                </a:ext>
              </a:extLst>
            </p:cNvPr>
            <p:cNvSpPr txBox="1"/>
            <p:nvPr/>
          </p:nvSpPr>
          <p:spPr>
            <a:xfrm>
              <a:off x="677444" y="4036900"/>
              <a:ext cx="3398513" cy="567990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 lnSpcReduction="10000"/>
            </a:bodyPr>
            <a:lstStyle/>
            <a:p>
              <a:pPr marL="171450" indent="-171450">
                <a:lnSpc>
                  <a:spcPct val="13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zh-CN" altLang="en-US" sz="9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9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iṣḷíḋé">
              <a:extLst>
                <a:ext uri="{FF2B5EF4-FFF2-40B4-BE49-F238E27FC236}">
                  <a16:creationId xmlns:a16="http://schemas.microsoft.com/office/drawing/2014/main" xmlns="" id="{7E3D7EA0-0E69-47C0-AB60-6D1FFE539D4C}"/>
                </a:ext>
              </a:extLst>
            </p:cNvPr>
            <p:cNvSpPr txBox="1"/>
            <p:nvPr/>
          </p:nvSpPr>
          <p:spPr>
            <a:xfrm>
              <a:off x="677445" y="3604257"/>
              <a:ext cx="3398512" cy="432644"/>
            </a:xfrm>
            <a:prstGeom prst="rect">
              <a:avLst/>
            </a:prstGeom>
            <a:noFill/>
          </p:spPr>
          <p:txBody>
            <a:bodyPr wrap="none" rtlCol="0" anchor="ctr">
              <a:normAutofit fontScale="92500" lnSpcReduction="20000"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accent1"/>
                  </a:solidFill>
                </a:defRPr>
              </a:lvl1pPr>
            </a:lstStyle>
            <a:p>
              <a:r>
                <a:rPr lang="zh-CN" altLang="en-US" sz="1800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</a:p>
          </p:txBody>
        </p:sp>
        <p:grpSp>
          <p:nvGrpSpPr>
            <p:cNvPr id="27" name="iŝ1îḓé">
              <a:extLst>
                <a:ext uri="{FF2B5EF4-FFF2-40B4-BE49-F238E27FC236}">
                  <a16:creationId xmlns:a16="http://schemas.microsoft.com/office/drawing/2014/main" xmlns="" id="{A6E61FF8-4894-4D25-90E3-349687C3E476}"/>
                </a:ext>
              </a:extLst>
            </p:cNvPr>
            <p:cNvGrpSpPr/>
            <p:nvPr/>
          </p:nvGrpSpPr>
          <p:grpSpPr>
            <a:xfrm>
              <a:off x="4026536" y="3833029"/>
              <a:ext cx="537820" cy="537824"/>
              <a:chOff x="5371847" y="2312243"/>
              <a:chExt cx="656438" cy="656442"/>
            </a:xfrm>
          </p:grpSpPr>
          <p:sp>
            <p:nvSpPr>
              <p:cNvPr id="28" name="işľïdé">
                <a:extLst>
                  <a:ext uri="{FF2B5EF4-FFF2-40B4-BE49-F238E27FC236}">
                    <a16:creationId xmlns:a16="http://schemas.microsoft.com/office/drawing/2014/main" xmlns="" id="{6116BE86-75ED-42B2-B261-36F10DA0E3DF}"/>
                  </a:ext>
                </a:extLst>
              </p:cNvPr>
              <p:cNvSpPr/>
              <p:nvPr/>
            </p:nvSpPr>
            <p:spPr>
              <a:xfrm>
                <a:off x="5371847" y="2312243"/>
                <a:ext cx="656438" cy="656442"/>
              </a:xfrm>
              <a:prstGeom prst="ellipse">
                <a:avLst/>
              </a:prstGeom>
              <a:solidFill>
                <a:schemeClr val="accent3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9" name="ïšḻíḓe">
                <a:extLst>
                  <a:ext uri="{FF2B5EF4-FFF2-40B4-BE49-F238E27FC236}">
                    <a16:creationId xmlns:a16="http://schemas.microsoft.com/office/drawing/2014/main" xmlns="" id="{18E6EA4D-D0F7-4EE2-9E51-964AB6248E07}"/>
                  </a:ext>
                </a:extLst>
              </p:cNvPr>
              <p:cNvSpPr/>
              <p:nvPr/>
            </p:nvSpPr>
            <p:spPr bwMode="auto">
              <a:xfrm>
                <a:off x="5532705" y="2476366"/>
                <a:ext cx="334720" cy="328193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9" name="î$1iḑe">
            <a:extLst>
              <a:ext uri="{FF2B5EF4-FFF2-40B4-BE49-F238E27FC236}">
                <a16:creationId xmlns:a16="http://schemas.microsoft.com/office/drawing/2014/main" xmlns="" id="{209B3F8B-C560-4B2E-B7B9-B516E65AEAF9}"/>
              </a:ext>
            </a:extLst>
          </p:cNvPr>
          <p:cNvGrpSpPr/>
          <p:nvPr/>
        </p:nvGrpSpPr>
        <p:grpSpPr>
          <a:xfrm>
            <a:off x="447842" y="3599608"/>
            <a:ext cx="2915184" cy="750475"/>
            <a:chOff x="677444" y="3604257"/>
            <a:chExt cx="3886912" cy="1000633"/>
          </a:xfrm>
        </p:grpSpPr>
        <p:sp>
          <p:nvSpPr>
            <p:cNvPr id="20" name="í$ḷïde">
              <a:extLst>
                <a:ext uri="{FF2B5EF4-FFF2-40B4-BE49-F238E27FC236}">
                  <a16:creationId xmlns:a16="http://schemas.microsoft.com/office/drawing/2014/main" xmlns="" id="{9FD43D44-B4DD-4F9A-ABE0-D257A7F03793}"/>
                </a:ext>
              </a:extLst>
            </p:cNvPr>
            <p:cNvSpPr txBox="1"/>
            <p:nvPr/>
          </p:nvSpPr>
          <p:spPr>
            <a:xfrm>
              <a:off x="677444" y="4036900"/>
              <a:ext cx="3398513" cy="567990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 lnSpcReduction="10000"/>
            </a:bodyPr>
            <a:lstStyle/>
            <a:p>
              <a:pPr marL="171450" indent="-171450">
                <a:lnSpc>
                  <a:spcPct val="130000"/>
                </a:lnSpc>
                <a:buFont typeface="Arial" panose="020B0604020202020204" pitchFamily="34" charset="0"/>
                <a:buChar char="•"/>
                <a:tabLst>
                  <a:tab pos="228594" algn="l"/>
                </a:tabLst>
                <a:defRPr/>
              </a:pPr>
              <a:r>
                <a:rPr lang="zh-CN" altLang="en-US" sz="9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9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íṡ1ïḑe">
              <a:extLst>
                <a:ext uri="{FF2B5EF4-FFF2-40B4-BE49-F238E27FC236}">
                  <a16:creationId xmlns:a16="http://schemas.microsoft.com/office/drawing/2014/main" xmlns="" id="{51EABF25-9631-4500-8658-87DB10FCE24F}"/>
                </a:ext>
              </a:extLst>
            </p:cNvPr>
            <p:cNvSpPr txBox="1"/>
            <p:nvPr/>
          </p:nvSpPr>
          <p:spPr>
            <a:xfrm>
              <a:off x="677445" y="3604257"/>
              <a:ext cx="3398512" cy="432644"/>
            </a:xfrm>
            <a:prstGeom prst="rect">
              <a:avLst/>
            </a:prstGeom>
            <a:noFill/>
          </p:spPr>
          <p:txBody>
            <a:bodyPr wrap="none" rtlCol="0" anchor="ctr">
              <a:normAutofit fontScale="92500" lnSpcReduction="20000"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accent1"/>
                  </a:solidFill>
                </a:defRPr>
              </a:lvl1pPr>
            </a:lstStyle>
            <a:p>
              <a:r>
                <a:rPr lang="zh-CN" altLang="en-US" sz="1800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</a:p>
          </p:txBody>
        </p:sp>
        <p:grpSp>
          <p:nvGrpSpPr>
            <p:cNvPr id="22" name="ïsḷïḍè">
              <a:extLst>
                <a:ext uri="{FF2B5EF4-FFF2-40B4-BE49-F238E27FC236}">
                  <a16:creationId xmlns:a16="http://schemas.microsoft.com/office/drawing/2014/main" xmlns="" id="{73675514-BA4F-4A4F-A361-E3E2841181DD}"/>
                </a:ext>
              </a:extLst>
            </p:cNvPr>
            <p:cNvGrpSpPr/>
            <p:nvPr/>
          </p:nvGrpSpPr>
          <p:grpSpPr>
            <a:xfrm>
              <a:off x="4026536" y="3833029"/>
              <a:ext cx="537820" cy="537824"/>
              <a:chOff x="5371847" y="2312243"/>
              <a:chExt cx="656438" cy="656442"/>
            </a:xfrm>
          </p:grpSpPr>
          <p:sp>
            <p:nvSpPr>
              <p:cNvPr id="23" name="îśľîḓe">
                <a:extLst>
                  <a:ext uri="{FF2B5EF4-FFF2-40B4-BE49-F238E27FC236}">
                    <a16:creationId xmlns:a16="http://schemas.microsoft.com/office/drawing/2014/main" xmlns="" id="{58CE71B7-7D2A-4893-985E-083C9DDCD96A}"/>
                  </a:ext>
                </a:extLst>
              </p:cNvPr>
              <p:cNvSpPr/>
              <p:nvPr/>
            </p:nvSpPr>
            <p:spPr>
              <a:xfrm>
                <a:off x="5371847" y="2312243"/>
                <a:ext cx="656438" cy="656442"/>
              </a:xfrm>
              <a:prstGeom prst="ellipse">
                <a:avLst/>
              </a:prstGeom>
              <a:solidFill>
                <a:schemeClr val="accent3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24" name="ïS1ïḍe">
                <a:extLst>
                  <a:ext uri="{FF2B5EF4-FFF2-40B4-BE49-F238E27FC236}">
                    <a16:creationId xmlns:a16="http://schemas.microsoft.com/office/drawing/2014/main" xmlns="" id="{F1EABDE4-EECE-4E91-91F5-C5265E918ED2}"/>
                  </a:ext>
                </a:extLst>
              </p:cNvPr>
              <p:cNvSpPr/>
              <p:nvPr/>
            </p:nvSpPr>
            <p:spPr bwMode="auto">
              <a:xfrm>
                <a:off x="5532705" y="2476366"/>
                <a:ext cx="334720" cy="328193"/>
              </a:xfrm>
              <a:custGeom>
                <a:avLst/>
                <a:gdLst>
                  <a:gd name="T0" fmla="*/ 1312 w 1990"/>
                  <a:gd name="T1" fmla="*/ 1552 h 1954"/>
                  <a:gd name="T2" fmla="*/ 291 w 1990"/>
                  <a:gd name="T3" fmla="*/ 1746 h 1954"/>
                  <a:gd name="T4" fmla="*/ 0 w 1990"/>
                  <a:gd name="T5" fmla="*/ 540 h 1954"/>
                  <a:gd name="T6" fmla="*/ 515 w 1990"/>
                  <a:gd name="T7" fmla="*/ 249 h 1954"/>
                  <a:gd name="T8" fmla="*/ 1205 w 1990"/>
                  <a:gd name="T9" fmla="*/ 0 h 1954"/>
                  <a:gd name="T10" fmla="*/ 1496 w 1990"/>
                  <a:gd name="T11" fmla="*/ 489 h 1954"/>
                  <a:gd name="T12" fmla="*/ 1413 w 1990"/>
                  <a:gd name="T13" fmla="*/ 291 h 1954"/>
                  <a:gd name="T14" fmla="*/ 802 w 1990"/>
                  <a:gd name="T15" fmla="*/ 83 h 1954"/>
                  <a:gd name="T16" fmla="*/ 1039 w 1990"/>
                  <a:gd name="T17" fmla="*/ 249 h 1954"/>
                  <a:gd name="T18" fmla="*/ 1243 w 1990"/>
                  <a:gd name="T19" fmla="*/ 499 h 1954"/>
                  <a:gd name="T20" fmla="*/ 291 w 1990"/>
                  <a:gd name="T21" fmla="*/ 333 h 1954"/>
                  <a:gd name="T22" fmla="*/ 83 w 1990"/>
                  <a:gd name="T23" fmla="*/ 1455 h 1954"/>
                  <a:gd name="T24" fmla="*/ 1039 w 1990"/>
                  <a:gd name="T25" fmla="*/ 1663 h 1954"/>
                  <a:gd name="T26" fmla="*/ 1641 w 1990"/>
                  <a:gd name="T27" fmla="*/ 1453 h 1954"/>
                  <a:gd name="T28" fmla="*/ 1138 w 1990"/>
                  <a:gd name="T29" fmla="*/ 583 h 1954"/>
                  <a:gd name="T30" fmla="*/ 1641 w 1990"/>
                  <a:gd name="T31" fmla="*/ 1453 h 1954"/>
                  <a:gd name="T32" fmla="*/ 1752 w 1990"/>
                  <a:gd name="T33" fmla="*/ 809 h 1954"/>
                  <a:gd name="T34" fmla="*/ 1026 w 1990"/>
                  <a:gd name="T35" fmla="*/ 1228 h 1954"/>
                  <a:gd name="T36" fmla="*/ 1767 w 1990"/>
                  <a:gd name="T37" fmla="*/ 1422 h 1954"/>
                  <a:gd name="T38" fmla="*/ 1717 w 1990"/>
                  <a:gd name="T39" fmla="*/ 1835 h 1954"/>
                  <a:gd name="T40" fmla="*/ 1767 w 1990"/>
                  <a:gd name="T41" fmla="*/ 1422 h 1954"/>
                  <a:gd name="T42" fmla="*/ 1739 w 1990"/>
                  <a:gd name="T43" fmla="*/ 1874 h 1954"/>
                  <a:gd name="T44" fmla="*/ 1956 w 1990"/>
                  <a:gd name="T45" fmla="*/ 1749 h 1954"/>
                  <a:gd name="T46" fmla="*/ 249 w 1990"/>
                  <a:gd name="T47" fmla="*/ 551 h 1954"/>
                  <a:gd name="T48" fmla="*/ 803 w 1990"/>
                  <a:gd name="T49" fmla="*/ 613 h 1954"/>
                  <a:gd name="T50" fmla="*/ 675 w 1990"/>
                  <a:gd name="T51" fmla="*/ 828 h 1954"/>
                  <a:gd name="T52" fmla="*/ 249 w 1990"/>
                  <a:gd name="T53" fmla="*/ 890 h 1954"/>
                  <a:gd name="T54" fmla="*/ 675 w 1990"/>
                  <a:gd name="T55" fmla="*/ 828 h 1954"/>
                  <a:gd name="T56" fmla="*/ 675 w 1990"/>
                  <a:gd name="T57" fmla="*/ 1167 h 1954"/>
                  <a:gd name="T58" fmla="*/ 249 w 1990"/>
                  <a:gd name="T59" fmla="*/ 1105 h 1954"/>
                  <a:gd name="T60" fmla="*/ 249 w 1990"/>
                  <a:gd name="T61" fmla="*/ 1444 h 1954"/>
                  <a:gd name="T62" fmla="*/ 803 w 1990"/>
                  <a:gd name="T63" fmla="*/ 1382 h 1954"/>
                  <a:gd name="T64" fmla="*/ 249 w 1990"/>
                  <a:gd name="T65" fmla="*/ 1444 h 1954"/>
                  <a:gd name="T66" fmla="*/ 1179 w 1990"/>
                  <a:gd name="T67" fmla="*/ 961 h 1954"/>
                  <a:gd name="T68" fmla="*/ 1300 w 1990"/>
                  <a:gd name="T69" fmla="*/ 1219 h 1954"/>
                  <a:gd name="T70" fmla="*/ 1604 w 1990"/>
                  <a:gd name="T71" fmla="*/ 858 h 1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90" h="1954">
                    <a:moveTo>
                      <a:pt x="1231" y="1534"/>
                    </a:moveTo>
                    <a:cubicBezTo>
                      <a:pt x="1258" y="1542"/>
                      <a:pt x="1285" y="1548"/>
                      <a:pt x="1312" y="1552"/>
                    </a:cubicBezTo>
                    <a:cubicBezTo>
                      <a:pt x="1272" y="1665"/>
                      <a:pt x="1165" y="1746"/>
                      <a:pt x="1039" y="1746"/>
                    </a:cubicBezTo>
                    <a:lnTo>
                      <a:pt x="291" y="1746"/>
                    </a:lnTo>
                    <a:cubicBezTo>
                      <a:pt x="131" y="1746"/>
                      <a:pt x="0" y="1615"/>
                      <a:pt x="0" y="1455"/>
                    </a:cubicBezTo>
                    <a:lnTo>
                      <a:pt x="0" y="540"/>
                    </a:lnTo>
                    <a:cubicBezTo>
                      <a:pt x="0" y="380"/>
                      <a:pt x="131" y="249"/>
                      <a:pt x="291" y="249"/>
                    </a:cubicBezTo>
                    <a:lnTo>
                      <a:pt x="515" y="249"/>
                    </a:lnTo>
                    <a:cubicBezTo>
                      <a:pt x="535" y="109"/>
                      <a:pt x="656" y="0"/>
                      <a:pt x="802" y="0"/>
                    </a:cubicBezTo>
                    <a:lnTo>
                      <a:pt x="1205" y="0"/>
                    </a:lnTo>
                    <a:cubicBezTo>
                      <a:pt x="1366" y="0"/>
                      <a:pt x="1496" y="131"/>
                      <a:pt x="1496" y="291"/>
                    </a:cubicBezTo>
                    <a:lnTo>
                      <a:pt x="1496" y="489"/>
                    </a:lnTo>
                    <a:cubicBezTo>
                      <a:pt x="1469" y="484"/>
                      <a:pt x="1441" y="480"/>
                      <a:pt x="1413" y="479"/>
                    </a:cubicBezTo>
                    <a:lnTo>
                      <a:pt x="1413" y="291"/>
                    </a:lnTo>
                    <a:cubicBezTo>
                      <a:pt x="1413" y="176"/>
                      <a:pt x="1320" y="83"/>
                      <a:pt x="1205" y="83"/>
                    </a:cubicBezTo>
                    <a:lnTo>
                      <a:pt x="802" y="83"/>
                    </a:lnTo>
                    <a:cubicBezTo>
                      <a:pt x="701" y="83"/>
                      <a:pt x="617" y="155"/>
                      <a:pt x="598" y="249"/>
                    </a:cubicBezTo>
                    <a:lnTo>
                      <a:pt x="1039" y="249"/>
                    </a:lnTo>
                    <a:cubicBezTo>
                      <a:pt x="1180" y="249"/>
                      <a:pt x="1297" y="349"/>
                      <a:pt x="1324" y="482"/>
                    </a:cubicBezTo>
                    <a:cubicBezTo>
                      <a:pt x="1297" y="485"/>
                      <a:pt x="1270" y="491"/>
                      <a:pt x="1243" y="499"/>
                    </a:cubicBezTo>
                    <a:cubicBezTo>
                      <a:pt x="1224" y="404"/>
                      <a:pt x="1140" y="333"/>
                      <a:pt x="1039" y="333"/>
                    </a:cubicBezTo>
                    <a:lnTo>
                      <a:pt x="291" y="333"/>
                    </a:lnTo>
                    <a:cubicBezTo>
                      <a:pt x="177" y="333"/>
                      <a:pt x="83" y="426"/>
                      <a:pt x="83" y="540"/>
                    </a:cubicBezTo>
                    <a:lnTo>
                      <a:pt x="83" y="1455"/>
                    </a:lnTo>
                    <a:cubicBezTo>
                      <a:pt x="83" y="1569"/>
                      <a:pt x="177" y="1663"/>
                      <a:pt x="291" y="1663"/>
                    </a:cubicBezTo>
                    <a:lnTo>
                      <a:pt x="1039" y="1663"/>
                    </a:lnTo>
                    <a:cubicBezTo>
                      <a:pt x="1126" y="1663"/>
                      <a:pt x="1200" y="1609"/>
                      <a:pt x="1231" y="1534"/>
                    </a:cubicBezTo>
                    <a:close/>
                    <a:moveTo>
                      <a:pt x="1641" y="1453"/>
                    </a:moveTo>
                    <a:cubicBezTo>
                      <a:pt x="1401" y="1591"/>
                      <a:pt x="1093" y="1509"/>
                      <a:pt x="955" y="1269"/>
                    </a:cubicBezTo>
                    <a:cubicBezTo>
                      <a:pt x="816" y="1029"/>
                      <a:pt x="899" y="722"/>
                      <a:pt x="1138" y="583"/>
                    </a:cubicBezTo>
                    <a:cubicBezTo>
                      <a:pt x="1378" y="445"/>
                      <a:pt x="1686" y="527"/>
                      <a:pt x="1824" y="767"/>
                    </a:cubicBezTo>
                    <a:cubicBezTo>
                      <a:pt x="1963" y="1007"/>
                      <a:pt x="1880" y="1314"/>
                      <a:pt x="1641" y="1453"/>
                    </a:cubicBezTo>
                    <a:close/>
                    <a:moveTo>
                      <a:pt x="1599" y="1381"/>
                    </a:moveTo>
                    <a:cubicBezTo>
                      <a:pt x="1799" y="1266"/>
                      <a:pt x="1868" y="1009"/>
                      <a:pt x="1752" y="809"/>
                    </a:cubicBezTo>
                    <a:cubicBezTo>
                      <a:pt x="1637" y="608"/>
                      <a:pt x="1380" y="539"/>
                      <a:pt x="1180" y="655"/>
                    </a:cubicBezTo>
                    <a:cubicBezTo>
                      <a:pt x="980" y="771"/>
                      <a:pt x="911" y="1027"/>
                      <a:pt x="1026" y="1228"/>
                    </a:cubicBezTo>
                    <a:cubicBezTo>
                      <a:pt x="1142" y="1428"/>
                      <a:pt x="1399" y="1497"/>
                      <a:pt x="1599" y="1381"/>
                    </a:cubicBezTo>
                    <a:close/>
                    <a:moveTo>
                      <a:pt x="1767" y="1422"/>
                    </a:moveTo>
                    <a:lnTo>
                      <a:pt x="1551" y="1547"/>
                    </a:lnTo>
                    <a:lnTo>
                      <a:pt x="1717" y="1835"/>
                    </a:lnTo>
                    <a:lnTo>
                      <a:pt x="1933" y="1710"/>
                    </a:lnTo>
                    <a:lnTo>
                      <a:pt x="1767" y="1422"/>
                    </a:lnTo>
                    <a:close/>
                    <a:moveTo>
                      <a:pt x="1956" y="1749"/>
                    </a:moveTo>
                    <a:lnTo>
                      <a:pt x="1739" y="1874"/>
                    </a:lnTo>
                    <a:cubicBezTo>
                      <a:pt x="1774" y="1934"/>
                      <a:pt x="1850" y="1954"/>
                      <a:pt x="1910" y="1919"/>
                    </a:cubicBezTo>
                    <a:cubicBezTo>
                      <a:pt x="1969" y="1885"/>
                      <a:pt x="1990" y="1809"/>
                      <a:pt x="1956" y="1749"/>
                    </a:cubicBezTo>
                    <a:close/>
                    <a:moveTo>
                      <a:pt x="803" y="551"/>
                    </a:moveTo>
                    <a:lnTo>
                      <a:pt x="249" y="551"/>
                    </a:lnTo>
                    <a:lnTo>
                      <a:pt x="249" y="613"/>
                    </a:lnTo>
                    <a:lnTo>
                      <a:pt x="803" y="613"/>
                    </a:lnTo>
                    <a:lnTo>
                      <a:pt x="803" y="551"/>
                    </a:lnTo>
                    <a:close/>
                    <a:moveTo>
                      <a:pt x="675" y="828"/>
                    </a:moveTo>
                    <a:lnTo>
                      <a:pt x="249" y="828"/>
                    </a:lnTo>
                    <a:lnTo>
                      <a:pt x="249" y="890"/>
                    </a:lnTo>
                    <a:lnTo>
                      <a:pt x="675" y="890"/>
                    </a:lnTo>
                    <a:lnTo>
                      <a:pt x="675" y="828"/>
                    </a:lnTo>
                    <a:close/>
                    <a:moveTo>
                      <a:pt x="249" y="1167"/>
                    </a:moveTo>
                    <a:lnTo>
                      <a:pt x="675" y="1167"/>
                    </a:lnTo>
                    <a:lnTo>
                      <a:pt x="675" y="1105"/>
                    </a:lnTo>
                    <a:lnTo>
                      <a:pt x="249" y="1105"/>
                    </a:lnTo>
                    <a:lnTo>
                      <a:pt x="249" y="1167"/>
                    </a:lnTo>
                    <a:close/>
                    <a:moveTo>
                      <a:pt x="249" y="1444"/>
                    </a:moveTo>
                    <a:lnTo>
                      <a:pt x="803" y="1444"/>
                    </a:lnTo>
                    <a:lnTo>
                      <a:pt x="803" y="1382"/>
                    </a:lnTo>
                    <a:lnTo>
                      <a:pt x="249" y="1382"/>
                    </a:lnTo>
                    <a:lnTo>
                      <a:pt x="249" y="1444"/>
                    </a:lnTo>
                    <a:close/>
                    <a:moveTo>
                      <a:pt x="1308" y="1105"/>
                    </a:moveTo>
                    <a:lnTo>
                      <a:pt x="1179" y="961"/>
                    </a:lnTo>
                    <a:lnTo>
                      <a:pt x="1118" y="1017"/>
                    </a:lnTo>
                    <a:lnTo>
                      <a:pt x="1300" y="1219"/>
                    </a:lnTo>
                    <a:lnTo>
                      <a:pt x="1657" y="922"/>
                    </a:lnTo>
                    <a:lnTo>
                      <a:pt x="1604" y="858"/>
                    </a:lnTo>
                    <a:lnTo>
                      <a:pt x="1308" y="110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45" name="Title 1">
            <a:extLst>
              <a:ext uri="{FF2B5EF4-FFF2-40B4-BE49-F238E27FC236}">
                <a16:creationId xmlns:a16="http://schemas.microsoft.com/office/drawing/2014/main" xmlns="" id="{E884E7F2-6565-43BF-98DA-8D3D8EFF869A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833525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024507" y="1188065"/>
            <a:ext cx="3094725" cy="3058003"/>
            <a:chOff x="3024507" y="1188065"/>
            <a:chExt cx="3094725" cy="3058003"/>
          </a:xfrm>
        </p:grpSpPr>
        <p:sp>
          <p:nvSpPr>
            <p:cNvPr id="4" name="Freeform: Shape 104"/>
            <p:cNvSpPr>
              <a:spLocks/>
            </p:cNvSpPr>
            <p:nvPr/>
          </p:nvSpPr>
          <p:spPr bwMode="auto">
            <a:xfrm>
              <a:off x="4398271" y="1880790"/>
              <a:ext cx="1720961" cy="774516"/>
            </a:xfrm>
            <a:custGeom>
              <a:avLst/>
              <a:gdLst/>
              <a:ahLst/>
              <a:cxnLst>
                <a:cxn ang="0">
                  <a:pos x="621" y="54"/>
                </a:cxn>
                <a:cxn ang="0">
                  <a:pos x="346" y="54"/>
                </a:cxn>
                <a:cxn ang="0">
                  <a:pos x="255" y="91"/>
                </a:cxn>
                <a:cxn ang="0">
                  <a:pos x="0" y="346"/>
                </a:cxn>
                <a:cxn ang="0">
                  <a:pos x="91" y="309"/>
                </a:cxn>
                <a:cxn ang="0">
                  <a:pos x="621" y="309"/>
                </a:cxn>
                <a:cxn ang="0">
                  <a:pos x="621" y="351"/>
                </a:cxn>
                <a:cxn ang="0">
                  <a:pos x="636" y="358"/>
                </a:cxn>
                <a:cxn ang="0">
                  <a:pos x="797" y="196"/>
                </a:cxn>
                <a:cxn ang="0">
                  <a:pos x="797" y="166"/>
                </a:cxn>
                <a:cxn ang="0">
                  <a:pos x="636" y="5"/>
                </a:cxn>
                <a:cxn ang="0">
                  <a:pos x="621" y="11"/>
                </a:cxn>
                <a:cxn ang="0">
                  <a:pos x="621" y="54"/>
                </a:cxn>
              </a:cxnLst>
              <a:rect l="0" t="0" r="r" b="b"/>
              <a:pathLst>
                <a:path w="805" h="363">
                  <a:moveTo>
                    <a:pt x="621" y="54"/>
                  </a:moveTo>
                  <a:cubicBezTo>
                    <a:pt x="346" y="54"/>
                    <a:pt x="346" y="54"/>
                    <a:pt x="346" y="54"/>
                  </a:cubicBezTo>
                  <a:cubicBezTo>
                    <a:pt x="310" y="54"/>
                    <a:pt x="279" y="68"/>
                    <a:pt x="255" y="91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23" y="323"/>
                    <a:pt x="55" y="309"/>
                    <a:pt x="91" y="309"/>
                  </a:cubicBezTo>
                  <a:cubicBezTo>
                    <a:pt x="621" y="309"/>
                    <a:pt x="621" y="309"/>
                    <a:pt x="621" y="309"/>
                  </a:cubicBezTo>
                  <a:cubicBezTo>
                    <a:pt x="621" y="351"/>
                    <a:pt x="621" y="351"/>
                    <a:pt x="621" y="351"/>
                  </a:cubicBezTo>
                  <a:cubicBezTo>
                    <a:pt x="621" y="359"/>
                    <a:pt x="630" y="363"/>
                    <a:pt x="636" y="358"/>
                  </a:cubicBezTo>
                  <a:cubicBezTo>
                    <a:pt x="797" y="196"/>
                    <a:pt x="797" y="196"/>
                    <a:pt x="797" y="196"/>
                  </a:cubicBezTo>
                  <a:cubicBezTo>
                    <a:pt x="805" y="188"/>
                    <a:pt x="805" y="175"/>
                    <a:pt x="797" y="166"/>
                  </a:cubicBezTo>
                  <a:cubicBezTo>
                    <a:pt x="636" y="5"/>
                    <a:pt x="636" y="5"/>
                    <a:pt x="636" y="5"/>
                  </a:cubicBezTo>
                  <a:cubicBezTo>
                    <a:pt x="630" y="0"/>
                    <a:pt x="621" y="3"/>
                    <a:pt x="621" y="11"/>
                  </a:cubicBezTo>
                  <a:lnTo>
                    <a:pt x="621" y="54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" name="Freeform: Shape 107"/>
            <p:cNvSpPr>
              <a:spLocks/>
            </p:cNvSpPr>
            <p:nvPr/>
          </p:nvSpPr>
          <p:spPr bwMode="auto">
            <a:xfrm>
              <a:off x="3959268" y="1188065"/>
              <a:ext cx="839616" cy="1747669"/>
            </a:xfrm>
            <a:custGeom>
              <a:avLst/>
              <a:gdLst/>
              <a:ahLst/>
              <a:cxnLst>
                <a:cxn ang="0">
                  <a:pos x="95" y="138"/>
                </a:cxn>
                <a:cxn ang="0">
                  <a:pos x="10" y="400"/>
                </a:cxn>
                <a:cxn ang="0">
                  <a:pos x="18" y="497"/>
                </a:cxn>
                <a:cxn ang="0">
                  <a:pos x="182" y="818"/>
                </a:cxn>
                <a:cxn ang="0">
                  <a:pos x="174" y="721"/>
                </a:cxn>
                <a:cxn ang="0">
                  <a:pos x="338" y="217"/>
                </a:cxn>
                <a:cxn ang="0">
                  <a:pos x="379" y="230"/>
                </a:cxn>
                <a:cxn ang="0">
                  <a:pos x="389" y="218"/>
                </a:cxn>
                <a:cxn ang="0">
                  <a:pos x="286" y="14"/>
                </a:cxn>
                <a:cxn ang="0">
                  <a:pos x="257" y="5"/>
                </a:cxn>
                <a:cxn ang="0">
                  <a:pos x="54" y="109"/>
                </a:cxn>
                <a:cxn ang="0">
                  <a:pos x="55" y="125"/>
                </a:cxn>
                <a:cxn ang="0">
                  <a:pos x="95" y="138"/>
                </a:cxn>
              </a:cxnLst>
              <a:rect l="0" t="0" r="r" b="b"/>
              <a:pathLst>
                <a:path w="393" h="818">
                  <a:moveTo>
                    <a:pt x="95" y="138"/>
                  </a:moveTo>
                  <a:cubicBezTo>
                    <a:pt x="10" y="400"/>
                    <a:pt x="10" y="400"/>
                    <a:pt x="10" y="400"/>
                  </a:cubicBezTo>
                  <a:cubicBezTo>
                    <a:pt x="0" y="433"/>
                    <a:pt x="3" y="468"/>
                    <a:pt x="18" y="497"/>
                  </a:cubicBezTo>
                  <a:cubicBezTo>
                    <a:pt x="182" y="818"/>
                    <a:pt x="182" y="818"/>
                    <a:pt x="182" y="818"/>
                  </a:cubicBezTo>
                  <a:cubicBezTo>
                    <a:pt x="167" y="789"/>
                    <a:pt x="163" y="755"/>
                    <a:pt x="174" y="721"/>
                  </a:cubicBezTo>
                  <a:cubicBezTo>
                    <a:pt x="338" y="217"/>
                    <a:pt x="338" y="217"/>
                    <a:pt x="338" y="217"/>
                  </a:cubicBezTo>
                  <a:cubicBezTo>
                    <a:pt x="379" y="230"/>
                    <a:pt x="379" y="230"/>
                    <a:pt x="379" y="230"/>
                  </a:cubicBezTo>
                  <a:cubicBezTo>
                    <a:pt x="386" y="232"/>
                    <a:pt x="393" y="225"/>
                    <a:pt x="389" y="218"/>
                  </a:cubicBezTo>
                  <a:cubicBezTo>
                    <a:pt x="286" y="14"/>
                    <a:pt x="286" y="14"/>
                    <a:pt x="286" y="14"/>
                  </a:cubicBezTo>
                  <a:cubicBezTo>
                    <a:pt x="280" y="4"/>
                    <a:pt x="267" y="0"/>
                    <a:pt x="257" y="5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47" y="112"/>
                    <a:pt x="48" y="122"/>
                    <a:pt x="55" y="125"/>
                  </a:cubicBezTo>
                  <a:lnTo>
                    <a:pt x="95" y="13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" name="Freeform: Shape 110"/>
            <p:cNvSpPr>
              <a:spLocks/>
            </p:cNvSpPr>
            <p:nvPr/>
          </p:nvSpPr>
          <p:spPr bwMode="auto">
            <a:xfrm>
              <a:off x="3024507" y="2263040"/>
              <a:ext cx="1607455" cy="951452"/>
            </a:xfrm>
            <a:custGeom>
              <a:avLst/>
              <a:gdLst/>
              <a:ahLst/>
              <a:cxnLst>
                <a:cxn ang="0">
                  <a:pos x="79" y="255"/>
                </a:cxn>
                <a:cxn ang="0">
                  <a:pos x="301" y="417"/>
                </a:cxn>
                <a:cxn ang="0">
                  <a:pos x="396" y="440"/>
                </a:cxn>
                <a:cxn ang="0">
                  <a:pos x="752" y="383"/>
                </a:cxn>
                <a:cxn ang="0">
                  <a:pos x="658" y="361"/>
                </a:cxn>
                <a:cxn ang="0">
                  <a:pos x="229" y="49"/>
                </a:cxn>
                <a:cxn ang="0">
                  <a:pos x="254" y="15"/>
                </a:cxn>
                <a:cxn ang="0">
                  <a:pos x="245" y="1"/>
                </a:cxn>
                <a:cxn ang="0">
                  <a:pos x="20" y="36"/>
                </a:cxn>
                <a:cxn ang="0">
                  <a:pos x="2" y="61"/>
                </a:cxn>
                <a:cxn ang="0">
                  <a:pos x="38" y="286"/>
                </a:cxn>
                <a:cxn ang="0">
                  <a:pos x="54" y="290"/>
                </a:cxn>
                <a:cxn ang="0">
                  <a:pos x="79" y="255"/>
                </a:cxn>
              </a:cxnLst>
              <a:rect l="0" t="0" r="r" b="b"/>
              <a:pathLst>
                <a:path w="752" h="445">
                  <a:moveTo>
                    <a:pt x="79" y="255"/>
                  </a:moveTo>
                  <a:cubicBezTo>
                    <a:pt x="301" y="417"/>
                    <a:pt x="301" y="417"/>
                    <a:pt x="301" y="417"/>
                  </a:cubicBezTo>
                  <a:cubicBezTo>
                    <a:pt x="330" y="438"/>
                    <a:pt x="364" y="445"/>
                    <a:pt x="396" y="440"/>
                  </a:cubicBezTo>
                  <a:cubicBezTo>
                    <a:pt x="752" y="383"/>
                    <a:pt x="752" y="383"/>
                    <a:pt x="752" y="383"/>
                  </a:cubicBezTo>
                  <a:cubicBezTo>
                    <a:pt x="720" y="389"/>
                    <a:pt x="686" y="381"/>
                    <a:pt x="658" y="361"/>
                  </a:cubicBezTo>
                  <a:cubicBezTo>
                    <a:pt x="229" y="49"/>
                    <a:pt x="229" y="49"/>
                    <a:pt x="229" y="49"/>
                  </a:cubicBezTo>
                  <a:cubicBezTo>
                    <a:pt x="254" y="15"/>
                    <a:pt x="254" y="15"/>
                    <a:pt x="254" y="15"/>
                  </a:cubicBezTo>
                  <a:cubicBezTo>
                    <a:pt x="258" y="8"/>
                    <a:pt x="253" y="0"/>
                    <a:pt x="245" y="1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8" y="38"/>
                    <a:pt x="0" y="49"/>
                    <a:pt x="2" y="61"/>
                  </a:cubicBezTo>
                  <a:cubicBezTo>
                    <a:pt x="38" y="286"/>
                    <a:pt x="38" y="286"/>
                    <a:pt x="38" y="286"/>
                  </a:cubicBezTo>
                  <a:cubicBezTo>
                    <a:pt x="39" y="294"/>
                    <a:pt x="49" y="296"/>
                    <a:pt x="54" y="290"/>
                  </a:cubicBezTo>
                  <a:lnTo>
                    <a:pt x="79" y="255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Freeform: Shape 113"/>
            <p:cNvSpPr>
              <a:spLocks/>
            </p:cNvSpPr>
            <p:nvPr/>
          </p:nvSpPr>
          <p:spPr bwMode="auto">
            <a:xfrm>
              <a:off x="3667155" y="2855612"/>
              <a:ext cx="1195158" cy="1390456"/>
            </a:xfrm>
            <a:custGeom>
              <a:avLst/>
              <a:gdLst/>
              <a:ahLst/>
              <a:cxnLst>
                <a:cxn ang="0">
                  <a:pos x="228" y="602"/>
                </a:cxn>
                <a:cxn ang="0">
                  <a:pos x="451" y="440"/>
                </a:cxn>
                <a:cxn ang="0">
                  <a:pos x="502" y="357"/>
                </a:cxn>
                <a:cxn ang="0">
                  <a:pos x="559" y="0"/>
                </a:cxn>
                <a:cxn ang="0">
                  <a:pos x="507" y="84"/>
                </a:cxn>
                <a:cxn ang="0">
                  <a:pos x="79" y="395"/>
                </a:cxn>
                <a:cxn ang="0">
                  <a:pos x="54" y="361"/>
                </a:cxn>
                <a:cxn ang="0">
                  <a:pos x="38" y="365"/>
                </a:cxn>
                <a:cxn ang="0">
                  <a:pos x="2" y="590"/>
                </a:cxn>
                <a:cxn ang="0">
                  <a:pos x="20" y="614"/>
                </a:cxn>
                <a:cxn ang="0">
                  <a:pos x="245" y="650"/>
                </a:cxn>
                <a:cxn ang="0">
                  <a:pos x="253" y="636"/>
                </a:cxn>
                <a:cxn ang="0">
                  <a:pos x="228" y="602"/>
                </a:cxn>
              </a:cxnLst>
              <a:rect l="0" t="0" r="r" b="b"/>
              <a:pathLst>
                <a:path w="559" h="651">
                  <a:moveTo>
                    <a:pt x="228" y="602"/>
                  </a:moveTo>
                  <a:cubicBezTo>
                    <a:pt x="451" y="440"/>
                    <a:pt x="451" y="440"/>
                    <a:pt x="451" y="440"/>
                  </a:cubicBezTo>
                  <a:cubicBezTo>
                    <a:pt x="480" y="419"/>
                    <a:pt x="497" y="389"/>
                    <a:pt x="502" y="357"/>
                  </a:cubicBezTo>
                  <a:cubicBezTo>
                    <a:pt x="559" y="0"/>
                    <a:pt x="559" y="0"/>
                    <a:pt x="559" y="0"/>
                  </a:cubicBezTo>
                  <a:cubicBezTo>
                    <a:pt x="553" y="33"/>
                    <a:pt x="536" y="63"/>
                    <a:pt x="507" y="84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54" y="361"/>
                    <a:pt x="54" y="361"/>
                    <a:pt x="54" y="361"/>
                  </a:cubicBezTo>
                  <a:cubicBezTo>
                    <a:pt x="49" y="355"/>
                    <a:pt x="39" y="357"/>
                    <a:pt x="38" y="365"/>
                  </a:cubicBezTo>
                  <a:cubicBezTo>
                    <a:pt x="2" y="590"/>
                    <a:pt x="2" y="590"/>
                    <a:pt x="2" y="590"/>
                  </a:cubicBezTo>
                  <a:cubicBezTo>
                    <a:pt x="0" y="602"/>
                    <a:pt x="8" y="613"/>
                    <a:pt x="20" y="614"/>
                  </a:cubicBezTo>
                  <a:cubicBezTo>
                    <a:pt x="245" y="650"/>
                    <a:pt x="245" y="650"/>
                    <a:pt x="245" y="650"/>
                  </a:cubicBezTo>
                  <a:cubicBezTo>
                    <a:pt x="253" y="651"/>
                    <a:pt x="258" y="642"/>
                    <a:pt x="253" y="636"/>
                  </a:cubicBezTo>
                  <a:lnTo>
                    <a:pt x="228" y="602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Freeform: Shape 116"/>
            <p:cNvSpPr>
              <a:spLocks/>
            </p:cNvSpPr>
            <p:nvPr/>
          </p:nvSpPr>
          <p:spPr bwMode="auto">
            <a:xfrm>
              <a:off x="4713753" y="2570175"/>
              <a:ext cx="1123382" cy="1532340"/>
            </a:xfrm>
            <a:custGeom>
              <a:avLst/>
              <a:gdLst/>
              <a:ahLst/>
              <a:cxnLst>
                <a:cxn ang="0">
                  <a:pos x="470" y="500"/>
                </a:cxn>
                <a:cxn ang="0">
                  <a:pos x="385" y="238"/>
                </a:cxn>
                <a:cxn ang="0">
                  <a:pos x="322" y="164"/>
                </a:cxn>
                <a:cxn ang="0">
                  <a:pos x="0" y="0"/>
                </a:cxn>
                <a:cxn ang="0">
                  <a:pos x="64" y="74"/>
                </a:cxn>
                <a:cxn ang="0">
                  <a:pos x="228" y="578"/>
                </a:cxn>
                <a:cxn ang="0">
                  <a:pos x="187" y="592"/>
                </a:cxn>
                <a:cxn ang="0">
                  <a:pos x="186" y="608"/>
                </a:cxn>
                <a:cxn ang="0">
                  <a:pos x="389" y="711"/>
                </a:cxn>
                <a:cxn ang="0">
                  <a:pos x="418" y="702"/>
                </a:cxn>
                <a:cxn ang="0">
                  <a:pos x="521" y="499"/>
                </a:cxn>
                <a:cxn ang="0">
                  <a:pos x="511" y="486"/>
                </a:cxn>
                <a:cxn ang="0">
                  <a:pos x="470" y="500"/>
                </a:cxn>
              </a:cxnLst>
              <a:rect l="0" t="0" r="r" b="b"/>
              <a:pathLst>
                <a:path w="525" h="717">
                  <a:moveTo>
                    <a:pt x="470" y="500"/>
                  </a:moveTo>
                  <a:cubicBezTo>
                    <a:pt x="385" y="238"/>
                    <a:pt x="385" y="238"/>
                    <a:pt x="385" y="238"/>
                  </a:cubicBezTo>
                  <a:cubicBezTo>
                    <a:pt x="374" y="204"/>
                    <a:pt x="351" y="178"/>
                    <a:pt x="322" y="16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" y="15"/>
                    <a:pt x="53" y="41"/>
                    <a:pt x="64" y="74"/>
                  </a:cubicBezTo>
                  <a:cubicBezTo>
                    <a:pt x="228" y="578"/>
                    <a:pt x="228" y="578"/>
                    <a:pt x="228" y="578"/>
                  </a:cubicBezTo>
                  <a:cubicBezTo>
                    <a:pt x="187" y="592"/>
                    <a:pt x="187" y="592"/>
                    <a:pt x="187" y="592"/>
                  </a:cubicBezTo>
                  <a:cubicBezTo>
                    <a:pt x="180" y="594"/>
                    <a:pt x="179" y="604"/>
                    <a:pt x="186" y="608"/>
                  </a:cubicBezTo>
                  <a:cubicBezTo>
                    <a:pt x="389" y="711"/>
                    <a:pt x="389" y="711"/>
                    <a:pt x="389" y="711"/>
                  </a:cubicBezTo>
                  <a:cubicBezTo>
                    <a:pt x="400" y="717"/>
                    <a:pt x="412" y="712"/>
                    <a:pt x="418" y="702"/>
                  </a:cubicBezTo>
                  <a:cubicBezTo>
                    <a:pt x="521" y="499"/>
                    <a:pt x="521" y="499"/>
                    <a:pt x="521" y="499"/>
                  </a:cubicBezTo>
                  <a:cubicBezTo>
                    <a:pt x="525" y="492"/>
                    <a:pt x="518" y="484"/>
                    <a:pt x="511" y="486"/>
                  </a:cubicBezTo>
                  <a:lnTo>
                    <a:pt x="470" y="50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9" name="Group 118"/>
            <p:cNvGrpSpPr/>
            <p:nvPr/>
          </p:nvGrpSpPr>
          <p:grpSpPr>
            <a:xfrm>
              <a:off x="4318149" y="2540129"/>
              <a:ext cx="545834" cy="545833"/>
              <a:chOff x="4330700" y="2847975"/>
              <a:chExt cx="519113" cy="519113"/>
            </a:xfrm>
          </p:grpSpPr>
          <p:sp>
            <p:nvSpPr>
              <p:cNvPr id="30" name="Oval 119"/>
              <p:cNvSpPr>
                <a:spLocks/>
              </p:cNvSpPr>
              <p:nvPr/>
            </p:nvSpPr>
            <p:spPr bwMode="auto">
              <a:xfrm>
                <a:off x="4330700" y="2847975"/>
                <a:ext cx="519113" cy="51911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1" name="Freeform: Shape 120"/>
              <p:cNvSpPr>
                <a:spLocks/>
              </p:cNvSpPr>
              <p:nvPr/>
            </p:nvSpPr>
            <p:spPr bwMode="auto">
              <a:xfrm>
                <a:off x="4378325" y="2894013"/>
                <a:ext cx="427038" cy="428625"/>
              </a:xfrm>
              <a:custGeom>
                <a:avLst/>
                <a:gdLst/>
                <a:ahLst/>
                <a:cxnLst>
                  <a:cxn ang="0">
                    <a:pos x="37" y="173"/>
                  </a:cxn>
                  <a:cxn ang="0">
                    <a:pos x="37" y="38"/>
                  </a:cxn>
                  <a:cxn ang="0">
                    <a:pos x="172" y="38"/>
                  </a:cxn>
                  <a:cxn ang="0">
                    <a:pos x="172" y="173"/>
                  </a:cxn>
                  <a:cxn ang="0">
                    <a:pos x="37" y="173"/>
                  </a:cxn>
                </a:cxnLst>
                <a:rect l="0" t="0" r="r" b="b"/>
                <a:pathLst>
                  <a:path w="210" h="211">
                    <a:moveTo>
                      <a:pt x="37" y="173"/>
                    </a:moveTo>
                    <a:cubicBezTo>
                      <a:pt x="0" y="136"/>
                      <a:pt x="0" y="75"/>
                      <a:pt x="37" y="38"/>
                    </a:cubicBezTo>
                    <a:cubicBezTo>
                      <a:pt x="74" y="0"/>
                      <a:pt x="135" y="0"/>
                      <a:pt x="172" y="38"/>
                    </a:cubicBezTo>
                    <a:cubicBezTo>
                      <a:pt x="210" y="75"/>
                      <a:pt x="210" y="136"/>
                      <a:pt x="172" y="173"/>
                    </a:cubicBezTo>
                    <a:cubicBezTo>
                      <a:pt x="135" y="211"/>
                      <a:pt x="74" y="211"/>
                      <a:pt x="37" y="1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0" name="TextBox 121"/>
            <p:cNvSpPr txBox="1"/>
            <p:nvPr/>
          </p:nvSpPr>
          <p:spPr>
            <a:xfrm rot="17227015">
              <a:off x="3857432" y="1746110"/>
              <a:ext cx="965649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  <a:r>
                <a:rPr lang="en-US" altLang="zh-CN" sz="12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11" name="TextBox 122"/>
            <p:cNvSpPr txBox="1"/>
            <p:nvPr/>
          </p:nvSpPr>
          <p:spPr>
            <a:xfrm rot="2114016">
              <a:off x="3142625" y="2654476"/>
              <a:ext cx="965649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  <a:r>
                <a:rPr lang="en-US" altLang="zh-CN" sz="12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12" name="TextBox 123"/>
            <p:cNvSpPr txBox="1"/>
            <p:nvPr/>
          </p:nvSpPr>
          <p:spPr>
            <a:xfrm>
              <a:off x="4909955" y="2115670"/>
              <a:ext cx="965649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  <a:r>
                <a:rPr lang="en-US" altLang="zh-CN" sz="12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13" name="TextBox 124"/>
            <p:cNvSpPr txBox="1"/>
            <p:nvPr/>
          </p:nvSpPr>
          <p:spPr>
            <a:xfrm rot="4345292">
              <a:off x="4889412" y="3344242"/>
              <a:ext cx="965649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  <a:r>
                <a:rPr lang="en-US" altLang="zh-CN" sz="12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14" name="TextBox 125"/>
            <p:cNvSpPr txBox="1"/>
            <p:nvPr/>
          </p:nvSpPr>
          <p:spPr>
            <a:xfrm rot="19422571">
              <a:off x="3741991" y="3644696"/>
              <a:ext cx="965649" cy="207749"/>
            </a:xfrm>
            <a:prstGeom prst="rect">
              <a:avLst/>
            </a:prstGeom>
            <a:noFill/>
            <a:effectLst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  <a:r>
                <a:rPr lang="en-US" altLang="zh-CN" sz="12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15" name="Group 26"/>
          <p:cNvGrpSpPr/>
          <p:nvPr/>
        </p:nvGrpSpPr>
        <p:grpSpPr>
          <a:xfrm>
            <a:off x="4798883" y="1030882"/>
            <a:ext cx="2437411" cy="649603"/>
            <a:chOff x="8601584" y="1451933"/>
            <a:chExt cx="2478682" cy="866137"/>
          </a:xfrm>
        </p:grpSpPr>
        <p:sp>
          <p:nvSpPr>
            <p:cNvPr id="28" name="TextBox 27"/>
            <p:cNvSpPr txBox="1">
              <a:spLocks/>
            </p:cNvSpPr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r>
                <a:rPr lang="zh-CN" altLang="en-US" sz="1400" dirty="0">
                  <a:solidFill>
                    <a:schemeClr val="accent2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zh-CN" altLang="en-US" sz="1400" dirty="0">
                <a:solidFill>
                  <a:schemeClr val="accent2">
                    <a:lumMod val="10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TextBox 28"/>
            <p:cNvSpPr txBox="1">
              <a:spLocks/>
            </p:cNvSpPr>
            <p:nvPr/>
          </p:nvSpPr>
          <p:spPr bwMode="auto">
            <a:xfrm>
              <a:off x="8601584" y="1761892"/>
              <a:ext cx="2478682" cy="556178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>
              <a:normAutofit fontScale="925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6" name="Group 29"/>
          <p:cNvGrpSpPr/>
          <p:nvPr/>
        </p:nvGrpSpPr>
        <p:grpSpPr>
          <a:xfrm>
            <a:off x="539552" y="2263736"/>
            <a:ext cx="2484955" cy="649603"/>
            <a:chOff x="1015397" y="1669738"/>
            <a:chExt cx="3313274" cy="866137"/>
          </a:xfrm>
        </p:grpSpPr>
        <p:sp>
          <p:nvSpPr>
            <p:cNvPr id="26" name="TextBox 30"/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zh-CN" altLang="en-US" sz="1400" dirty="0">
                <a:solidFill>
                  <a:schemeClr val="accent1">
                    <a:lumMod val="10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TextBox 31"/>
            <p:cNvSpPr txBox="1">
              <a:spLocks/>
            </p:cNvSpPr>
            <p:nvPr/>
          </p:nvSpPr>
          <p:spPr bwMode="auto">
            <a:xfrm>
              <a:off x="1015397" y="1979697"/>
              <a:ext cx="3313274" cy="556178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 anchor="t" anchorCtr="0">
              <a:normAutofit fontScale="925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7" name="Group 32"/>
          <p:cNvGrpSpPr/>
          <p:nvPr/>
        </p:nvGrpSpPr>
        <p:grpSpPr>
          <a:xfrm>
            <a:off x="6119232" y="1896972"/>
            <a:ext cx="2485215" cy="649603"/>
            <a:chOff x="8601584" y="1451933"/>
            <a:chExt cx="2527295" cy="866137"/>
          </a:xfrm>
        </p:grpSpPr>
        <p:sp>
          <p:nvSpPr>
            <p:cNvPr id="24" name="TextBox 33"/>
            <p:cNvSpPr txBox="1">
              <a:spLocks/>
            </p:cNvSpPr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r>
                <a:rPr lang="zh-CN" altLang="en-US" sz="1400" dirty="0">
                  <a:solidFill>
                    <a:schemeClr val="accent3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zh-CN" altLang="en-US" sz="1400" dirty="0">
                <a:solidFill>
                  <a:schemeClr val="accent3">
                    <a:lumMod val="10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TextBox 34"/>
            <p:cNvSpPr txBox="1">
              <a:spLocks/>
            </p:cNvSpPr>
            <p:nvPr/>
          </p:nvSpPr>
          <p:spPr bwMode="auto">
            <a:xfrm>
              <a:off x="8601584" y="1761892"/>
              <a:ext cx="2527295" cy="556178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>
              <a:normAutofit fontScale="925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1259631" y="3639864"/>
            <a:ext cx="2381993" cy="649603"/>
            <a:chOff x="1152680" y="1669738"/>
            <a:chExt cx="3175991" cy="866137"/>
          </a:xfrm>
        </p:grpSpPr>
        <p:sp>
          <p:nvSpPr>
            <p:cNvPr id="22" name="TextBox 36"/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7200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5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zh-CN" altLang="en-US" sz="1400" dirty="0">
                <a:solidFill>
                  <a:schemeClr val="accent5">
                    <a:lumMod val="10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TextBox 37"/>
            <p:cNvSpPr txBox="1">
              <a:spLocks/>
            </p:cNvSpPr>
            <p:nvPr/>
          </p:nvSpPr>
          <p:spPr bwMode="auto">
            <a:xfrm>
              <a:off x="1152680" y="1979697"/>
              <a:ext cx="3175991" cy="556178"/>
            </a:xfrm>
            <a:prstGeom prst="rect">
              <a:avLst/>
            </a:prstGeom>
            <a:noFill/>
            <a:extLst/>
          </p:spPr>
          <p:txBody>
            <a:bodyPr wrap="square" lIns="72000" tIns="0" rIns="360000" bIns="0" anchor="t" anchorCtr="0">
              <a:normAutofit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9" name="Group 38"/>
          <p:cNvGrpSpPr/>
          <p:nvPr/>
        </p:nvGrpSpPr>
        <p:grpSpPr>
          <a:xfrm>
            <a:off x="5837136" y="3596333"/>
            <a:ext cx="2184893" cy="649603"/>
            <a:chOff x="1415480" y="1669738"/>
            <a:chExt cx="2913191" cy="866137"/>
          </a:xfrm>
        </p:grpSpPr>
        <p:sp>
          <p:nvSpPr>
            <p:cNvPr id="20" name="TextBox 39"/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r>
                <a:rPr lang="zh-CN" altLang="en-US" sz="1400" dirty="0">
                  <a:solidFill>
                    <a:schemeClr val="accent4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zh-CN" altLang="en-US" sz="1400" dirty="0">
                <a:solidFill>
                  <a:schemeClr val="accent4">
                    <a:lumMod val="100000"/>
                  </a:schemeClr>
                </a:solidFill>
                <a:effectLst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TextBox 40"/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 fontScale="925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xmlns="" id="{CA243BFB-F298-4476-B02B-F675ED1302AF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4648907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îşlidé">
            <a:extLst>
              <a:ext uri="{FF2B5EF4-FFF2-40B4-BE49-F238E27FC236}">
                <a16:creationId xmlns:a16="http://schemas.microsoft.com/office/drawing/2014/main" xmlns="" id="{FE1A5920-FF2E-4F0F-BE89-8697B495ACE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343193" y="2203047"/>
            <a:ext cx="846534" cy="1346597"/>
            <a:chOff x="614" y="1144"/>
            <a:chExt cx="711" cy="1131"/>
          </a:xfrm>
          <a:solidFill>
            <a:schemeClr val="accent1"/>
          </a:solidFill>
        </p:grpSpPr>
        <p:sp>
          <p:nvSpPr>
            <p:cNvPr id="28" name="iŝlîḑe">
              <a:extLst>
                <a:ext uri="{FF2B5EF4-FFF2-40B4-BE49-F238E27FC236}">
                  <a16:creationId xmlns:a16="http://schemas.microsoft.com/office/drawing/2014/main" xmlns="" id="{339C9595-54D9-4182-B2CB-AEBFAC2B601B}"/>
                </a:ext>
              </a:extLst>
            </p:cNvPr>
            <p:cNvSpPr/>
            <p:nvPr/>
          </p:nvSpPr>
          <p:spPr bwMode="auto">
            <a:xfrm>
              <a:off x="614" y="1144"/>
              <a:ext cx="711" cy="1131"/>
            </a:xfrm>
            <a:custGeom>
              <a:avLst/>
              <a:gdLst>
                <a:gd name="T0" fmla="*/ 251 w 264"/>
                <a:gd name="T1" fmla="*/ 70 h 420"/>
                <a:gd name="T2" fmla="*/ 163 w 264"/>
                <a:gd name="T3" fmla="*/ 11 h 420"/>
                <a:gd name="T4" fmla="*/ 54 w 264"/>
                <a:gd name="T5" fmla="*/ 28 h 420"/>
                <a:gd name="T6" fmla="*/ 26 w 264"/>
                <a:gd name="T7" fmla="*/ 193 h 420"/>
                <a:gd name="T8" fmla="*/ 24 w 264"/>
                <a:gd name="T9" fmla="*/ 318 h 420"/>
                <a:gd name="T10" fmla="*/ 73 w 264"/>
                <a:gd name="T11" fmla="*/ 397 h 420"/>
                <a:gd name="T12" fmla="*/ 218 w 264"/>
                <a:gd name="T13" fmla="*/ 387 h 420"/>
                <a:gd name="T14" fmla="*/ 252 w 264"/>
                <a:gd name="T15" fmla="*/ 293 h 420"/>
                <a:gd name="T16" fmla="*/ 255 w 264"/>
                <a:gd name="T17" fmla="*/ 195 h 420"/>
                <a:gd name="T18" fmla="*/ 251 w 264"/>
                <a:gd name="T19" fmla="*/ 70 h 420"/>
                <a:gd name="T20" fmla="*/ 172 w 264"/>
                <a:gd name="T21" fmla="*/ 122 h 420"/>
                <a:gd name="T22" fmla="*/ 140 w 264"/>
                <a:gd name="T23" fmla="*/ 181 h 420"/>
                <a:gd name="T24" fmla="*/ 114 w 264"/>
                <a:gd name="T25" fmla="*/ 147 h 420"/>
                <a:gd name="T26" fmla="*/ 128 w 264"/>
                <a:gd name="T27" fmla="*/ 28 h 420"/>
                <a:gd name="T28" fmla="*/ 144 w 264"/>
                <a:gd name="T29" fmla="*/ 26 h 420"/>
                <a:gd name="T30" fmla="*/ 172 w 264"/>
                <a:gd name="T31" fmla="*/ 122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4" h="420">
                  <a:moveTo>
                    <a:pt x="251" y="70"/>
                  </a:moveTo>
                  <a:cubicBezTo>
                    <a:pt x="246" y="36"/>
                    <a:pt x="213" y="21"/>
                    <a:pt x="163" y="11"/>
                  </a:cubicBezTo>
                  <a:cubicBezTo>
                    <a:pt x="113" y="0"/>
                    <a:pt x="54" y="28"/>
                    <a:pt x="54" y="28"/>
                  </a:cubicBezTo>
                  <a:cubicBezTo>
                    <a:pt x="0" y="56"/>
                    <a:pt x="25" y="183"/>
                    <a:pt x="26" y="193"/>
                  </a:cubicBezTo>
                  <a:cubicBezTo>
                    <a:pt x="26" y="202"/>
                    <a:pt x="24" y="307"/>
                    <a:pt x="24" y="318"/>
                  </a:cubicBezTo>
                  <a:cubicBezTo>
                    <a:pt x="24" y="329"/>
                    <a:pt x="36" y="376"/>
                    <a:pt x="73" y="397"/>
                  </a:cubicBezTo>
                  <a:cubicBezTo>
                    <a:pt x="111" y="418"/>
                    <a:pt x="179" y="420"/>
                    <a:pt x="218" y="387"/>
                  </a:cubicBezTo>
                  <a:cubicBezTo>
                    <a:pt x="256" y="354"/>
                    <a:pt x="251" y="297"/>
                    <a:pt x="252" y="293"/>
                  </a:cubicBezTo>
                  <a:cubicBezTo>
                    <a:pt x="252" y="290"/>
                    <a:pt x="246" y="227"/>
                    <a:pt x="255" y="195"/>
                  </a:cubicBezTo>
                  <a:cubicBezTo>
                    <a:pt x="264" y="164"/>
                    <a:pt x="256" y="104"/>
                    <a:pt x="251" y="70"/>
                  </a:cubicBezTo>
                  <a:close/>
                  <a:moveTo>
                    <a:pt x="172" y="122"/>
                  </a:moveTo>
                  <a:cubicBezTo>
                    <a:pt x="168" y="161"/>
                    <a:pt x="156" y="178"/>
                    <a:pt x="140" y="181"/>
                  </a:cubicBezTo>
                  <a:cubicBezTo>
                    <a:pt x="125" y="184"/>
                    <a:pt x="114" y="147"/>
                    <a:pt x="114" y="147"/>
                  </a:cubicBezTo>
                  <a:cubicBezTo>
                    <a:pt x="97" y="60"/>
                    <a:pt x="123" y="35"/>
                    <a:pt x="128" y="28"/>
                  </a:cubicBezTo>
                  <a:cubicBezTo>
                    <a:pt x="134" y="20"/>
                    <a:pt x="144" y="26"/>
                    <a:pt x="144" y="26"/>
                  </a:cubicBezTo>
                  <a:cubicBezTo>
                    <a:pt x="171" y="45"/>
                    <a:pt x="175" y="83"/>
                    <a:pt x="172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íŝlïḍê">
              <a:extLst>
                <a:ext uri="{FF2B5EF4-FFF2-40B4-BE49-F238E27FC236}">
                  <a16:creationId xmlns:a16="http://schemas.microsoft.com/office/drawing/2014/main" xmlns="" id="{0306FB66-8BFF-42DB-A43C-1401829CBE10}"/>
                </a:ext>
              </a:extLst>
            </p:cNvPr>
            <p:cNvSpPr/>
            <p:nvPr/>
          </p:nvSpPr>
          <p:spPr bwMode="auto">
            <a:xfrm>
              <a:off x="948" y="1262"/>
              <a:ext cx="89" cy="197"/>
            </a:xfrm>
            <a:custGeom>
              <a:avLst/>
              <a:gdLst>
                <a:gd name="T0" fmla="*/ 17 w 33"/>
                <a:gd name="T1" fmla="*/ 4 h 73"/>
                <a:gd name="T2" fmla="*/ 1 w 33"/>
                <a:gd name="T3" fmla="*/ 20 h 73"/>
                <a:gd name="T4" fmla="*/ 14 w 33"/>
                <a:gd name="T5" fmla="*/ 72 h 73"/>
                <a:gd name="T6" fmla="*/ 32 w 33"/>
                <a:gd name="T7" fmla="*/ 37 h 73"/>
                <a:gd name="T8" fmla="*/ 17 w 33"/>
                <a:gd name="T9" fmla="*/ 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3">
                  <a:moveTo>
                    <a:pt x="17" y="4"/>
                  </a:moveTo>
                  <a:cubicBezTo>
                    <a:pt x="17" y="4"/>
                    <a:pt x="2" y="0"/>
                    <a:pt x="1" y="20"/>
                  </a:cubicBezTo>
                  <a:cubicBezTo>
                    <a:pt x="0" y="40"/>
                    <a:pt x="0" y="71"/>
                    <a:pt x="14" y="72"/>
                  </a:cubicBezTo>
                  <a:cubicBezTo>
                    <a:pt x="28" y="73"/>
                    <a:pt x="33" y="59"/>
                    <a:pt x="32" y="37"/>
                  </a:cubicBezTo>
                  <a:cubicBezTo>
                    <a:pt x="32" y="14"/>
                    <a:pt x="25" y="6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ïṣḷïḓé">
              <a:extLst>
                <a:ext uri="{FF2B5EF4-FFF2-40B4-BE49-F238E27FC236}">
                  <a16:creationId xmlns:a16="http://schemas.microsoft.com/office/drawing/2014/main" xmlns="" id="{3872CDE4-E159-408E-8A93-6722AE50D7E4}"/>
                </a:ext>
              </a:extLst>
            </p:cNvPr>
            <p:cNvSpPr/>
            <p:nvPr/>
          </p:nvSpPr>
          <p:spPr bwMode="auto">
            <a:xfrm>
              <a:off x="614" y="1144"/>
              <a:ext cx="711" cy="1131"/>
            </a:xfrm>
            <a:custGeom>
              <a:avLst/>
              <a:gdLst>
                <a:gd name="T0" fmla="*/ 251 w 264"/>
                <a:gd name="T1" fmla="*/ 70 h 420"/>
                <a:gd name="T2" fmla="*/ 163 w 264"/>
                <a:gd name="T3" fmla="*/ 11 h 420"/>
                <a:gd name="T4" fmla="*/ 54 w 264"/>
                <a:gd name="T5" fmla="*/ 28 h 420"/>
                <a:gd name="T6" fmla="*/ 26 w 264"/>
                <a:gd name="T7" fmla="*/ 193 h 420"/>
                <a:gd name="T8" fmla="*/ 24 w 264"/>
                <a:gd name="T9" fmla="*/ 318 h 420"/>
                <a:gd name="T10" fmla="*/ 73 w 264"/>
                <a:gd name="T11" fmla="*/ 397 h 420"/>
                <a:gd name="T12" fmla="*/ 218 w 264"/>
                <a:gd name="T13" fmla="*/ 387 h 420"/>
                <a:gd name="T14" fmla="*/ 252 w 264"/>
                <a:gd name="T15" fmla="*/ 293 h 420"/>
                <a:gd name="T16" fmla="*/ 255 w 264"/>
                <a:gd name="T17" fmla="*/ 195 h 420"/>
                <a:gd name="T18" fmla="*/ 251 w 264"/>
                <a:gd name="T19" fmla="*/ 70 h 420"/>
                <a:gd name="T20" fmla="*/ 172 w 264"/>
                <a:gd name="T21" fmla="*/ 122 h 420"/>
                <a:gd name="T22" fmla="*/ 140 w 264"/>
                <a:gd name="T23" fmla="*/ 181 h 420"/>
                <a:gd name="T24" fmla="*/ 114 w 264"/>
                <a:gd name="T25" fmla="*/ 147 h 420"/>
                <a:gd name="T26" fmla="*/ 128 w 264"/>
                <a:gd name="T27" fmla="*/ 28 h 420"/>
                <a:gd name="T28" fmla="*/ 144 w 264"/>
                <a:gd name="T29" fmla="*/ 26 h 420"/>
                <a:gd name="T30" fmla="*/ 172 w 264"/>
                <a:gd name="T31" fmla="*/ 122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4" h="420">
                  <a:moveTo>
                    <a:pt x="251" y="70"/>
                  </a:moveTo>
                  <a:cubicBezTo>
                    <a:pt x="246" y="36"/>
                    <a:pt x="213" y="21"/>
                    <a:pt x="163" y="11"/>
                  </a:cubicBezTo>
                  <a:cubicBezTo>
                    <a:pt x="113" y="0"/>
                    <a:pt x="54" y="28"/>
                    <a:pt x="54" y="28"/>
                  </a:cubicBezTo>
                  <a:cubicBezTo>
                    <a:pt x="0" y="56"/>
                    <a:pt x="25" y="183"/>
                    <a:pt x="26" y="193"/>
                  </a:cubicBezTo>
                  <a:cubicBezTo>
                    <a:pt x="26" y="202"/>
                    <a:pt x="24" y="307"/>
                    <a:pt x="24" y="318"/>
                  </a:cubicBezTo>
                  <a:cubicBezTo>
                    <a:pt x="24" y="329"/>
                    <a:pt x="36" y="376"/>
                    <a:pt x="73" y="397"/>
                  </a:cubicBezTo>
                  <a:cubicBezTo>
                    <a:pt x="111" y="418"/>
                    <a:pt x="179" y="420"/>
                    <a:pt x="218" y="387"/>
                  </a:cubicBezTo>
                  <a:cubicBezTo>
                    <a:pt x="256" y="354"/>
                    <a:pt x="251" y="297"/>
                    <a:pt x="252" y="293"/>
                  </a:cubicBezTo>
                  <a:cubicBezTo>
                    <a:pt x="252" y="290"/>
                    <a:pt x="246" y="227"/>
                    <a:pt x="255" y="195"/>
                  </a:cubicBezTo>
                  <a:cubicBezTo>
                    <a:pt x="264" y="164"/>
                    <a:pt x="256" y="104"/>
                    <a:pt x="251" y="70"/>
                  </a:cubicBezTo>
                  <a:close/>
                  <a:moveTo>
                    <a:pt x="172" y="122"/>
                  </a:moveTo>
                  <a:cubicBezTo>
                    <a:pt x="168" y="161"/>
                    <a:pt x="156" y="178"/>
                    <a:pt x="140" y="181"/>
                  </a:cubicBezTo>
                  <a:cubicBezTo>
                    <a:pt x="125" y="184"/>
                    <a:pt x="114" y="147"/>
                    <a:pt x="114" y="147"/>
                  </a:cubicBezTo>
                  <a:cubicBezTo>
                    <a:pt x="97" y="60"/>
                    <a:pt x="123" y="35"/>
                    <a:pt x="128" y="28"/>
                  </a:cubicBezTo>
                  <a:cubicBezTo>
                    <a:pt x="134" y="20"/>
                    <a:pt x="144" y="26"/>
                    <a:pt x="144" y="26"/>
                  </a:cubicBezTo>
                  <a:cubicBezTo>
                    <a:pt x="171" y="45"/>
                    <a:pt x="175" y="83"/>
                    <a:pt x="172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ïṩḻídè">
              <a:extLst>
                <a:ext uri="{FF2B5EF4-FFF2-40B4-BE49-F238E27FC236}">
                  <a16:creationId xmlns:a16="http://schemas.microsoft.com/office/drawing/2014/main" xmlns="" id="{BE2B829F-431B-4824-B87C-2A8470DD50A5}"/>
                </a:ext>
              </a:extLst>
            </p:cNvPr>
            <p:cNvSpPr/>
            <p:nvPr/>
          </p:nvSpPr>
          <p:spPr bwMode="auto">
            <a:xfrm>
              <a:off x="948" y="1262"/>
              <a:ext cx="89" cy="197"/>
            </a:xfrm>
            <a:custGeom>
              <a:avLst/>
              <a:gdLst>
                <a:gd name="T0" fmla="*/ 17 w 33"/>
                <a:gd name="T1" fmla="*/ 4 h 73"/>
                <a:gd name="T2" fmla="*/ 1 w 33"/>
                <a:gd name="T3" fmla="*/ 20 h 73"/>
                <a:gd name="T4" fmla="*/ 14 w 33"/>
                <a:gd name="T5" fmla="*/ 72 h 73"/>
                <a:gd name="T6" fmla="*/ 32 w 33"/>
                <a:gd name="T7" fmla="*/ 37 h 73"/>
                <a:gd name="T8" fmla="*/ 17 w 33"/>
                <a:gd name="T9" fmla="*/ 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73">
                  <a:moveTo>
                    <a:pt x="17" y="4"/>
                  </a:moveTo>
                  <a:cubicBezTo>
                    <a:pt x="17" y="4"/>
                    <a:pt x="2" y="0"/>
                    <a:pt x="1" y="20"/>
                  </a:cubicBezTo>
                  <a:cubicBezTo>
                    <a:pt x="0" y="40"/>
                    <a:pt x="0" y="71"/>
                    <a:pt x="14" y="72"/>
                  </a:cubicBezTo>
                  <a:cubicBezTo>
                    <a:pt x="28" y="73"/>
                    <a:pt x="33" y="59"/>
                    <a:pt x="32" y="37"/>
                  </a:cubicBezTo>
                  <a:cubicBezTo>
                    <a:pt x="32" y="14"/>
                    <a:pt x="25" y="6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5" name="îṣḻíḋè">
            <a:extLst>
              <a:ext uri="{FF2B5EF4-FFF2-40B4-BE49-F238E27FC236}">
                <a16:creationId xmlns:a16="http://schemas.microsoft.com/office/drawing/2014/main" xmlns="" id="{8CFDBDE2-7230-4C15-96C1-D8C09C3779FD}"/>
              </a:ext>
            </a:extLst>
          </p:cNvPr>
          <p:cNvSpPr/>
          <p:nvPr/>
        </p:nvSpPr>
        <p:spPr>
          <a:xfrm>
            <a:off x="1813404" y="1061721"/>
            <a:ext cx="6826962" cy="1161737"/>
          </a:xfrm>
          <a:custGeom>
            <a:avLst/>
            <a:gdLst>
              <a:gd name="connsiteX0" fmla="*/ 0 w 2249715"/>
              <a:gd name="connsiteY0" fmla="*/ 437729 h 437729"/>
              <a:gd name="connsiteX1" fmla="*/ 217715 w 2249715"/>
              <a:gd name="connsiteY1" fmla="*/ 118415 h 437729"/>
              <a:gd name="connsiteX2" fmla="*/ 696686 w 2249715"/>
              <a:gd name="connsiteY2" fmla="*/ 234529 h 437729"/>
              <a:gd name="connsiteX3" fmla="*/ 1393372 w 2249715"/>
              <a:gd name="connsiteY3" fmla="*/ 2301 h 437729"/>
              <a:gd name="connsiteX4" fmla="*/ 1843315 w 2249715"/>
              <a:gd name="connsiteY4" fmla="*/ 132929 h 437729"/>
              <a:gd name="connsiteX5" fmla="*/ 2249715 w 2249715"/>
              <a:gd name="connsiteY5" fmla="*/ 408701 h 437729"/>
              <a:gd name="connsiteX0" fmla="*/ 0 w 2569030"/>
              <a:gd name="connsiteY0" fmla="*/ 437169 h 437169"/>
              <a:gd name="connsiteX1" fmla="*/ 217715 w 2569030"/>
              <a:gd name="connsiteY1" fmla="*/ 117855 h 437169"/>
              <a:gd name="connsiteX2" fmla="*/ 696686 w 2569030"/>
              <a:gd name="connsiteY2" fmla="*/ 233969 h 437169"/>
              <a:gd name="connsiteX3" fmla="*/ 1393372 w 2569030"/>
              <a:gd name="connsiteY3" fmla="*/ 1741 h 437169"/>
              <a:gd name="connsiteX4" fmla="*/ 1843315 w 2569030"/>
              <a:gd name="connsiteY4" fmla="*/ 132369 h 437169"/>
              <a:gd name="connsiteX5" fmla="*/ 2569030 w 2569030"/>
              <a:gd name="connsiteY5" fmla="*/ 219456 h 437169"/>
              <a:gd name="connsiteX0" fmla="*/ 0 w 2569030"/>
              <a:gd name="connsiteY0" fmla="*/ 437169 h 437169"/>
              <a:gd name="connsiteX1" fmla="*/ 217715 w 2569030"/>
              <a:gd name="connsiteY1" fmla="*/ 117855 h 437169"/>
              <a:gd name="connsiteX2" fmla="*/ 696686 w 2569030"/>
              <a:gd name="connsiteY2" fmla="*/ 233969 h 437169"/>
              <a:gd name="connsiteX3" fmla="*/ 1393372 w 2569030"/>
              <a:gd name="connsiteY3" fmla="*/ 1741 h 437169"/>
              <a:gd name="connsiteX4" fmla="*/ 1843315 w 2569030"/>
              <a:gd name="connsiteY4" fmla="*/ 132369 h 437169"/>
              <a:gd name="connsiteX5" fmla="*/ 2569030 w 2569030"/>
              <a:gd name="connsiteY5" fmla="*/ 219456 h 437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69030" h="437169">
                <a:moveTo>
                  <a:pt x="0" y="437169"/>
                </a:moveTo>
                <a:cubicBezTo>
                  <a:pt x="50800" y="294445"/>
                  <a:pt x="101601" y="151722"/>
                  <a:pt x="217715" y="117855"/>
                </a:cubicBezTo>
                <a:cubicBezTo>
                  <a:pt x="333829" y="83988"/>
                  <a:pt x="500743" y="253321"/>
                  <a:pt x="696686" y="233969"/>
                </a:cubicBezTo>
                <a:cubicBezTo>
                  <a:pt x="892629" y="214617"/>
                  <a:pt x="1202267" y="18674"/>
                  <a:pt x="1393372" y="1741"/>
                </a:cubicBezTo>
                <a:cubicBezTo>
                  <a:pt x="1584477" y="-15192"/>
                  <a:pt x="1647372" y="96083"/>
                  <a:pt x="1843315" y="132369"/>
                </a:cubicBezTo>
                <a:cubicBezTo>
                  <a:pt x="2039258" y="168655"/>
                  <a:pt x="2350106" y="376693"/>
                  <a:pt x="2569030" y="219456"/>
                </a:cubicBezTo>
              </a:path>
            </a:pathLst>
          </a:cu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îSḻíḓe">
            <a:extLst>
              <a:ext uri="{FF2B5EF4-FFF2-40B4-BE49-F238E27FC236}">
                <a16:creationId xmlns:a16="http://schemas.microsoft.com/office/drawing/2014/main" xmlns="" id="{0A19DFE5-25B9-4D52-AE4E-45B463AC084E}"/>
              </a:ext>
            </a:extLst>
          </p:cNvPr>
          <p:cNvSpPr/>
          <p:nvPr/>
        </p:nvSpPr>
        <p:spPr bwMode="auto">
          <a:xfrm>
            <a:off x="513421" y="3872731"/>
            <a:ext cx="2506079" cy="727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60000"/>
              </a:lnSpc>
            </a:pPr>
            <a:r>
              <a:rPr lang="zh-CN" altLang="en-US" sz="1100" dirty="0"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</a:t>
            </a:r>
            <a:endParaRPr lang="en-US" altLang="zh-CN" sz="11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îślidé">
            <a:extLst>
              <a:ext uri="{FF2B5EF4-FFF2-40B4-BE49-F238E27FC236}">
                <a16:creationId xmlns:a16="http://schemas.microsoft.com/office/drawing/2014/main" xmlns="" id="{AC79AB95-4BC0-42F4-80FE-7AFF1B16E65F}"/>
              </a:ext>
            </a:extLst>
          </p:cNvPr>
          <p:cNvSpPr txBox="1"/>
          <p:nvPr/>
        </p:nvSpPr>
        <p:spPr bwMode="auto">
          <a:xfrm>
            <a:off x="513421" y="3563071"/>
            <a:ext cx="2506079" cy="30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 fontScale="92500" lnSpcReduction="20000"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点击输入标题</a:t>
            </a:r>
            <a:endParaRPr lang="en-US" altLang="zh-CN" sz="1800" b="1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266572" y="1383459"/>
            <a:ext cx="6377366" cy="1973003"/>
            <a:chOff x="2266572" y="1383459"/>
            <a:chExt cx="6377366" cy="1973003"/>
          </a:xfrm>
        </p:grpSpPr>
        <p:sp>
          <p:nvSpPr>
            <p:cNvPr id="8" name="iśľîḑê">
              <a:extLst>
                <a:ext uri="{FF2B5EF4-FFF2-40B4-BE49-F238E27FC236}">
                  <a16:creationId xmlns:a16="http://schemas.microsoft.com/office/drawing/2014/main" xmlns="" id="{E7C1C9B3-87DE-4D19-928B-F7AA98CDB89E}"/>
                </a:ext>
              </a:extLst>
            </p:cNvPr>
            <p:cNvSpPr txBox="1"/>
            <p:nvPr/>
          </p:nvSpPr>
          <p:spPr>
            <a:xfrm>
              <a:off x="2266572" y="2236884"/>
              <a:ext cx="2205416" cy="1119578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9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i$ļîďê">
              <a:extLst>
                <a:ext uri="{FF2B5EF4-FFF2-40B4-BE49-F238E27FC236}">
                  <a16:creationId xmlns:a16="http://schemas.microsoft.com/office/drawing/2014/main" xmlns="" id="{88F421CB-FE07-4472-A3B6-AC5A7F6B0EAF}"/>
                </a:ext>
              </a:extLst>
            </p:cNvPr>
            <p:cNvSpPr txBox="1"/>
            <p:nvPr/>
          </p:nvSpPr>
          <p:spPr>
            <a:xfrm>
              <a:off x="2266572" y="1940179"/>
              <a:ext cx="2205416" cy="296705"/>
            </a:xfrm>
            <a:prstGeom prst="rect">
              <a:avLst/>
            </a:prstGeom>
            <a:noFill/>
          </p:spPr>
          <p:txBody>
            <a:bodyPr wrap="none" rtlCol="0" anchor="ctr">
              <a:normAutofit fontScale="85000" lnSpcReduction="20000"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accent1"/>
                  </a:solidFill>
                </a:defRPr>
              </a:lvl1pPr>
            </a:lstStyle>
            <a:p>
              <a:pPr algn="ctr"/>
              <a:r>
                <a:rPr lang="zh-CN" altLang="en-US" sz="1800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0" name="îšḷïďê">
              <a:extLst>
                <a:ext uri="{FF2B5EF4-FFF2-40B4-BE49-F238E27FC236}">
                  <a16:creationId xmlns:a16="http://schemas.microsoft.com/office/drawing/2014/main" xmlns="" id="{40BFBFB0-DA1C-4B68-88CF-F042C8945228}"/>
                </a:ext>
              </a:extLst>
            </p:cNvPr>
            <p:cNvSpPr txBox="1"/>
            <p:nvPr/>
          </p:nvSpPr>
          <p:spPr>
            <a:xfrm>
              <a:off x="4269366" y="1680165"/>
              <a:ext cx="2449592" cy="594561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9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ísľîḋè">
              <a:extLst>
                <a:ext uri="{FF2B5EF4-FFF2-40B4-BE49-F238E27FC236}">
                  <a16:creationId xmlns:a16="http://schemas.microsoft.com/office/drawing/2014/main" xmlns="" id="{594E250C-7E22-42CF-831D-46857BF193F1}"/>
                </a:ext>
              </a:extLst>
            </p:cNvPr>
            <p:cNvSpPr txBox="1"/>
            <p:nvPr/>
          </p:nvSpPr>
          <p:spPr>
            <a:xfrm>
              <a:off x="4269366" y="1383459"/>
              <a:ext cx="2449592" cy="296705"/>
            </a:xfrm>
            <a:prstGeom prst="rect">
              <a:avLst/>
            </a:prstGeom>
            <a:noFill/>
          </p:spPr>
          <p:txBody>
            <a:bodyPr wrap="none" rtlCol="0" anchor="ctr">
              <a:normAutofit fontScale="85000" lnSpcReduction="20000"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accent1"/>
                  </a:solidFill>
                </a:defRPr>
              </a:lvl1pPr>
            </a:lstStyle>
            <a:p>
              <a:pPr algn="ctr"/>
              <a:r>
                <a:rPr lang="zh-CN" altLang="en-US" sz="1800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12" name="ïṣḻîḋé">
              <a:extLst>
                <a:ext uri="{FF2B5EF4-FFF2-40B4-BE49-F238E27FC236}">
                  <a16:creationId xmlns:a16="http://schemas.microsoft.com/office/drawing/2014/main" xmlns="" id="{FDBDB6D9-BF3A-4EEE-B2EF-009584E7FFCA}"/>
                </a:ext>
              </a:extLst>
            </p:cNvPr>
            <p:cNvSpPr txBox="1"/>
            <p:nvPr/>
          </p:nvSpPr>
          <p:spPr>
            <a:xfrm>
              <a:off x="6438522" y="2236884"/>
              <a:ext cx="2205416" cy="1119578"/>
            </a:xfrm>
            <a:prstGeom prst="rect">
              <a:avLst/>
            </a:prstGeom>
            <a:noFill/>
          </p:spPr>
          <p:txBody>
            <a:bodyPr wrap="square" lIns="90000" tIns="46800" rIns="90000" bIns="46800" rtlCol="0">
              <a:norm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9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9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íṣľídé">
              <a:extLst>
                <a:ext uri="{FF2B5EF4-FFF2-40B4-BE49-F238E27FC236}">
                  <a16:creationId xmlns:a16="http://schemas.microsoft.com/office/drawing/2014/main" xmlns="" id="{F1BCBCFC-DED7-48B9-9C74-6A9577BC5058}"/>
                </a:ext>
              </a:extLst>
            </p:cNvPr>
            <p:cNvSpPr txBox="1"/>
            <p:nvPr/>
          </p:nvSpPr>
          <p:spPr>
            <a:xfrm>
              <a:off x="6438522" y="1940179"/>
              <a:ext cx="2205416" cy="296705"/>
            </a:xfrm>
            <a:prstGeom prst="rect">
              <a:avLst/>
            </a:prstGeom>
            <a:noFill/>
          </p:spPr>
          <p:txBody>
            <a:bodyPr wrap="none" rtlCol="0" anchor="ctr">
              <a:normAutofit fontScale="85000" lnSpcReduction="20000"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accent1"/>
                  </a:solidFill>
                </a:defRPr>
              </a:lvl1pPr>
            </a:lstStyle>
            <a:p>
              <a:pPr algn="ctr"/>
              <a:r>
                <a:rPr lang="zh-CN" altLang="en-US" sz="1800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</a:p>
          </p:txBody>
        </p:sp>
      </p:grpSp>
      <p:sp>
        <p:nvSpPr>
          <p:cNvPr id="14" name="ïS1ide">
            <a:extLst>
              <a:ext uri="{FF2B5EF4-FFF2-40B4-BE49-F238E27FC236}">
                <a16:creationId xmlns:a16="http://schemas.microsoft.com/office/drawing/2014/main" xmlns="" id="{062DF634-CD1F-48C4-8D51-09AEDC715839}"/>
              </a:ext>
            </a:extLst>
          </p:cNvPr>
          <p:cNvSpPr/>
          <p:nvPr/>
        </p:nvSpPr>
        <p:spPr>
          <a:xfrm>
            <a:off x="3138109" y="1455195"/>
            <a:ext cx="433766" cy="433769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dirty="0">
                <a:cs typeface="+mn-ea"/>
                <a:sym typeface="+mn-lt"/>
              </a:rPr>
              <a:t>Q2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ïš1iḑê">
            <a:extLst>
              <a:ext uri="{FF2B5EF4-FFF2-40B4-BE49-F238E27FC236}">
                <a16:creationId xmlns:a16="http://schemas.microsoft.com/office/drawing/2014/main" xmlns="" id="{A7B4F04C-8ECF-42F2-A3E6-05A98C11FE2F}"/>
              </a:ext>
            </a:extLst>
          </p:cNvPr>
          <p:cNvSpPr/>
          <p:nvPr/>
        </p:nvSpPr>
        <p:spPr>
          <a:xfrm>
            <a:off x="5277279" y="897982"/>
            <a:ext cx="433766" cy="433769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dirty="0">
                <a:cs typeface="+mn-ea"/>
                <a:sym typeface="+mn-lt"/>
              </a:rPr>
              <a:t>Q3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6" name="îṧlíḓê">
            <a:extLst>
              <a:ext uri="{FF2B5EF4-FFF2-40B4-BE49-F238E27FC236}">
                <a16:creationId xmlns:a16="http://schemas.microsoft.com/office/drawing/2014/main" xmlns="" id="{C27114A1-0BED-43F2-8F16-9F59269B85C7}"/>
              </a:ext>
            </a:extLst>
          </p:cNvPr>
          <p:cNvSpPr/>
          <p:nvPr/>
        </p:nvSpPr>
        <p:spPr>
          <a:xfrm>
            <a:off x="7324347" y="1463280"/>
            <a:ext cx="433766" cy="433769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dirty="0">
                <a:cs typeface="+mn-ea"/>
                <a:sym typeface="+mn-lt"/>
              </a:rPr>
              <a:t>Q4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7" name="iŝļïḍe">
            <a:extLst>
              <a:ext uri="{FF2B5EF4-FFF2-40B4-BE49-F238E27FC236}">
                <a16:creationId xmlns:a16="http://schemas.microsoft.com/office/drawing/2014/main" xmlns="" id="{375C6C07-5480-429B-A3B8-146609F3F5B4}"/>
              </a:ext>
            </a:extLst>
          </p:cNvPr>
          <p:cNvGrpSpPr/>
          <p:nvPr/>
        </p:nvGrpSpPr>
        <p:grpSpPr>
          <a:xfrm>
            <a:off x="4633020" y="4058733"/>
            <a:ext cx="1187730" cy="515398"/>
            <a:chOff x="6177360" y="5411644"/>
            <a:chExt cx="1583640" cy="687197"/>
          </a:xfrm>
        </p:grpSpPr>
        <p:sp>
          <p:nvSpPr>
            <p:cNvPr id="26" name="iṩ1ïḓê">
              <a:extLst>
                <a:ext uri="{FF2B5EF4-FFF2-40B4-BE49-F238E27FC236}">
                  <a16:creationId xmlns:a16="http://schemas.microsoft.com/office/drawing/2014/main" xmlns="" id="{636B2AF4-ABB2-4150-AD7F-875598C00298}"/>
                </a:ext>
              </a:extLst>
            </p:cNvPr>
            <p:cNvSpPr txBox="1"/>
            <p:nvPr/>
          </p:nvSpPr>
          <p:spPr>
            <a:xfrm>
              <a:off x="6490263" y="5411644"/>
              <a:ext cx="957834" cy="284318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en-US" altLang="zh-CN" sz="5400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222</a:t>
              </a:r>
              <a:r>
                <a:rPr lang="en-US" sz="5400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,000K</a:t>
              </a:r>
            </a:p>
          </p:txBody>
        </p:sp>
        <p:sp>
          <p:nvSpPr>
            <p:cNvPr id="27" name="ïṥ1iḋe">
              <a:extLst>
                <a:ext uri="{FF2B5EF4-FFF2-40B4-BE49-F238E27FC236}">
                  <a16:creationId xmlns:a16="http://schemas.microsoft.com/office/drawing/2014/main" xmlns="" id="{E466DA83-0B83-45E9-8242-DC408E3CEE08}"/>
                </a:ext>
              </a:extLst>
            </p:cNvPr>
            <p:cNvSpPr txBox="1"/>
            <p:nvPr/>
          </p:nvSpPr>
          <p:spPr>
            <a:xfrm>
              <a:off x="6177360" y="5703234"/>
              <a:ext cx="1583640" cy="395607"/>
            </a:xfrm>
            <a:prstGeom prst="rect">
              <a:avLst/>
            </a:prstGeom>
            <a:noFill/>
          </p:spPr>
          <p:txBody>
            <a:bodyPr wrap="none" rtlCol="0" anchor="ctr">
              <a:normAutofit fontScale="92500" lnSpcReduction="20000"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accent1"/>
                  </a:solidFill>
                </a:defRPr>
              </a:lvl1pPr>
            </a:lstStyle>
            <a:p>
              <a:pPr algn="ctr"/>
              <a:r>
                <a:rPr lang="en-US" altLang="zh-CN" sz="1600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zh-CN" altLang="en-US" sz="1600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" name="iṣḷíḍè">
            <a:extLst>
              <a:ext uri="{FF2B5EF4-FFF2-40B4-BE49-F238E27FC236}">
                <a16:creationId xmlns:a16="http://schemas.microsoft.com/office/drawing/2014/main" xmlns="" id="{0540B3AA-FA09-46C2-839A-9BD38C8E4584}"/>
              </a:ext>
            </a:extLst>
          </p:cNvPr>
          <p:cNvGrpSpPr/>
          <p:nvPr/>
        </p:nvGrpSpPr>
        <p:grpSpPr>
          <a:xfrm>
            <a:off x="6037934" y="4058733"/>
            <a:ext cx="1187730" cy="515398"/>
            <a:chOff x="6177360" y="5411644"/>
            <a:chExt cx="1583640" cy="687197"/>
          </a:xfrm>
        </p:grpSpPr>
        <p:sp>
          <p:nvSpPr>
            <p:cNvPr id="24" name="îṡḷïdê">
              <a:extLst>
                <a:ext uri="{FF2B5EF4-FFF2-40B4-BE49-F238E27FC236}">
                  <a16:creationId xmlns:a16="http://schemas.microsoft.com/office/drawing/2014/main" xmlns="" id="{F7C52198-96D6-493F-A60F-7B5B9954BA21}"/>
                </a:ext>
              </a:extLst>
            </p:cNvPr>
            <p:cNvSpPr txBox="1"/>
            <p:nvPr/>
          </p:nvSpPr>
          <p:spPr>
            <a:xfrm>
              <a:off x="6490263" y="5411644"/>
              <a:ext cx="957834" cy="284318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en-US" altLang="zh-CN" sz="5400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332</a:t>
              </a:r>
              <a:r>
                <a:rPr lang="en-US" sz="5400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,000K</a:t>
              </a:r>
            </a:p>
          </p:txBody>
        </p:sp>
        <p:sp>
          <p:nvSpPr>
            <p:cNvPr id="25" name="ïṡḻíďè">
              <a:extLst>
                <a:ext uri="{FF2B5EF4-FFF2-40B4-BE49-F238E27FC236}">
                  <a16:creationId xmlns:a16="http://schemas.microsoft.com/office/drawing/2014/main" xmlns="" id="{9C77F79D-FB41-4B2A-B2A0-F9110D16D495}"/>
                </a:ext>
              </a:extLst>
            </p:cNvPr>
            <p:cNvSpPr txBox="1"/>
            <p:nvPr/>
          </p:nvSpPr>
          <p:spPr>
            <a:xfrm>
              <a:off x="6177360" y="5703234"/>
              <a:ext cx="1583640" cy="395607"/>
            </a:xfrm>
            <a:prstGeom prst="rect">
              <a:avLst/>
            </a:prstGeom>
            <a:noFill/>
          </p:spPr>
          <p:txBody>
            <a:bodyPr wrap="none" rtlCol="0" anchor="ctr">
              <a:normAutofit fontScale="92500" lnSpcReduction="20000"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accent1"/>
                  </a:solidFill>
                </a:defRPr>
              </a:lvl1pPr>
            </a:lstStyle>
            <a:p>
              <a:pPr algn="ctr"/>
              <a:r>
                <a:rPr lang="en-US" altLang="zh-CN" sz="1600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zh-CN" altLang="en-US" sz="1600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9" name="ïšļïḑê">
            <a:extLst>
              <a:ext uri="{FF2B5EF4-FFF2-40B4-BE49-F238E27FC236}">
                <a16:creationId xmlns:a16="http://schemas.microsoft.com/office/drawing/2014/main" xmlns="" id="{6DD41C47-D951-44E0-8099-91C51CFF5269}"/>
              </a:ext>
            </a:extLst>
          </p:cNvPr>
          <p:cNvGrpSpPr/>
          <p:nvPr/>
        </p:nvGrpSpPr>
        <p:grpSpPr>
          <a:xfrm>
            <a:off x="7442848" y="4058733"/>
            <a:ext cx="1187730" cy="515398"/>
            <a:chOff x="6177360" y="5411644"/>
            <a:chExt cx="1583640" cy="687197"/>
          </a:xfrm>
        </p:grpSpPr>
        <p:sp>
          <p:nvSpPr>
            <p:cNvPr id="22" name="íşḻidè">
              <a:extLst>
                <a:ext uri="{FF2B5EF4-FFF2-40B4-BE49-F238E27FC236}">
                  <a16:creationId xmlns:a16="http://schemas.microsoft.com/office/drawing/2014/main" xmlns="" id="{3A43B406-F2A1-4A16-B44C-69BE15F74E4D}"/>
                </a:ext>
              </a:extLst>
            </p:cNvPr>
            <p:cNvSpPr txBox="1"/>
            <p:nvPr/>
          </p:nvSpPr>
          <p:spPr>
            <a:xfrm>
              <a:off x="6490263" y="5411644"/>
              <a:ext cx="957834" cy="284318"/>
            </a:xfrm>
            <a:prstGeom prst="rect">
              <a:avLst/>
            </a:prstGeom>
            <a:noFill/>
          </p:spPr>
          <p:txBody>
            <a:bodyPr wrap="none" lIns="91422" tIns="45711" rIns="91422" bIns="45711">
              <a:prstTxWarp prst="textPlain">
                <a:avLst/>
              </a:prstTxWarp>
              <a:normAutofit fontScale="25000" lnSpcReduction="20000"/>
            </a:bodyPr>
            <a:lstStyle/>
            <a:p>
              <a:r>
                <a:rPr lang="en-US" altLang="zh-CN" sz="5400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442</a:t>
              </a:r>
              <a:r>
                <a:rPr lang="en-US" sz="5400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,000K</a:t>
              </a:r>
            </a:p>
          </p:txBody>
        </p:sp>
        <p:sp>
          <p:nvSpPr>
            <p:cNvPr id="23" name="iSḷíḋé">
              <a:extLst>
                <a:ext uri="{FF2B5EF4-FFF2-40B4-BE49-F238E27FC236}">
                  <a16:creationId xmlns:a16="http://schemas.microsoft.com/office/drawing/2014/main" xmlns="" id="{FE2DE6E9-FC5A-4DD1-A05E-C54469BC156F}"/>
                </a:ext>
              </a:extLst>
            </p:cNvPr>
            <p:cNvSpPr txBox="1"/>
            <p:nvPr/>
          </p:nvSpPr>
          <p:spPr>
            <a:xfrm>
              <a:off x="6177360" y="5703234"/>
              <a:ext cx="1583640" cy="395607"/>
            </a:xfrm>
            <a:prstGeom prst="rect">
              <a:avLst/>
            </a:prstGeom>
            <a:noFill/>
          </p:spPr>
          <p:txBody>
            <a:bodyPr wrap="none" rtlCol="0" anchor="ctr">
              <a:normAutofit fontScale="92500" lnSpcReduction="20000"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accent1"/>
                  </a:solidFill>
                </a:defRPr>
              </a:lvl1pPr>
            </a:lstStyle>
            <a:p>
              <a:pPr algn="ctr"/>
              <a:r>
                <a:rPr lang="en-US" altLang="zh-CN" sz="1600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Text here</a:t>
              </a:r>
              <a:endParaRPr lang="zh-CN" altLang="en-US" sz="1600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4EB42C1-153B-4A36-A21A-9CF707D424A6}"/>
              </a:ext>
            </a:extLst>
          </p:cNvPr>
          <p:cNvCxnSpPr>
            <a:cxnSpLocks/>
          </p:cNvCxnSpPr>
          <p:nvPr/>
        </p:nvCxnSpPr>
        <p:spPr>
          <a:xfrm>
            <a:off x="5900568" y="4029075"/>
            <a:ext cx="0" cy="570701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5370FAE2-E2BF-418E-ABBF-D954BA99A163}"/>
              </a:ext>
            </a:extLst>
          </p:cNvPr>
          <p:cNvCxnSpPr>
            <a:cxnSpLocks/>
          </p:cNvCxnSpPr>
          <p:nvPr/>
        </p:nvCxnSpPr>
        <p:spPr>
          <a:xfrm>
            <a:off x="7315031" y="4029075"/>
            <a:ext cx="0" cy="570701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itle 1">
            <a:extLst>
              <a:ext uri="{FF2B5EF4-FFF2-40B4-BE49-F238E27FC236}">
                <a16:creationId xmlns:a16="http://schemas.microsoft.com/office/drawing/2014/main" xmlns="" id="{E884E7F2-6565-43BF-98DA-8D3D8EFF869A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698614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14" grpId="0" animBg="1"/>
      <p:bldP spid="15" grpId="0" animBg="1"/>
      <p:bldP spid="1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2"/>
          <p:cNvSpPr>
            <a:spLocks/>
          </p:cNvSpPr>
          <p:nvPr/>
        </p:nvSpPr>
        <p:spPr bwMode="auto">
          <a:xfrm>
            <a:off x="2864764" y="1322783"/>
            <a:ext cx="3586163" cy="3132534"/>
          </a:xfrm>
          <a:custGeom>
            <a:avLst/>
            <a:gdLst>
              <a:gd name="T0" fmla="*/ 1199 w 1272"/>
              <a:gd name="T1" fmla="*/ 585 h 1111"/>
              <a:gd name="T2" fmla="*/ 1228 w 1272"/>
              <a:gd name="T3" fmla="*/ 365 h 1111"/>
              <a:gd name="T4" fmla="*/ 1070 w 1272"/>
              <a:gd name="T5" fmla="*/ 234 h 1111"/>
              <a:gd name="T6" fmla="*/ 845 w 1272"/>
              <a:gd name="T7" fmla="*/ 20 h 1111"/>
              <a:gd name="T8" fmla="*/ 603 w 1272"/>
              <a:gd name="T9" fmla="*/ 59 h 1111"/>
              <a:gd name="T10" fmla="*/ 469 w 1272"/>
              <a:gd name="T11" fmla="*/ 46 h 1111"/>
              <a:gd name="T12" fmla="*/ 381 w 1272"/>
              <a:gd name="T13" fmla="*/ 111 h 1111"/>
              <a:gd name="T14" fmla="*/ 198 w 1272"/>
              <a:gd name="T15" fmla="*/ 161 h 1111"/>
              <a:gd name="T16" fmla="*/ 108 w 1272"/>
              <a:gd name="T17" fmla="*/ 317 h 1111"/>
              <a:gd name="T18" fmla="*/ 5 w 1272"/>
              <a:gd name="T19" fmla="*/ 433 h 1111"/>
              <a:gd name="T20" fmla="*/ 33 w 1272"/>
              <a:gd name="T21" fmla="*/ 534 h 1111"/>
              <a:gd name="T22" fmla="*/ 38 w 1272"/>
              <a:gd name="T23" fmla="*/ 670 h 1111"/>
              <a:gd name="T24" fmla="*/ 319 w 1272"/>
              <a:gd name="T25" fmla="*/ 771 h 1111"/>
              <a:gd name="T26" fmla="*/ 344 w 1272"/>
              <a:gd name="T27" fmla="*/ 759 h 1111"/>
              <a:gd name="T28" fmla="*/ 349 w 1272"/>
              <a:gd name="T29" fmla="*/ 773 h 1111"/>
              <a:gd name="T30" fmla="*/ 630 w 1272"/>
              <a:gd name="T31" fmla="*/ 874 h 1111"/>
              <a:gd name="T32" fmla="*/ 641 w 1272"/>
              <a:gd name="T33" fmla="*/ 869 h 1111"/>
              <a:gd name="T34" fmla="*/ 768 w 1272"/>
              <a:gd name="T35" fmla="*/ 901 h 1111"/>
              <a:gd name="T36" fmla="*/ 790 w 1272"/>
              <a:gd name="T37" fmla="*/ 955 h 1111"/>
              <a:gd name="T38" fmla="*/ 1000 w 1272"/>
              <a:gd name="T39" fmla="*/ 1111 h 1111"/>
              <a:gd name="T40" fmla="*/ 1037 w 1272"/>
              <a:gd name="T41" fmla="*/ 1077 h 1111"/>
              <a:gd name="T42" fmla="*/ 1036 w 1272"/>
              <a:gd name="T43" fmla="*/ 1076 h 1111"/>
              <a:gd name="T44" fmla="*/ 906 w 1272"/>
              <a:gd name="T45" fmla="*/ 901 h 1111"/>
              <a:gd name="T46" fmla="*/ 907 w 1272"/>
              <a:gd name="T47" fmla="*/ 893 h 1111"/>
              <a:gd name="T48" fmla="*/ 1106 w 1272"/>
              <a:gd name="T49" fmla="*/ 904 h 1111"/>
              <a:gd name="T50" fmla="*/ 1228 w 1272"/>
              <a:gd name="T51" fmla="*/ 632 h 1111"/>
              <a:gd name="T52" fmla="*/ 1199 w 1272"/>
              <a:gd name="T53" fmla="*/ 585 h 1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72" h="1111">
                <a:moveTo>
                  <a:pt x="1199" y="585"/>
                </a:moveTo>
                <a:cubicBezTo>
                  <a:pt x="1249" y="533"/>
                  <a:pt x="1263" y="446"/>
                  <a:pt x="1228" y="365"/>
                </a:cubicBezTo>
                <a:cubicBezTo>
                  <a:pt x="1197" y="291"/>
                  <a:pt x="1135" y="243"/>
                  <a:pt x="1070" y="234"/>
                </a:cubicBezTo>
                <a:cubicBezTo>
                  <a:pt x="1083" y="144"/>
                  <a:pt x="985" y="49"/>
                  <a:pt x="845" y="20"/>
                </a:cubicBezTo>
                <a:cubicBezTo>
                  <a:pt x="749" y="0"/>
                  <a:pt x="657" y="17"/>
                  <a:pt x="603" y="59"/>
                </a:cubicBezTo>
                <a:cubicBezTo>
                  <a:pt x="563" y="37"/>
                  <a:pt x="515" y="31"/>
                  <a:pt x="469" y="46"/>
                </a:cubicBezTo>
                <a:cubicBezTo>
                  <a:pt x="432" y="58"/>
                  <a:pt x="401" y="82"/>
                  <a:pt x="381" y="111"/>
                </a:cubicBezTo>
                <a:cubicBezTo>
                  <a:pt x="323" y="99"/>
                  <a:pt x="255" y="116"/>
                  <a:pt x="198" y="161"/>
                </a:cubicBezTo>
                <a:cubicBezTo>
                  <a:pt x="144" y="203"/>
                  <a:pt x="113" y="261"/>
                  <a:pt x="108" y="317"/>
                </a:cubicBezTo>
                <a:cubicBezTo>
                  <a:pt x="54" y="331"/>
                  <a:pt x="12" y="375"/>
                  <a:pt x="5" y="433"/>
                </a:cubicBezTo>
                <a:cubicBezTo>
                  <a:pt x="0" y="470"/>
                  <a:pt x="11" y="506"/>
                  <a:pt x="33" y="534"/>
                </a:cubicBezTo>
                <a:cubicBezTo>
                  <a:pt x="19" y="578"/>
                  <a:pt x="20" y="625"/>
                  <a:pt x="38" y="670"/>
                </a:cubicBezTo>
                <a:cubicBezTo>
                  <a:pt x="82" y="773"/>
                  <a:pt x="208" y="818"/>
                  <a:pt x="319" y="771"/>
                </a:cubicBezTo>
                <a:cubicBezTo>
                  <a:pt x="327" y="767"/>
                  <a:pt x="336" y="763"/>
                  <a:pt x="344" y="759"/>
                </a:cubicBezTo>
                <a:cubicBezTo>
                  <a:pt x="346" y="763"/>
                  <a:pt x="347" y="768"/>
                  <a:pt x="349" y="773"/>
                </a:cubicBezTo>
                <a:cubicBezTo>
                  <a:pt x="393" y="876"/>
                  <a:pt x="519" y="921"/>
                  <a:pt x="630" y="874"/>
                </a:cubicBezTo>
                <a:cubicBezTo>
                  <a:pt x="633" y="873"/>
                  <a:pt x="637" y="871"/>
                  <a:pt x="641" y="869"/>
                </a:cubicBezTo>
                <a:cubicBezTo>
                  <a:pt x="671" y="902"/>
                  <a:pt x="721" y="916"/>
                  <a:pt x="768" y="901"/>
                </a:cubicBezTo>
                <a:cubicBezTo>
                  <a:pt x="774" y="920"/>
                  <a:pt x="781" y="938"/>
                  <a:pt x="790" y="955"/>
                </a:cubicBezTo>
                <a:cubicBezTo>
                  <a:pt x="837" y="1044"/>
                  <a:pt x="918" y="1100"/>
                  <a:pt x="1000" y="1111"/>
                </a:cubicBezTo>
                <a:cubicBezTo>
                  <a:pt x="1037" y="1077"/>
                  <a:pt x="1037" y="1077"/>
                  <a:pt x="1037" y="1077"/>
                </a:cubicBezTo>
                <a:cubicBezTo>
                  <a:pt x="1037" y="1077"/>
                  <a:pt x="1036" y="1076"/>
                  <a:pt x="1036" y="1076"/>
                </a:cubicBezTo>
                <a:cubicBezTo>
                  <a:pt x="961" y="1053"/>
                  <a:pt x="906" y="983"/>
                  <a:pt x="906" y="901"/>
                </a:cubicBezTo>
                <a:cubicBezTo>
                  <a:pt x="906" y="898"/>
                  <a:pt x="906" y="896"/>
                  <a:pt x="907" y="893"/>
                </a:cubicBezTo>
                <a:cubicBezTo>
                  <a:pt x="964" y="927"/>
                  <a:pt x="1038" y="933"/>
                  <a:pt x="1106" y="904"/>
                </a:cubicBezTo>
                <a:cubicBezTo>
                  <a:pt x="1217" y="857"/>
                  <a:pt x="1272" y="735"/>
                  <a:pt x="1228" y="632"/>
                </a:cubicBezTo>
                <a:cubicBezTo>
                  <a:pt x="1220" y="614"/>
                  <a:pt x="1211" y="599"/>
                  <a:pt x="1199" y="58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Freeform: Shape 3"/>
          <p:cNvSpPr>
            <a:spLocks/>
          </p:cNvSpPr>
          <p:nvPr/>
        </p:nvSpPr>
        <p:spPr bwMode="auto">
          <a:xfrm>
            <a:off x="3577948" y="2400299"/>
            <a:ext cx="2872979" cy="2055019"/>
          </a:xfrm>
          <a:custGeom>
            <a:avLst/>
            <a:gdLst>
              <a:gd name="T0" fmla="*/ 853 w 1019"/>
              <a:gd name="T1" fmla="*/ 522 h 729"/>
              <a:gd name="T2" fmla="*/ 975 w 1019"/>
              <a:gd name="T3" fmla="*/ 250 h 729"/>
              <a:gd name="T4" fmla="*/ 946 w 1019"/>
              <a:gd name="T5" fmla="*/ 203 h 729"/>
              <a:gd name="T6" fmla="*/ 991 w 1019"/>
              <a:gd name="T7" fmla="*/ 110 h 729"/>
              <a:gd name="T8" fmla="*/ 580 w 1019"/>
              <a:gd name="T9" fmla="*/ 105 h 729"/>
              <a:gd name="T10" fmla="*/ 524 w 1019"/>
              <a:gd name="T11" fmla="*/ 258 h 729"/>
              <a:gd name="T12" fmla="*/ 505 w 1019"/>
              <a:gd name="T13" fmla="*/ 253 h 729"/>
              <a:gd name="T14" fmla="*/ 0 w 1019"/>
              <a:gd name="T15" fmla="*/ 406 h 729"/>
              <a:gd name="T16" fmla="*/ 66 w 1019"/>
              <a:gd name="T17" fmla="*/ 389 h 729"/>
              <a:gd name="T18" fmla="*/ 91 w 1019"/>
              <a:gd name="T19" fmla="*/ 377 h 729"/>
              <a:gd name="T20" fmla="*/ 96 w 1019"/>
              <a:gd name="T21" fmla="*/ 391 h 729"/>
              <a:gd name="T22" fmla="*/ 377 w 1019"/>
              <a:gd name="T23" fmla="*/ 492 h 729"/>
              <a:gd name="T24" fmla="*/ 388 w 1019"/>
              <a:gd name="T25" fmla="*/ 487 h 729"/>
              <a:gd name="T26" fmla="*/ 515 w 1019"/>
              <a:gd name="T27" fmla="*/ 519 h 729"/>
              <a:gd name="T28" fmla="*/ 537 w 1019"/>
              <a:gd name="T29" fmla="*/ 573 h 729"/>
              <a:gd name="T30" fmla="*/ 747 w 1019"/>
              <a:gd name="T31" fmla="*/ 729 h 729"/>
              <a:gd name="T32" fmla="*/ 784 w 1019"/>
              <a:gd name="T33" fmla="*/ 695 h 729"/>
              <a:gd name="T34" fmla="*/ 783 w 1019"/>
              <a:gd name="T35" fmla="*/ 694 h 729"/>
              <a:gd name="T36" fmla="*/ 653 w 1019"/>
              <a:gd name="T37" fmla="*/ 519 h 729"/>
              <a:gd name="T38" fmla="*/ 654 w 1019"/>
              <a:gd name="T39" fmla="*/ 511 h 729"/>
              <a:gd name="T40" fmla="*/ 853 w 1019"/>
              <a:gd name="T41" fmla="*/ 522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19" h="729">
                <a:moveTo>
                  <a:pt x="853" y="522"/>
                </a:moveTo>
                <a:cubicBezTo>
                  <a:pt x="964" y="475"/>
                  <a:pt x="1019" y="353"/>
                  <a:pt x="975" y="250"/>
                </a:cubicBezTo>
                <a:cubicBezTo>
                  <a:pt x="967" y="232"/>
                  <a:pt x="958" y="217"/>
                  <a:pt x="946" y="203"/>
                </a:cubicBezTo>
                <a:cubicBezTo>
                  <a:pt x="969" y="178"/>
                  <a:pt x="985" y="146"/>
                  <a:pt x="991" y="110"/>
                </a:cubicBezTo>
                <a:cubicBezTo>
                  <a:pt x="851" y="5"/>
                  <a:pt x="673" y="0"/>
                  <a:pt x="580" y="105"/>
                </a:cubicBezTo>
                <a:cubicBezTo>
                  <a:pt x="543" y="147"/>
                  <a:pt x="524" y="200"/>
                  <a:pt x="524" y="258"/>
                </a:cubicBezTo>
                <a:cubicBezTo>
                  <a:pt x="518" y="256"/>
                  <a:pt x="511" y="255"/>
                  <a:pt x="505" y="253"/>
                </a:cubicBezTo>
                <a:cubicBezTo>
                  <a:pt x="294" y="202"/>
                  <a:pt x="90" y="270"/>
                  <a:pt x="0" y="406"/>
                </a:cubicBezTo>
                <a:cubicBezTo>
                  <a:pt x="22" y="404"/>
                  <a:pt x="44" y="398"/>
                  <a:pt x="66" y="389"/>
                </a:cubicBezTo>
                <a:cubicBezTo>
                  <a:pt x="74" y="385"/>
                  <a:pt x="83" y="381"/>
                  <a:pt x="91" y="377"/>
                </a:cubicBezTo>
                <a:cubicBezTo>
                  <a:pt x="93" y="381"/>
                  <a:pt x="94" y="386"/>
                  <a:pt x="96" y="391"/>
                </a:cubicBezTo>
                <a:cubicBezTo>
                  <a:pt x="140" y="494"/>
                  <a:pt x="266" y="539"/>
                  <a:pt x="377" y="492"/>
                </a:cubicBezTo>
                <a:cubicBezTo>
                  <a:pt x="380" y="491"/>
                  <a:pt x="384" y="489"/>
                  <a:pt x="388" y="487"/>
                </a:cubicBezTo>
                <a:cubicBezTo>
                  <a:pt x="418" y="520"/>
                  <a:pt x="468" y="534"/>
                  <a:pt x="515" y="519"/>
                </a:cubicBezTo>
                <a:cubicBezTo>
                  <a:pt x="521" y="538"/>
                  <a:pt x="528" y="556"/>
                  <a:pt x="537" y="573"/>
                </a:cubicBezTo>
                <a:cubicBezTo>
                  <a:pt x="584" y="662"/>
                  <a:pt x="665" y="718"/>
                  <a:pt x="747" y="729"/>
                </a:cubicBezTo>
                <a:cubicBezTo>
                  <a:pt x="784" y="695"/>
                  <a:pt x="784" y="695"/>
                  <a:pt x="784" y="695"/>
                </a:cubicBezTo>
                <a:cubicBezTo>
                  <a:pt x="784" y="695"/>
                  <a:pt x="783" y="694"/>
                  <a:pt x="783" y="694"/>
                </a:cubicBezTo>
                <a:cubicBezTo>
                  <a:pt x="708" y="671"/>
                  <a:pt x="653" y="601"/>
                  <a:pt x="653" y="519"/>
                </a:cubicBezTo>
                <a:cubicBezTo>
                  <a:pt x="653" y="516"/>
                  <a:pt x="653" y="514"/>
                  <a:pt x="654" y="511"/>
                </a:cubicBezTo>
                <a:cubicBezTo>
                  <a:pt x="711" y="545"/>
                  <a:pt x="785" y="551"/>
                  <a:pt x="853" y="522"/>
                </a:cubicBezTo>
                <a:close/>
              </a:path>
            </a:pathLst>
          </a:custGeom>
          <a:solidFill>
            <a:schemeClr val="accent4"/>
          </a:solidFill>
          <a:ln w="873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Freeform: Shape 4"/>
          <p:cNvSpPr>
            <a:spLocks/>
          </p:cNvSpPr>
          <p:nvPr/>
        </p:nvSpPr>
        <p:spPr bwMode="auto">
          <a:xfrm>
            <a:off x="4303039" y="1322783"/>
            <a:ext cx="2122885" cy="2205038"/>
          </a:xfrm>
          <a:custGeom>
            <a:avLst/>
            <a:gdLst>
              <a:gd name="T0" fmla="*/ 718 w 753"/>
              <a:gd name="T1" fmla="*/ 632 h 782"/>
              <a:gd name="T2" fmla="*/ 689 w 753"/>
              <a:gd name="T3" fmla="*/ 585 h 782"/>
              <a:gd name="T4" fmla="*/ 718 w 753"/>
              <a:gd name="T5" fmla="*/ 365 h 782"/>
              <a:gd name="T6" fmla="*/ 560 w 753"/>
              <a:gd name="T7" fmla="*/ 234 h 782"/>
              <a:gd name="T8" fmla="*/ 335 w 753"/>
              <a:gd name="T9" fmla="*/ 20 h 782"/>
              <a:gd name="T10" fmla="*/ 93 w 753"/>
              <a:gd name="T11" fmla="*/ 59 h 782"/>
              <a:gd name="T12" fmla="*/ 36 w 753"/>
              <a:gd name="T13" fmla="*/ 146 h 782"/>
              <a:gd name="T14" fmla="*/ 233 w 753"/>
              <a:gd name="T15" fmla="*/ 450 h 782"/>
              <a:gd name="T16" fmla="*/ 362 w 753"/>
              <a:gd name="T17" fmla="*/ 458 h 782"/>
              <a:gd name="T18" fmla="*/ 406 w 753"/>
              <a:gd name="T19" fmla="*/ 614 h 782"/>
              <a:gd name="T20" fmla="*/ 489 w 753"/>
              <a:gd name="T21" fmla="*/ 667 h 782"/>
              <a:gd name="T22" fmla="*/ 590 w 753"/>
              <a:gd name="T23" fmla="*/ 777 h 782"/>
              <a:gd name="T24" fmla="*/ 732 w 753"/>
              <a:gd name="T25" fmla="*/ 689 h 782"/>
              <a:gd name="T26" fmla="*/ 718 w 753"/>
              <a:gd name="T27" fmla="*/ 632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3" h="782">
                <a:moveTo>
                  <a:pt x="718" y="632"/>
                </a:moveTo>
                <a:cubicBezTo>
                  <a:pt x="710" y="614"/>
                  <a:pt x="701" y="599"/>
                  <a:pt x="689" y="585"/>
                </a:cubicBezTo>
                <a:cubicBezTo>
                  <a:pt x="739" y="533"/>
                  <a:pt x="753" y="446"/>
                  <a:pt x="718" y="365"/>
                </a:cubicBezTo>
                <a:cubicBezTo>
                  <a:pt x="687" y="291"/>
                  <a:pt x="625" y="243"/>
                  <a:pt x="560" y="234"/>
                </a:cubicBezTo>
                <a:cubicBezTo>
                  <a:pt x="573" y="144"/>
                  <a:pt x="475" y="49"/>
                  <a:pt x="335" y="20"/>
                </a:cubicBezTo>
                <a:cubicBezTo>
                  <a:pt x="239" y="0"/>
                  <a:pt x="147" y="17"/>
                  <a:pt x="93" y="59"/>
                </a:cubicBezTo>
                <a:cubicBezTo>
                  <a:pt x="91" y="58"/>
                  <a:pt x="46" y="111"/>
                  <a:pt x="36" y="146"/>
                </a:cubicBezTo>
                <a:cubicBezTo>
                  <a:pt x="0" y="273"/>
                  <a:pt x="89" y="409"/>
                  <a:pt x="233" y="450"/>
                </a:cubicBezTo>
                <a:cubicBezTo>
                  <a:pt x="277" y="462"/>
                  <a:pt x="321" y="464"/>
                  <a:pt x="362" y="458"/>
                </a:cubicBezTo>
                <a:cubicBezTo>
                  <a:pt x="354" y="515"/>
                  <a:pt x="368" y="571"/>
                  <a:pt x="406" y="614"/>
                </a:cubicBezTo>
                <a:cubicBezTo>
                  <a:pt x="428" y="639"/>
                  <a:pt x="457" y="657"/>
                  <a:pt x="489" y="667"/>
                </a:cubicBezTo>
                <a:cubicBezTo>
                  <a:pt x="481" y="730"/>
                  <a:pt x="524" y="774"/>
                  <a:pt x="590" y="777"/>
                </a:cubicBezTo>
                <a:cubicBezTo>
                  <a:pt x="703" y="782"/>
                  <a:pt x="729" y="689"/>
                  <a:pt x="732" y="689"/>
                </a:cubicBezTo>
                <a:cubicBezTo>
                  <a:pt x="730" y="669"/>
                  <a:pt x="726" y="650"/>
                  <a:pt x="718" y="632"/>
                </a:cubicBezTo>
                <a:close/>
              </a:path>
            </a:pathLst>
          </a:custGeom>
          <a:solidFill>
            <a:schemeClr val="accent3"/>
          </a:solidFill>
          <a:ln w="873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Freeform: Shape 5"/>
          <p:cNvSpPr>
            <a:spLocks/>
          </p:cNvSpPr>
          <p:nvPr/>
        </p:nvSpPr>
        <p:spPr bwMode="auto">
          <a:xfrm>
            <a:off x="2864764" y="2205035"/>
            <a:ext cx="1166813" cy="1423988"/>
          </a:xfrm>
          <a:custGeom>
            <a:avLst/>
            <a:gdLst>
              <a:gd name="T0" fmla="*/ 377 w 414"/>
              <a:gd name="T1" fmla="*/ 215 h 505"/>
              <a:gd name="T2" fmla="*/ 374 w 414"/>
              <a:gd name="T3" fmla="*/ 70 h 505"/>
              <a:gd name="T4" fmla="*/ 249 w 414"/>
              <a:gd name="T5" fmla="*/ 49 h 505"/>
              <a:gd name="T6" fmla="*/ 132 w 414"/>
              <a:gd name="T7" fmla="*/ 0 h 505"/>
              <a:gd name="T8" fmla="*/ 108 w 414"/>
              <a:gd name="T9" fmla="*/ 4 h 505"/>
              <a:gd name="T10" fmla="*/ 5 w 414"/>
              <a:gd name="T11" fmla="*/ 120 h 505"/>
              <a:gd name="T12" fmla="*/ 33 w 414"/>
              <a:gd name="T13" fmla="*/ 221 h 505"/>
              <a:gd name="T14" fmla="*/ 38 w 414"/>
              <a:gd name="T15" fmla="*/ 357 h 505"/>
              <a:gd name="T16" fmla="*/ 319 w 414"/>
              <a:gd name="T17" fmla="*/ 458 h 505"/>
              <a:gd name="T18" fmla="*/ 344 w 414"/>
              <a:gd name="T19" fmla="*/ 446 h 505"/>
              <a:gd name="T20" fmla="*/ 398 w 414"/>
              <a:gd name="T21" fmla="*/ 307 h 505"/>
              <a:gd name="T22" fmla="*/ 377 w 414"/>
              <a:gd name="T23" fmla="*/ 215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4" h="505">
                <a:moveTo>
                  <a:pt x="377" y="215"/>
                </a:moveTo>
                <a:cubicBezTo>
                  <a:pt x="414" y="174"/>
                  <a:pt x="413" y="110"/>
                  <a:pt x="374" y="70"/>
                </a:cubicBezTo>
                <a:cubicBezTo>
                  <a:pt x="340" y="35"/>
                  <a:pt x="289" y="28"/>
                  <a:pt x="249" y="49"/>
                </a:cubicBezTo>
                <a:cubicBezTo>
                  <a:pt x="219" y="19"/>
                  <a:pt x="178" y="0"/>
                  <a:pt x="132" y="0"/>
                </a:cubicBezTo>
                <a:cubicBezTo>
                  <a:pt x="124" y="0"/>
                  <a:pt x="108" y="3"/>
                  <a:pt x="108" y="4"/>
                </a:cubicBezTo>
                <a:cubicBezTo>
                  <a:pt x="54" y="18"/>
                  <a:pt x="12" y="62"/>
                  <a:pt x="5" y="120"/>
                </a:cubicBezTo>
                <a:cubicBezTo>
                  <a:pt x="0" y="157"/>
                  <a:pt x="11" y="193"/>
                  <a:pt x="33" y="221"/>
                </a:cubicBezTo>
                <a:cubicBezTo>
                  <a:pt x="19" y="265"/>
                  <a:pt x="20" y="312"/>
                  <a:pt x="38" y="357"/>
                </a:cubicBezTo>
                <a:cubicBezTo>
                  <a:pt x="82" y="460"/>
                  <a:pt x="208" y="505"/>
                  <a:pt x="319" y="458"/>
                </a:cubicBezTo>
                <a:cubicBezTo>
                  <a:pt x="327" y="454"/>
                  <a:pt x="336" y="450"/>
                  <a:pt x="344" y="446"/>
                </a:cubicBezTo>
                <a:cubicBezTo>
                  <a:pt x="344" y="446"/>
                  <a:pt x="404" y="391"/>
                  <a:pt x="398" y="307"/>
                </a:cubicBezTo>
                <a:cubicBezTo>
                  <a:pt x="396" y="274"/>
                  <a:pt x="391" y="242"/>
                  <a:pt x="377" y="215"/>
                </a:cubicBezTo>
                <a:close/>
              </a:path>
            </a:pathLst>
          </a:custGeom>
          <a:solidFill>
            <a:schemeClr val="accent5"/>
          </a:solidFill>
          <a:ln w="87313" cap="flat">
            <a:solidFill>
              <a:srgbClr val="FFFFFF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" name="Group 6"/>
          <p:cNvGrpSpPr/>
          <p:nvPr/>
        </p:nvGrpSpPr>
        <p:grpSpPr>
          <a:xfrm>
            <a:off x="1850017" y="1077317"/>
            <a:ext cx="1641333" cy="642419"/>
            <a:chOff x="2615766" y="2382903"/>
            <a:chExt cx="2188444" cy="856558"/>
          </a:xfrm>
        </p:grpSpPr>
        <p:sp>
          <p:nvSpPr>
            <p:cNvPr id="30" name="TextBox 28"/>
            <p:cNvSpPr txBox="1"/>
            <p:nvPr/>
          </p:nvSpPr>
          <p:spPr>
            <a:xfrm>
              <a:off x="3388438" y="2382903"/>
              <a:ext cx="1415772" cy="338554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r"/>
              <a:r>
                <a:rPr lang="zh-CN" altLang="en-US" sz="1600" b="1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2615766" y="2639296"/>
              <a:ext cx="2188443" cy="600165"/>
            </a:xfrm>
            <a:prstGeom prst="rect">
              <a:avLst/>
            </a:prstGeom>
            <a:noFill/>
          </p:spPr>
          <p:txBody>
            <a:bodyPr wrap="square">
              <a:normAutofit fontScale="6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9" name="Group 7"/>
          <p:cNvGrpSpPr/>
          <p:nvPr/>
        </p:nvGrpSpPr>
        <p:grpSpPr>
          <a:xfrm>
            <a:off x="6247869" y="1482132"/>
            <a:ext cx="1641331" cy="641490"/>
            <a:chOff x="2615766" y="3418610"/>
            <a:chExt cx="2188443" cy="855320"/>
          </a:xfrm>
        </p:grpSpPr>
        <p:sp>
          <p:nvSpPr>
            <p:cNvPr id="28" name="TextBox 26"/>
            <p:cNvSpPr txBox="1"/>
            <p:nvPr/>
          </p:nvSpPr>
          <p:spPr>
            <a:xfrm>
              <a:off x="2615766" y="3418610"/>
              <a:ext cx="1415773" cy="338554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600" b="1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9" name="TextBox 27"/>
            <p:cNvSpPr txBox="1"/>
            <p:nvPr/>
          </p:nvSpPr>
          <p:spPr>
            <a:xfrm>
              <a:off x="2615766" y="3673767"/>
              <a:ext cx="2188443" cy="600163"/>
            </a:xfrm>
            <a:prstGeom prst="rect">
              <a:avLst/>
            </a:prstGeom>
            <a:noFill/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0" name="Group 8"/>
          <p:cNvGrpSpPr/>
          <p:nvPr/>
        </p:nvGrpSpPr>
        <p:grpSpPr>
          <a:xfrm>
            <a:off x="6447069" y="3648187"/>
            <a:ext cx="1641332" cy="641490"/>
            <a:chOff x="2615766" y="4433853"/>
            <a:chExt cx="2188443" cy="855320"/>
          </a:xfrm>
        </p:grpSpPr>
        <p:sp>
          <p:nvSpPr>
            <p:cNvPr id="26" name="TextBox 24"/>
            <p:cNvSpPr txBox="1"/>
            <p:nvPr/>
          </p:nvSpPr>
          <p:spPr>
            <a:xfrm>
              <a:off x="2615766" y="4433853"/>
              <a:ext cx="1415772" cy="338554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600" b="1" dirty="0">
                  <a:solidFill>
                    <a:schemeClr val="accent4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7" name="TextBox 25"/>
            <p:cNvSpPr txBox="1"/>
            <p:nvPr/>
          </p:nvSpPr>
          <p:spPr>
            <a:xfrm>
              <a:off x="2615766" y="4689010"/>
              <a:ext cx="2188443" cy="600163"/>
            </a:xfrm>
            <a:prstGeom prst="rect">
              <a:avLst/>
            </a:prstGeom>
            <a:noFill/>
          </p:spPr>
          <p:txBody>
            <a:bodyPr wrap="square">
              <a:normAutofit fontScale="6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1" name="Group 9"/>
          <p:cNvGrpSpPr/>
          <p:nvPr/>
        </p:nvGrpSpPr>
        <p:grpSpPr>
          <a:xfrm>
            <a:off x="1055600" y="3160808"/>
            <a:ext cx="1641332" cy="641490"/>
            <a:chOff x="2615766" y="5589923"/>
            <a:chExt cx="2188443" cy="855320"/>
          </a:xfrm>
        </p:grpSpPr>
        <p:sp>
          <p:nvSpPr>
            <p:cNvPr id="24" name="TextBox 22"/>
            <p:cNvSpPr txBox="1"/>
            <p:nvPr/>
          </p:nvSpPr>
          <p:spPr>
            <a:xfrm>
              <a:off x="3388437" y="5589923"/>
              <a:ext cx="1415772" cy="338554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algn="r"/>
              <a:r>
                <a:rPr lang="zh-CN" altLang="en-US" sz="1600" b="1" dirty="0">
                  <a:solidFill>
                    <a:schemeClr val="accent5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</a:p>
          </p:txBody>
        </p:sp>
        <p:sp>
          <p:nvSpPr>
            <p:cNvPr id="25" name="TextBox 23"/>
            <p:cNvSpPr txBox="1"/>
            <p:nvPr/>
          </p:nvSpPr>
          <p:spPr>
            <a:xfrm>
              <a:off x="2615766" y="5845080"/>
              <a:ext cx="2188443" cy="600163"/>
            </a:xfrm>
            <a:prstGeom prst="rect">
              <a:avLst/>
            </a:prstGeom>
            <a:noFill/>
          </p:spPr>
          <p:txBody>
            <a:bodyPr wrap="square">
              <a:normAutofit fontScale="625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</a:p>
          </p:txBody>
        </p:sp>
      </p:grpSp>
      <p:grpSp>
        <p:nvGrpSpPr>
          <p:cNvPr id="12" name="Group 10"/>
          <p:cNvGrpSpPr/>
          <p:nvPr/>
        </p:nvGrpSpPr>
        <p:grpSpPr>
          <a:xfrm>
            <a:off x="3639259" y="1250957"/>
            <a:ext cx="208235" cy="207614"/>
            <a:chOff x="4779160" y="1531137"/>
            <a:chExt cx="277647" cy="276819"/>
          </a:xfrm>
        </p:grpSpPr>
        <p:sp>
          <p:nvSpPr>
            <p:cNvPr id="22" name="Oval 20"/>
            <p:cNvSpPr/>
            <p:nvPr/>
          </p:nvSpPr>
          <p:spPr>
            <a:xfrm>
              <a:off x="4812881" y="1564444"/>
              <a:ext cx="199270" cy="199270"/>
            </a:xfrm>
            <a:prstGeom prst="ellipse">
              <a:avLst/>
            </a:prstGeom>
            <a:solidFill>
              <a:schemeClr val="accent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Freeform: Shape 21"/>
            <p:cNvSpPr>
              <a:spLocks/>
            </p:cNvSpPr>
            <p:nvPr/>
          </p:nvSpPr>
          <p:spPr bwMode="auto">
            <a:xfrm>
              <a:off x="4779160" y="1531137"/>
              <a:ext cx="277647" cy="276819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Group 11"/>
          <p:cNvGrpSpPr/>
          <p:nvPr/>
        </p:nvGrpSpPr>
        <p:grpSpPr>
          <a:xfrm>
            <a:off x="5956790" y="1653926"/>
            <a:ext cx="208235" cy="207614"/>
            <a:chOff x="7869202" y="2205237"/>
            <a:chExt cx="277647" cy="276819"/>
          </a:xfrm>
        </p:grpSpPr>
        <p:sp>
          <p:nvSpPr>
            <p:cNvPr id="20" name="Oval 18"/>
            <p:cNvSpPr/>
            <p:nvPr/>
          </p:nvSpPr>
          <p:spPr>
            <a:xfrm>
              <a:off x="7902923" y="2238544"/>
              <a:ext cx="199270" cy="199270"/>
            </a:xfrm>
            <a:prstGeom prst="ellipse">
              <a:avLst/>
            </a:prstGeom>
            <a:solidFill>
              <a:schemeClr val="accent3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Freeform: Shape 19"/>
            <p:cNvSpPr>
              <a:spLocks/>
            </p:cNvSpPr>
            <p:nvPr/>
          </p:nvSpPr>
          <p:spPr bwMode="auto">
            <a:xfrm>
              <a:off x="7869202" y="2205237"/>
              <a:ext cx="277647" cy="276819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" name="Group 12"/>
          <p:cNvGrpSpPr/>
          <p:nvPr/>
        </p:nvGrpSpPr>
        <p:grpSpPr>
          <a:xfrm>
            <a:off x="6131533" y="3825467"/>
            <a:ext cx="208235" cy="207614"/>
            <a:chOff x="8102193" y="5100625"/>
            <a:chExt cx="277647" cy="276819"/>
          </a:xfrm>
        </p:grpSpPr>
        <p:sp>
          <p:nvSpPr>
            <p:cNvPr id="18" name="Oval 16"/>
            <p:cNvSpPr/>
            <p:nvPr/>
          </p:nvSpPr>
          <p:spPr>
            <a:xfrm>
              <a:off x="8135914" y="5133932"/>
              <a:ext cx="199270" cy="199270"/>
            </a:xfrm>
            <a:prstGeom prst="ellipse">
              <a:avLst/>
            </a:prstGeom>
            <a:solidFill>
              <a:schemeClr val="accent4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Freeform: Shape 17"/>
            <p:cNvSpPr>
              <a:spLocks/>
            </p:cNvSpPr>
            <p:nvPr/>
          </p:nvSpPr>
          <p:spPr bwMode="auto">
            <a:xfrm>
              <a:off x="8102193" y="5100625"/>
              <a:ext cx="277647" cy="276819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" name="Group 13"/>
          <p:cNvGrpSpPr/>
          <p:nvPr/>
        </p:nvGrpSpPr>
        <p:grpSpPr>
          <a:xfrm>
            <a:off x="2794522" y="3333989"/>
            <a:ext cx="208235" cy="207614"/>
            <a:chOff x="4779160" y="1531137"/>
            <a:chExt cx="277647" cy="276819"/>
          </a:xfrm>
          <a:solidFill>
            <a:schemeClr val="accent5"/>
          </a:solidFill>
        </p:grpSpPr>
        <p:sp>
          <p:nvSpPr>
            <p:cNvPr id="16" name="Oval 14"/>
            <p:cNvSpPr/>
            <p:nvPr/>
          </p:nvSpPr>
          <p:spPr>
            <a:xfrm>
              <a:off x="4812881" y="1564444"/>
              <a:ext cx="199270" cy="199270"/>
            </a:xfrm>
            <a:prstGeom prst="ellipse">
              <a:avLst/>
            </a:prstGeom>
            <a:grp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Freeform: Shape 15"/>
            <p:cNvSpPr>
              <a:spLocks/>
            </p:cNvSpPr>
            <p:nvPr/>
          </p:nvSpPr>
          <p:spPr bwMode="auto">
            <a:xfrm>
              <a:off x="4779160" y="1531137"/>
              <a:ext cx="277647" cy="276819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xmlns="" id="{E884E7F2-6565-43BF-98DA-8D3D8EFF869A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513299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5809"/>
          <a:stretch/>
        </p:blipFill>
        <p:spPr>
          <a:xfrm>
            <a:off x="0" y="2172455"/>
            <a:ext cx="9144000" cy="2991584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3923" y="-1547"/>
            <a:ext cx="3581759" cy="127118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5336" y="3246670"/>
            <a:ext cx="4597744" cy="289213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2155" y="843558"/>
            <a:ext cx="2883963" cy="4694243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621106"/>
            <a:ext cx="4515138" cy="2742732"/>
          </a:xfrm>
          <a:prstGeom prst="rect">
            <a:avLst/>
          </a:prstGeom>
        </p:spPr>
      </p:pic>
      <p:sp>
        <p:nvSpPr>
          <p:cNvPr id="24" name="TextBox 7">
            <a:extLst>
              <a:ext uri="{FF2B5EF4-FFF2-40B4-BE49-F238E27FC236}">
                <a16:creationId xmlns:a16="http://schemas.microsoft.com/office/drawing/2014/main" xmlns="" id="{4C2AD60F-CF12-4B26-A4D4-78500E598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9194" y="3403076"/>
            <a:ext cx="522561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 smtClean="0">
                <a:solidFill>
                  <a:srgbClr val="E5004F"/>
                </a:solidFill>
                <a:latin typeface="+mn-lt"/>
                <a:ea typeface="+mn-ea"/>
                <a:cs typeface="+mn-ea"/>
                <a:sym typeface="+mn-lt"/>
              </a:rPr>
              <a:t>38</a:t>
            </a:r>
            <a:r>
              <a:rPr lang="zh-CN" altLang="en-US" sz="2800" b="1" dirty="0" smtClean="0">
                <a:solidFill>
                  <a:srgbClr val="E5004F"/>
                </a:solidFill>
                <a:latin typeface="+mn-lt"/>
                <a:ea typeface="+mn-ea"/>
                <a:cs typeface="+mn-ea"/>
                <a:sym typeface="+mn-lt"/>
              </a:rPr>
              <a:t>妇女节通用</a:t>
            </a:r>
            <a:r>
              <a:rPr lang="en-US" altLang="zh-CN" sz="2800" b="1" dirty="0" smtClean="0">
                <a:solidFill>
                  <a:srgbClr val="E5004F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r>
              <a:rPr lang="zh-CN" altLang="en-US" sz="2800" b="1" dirty="0" smtClean="0">
                <a:solidFill>
                  <a:srgbClr val="E5004F"/>
                </a:solidFill>
                <a:latin typeface="+mn-lt"/>
                <a:ea typeface="+mn-ea"/>
                <a:cs typeface="+mn-ea"/>
                <a:sym typeface="+mn-lt"/>
              </a:rPr>
              <a:t>模板</a:t>
            </a:r>
            <a:endParaRPr lang="zh-CN" altLang="en-US" sz="2800" b="1" dirty="0">
              <a:solidFill>
                <a:srgbClr val="E5004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22862885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829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2663783" y="1809830"/>
            <a:ext cx="145058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4800" u="none" strike="noStrike" cap="none" normalizeH="0" baseline="0" dirty="0">
                <a:ln>
                  <a:noFill/>
                </a:ln>
                <a:solidFill>
                  <a:srgbClr val="FD72A3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01</a:t>
            </a:r>
            <a:endParaRPr kumimoji="0" lang="zh-CN" sz="4400" u="none" strike="noStrike" cap="none" normalizeH="0" baseline="0" dirty="0">
              <a:ln>
                <a:noFill/>
              </a:ln>
              <a:solidFill>
                <a:srgbClr val="FD72A3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6"/>
          <p:cNvSpPr txBox="1">
            <a:spLocks noChangeArrowheads="1"/>
          </p:cNvSpPr>
          <p:nvPr/>
        </p:nvSpPr>
        <p:spPr bwMode="auto">
          <a:xfrm>
            <a:off x="2730580" y="1563638"/>
            <a:ext cx="13169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>
                <a:ln>
                  <a:noFill/>
                </a:ln>
                <a:solidFill>
                  <a:srgbClr val="FD72A3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PART</a:t>
            </a:r>
            <a:endParaRPr kumimoji="0" lang="zh-CN" sz="1800" b="0" i="0" u="none" strike="noStrike" cap="none" normalizeH="0" baseline="0" dirty="0">
              <a:ln>
                <a:noFill/>
              </a:ln>
              <a:solidFill>
                <a:srgbClr val="FD72A3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3491880" y="1809830"/>
            <a:ext cx="30451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3200" dirty="0">
                <a:solidFill>
                  <a:srgbClr val="FD72A3"/>
                </a:solidFill>
                <a:latin typeface="+mn-lt"/>
                <a:ea typeface="+mn-ea"/>
                <a:cs typeface="+mn-ea"/>
                <a:sym typeface="+mn-lt"/>
              </a:rPr>
              <a:t>点击输入标题</a:t>
            </a:r>
            <a:endParaRPr kumimoji="0" lang="zh-CN" sz="2800" i="0" u="none" strike="noStrike" cap="none" normalizeH="0" baseline="0" dirty="0">
              <a:ln>
                <a:noFill/>
              </a:ln>
              <a:solidFill>
                <a:srgbClr val="FD72A3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TextBox 6"/>
          <p:cNvSpPr txBox="1">
            <a:spLocks noChangeArrowheads="1"/>
          </p:cNvSpPr>
          <p:nvPr/>
        </p:nvSpPr>
        <p:spPr bwMode="auto">
          <a:xfrm>
            <a:off x="3750216" y="2292728"/>
            <a:ext cx="26472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en-US" altLang="zh-CN" sz="1200" dirty="0">
                <a:solidFill>
                  <a:srgbClr val="FD72A3"/>
                </a:solidFill>
                <a:latin typeface="+mn-lt"/>
                <a:ea typeface="+mn-ea"/>
                <a:cs typeface="+mn-ea"/>
                <a:sym typeface="+mn-lt"/>
              </a:rPr>
              <a:t>PLEASE ADD 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rgbClr val="FD72A3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5809"/>
          <a:stretch/>
        </p:blipFill>
        <p:spPr>
          <a:xfrm>
            <a:off x="0" y="2172455"/>
            <a:ext cx="9144000" cy="299158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5336" y="3246670"/>
            <a:ext cx="4597744" cy="289213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2155" y="843558"/>
            <a:ext cx="2883963" cy="4694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98728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19" grpId="0"/>
      <p:bldP spid="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ïŝļíḋè">
            <a:extLst>
              <a:ext uri="{FF2B5EF4-FFF2-40B4-BE49-F238E27FC236}">
                <a16:creationId xmlns:a16="http://schemas.microsoft.com/office/drawing/2014/main" xmlns="" id="{32BBC425-1B0E-4B34-972A-527B51AEF942}"/>
              </a:ext>
            </a:extLst>
          </p:cNvPr>
          <p:cNvGrpSpPr/>
          <p:nvPr/>
        </p:nvGrpSpPr>
        <p:grpSpPr>
          <a:xfrm>
            <a:off x="5115709" y="3781756"/>
            <a:ext cx="1581047" cy="648203"/>
            <a:chOff x="5850374" y="3351521"/>
            <a:chExt cx="2108063" cy="864271"/>
          </a:xfrm>
        </p:grpSpPr>
        <p:sp>
          <p:nvSpPr>
            <p:cNvPr id="28" name="ïSľiḓé">
              <a:extLst>
                <a:ext uri="{FF2B5EF4-FFF2-40B4-BE49-F238E27FC236}">
                  <a16:creationId xmlns:a16="http://schemas.microsoft.com/office/drawing/2014/main" xmlns="" id="{DE75572E-3D08-4C15-A928-D793904E1DF3}"/>
                </a:ext>
              </a:extLst>
            </p:cNvPr>
            <p:cNvSpPr/>
            <p:nvPr/>
          </p:nvSpPr>
          <p:spPr bwMode="auto">
            <a:xfrm>
              <a:off x="5850374" y="3658393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1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ïšḻîḑe">
              <a:extLst>
                <a:ext uri="{FF2B5EF4-FFF2-40B4-BE49-F238E27FC236}">
                  <a16:creationId xmlns:a16="http://schemas.microsoft.com/office/drawing/2014/main" xmlns="" id="{C57A7B47-40AE-49F7-A779-6C7C675A1B33}"/>
                </a:ext>
              </a:extLst>
            </p:cNvPr>
            <p:cNvSpPr txBox="1"/>
            <p:nvPr/>
          </p:nvSpPr>
          <p:spPr bwMode="auto">
            <a:xfrm>
              <a:off x="5850374" y="3351521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/>
              <a:r>
                <a:rPr lang="zh-CN" altLang="en-US" b="1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en-US" altLang="zh-CN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" name="ïšľïde">
            <a:extLst>
              <a:ext uri="{FF2B5EF4-FFF2-40B4-BE49-F238E27FC236}">
                <a16:creationId xmlns:a16="http://schemas.microsoft.com/office/drawing/2014/main" xmlns="" id="{4FBBBA4B-875A-4C42-9300-01EA5D65F057}"/>
              </a:ext>
            </a:extLst>
          </p:cNvPr>
          <p:cNvGrpSpPr/>
          <p:nvPr/>
        </p:nvGrpSpPr>
        <p:grpSpPr>
          <a:xfrm>
            <a:off x="3224215" y="3451967"/>
            <a:ext cx="1581047" cy="639450"/>
            <a:chOff x="5850374" y="3351521"/>
            <a:chExt cx="2108063" cy="852600"/>
          </a:xfrm>
        </p:grpSpPr>
        <p:sp>
          <p:nvSpPr>
            <p:cNvPr id="23" name="ïṧḷiḋê">
              <a:extLst>
                <a:ext uri="{FF2B5EF4-FFF2-40B4-BE49-F238E27FC236}">
                  <a16:creationId xmlns:a16="http://schemas.microsoft.com/office/drawing/2014/main" xmlns="" id="{22CF063A-1B32-4EE3-BC93-8C212C961A12}"/>
                </a:ext>
              </a:extLst>
            </p:cNvPr>
            <p:cNvSpPr/>
            <p:nvPr/>
          </p:nvSpPr>
          <p:spPr bwMode="auto">
            <a:xfrm>
              <a:off x="5850374" y="3646722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1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îṣlíḑé">
              <a:extLst>
                <a:ext uri="{FF2B5EF4-FFF2-40B4-BE49-F238E27FC236}">
                  <a16:creationId xmlns:a16="http://schemas.microsoft.com/office/drawing/2014/main" xmlns="" id="{ACB00AD2-EFF3-407E-8F0C-9562A7D3175A}"/>
                </a:ext>
              </a:extLst>
            </p:cNvPr>
            <p:cNvSpPr txBox="1"/>
            <p:nvPr/>
          </p:nvSpPr>
          <p:spPr bwMode="auto">
            <a:xfrm>
              <a:off x="5850374" y="3351521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/>
              <a:r>
                <a:rPr lang="zh-CN" altLang="en-US" b="1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en-US" altLang="zh-CN" b="1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" name="iśliḑè">
            <a:extLst>
              <a:ext uri="{FF2B5EF4-FFF2-40B4-BE49-F238E27FC236}">
                <a16:creationId xmlns:a16="http://schemas.microsoft.com/office/drawing/2014/main" xmlns="" id="{FD3397DE-9613-46A1-8034-67387672D43B}"/>
              </a:ext>
            </a:extLst>
          </p:cNvPr>
          <p:cNvGrpSpPr/>
          <p:nvPr/>
        </p:nvGrpSpPr>
        <p:grpSpPr>
          <a:xfrm>
            <a:off x="7167277" y="0"/>
            <a:ext cx="1261244" cy="2722115"/>
            <a:chOff x="4871864" y="838622"/>
            <a:chExt cx="1681659" cy="3629487"/>
          </a:xfrm>
        </p:grpSpPr>
        <p:grpSp>
          <p:nvGrpSpPr>
            <p:cNvPr id="17" name="íśliḑê">
              <a:extLst>
                <a:ext uri="{FF2B5EF4-FFF2-40B4-BE49-F238E27FC236}">
                  <a16:creationId xmlns:a16="http://schemas.microsoft.com/office/drawing/2014/main" xmlns="" id="{D3051A5C-B9FE-4A4C-B55D-93F9447D7774}"/>
                </a:ext>
              </a:extLst>
            </p:cNvPr>
            <p:cNvGrpSpPr/>
            <p:nvPr/>
          </p:nvGrpSpPr>
          <p:grpSpPr>
            <a:xfrm>
              <a:off x="4871864" y="2786450"/>
              <a:ext cx="1681659" cy="1681659"/>
              <a:chOff x="669925" y="2900453"/>
              <a:chExt cx="1681659" cy="1681659"/>
            </a:xfrm>
          </p:grpSpPr>
          <p:sp>
            <p:nvSpPr>
              <p:cNvPr id="20" name="iṧḷiḋe">
                <a:extLst>
                  <a:ext uri="{FF2B5EF4-FFF2-40B4-BE49-F238E27FC236}">
                    <a16:creationId xmlns:a16="http://schemas.microsoft.com/office/drawing/2014/main" xmlns="" id="{30B09587-9E9A-48E6-B181-F8BAFB3CD8D7}"/>
                  </a:ext>
                </a:extLst>
              </p:cNvPr>
              <p:cNvSpPr/>
              <p:nvPr/>
            </p:nvSpPr>
            <p:spPr>
              <a:xfrm>
                <a:off x="669925" y="2900912"/>
                <a:ext cx="1681200" cy="16812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" name="iṥḷïdè">
                <a:extLst>
                  <a:ext uri="{FF2B5EF4-FFF2-40B4-BE49-F238E27FC236}">
                    <a16:creationId xmlns:a16="http://schemas.microsoft.com/office/drawing/2014/main" xmlns="" id="{ACA1CF1D-1769-41A8-A620-E1533BB74BD5}"/>
                  </a:ext>
                </a:extLst>
              </p:cNvPr>
              <p:cNvSpPr/>
              <p:nvPr/>
            </p:nvSpPr>
            <p:spPr>
              <a:xfrm>
                <a:off x="669925" y="2900453"/>
                <a:ext cx="1681659" cy="1681659"/>
              </a:xfrm>
              <a:prstGeom prst="pie">
                <a:avLst>
                  <a:gd name="adj1" fmla="val 8389812"/>
                  <a:gd name="adj2" fmla="val 1620000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" name="íš1iďê">
                <a:extLst>
                  <a:ext uri="{FF2B5EF4-FFF2-40B4-BE49-F238E27FC236}">
                    <a16:creationId xmlns:a16="http://schemas.microsoft.com/office/drawing/2014/main" xmlns="" id="{66BD12E3-22B4-43FE-82AD-5DDB66EEB61D}"/>
                  </a:ext>
                </a:extLst>
              </p:cNvPr>
              <p:cNvSpPr/>
              <p:nvPr/>
            </p:nvSpPr>
            <p:spPr>
              <a:xfrm>
                <a:off x="875208" y="3105737"/>
                <a:ext cx="1271092" cy="12710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8080C764-7F47-433B-9FC1-84A99B5FAE7A}"/>
                </a:ext>
              </a:extLst>
            </p:cNvPr>
            <p:cNvCxnSpPr>
              <a:cxnSpLocks/>
              <a:stCxn id="21" idx="3"/>
            </p:cNvCxnSpPr>
            <p:nvPr/>
          </p:nvCxnSpPr>
          <p:spPr>
            <a:xfrm flipV="1">
              <a:off x="5712694" y="838622"/>
              <a:ext cx="0" cy="1947828"/>
            </a:xfrm>
            <a:prstGeom prst="line">
              <a:avLst/>
            </a:prstGeom>
            <a:ln w="38100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îSļiďé">
              <a:extLst>
                <a:ext uri="{FF2B5EF4-FFF2-40B4-BE49-F238E27FC236}">
                  <a16:creationId xmlns:a16="http://schemas.microsoft.com/office/drawing/2014/main" xmlns="" id="{2348DE8B-977A-4ADC-9C27-4E020EE5D154}"/>
                </a:ext>
              </a:extLst>
            </p:cNvPr>
            <p:cNvSpPr/>
            <p:nvPr/>
          </p:nvSpPr>
          <p:spPr bwMode="auto">
            <a:xfrm>
              <a:off x="5354328" y="3373929"/>
              <a:ext cx="716272" cy="488771"/>
            </a:xfrm>
            <a:custGeom>
              <a:avLst/>
              <a:gdLst>
                <a:gd name="connsiteX0" fmla="*/ 20293 w 607639"/>
                <a:gd name="connsiteY0" fmla="*/ 364067 h 414642"/>
                <a:gd name="connsiteX1" fmla="*/ 20293 w 607639"/>
                <a:gd name="connsiteY1" fmla="*/ 384244 h 414642"/>
                <a:gd name="connsiteX2" fmla="*/ 30351 w 607639"/>
                <a:gd name="connsiteY2" fmla="*/ 394377 h 414642"/>
                <a:gd name="connsiteX3" fmla="*/ 577199 w 607639"/>
                <a:gd name="connsiteY3" fmla="*/ 394377 h 414642"/>
                <a:gd name="connsiteX4" fmla="*/ 587346 w 607639"/>
                <a:gd name="connsiteY4" fmla="*/ 384244 h 414642"/>
                <a:gd name="connsiteX5" fmla="*/ 587346 w 607639"/>
                <a:gd name="connsiteY5" fmla="*/ 364067 h 414642"/>
                <a:gd name="connsiteX6" fmla="*/ 556995 w 607639"/>
                <a:gd name="connsiteY6" fmla="*/ 364067 h 414642"/>
                <a:gd name="connsiteX7" fmla="*/ 394916 w 607639"/>
                <a:gd name="connsiteY7" fmla="*/ 364067 h 414642"/>
                <a:gd name="connsiteX8" fmla="*/ 394916 w 607639"/>
                <a:gd name="connsiteY8" fmla="*/ 374200 h 414642"/>
                <a:gd name="connsiteX9" fmla="*/ 384859 w 607639"/>
                <a:gd name="connsiteY9" fmla="*/ 384244 h 414642"/>
                <a:gd name="connsiteX10" fmla="*/ 222780 w 607639"/>
                <a:gd name="connsiteY10" fmla="*/ 384244 h 414642"/>
                <a:gd name="connsiteX11" fmla="*/ 212634 w 607639"/>
                <a:gd name="connsiteY11" fmla="*/ 374200 h 414642"/>
                <a:gd name="connsiteX12" fmla="*/ 212634 w 607639"/>
                <a:gd name="connsiteY12" fmla="*/ 364067 h 414642"/>
                <a:gd name="connsiteX13" fmla="*/ 50644 w 607639"/>
                <a:gd name="connsiteY13" fmla="*/ 364067 h 414642"/>
                <a:gd name="connsiteX14" fmla="*/ 141754 w 607639"/>
                <a:gd name="connsiteY14" fmla="*/ 232583 h 414642"/>
                <a:gd name="connsiteX15" fmla="*/ 161961 w 607639"/>
                <a:gd name="connsiteY15" fmla="*/ 232583 h 414642"/>
                <a:gd name="connsiteX16" fmla="*/ 172110 w 607639"/>
                <a:gd name="connsiteY16" fmla="*/ 242719 h 414642"/>
                <a:gd name="connsiteX17" fmla="*/ 161961 w 607639"/>
                <a:gd name="connsiteY17" fmla="*/ 252765 h 414642"/>
                <a:gd name="connsiteX18" fmla="*/ 141754 w 607639"/>
                <a:gd name="connsiteY18" fmla="*/ 252765 h 414642"/>
                <a:gd name="connsiteX19" fmla="*/ 131605 w 607639"/>
                <a:gd name="connsiteY19" fmla="*/ 242719 h 414642"/>
                <a:gd name="connsiteX20" fmla="*/ 141754 w 607639"/>
                <a:gd name="connsiteY20" fmla="*/ 232583 h 414642"/>
                <a:gd name="connsiteX21" fmla="*/ 141758 w 607639"/>
                <a:gd name="connsiteY21" fmla="*/ 192149 h 414642"/>
                <a:gd name="connsiteX22" fmla="*/ 182279 w 607639"/>
                <a:gd name="connsiteY22" fmla="*/ 192149 h 414642"/>
                <a:gd name="connsiteX23" fmla="*/ 192432 w 607639"/>
                <a:gd name="connsiteY23" fmla="*/ 202196 h 414642"/>
                <a:gd name="connsiteX24" fmla="*/ 182279 w 607639"/>
                <a:gd name="connsiteY24" fmla="*/ 212331 h 414642"/>
                <a:gd name="connsiteX25" fmla="*/ 141758 w 607639"/>
                <a:gd name="connsiteY25" fmla="*/ 212331 h 414642"/>
                <a:gd name="connsiteX26" fmla="*/ 131605 w 607639"/>
                <a:gd name="connsiteY26" fmla="*/ 202196 h 414642"/>
                <a:gd name="connsiteX27" fmla="*/ 141758 w 607639"/>
                <a:gd name="connsiteY27" fmla="*/ 192149 h 414642"/>
                <a:gd name="connsiteX28" fmla="*/ 141754 w 607639"/>
                <a:gd name="connsiteY28" fmla="*/ 151716 h 414642"/>
                <a:gd name="connsiteX29" fmla="*/ 161961 w 607639"/>
                <a:gd name="connsiteY29" fmla="*/ 151716 h 414642"/>
                <a:gd name="connsiteX30" fmla="*/ 172110 w 607639"/>
                <a:gd name="connsiteY30" fmla="*/ 161763 h 414642"/>
                <a:gd name="connsiteX31" fmla="*/ 161961 w 607639"/>
                <a:gd name="connsiteY31" fmla="*/ 171898 h 414642"/>
                <a:gd name="connsiteX32" fmla="*/ 141754 w 607639"/>
                <a:gd name="connsiteY32" fmla="*/ 171898 h 414642"/>
                <a:gd name="connsiteX33" fmla="*/ 131605 w 607639"/>
                <a:gd name="connsiteY33" fmla="*/ 161763 h 414642"/>
                <a:gd name="connsiteX34" fmla="*/ 141754 w 607639"/>
                <a:gd name="connsiteY34" fmla="*/ 151716 h 414642"/>
                <a:gd name="connsiteX35" fmla="*/ 141758 w 607639"/>
                <a:gd name="connsiteY35" fmla="*/ 111211 h 414642"/>
                <a:gd name="connsiteX36" fmla="*/ 182279 w 607639"/>
                <a:gd name="connsiteY36" fmla="*/ 111211 h 414642"/>
                <a:gd name="connsiteX37" fmla="*/ 192432 w 607639"/>
                <a:gd name="connsiteY37" fmla="*/ 121337 h 414642"/>
                <a:gd name="connsiteX38" fmla="*/ 182279 w 607639"/>
                <a:gd name="connsiteY38" fmla="*/ 131463 h 414642"/>
                <a:gd name="connsiteX39" fmla="*/ 141758 w 607639"/>
                <a:gd name="connsiteY39" fmla="*/ 131463 h 414642"/>
                <a:gd name="connsiteX40" fmla="*/ 131605 w 607639"/>
                <a:gd name="connsiteY40" fmla="*/ 121337 h 414642"/>
                <a:gd name="connsiteX41" fmla="*/ 141758 w 607639"/>
                <a:gd name="connsiteY41" fmla="*/ 111211 h 414642"/>
                <a:gd name="connsiteX42" fmla="*/ 425367 w 607639"/>
                <a:gd name="connsiteY42" fmla="*/ 101191 h 414642"/>
                <a:gd name="connsiteX43" fmla="*/ 496228 w 607639"/>
                <a:gd name="connsiteY43" fmla="*/ 101191 h 414642"/>
                <a:gd name="connsiteX44" fmla="*/ 506377 w 607639"/>
                <a:gd name="connsiteY44" fmla="*/ 111231 h 414642"/>
                <a:gd name="connsiteX45" fmla="*/ 506377 w 607639"/>
                <a:gd name="connsiteY45" fmla="*/ 182042 h 414642"/>
                <a:gd name="connsiteX46" fmla="*/ 496228 w 607639"/>
                <a:gd name="connsiteY46" fmla="*/ 192171 h 414642"/>
                <a:gd name="connsiteX47" fmla="*/ 486080 w 607639"/>
                <a:gd name="connsiteY47" fmla="*/ 182042 h 414642"/>
                <a:gd name="connsiteX48" fmla="*/ 486080 w 607639"/>
                <a:gd name="connsiteY48" fmla="*/ 135575 h 414642"/>
                <a:gd name="connsiteX49" fmla="*/ 402043 w 607639"/>
                <a:gd name="connsiteY49" fmla="*/ 219447 h 414642"/>
                <a:gd name="connsiteX50" fmla="*/ 394921 w 607639"/>
                <a:gd name="connsiteY50" fmla="*/ 222468 h 414642"/>
                <a:gd name="connsiteX51" fmla="*/ 387889 w 607639"/>
                <a:gd name="connsiteY51" fmla="*/ 219447 h 414642"/>
                <a:gd name="connsiteX52" fmla="*/ 344268 w 607639"/>
                <a:gd name="connsiteY52" fmla="*/ 176001 h 414642"/>
                <a:gd name="connsiteX53" fmla="*/ 270380 w 607639"/>
                <a:gd name="connsiteY53" fmla="*/ 249744 h 414642"/>
                <a:gd name="connsiteX54" fmla="*/ 263258 w 607639"/>
                <a:gd name="connsiteY54" fmla="*/ 252765 h 414642"/>
                <a:gd name="connsiteX55" fmla="*/ 256225 w 607639"/>
                <a:gd name="connsiteY55" fmla="*/ 249744 h 414642"/>
                <a:gd name="connsiteX56" fmla="*/ 256225 w 607639"/>
                <a:gd name="connsiteY56" fmla="*/ 235617 h 414642"/>
                <a:gd name="connsiteX57" fmla="*/ 337235 w 607639"/>
                <a:gd name="connsiteY57" fmla="*/ 154766 h 414642"/>
                <a:gd name="connsiteX58" fmla="*/ 338837 w 607639"/>
                <a:gd name="connsiteY58" fmla="*/ 153433 h 414642"/>
                <a:gd name="connsiteX59" fmla="*/ 340618 w 607639"/>
                <a:gd name="connsiteY59" fmla="*/ 152456 h 414642"/>
                <a:gd name="connsiteX60" fmla="*/ 341508 w 607639"/>
                <a:gd name="connsiteY60" fmla="*/ 152101 h 414642"/>
                <a:gd name="connsiteX61" fmla="*/ 343378 w 607639"/>
                <a:gd name="connsiteY61" fmla="*/ 151745 h 414642"/>
                <a:gd name="connsiteX62" fmla="*/ 344268 w 607639"/>
                <a:gd name="connsiteY62" fmla="*/ 151745 h 414642"/>
                <a:gd name="connsiteX63" fmla="*/ 346226 w 607639"/>
                <a:gd name="connsiteY63" fmla="*/ 151923 h 414642"/>
                <a:gd name="connsiteX64" fmla="*/ 351390 w 607639"/>
                <a:gd name="connsiteY64" fmla="*/ 154766 h 414642"/>
                <a:gd name="connsiteX65" fmla="*/ 394921 w 607639"/>
                <a:gd name="connsiteY65" fmla="*/ 198213 h 414642"/>
                <a:gd name="connsiteX66" fmla="*/ 471925 w 607639"/>
                <a:gd name="connsiteY66" fmla="*/ 121359 h 414642"/>
                <a:gd name="connsiteX67" fmla="*/ 425367 w 607639"/>
                <a:gd name="connsiteY67" fmla="*/ 121359 h 414642"/>
                <a:gd name="connsiteX68" fmla="*/ 415218 w 607639"/>
                <a:gd name="connsiteY68" fmla="*/ 111231 h 414642"/>
                <a:gd name="connsiteX69" fmla="*/ 425367 w 607639"/>
                <a:gd name="connsiteY69" fmla="*/ 101191 h 414642"/>
                <a:gd name="connsiteX70" fmla="*/ 101297 w 607639"/>
                <a:gd name="connsiteY70" fmla="*/ 91029 h 414642"/>
                <a:gd name="connsiteX71" fmla="*/ 111423 w 607639"/>
                <a:gd name="connsiteY71" fmla="*/ 101159 h 414642"/>
                <a:gd name="connsiteX72" fmla="*/ 111423 w 607639"/>
                <a:gd name="connsiteY72" fmla="*/ 262887 h 414642"/>
                <a:gd name="connsiteX73" fmla="*/ 101297 w 607639"/>
                <a:gd name="connsiteY73" fmla="*/ 273017 h 414642"/>
                <a:gd name="connsiteX74" fmla="*/ 91171 w 607639"/>
                <a:gd name="connsiteY74" fmla="*/ 262887 h 414642"/>
                <a:gd name="connsiteX75" fmla="*/ 91171 w 607639"/>
                <a:gd name="connsiteY75" fmla="*/ 101159 h 414642"/>
                <a:gd name="connsiteX76" fmla="*/ 101297 w 607639"/>
                <a:gd name="connsiteY76" fmla="*/ 91029 h 414642"/>
                <a:gd name="connsiteX77" fmla="*/ 70848 w 607639"/>
                <a:gd name="connsiteY77" fmla="*/ 20177 h 414642"/>
                <a:gd name="connsiteX78" fmla="*/ 60791 w 607639"/>
                <a:gd name="connsiteY78" fmla="*/ 30309 h 414642"/>
                <a:gd name="connsiteX79" fmla="*/ 60791 w 607639"/>
                <a:gd name="connsiteY79" fmla="*/ 343802 h 414642"/>
                <a:gd name="connsiteX80" fmla="*/ 222780 w 607639"/>
                <a:gd name="connsiteY80" fmla="*/ 343802 h 414642"/>
                <a:gd name="connsiteX81" fmla="*/ 232927 w 607639"/>
                <a:gd name="connsiteY81" fmla="*/ 353935 h 414642"/>
                <a:gd name="connsiteX82" fmla="*/ 232927 w 607639"/>
                <a:gd name="connsiteY82" fmla="*/ 364067 h 414642"/>
                <a:gd name="connsiteX83" fmla="*/ 374712 w 607639"/>
                <a:gd name="connsiteY83" fmla="*/ 364067 h 414642"/>
                <a:gd name="connsiteX84" fmla="*/ 374712 w 607639"/>
                <a:gd name="connsiteY84" fmla="*/ 353935 h 414642"/>
                <a:gd name="connsiteX85" fmla="*/ 384859 w 607639"/>
                <a:gd name="connsiteY85" fmla="*/ 343802 h 414642"/>
                <a:gd name="connsiteX86" fmla="*/ 546848 w 607639"/>
                <a:gd name="connsiteY86" fmla="*/ 343802 h 414642"/>
                <a:gd name="connsiteX87" fmla="*/ 546848 w 607639"/>
                <a:gd name="connsiteY87" fmla="*/ 30309 h 414642"/>
                <a:gd name="connsiteX88" fmla="*/ 536702 w 607639"/>
                <a:gd name="connsiteY88" fmla="*/ 20177 h 414642"/>
                <a:gd name="connsiteX89" fmla="*/ 70848 w 607639"/>
                <a:gd name="connsiteY89" fmla="*/ 0 h 414642"/>
                <a:gd name="connsiteX90" fmla="*/ 536702 w 607639"/>
                <a:gd name="connsiteY90" fmla="*/ 0 h 414642"/>
                <a:gd name="connsiteX91" fmla="*/ 567142 w 607639"/>
                <a:gd name="connsiteY91" fmla="*/ 30309 h 414642"/>
                <a:gd name="connsiteX92" fmla="*/ 567142 w 607639"/>
                <a:gd name="connsiteY92" fmla="*/ 343802 h 414642"/>
                <a:gd name="connsiteX93" fmla="*/ 597492 w 607639"/>
                <a:gd name="connsiteY93" fmla="*/ 343802 h 414642"/>
                <a:gd name="connsiteX94" fmla="*/ 607639 w 607639"/>
                <a:gd name="connsiteY94" fmla="*/ 353935 h 414642"/>
                <a:gd name="connsiteX95" fmla="*/ 607639 w 607639"/>
                <a:gd name="connsiteY95" fmla="*/ 384244 h 414642"/>
                <a:gd name="connsiteX96" fmla="*/ 577199 w 607639"/>
                <a:gd name="connsiteY96" fmla="*/ 414642 h 414642"/>
                <a:gd name="connsiteX97" fmla="*/ 30351 w 607639"/>
                <a:gd name="connsiteY97" fmla="*/ 414642 h 414642"/>
                <a:gd name="connsiteX98" fmla="*/ 0 w 607639"/>
                <a:gd name="connsiteY98" fmla="*/ 384244 h 414642"/>
                <a:gd name="connsiteX99" fmla="*/ 0 w 607639"/>
                <a:gd name="connsiteY99" fmla="*/ 353935 h 414642"/>
                <a:gd name="connsiteX100" fmla="*/ 10147 w 607639"/>
                <a:gd name="connsiteY100" fmla="*/ 343802 h 414642"/>
                <a:gd name="connsiteX101" fmla="*/ 40497 w 607639"/>
                <a:gd name="connsiteY101" fmla="*/ 343802 h 414642"/>
                <a:gd name="connsiteX102" fmla="*/ 40497 w 607639"/>
                <a:gd name="connsiteY102" fmla="*/ 30309 h 414642"/>
                <a:gd name="connsiteX103" fmla="*/ 70848 w 607639"/>
                <a:gd name="connsiteY103" fmla="*/ 0 h 414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607639" h="414642">
                  <a:moveTo>
                    <a:pt x="20293" y="364067"/>
                  </a:moveTo>
                  <a:lnTo>
                    <a:pt x="20293" y="384244"/>
                  </a:lnTo>
                  <a:cubicBezTo>
                    <a:pt x="20293" y="390377"/>
                    <a:pt x="24298" y="394377"/>
                    <a:pt x="30351" y="394377"/>
                  </a:cubicBezTo>
                  <a:lnTo>
                    <a:pt x="577199" y="394377"/>
                  </a:lnTo>
                  <a:cubicBezTo>
                    <a:pt x="583341" y="394377"/>
                    <a:pt x="587346" y="390377"/>
                    <a:pt x="587346" y="384244"/>
                  </a:cubicBezTo>
                  <a:lnTo>
                    <a:pt x="587346" y="364067"/>
                  </a:lnTo>
                  <a:lnTo>
                    <a:pt x="556995" y="364067"/>
                  </a:lnTo>
                  <a:lnTo>
                    <a:pt x="394916" y="364067"/>
                  </a:lnTo>
                  <a:lnTo>
                    <a:pt x="394916" y="374200"/>
                  </a:lnTo>
                  <a:cubicBezTo>
                    <a:pt x="394916" y="380244"/>
                    <a:pt x="390911" y="384244"/>
                    <a:pt x="384859" y="384244"/>
                  </a:cubicBezTo>
                  <a:lnTo>
                    <a:pt x="222780" y="384244"/>
                  </a:lnTo>
                  <a:cubicBezTo>
                    <a:pt x="216728" y="384244"/>
                    <a:pt x="212634" y="380244"/>
                    <a:pt x="212634" y="374200"/>
                  </a:cubicBezTo>
                  <a:lnTo>
                    <a:pt x="212634" y="364067"/>
                  </a:lnTo>
                  <a:lnTo>
                    <a:pt x="50644" y="364067"/>
                  </a:lnTo>
                  <a:close/>
                  <a:moveTo>
                    <a:pt x="141754" y="232583"/>
                  </a:moveTo>
                  <a:lnTo>
                    <a:pt x="161961" y="232583"/>
                  </a:lnTo>
                  <a:cubicBezTo>
                    <a:pt x="168104" y="232583"/>
                    <a:pt x="172110" y="236584"/>
                    <a:pt x="172110" y="242719"/>
                  </a:cubicBezTo>
                  <a:cubicBezTo>
                    <a:pt x="172110" y="248764"/>
                    <a:pt x="168104" y="252765"/>
                    <a:pt x="161961" y="252765"/>
                  </a:cubicBezTo>
                  <a:lnTo>
                    <a:pt x="141754" y="252765"/>
                  </a:lnTo>
                  <a:cubicBezTo>
                    <a:pt x="135700" y="252765"/>
                    <a:pt x="131605" y="248764"/>
                    <a:pt x="131605" y="242719"/>
                  </a:cubicBezTo>
                  <a:cubicBezTo>
                    <a:pt x="131605" y="236584"/>
                    <a:pt x="135700" y="232583"/>
                    <a:pt x="141754" y="232583"/>
                  </a:cubicBezTo>
                  <a:close/>
                  <a:moveTo>
                    <a:pt x="141758" y="192149"/>
                  </a:moveTo>
                  <a:lnTo>
                    <a:pt x="182279" y="192149"/>
                  </a:lnTo>
                  <a:cubicBezTo>
                    <a:pt x="188335" y="192149"/>
                    <a:pt x="192432" y="196150"/>
                    <a:pt x="192432" y="202196"/>
                  </a:cubicBezTo>
                  <a:cubicBezTo>
                    <a:pt x="192432" y="208330"/>
                    <a:pt x="188335" y="212331"/>
                    <a:pt x="182279" y="212331"/>
                  </a:cubicBezTo>
                  <a:lnTo>
                    <a:pt x="141758" y="212331"/>
                  </a:lnTo>
                  <a:cubicBezTo>
                    <a:pt x="135702" y="212331"/>
                    <a:pt x="131605" y="208330"/>
                    <a:pt x="131605" y="202196"/>
                  </a:cubicBezTo>
                  <a:cubicBezTo>
                    <a:pt x="131605" y="196150"/>
                    <a:pt x="135702" y="192149"/>
                    <a:pt x="141758" y="192149"/>
                  </a:cubicBezTo>
                  <a:close/>
                  <a:moveTo>
                    <a:pt x="141754" y="151716"/>
                  </a:moveTo>
                  <a:lnTo>
                    <a:pt x="161961" y="151716"/>
                  </a:lnTo>
                  <a:cubicBezTo>
                    <a:pt x="168104" y="151716"/>
                    <a:pt x="172110" y="155717"/>
                    <a:pt x="172110" y="161763"/>
                  </a:cubicBezTo>
                  <a:cubicBezTo>
                    <a:pt x="172110" y="167897"/>
                    <a:pt x="168104" y="171898"/>
                    <a:pt x="161961" y="171898"/>
                  </a:cubicBezTo>
                  <a:lnTo>
                    <a:pt x="141754" y="171898"/>
                  </a:lnTo>
                  <a:cubicBezTo>
                    <a:pt x="135700" y="171898"/>
                    <a:pt x="131605" y="167897"/>
                    <a:pt x="131605" y="161763"/>
                  </a:cubicBezTo>
                  <a:cubicBezTo>
                    <a:pt x="131605" y="155717"/>
                    <a:pt x="135700" y="151716"/>
                    <a:pt x="141754" y="151716"/>
                  </a:cubicBezTo>
                  <a:close/>
                  <a:moveTo>
                    <a:pt x="141758" y="111211"/>
                  </a:moveTo>
                  <a:lnTo>
                    <a:pt x="182279" y="111211"/>
                  </a:lnTo>
                  <a:cubicBezTo>
                    <a:pt x="188335" y="111211"/>
                    <a:pt x="192432" y="115297"/>
                    <a:pt x="192432" y="121337"/>
                  </a:cubicBezTo>
                  <a:cubicBezTo>
                    <a:pt x="192432" y="127377"/>
                    <a:pt x="188335" y="131463"/>
                    <a:pt x="182279" y="131463"/>
                  </a:cubicBezTo>
                  <a:lnTo>
                    <a:pt x="141758" y="131463"/>
                  </a:lnTo>
                  <a:cubicBezTo>
                    <a:pt x="135702" y="131463"/>
                    <a:pt x="131605" y="127377"/>
                    <a:pt x="131605" y="121337"/>
                  </a:cubicBezTo>
                  <a:cubicBezTo>
                    <a:pt x="131605" y="115297"/>
                    <a:pt x="135702" y="111211"/>
                    <a:pt x="141758" y="111211"/>
                  </a:cubicBezTo>
                  <a:close/>
                  <a:moveTo>
                    <a:pt x="425367" y="101191"/>
                  </a:moveTo>
                  <a:lnTo>
                    <a:pt x="496228" y="101191"/>
                  </a:lnTo>
                  <a:cubicBezTo>
                    <a:pt x="502282" y="101191"/>
                    <a:pt x="506377" y="105189"/>
                    <a:pt x="506377" y="111231"/>
                  </a:cubicBezTo>
                  <a:lnTo>
                    <a:pt x="506377" y="182042"/>
                  </a:lnTo>
                  <a:cubicBezTo>
                    <a:pt x="506377" y="188084"/>
                    <a:pt x="502282" y="192171"/>
                    <a:pt x="496228" y="192171"/>
                  </a:cubicBezTo>
                  <a:cubicBezTo>
                    <a:pt x="490175" y="192171"/>
                    <a:pt x="486080" y="188084"/>
                    <a:pt x="486080" y="182042"/>
                  </a:cubicBezTo>
                  <a:lnTo>
                    <a:pt x="486080" y="135575"/>
                  </a:lnTo>
                  <a:lnTo>
                    <a:pt x="402043" y="219447"/>
                  </a:lnTo>
                  <a:cubicBezTo>
                    <a:pt x="399996" y="221491"/>
                    <a:pt x="397948" y="222468"/>
                    <a:pt x="394921" y="222468"/>
                  </a:cubicBezTo>
                  <a:cubicBezTo>
                    <a:pt x="391895" y="222468"/>
                    <a:pt x="389847" y="221491"/>
                    <a:pt x="387889" y="219447"/>
                  </a:cubicBezTo>
                  <a:lnTo>
                    <a:pt x="344268" y="176001"/>
                  </a:lnTo>
                  <a:lnTo>
                    <a:pt x="270380" y="249744"/>
                  </a:lnTo>
                  <a:cubicBezTo>
                    <a:pt x="268332" y="251788"/>
                    <a:pt x="266285" y="252765"/>
                    <a:pt x="263258" y="252765"/>
                  </a:cubicBezTo>
                  <a:cubicBezTo>
                    <a:pt x="260231" y="252765"/>
                    <a:pt x="258184" y="251788"/>
                    <a:pt x="256225" y="249744"/>
                  </a:cubicBezTo>
                  <a:cubicBezTo>
                    <a:pt x="252130" y="245746"/>
                    <a:pt x="252130" y="239616"/>
                    <a:pt x="256225" y="235617"/>
                  </a:cubicBezTo>
                  <a:lnTo>
                    <a:pt x="337235" y="154766"/>
                  </a:lnTo>
                  <a:cubicBezTo>
                    <a:pt x="337769" y="154233"/>
                    <a:pt x="338303" y="153789"/>
                    <a:pt x="338837" y="153433"/>
                  </a:cubicBezTo>
                  <a:cubicBezTo>
                    <a:pt x="339372" y="152989"/>
                    <a:pt x="339995" y="152723"/>
                    <a:pt x="340618" y="152456"/>
                  </a:cubicBezTo>
                  <a:cubicBezTo>
                    <a:pt x="340885" y="152367"/>
                    <a:pt x="341152" y="152190"/>
                    <a:pt x="341508" y="152101"/>
                  </a:cubicBezTo>
                  <a:cubicBezTo>
                    <a:pt x="342131" y="151923"/>
                    <a:pt x="342754" y="151834"/>
                    <a:pt x="343378" y="151745"/>
                  </a:cubicBezTo>
                  <a:cubicBezTo>
                    <a:pt x="343645" y="151745"/>
                    <a:pt x="344001" y="151745"/>
                    <a:pt x="344268" y="151745"/>
                  </a:cubicBezTo>
                  <a:cubicBezTo>
                    <a:pt x="344980" y="151745"/>
                    <a:pt x="345603" y="151745"/>
                    <a:pt x="346226" y="151923"/>
                  </a:cubicBezTo>
                  <a:cubicBezTo>
                    <a:pt x="348096" y="152278"/>
                    <a:pt x="349876" y="153256"/>
                    <a:pt x="351390" y="154766"/>
                  </a:cubicBezTo>
                  <a:lnTo>
                    <a:pt x="394921" y="198213"/>
                  </a:lnTo>
                  <a:lnTo>
                    <a:pt x="471925" y="121359"/>
                  </a:lnTo>
                  <a:lnTo>
                    <a:pt x="425367" y="121359"/>
                  </a:lnTo>
                  <a:cubicBezTo>
                    <a:pt x="419224" y="121359"/>
                    <a:pt x="415218" y="117361"/>
                    <a:pt x="415218" y="111231"/>
                  </a:cubicBezTo>
                  <a:cubicBezTo>
                    <a:pt x="415218" y="105189"/>
                    <a:pt x="419224" y="101191"/>
                    <a:pt x="425367" y="101191"/>
                  </a:cubicBezTo>
                  <a:close/>
                  <a:moveTo>
                    <a:pt x="101297" y="91029"/>
                  </a:moveTo>
                  <a:cubicBezTo>
                    <a:pt x="107337" y="91029"/>
                    <a:pt x="111423" y="95028"/>
                    <a:pt x="111423" y="101159"/>
                  </a:cubicBezTo>
                  <a:lnTo>
                    <a:pt x="111423" y="262887"/>
                  </a:lnTo>
                  <a:cubicBezTo>
                    <a:pt x="111423" y="268929"/>
                    <a:pt x="107337" y="273017"/>
                    <a:pt x="101297" y="273017"/>
                  </a:cubicBezTo>
                  <a:cubicBezTo>
                    <a:pt x="95257" y="273017"/>
                    <a:pt x="91171" y="268929"/>
                    <a:pt x="91171" y="262887"/>
                  </a:cubicBezTo>
                  <a:lnTo>
                    <a:pt x="91171" y="101159"/>
                  </a:lnTo>
                  <a:cubicBezTo>
                    <a:pt x="91171" y="95028"/>
                    <a:pt x="95257" y="91029"/>
                    <a:pt x="101297" y="91029"/>
                  </a:cubicBezTo>
                  <a:close/>
                  <a:moveTo>
                    <a:pt x="70848" y="20177"/>
                  </a:moveTo>
                  <a:cubicBezTo>
                    <a:pt x="64796" y="20177"/>
                    <a:pt x="60791" y="24265"/>
                    <a:pt x="60791" y="30309"/>
                  </a:cubicBezTo>
                  <a:lnTo>
                    <a:pt x="60791" y="343802"/>
                  </a:lnTo>
                  <a:lnTo>
                    <a:pt x="222780" y="343802"/>
                  </a:lnTo>
                  <a:cubicBezTo>
                    <a:pt x="228833" y="343802"/>
                    <a:pt x="232927" y="347890"/>
                    <a:pt x="232927" y="353935"/>
                  </a:cubicBezTo>
                  <a:lnTo>
                    <a:pt x="232927" y="364067"/>
                  </a:lnTo>
                  <a:lnTo>
                    <a:pt x="374712" y="364067"/>
                  </a:lnTo>
                  <a:lnTo>
                    <a:pt x="374712" y="353935"/>
                  </a:lnTo>
                  <a:cubicBezTo>
                    <a:pt x="374712" y="347890"/>
                    <a:pt x="378717" y="343802"/>
                    <a:pt x="384859" y="343802"/>
                  </a:cubicBezTo>
                  <a:lnTo>
                    <a:pt x="546848" y="343802"/>
                  </a:lnTo>
                  <a:lnTo>
                    <a:pt x="546848" y="30309"/>
                  </a:lnTo>
                  <a:cubicBezTo>
                    <a:pt x="546848" y="24265"/>
                    <a:pt x="542754" y="20177"/>
                    <a:pt x="536702" y="20177"/>
                  </a:cubicBezTo>
                  <a:close/>
                  <a:moveTo>
                    <a:pt x="70848" y="0"/>
                  </a:moveTo>
                  <a:lnTo>
                    <a:pt x="536702" y="0"/>
                  </a:lnTo>
                  <a:cubicBezTo>
                    <a:pt x="553969" y="0"/>
                    <a:pt x="567142" y="13155"/>
                    <a:pt x="567142" y="30309"/>
                  </a:cubicBezTo>
                  <a:lnTo>
                    <a:pt x="567142" y="343802"/>
                  </a:lnTo>
                  <a:lnTo>
                    <a:pt x="597492" y="343802"/>
                  </a:lnTo>
                  <a:cubicBezTo>
                    <a:pt x="603545" y="343802"/>
                    <a:pt x="607639" y="347890"/>
                    <a:pt x="607639" y="353935"/>
                  </a:cubicBezTo>
                  <a:lnTo>
                    <a:pt x="607639" y="384244"/>
                  </a:lnTo>
                  <a:cubicBezTo>
                    <a:pt x="607639" y="401487"/>
                    <a:pt x="594466" y="414642"/>
                    <a:pt x="577199" y="414642"/>
                  </a:cubicBezTo>
                  <a:lnTo>
                    <a:pt x="30351" y="414642"/>
                  </a:lnTo>
                  <a:cubicBezTo>
                    <a:pt x="13173" y="414642"/>
                    <a:pt x="0" y="401487"/>
                    <a:pt x="0" y="384244"/>
                  </a:cubicBezTo>
                  <a:lnTo>
                    <a:pt x="0" y="353935"/>
                  </a:lnTo>
                  <a:cubicBezTo>
                    <a:pt x="0" y="347890"/>
                    <a:pt x="4094" y="343802"/>
                    <a:pt x="10147" y="343802"/>
                  </a:cubicBezTo>
                  <a:lnTo>
                    <a:pt x="40497" y="343802"/>
                  </a:lnTo>
                  <a:lnTo>
                    <a:pt x="40497" y="30309"/>
                  </a:lnTo>
                  <a:cubicBezTo>
                    <a:pt x="40497" y="13155"/>
                    <a:pt x="53670" y="0"/>
                    <a:pt x="708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íŝļïďê">
            <a:extLst>
              <a:ext uri="{FF2B5EF4-FFF2-40B4-BE49-F238E27FC236}">
                <a16:creationId xmlns:a16="http://schemas.microsoft.com/office/drawing/2014/main" xmlns="" id="{24698D3B-9E34-496B-B0EA-157B235728E1}"/>
              </a:ext>
            </a:extLst>
          </p:cNvPr>
          <p:cNvGrpSpPr/>
          <p:nvPr/>
        </p:nvGrpSpPr>
        <p:grpSpPr>
          <a:xfrm>
            <a:off x="7007203" y="2787770"/>
            <a:ext cx="1581047" cy="648073"/>
            <a:chOff x="5850374" y="3351521"/>
            <a:chExt cx="2108063" cy="864099"/>
          </a:xfrm>
        </p:grpSpPr>
        <p:sp>
          <p:nvSpPr>
            <p:cNvPr id="15" name="ísľíďe">
              <a:extLst>
                <a:ext uri="{FF2B5EF4-FFF2-40B4-BE49-F238E27FC236}">
                  <a16:creationId xmlns:a16="http://schemas.microsoft.com/office/drawing/2014/main" xmlns="" id="{549D6C78-94D9-42EF-9424-24509599405A}"/>
                </a:ext>
              </a:extLst>
            </p:cNvPr>
            <p:cNvSpPr/>
            <p:nvPr/>
          </p:nvSpPr>
          <p:spPr bwMode="auto">
            <a:xfrm>
              <a:off x="5850374" y="3658221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1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îšļíďe">
              <a:extLst>
                <a:ext uri="{FF2B5EF4-FFF2-40B4-BE49-F238E27FC236}">
                  <a16:creationId xmlns:a16="http://schemas.microsoft.com/office/drawing/2014/main" xmlns="" id="{35285977-6284-4EB0-8BE0-A109B9A3A0CD}"/>
                </a:ext>
              </a:extLst>
            </p:cNvPr>
            <p:cNvSpPr txBox="1"/>
            <p:nvPr/>
          </p:nvSpPr>
          <p:spPr bwMode="auto">
            <a:xfrm>
              <a:off x="5850374" y="3351521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92500" lnSpcReduction="20000"/>
            </a:bodyPr>
            <a:lstStyle/>
            <a:p>
              <a:pPr algn="ctr"/>
              <a:r>
                <a:rPr lang="zh-CN" altLang="en-US" b="1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en-US" altLang="zh-CN" b="1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275783" y="0"/>
            <a:ext cx="1261244" cy="3612607"/>
            <a:chOff x="5275783" y="0"/>
            <a:chExt cx="1261244" cy="3612607"/>
          </a:xfrm>
        </p:grpSpPr>
        <p:grpSp>
          <p:nvGrpSpPr>
            <p:cNvPr id="4" name="ïşḷïḑe">
              <a:extLst>
                <a:ext uri="{FF2B5EF4-FFF2-40B4-BE49-F238E27FC236}">
                  <a16:creationId xmlns:a16="http://schemas.microsoft.com/office/drawing/2014/main" xmlns="" id="{7D1D2D85-1DD0-4567-925A-0ABE99DFF3D3}"/>
                </a:ext>
              </a:extLst>
            </p:cNvPr>
            <p:cNvGrpSpPr/>
            <p:nvPr/>
          </p:nvGrpSpPr>
          <p:grpSpPr>
            <a:xfrm>
              <a:off x="5275783" y="2351363"/>
              <a:ext cx="1261244" cy="1261244"/>
              <a:chOff x="669925" y="2900453"/>
              <a:chExt cx="1681659" cy="1681659"/>
            </a:xfrm>
          </p:grpSpPr>
          <p:sp>
            <p:nvSpPr>
              <p:cNvPr id="30" name="îSḻíḍê">
                <a:extLst>
                  <a:ext uri="{FF2B5EF4-FFF2-40B4-BE49-F238E27FC236}">
                    <a16:creationId xmlns:a16="http://schemas.microsoft.com/office/drawing/2014/main" xmlns="" id="{B93ECB91-6267-4367-B720-5F532D990FAB}"/>
                  </a:ext>
                </a:extLst>
              </p:cNvPr>
              <p:cNvSpPr/>
              <p:nvPr/>
            </p:nvSpPr>
            <p:spPr>
              <a:xfrm>
                <a:off x="669925" y="2900912"/>
                <a:ext cx="1681200" cy="16812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í$líḓè">
                <a:extLst>
                  <a:ext uri="{FF2B5EF4-FFF2-40B4-BE49-F238E27FC236}">
                    <a16:creationId xmlns:a16="http://schemas.microsoft.com/office/drawing/2014/main" xmlns="" id="{A2B11694-7ED6-489D-B075-14D82296908B}"/>
                  </a:ext>
                </a:extLst>
              </p:cNvPr>
              <p:cNvSpPr/>
              <p:nvPr/>
            </p:nvSpPr>
            <p:spPr>
              <a:xfrm>
                <a:off x="669925" y="2900453"/>
                <a:ext cx="1681659" cy="1681659"/>
              </a:xfrm>
              <a:prstGeom prst="pie">
                <a:avLst>
                  <a:gd name="adj1" fmla="val 18979984"/>
                  <a:gd name="adj2" fmla="val 1620000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iṥḻíḑè">
                <a:extLst>
                  <a:ext uri="{FF2B5EF4-FFF2-40B4-BE49-F238E27FC236}">
                    <a16:creationId xmlns:a16="http://schemas.microsoft.com/office/drawing/2014/main" xmlns="" id="{EB4472BB-ADCA-41D9-9473-E48BDFC79022}"/>
                  </a:ext>
                </a:extLst>
              </p:cNvPr>
              <p:cNvSpPr/>
              <p:nvPr/>
            </p:nvSpPr>
            <p:spPr>
              <a:xfrm>
                <a:off x="875208" y="3105737"/>
                <a:ext cx="1271092" cy="12710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id="{53B4257F-EF05-4872-9A40-994875DD51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06405" y="0"/>
              <a:ext cx="0" cy="2351363"/>
            </a:xfrm>
            <a:prstGeom prst="line">
              <a:avLst/>
            </a:prstGeom>
            <a:ln w="38100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iṧļiḓè">
              <a:extLst>
                <a:ext uri="{FF2B5EF4-FFF2-40B4-BE49-F238E27FC236}">
                  <a16:creationId xmlns:a16="http://schemas.microsoft.com/office/drawing/2014/main" xmlns="" id="{4CD920E4-CBE4-4ED3-B0B4-A655C4DCF618}"/>
                </a:ext>
              </a:extLst>
            </p:cNvPr>
            <p:cNvSpPr/>
            <p:nvPr/>
          </p:nvSpPr>
          <p:spPr bwMode="auto">
            <a:xfrm>
              <a:off x="5637803" y="2798696"/>
              <a:ext cx="537204" cy="366578"/>
            </a:xfrm>
            <a:custGeom>
              <a:avLst/>
              <a:gdLst>
                <a:gd name="connsiteX0" fmla="*/ 20293 w 607639"/>
                <a:gd name="connsiteY0" fmla="*/ 364067 h 414642"/>
                <a:gd name="connsiteX1" fmla="*/ 20293 w 607639"/>
                <a:gd name="connsiteY1" fmla="*/ 384244 h 414642"/>
                <a:gd name="connsiteX2" fmla="*/ 30351 w 607639"/>
                <a:gd name="connsiteY2" fmla="*/ 394377 h 414642"/>
                <a:gd name="connsiteX3" fmla="*/ 577199 w 607639"/>
                <a:gd name="connsiteY3" fmla="*/ 394377 h 414642"/>
                <a:gd name="connsiteX4" fmla="*/ 587346 w 607639"/>
                <a:gd name="connsiteY4" fmla="*/ 384244 h 414642"/>
                <a:gd name="connsiteX5" fmla="*/ 587346 w 607639"/>
                <a:gd name="connsiteY5" fmla="*/ 364067 h 414642"/>
                <a:gd name="connsiteX6" fmla="*/ 556995 w 607639"/>
                <a:gd name="connsiteY6" fmla="*/ 364067 h 414642"/>
                <a:gd name="connsiteX7" fmla="*/ 394916 w 607639"/>
                <a:gd name="connsiteY7" fmla="*/ 364067 h 414642"/>
                <a:gd name="connsiteX8" fmla="*/ 394916 w 607639"/>
                <a:gd name="connsiteY8" fmla="*/ 374200 h 414642"/>
                <a:gd name="connsiteX9" fmla="*/ 384859 w 607639"/>
                <a:gd name="connsiteY9" fmla="*/ 384244 h 414642"/>
                <a:gd name="connsiteX10" fmla="*/ 222780 w 607639"/>
                <a:gd name="connsiteY10" fmla="*/ 384244 h 414642"/>
                <a:gd name="connsiteX11" fmla="*/ 212634 w 607639"/>
                <a:gd name="connsiteY11" fmla="*/ 374200 h 414642"/>
                <a:gd name="connsiteX12" fmla="*/ 212634 w 607639"/>
                <a:gd name="connsiteY12" fmla="*/ 364067 h 414642"/>
                <a:gd name="connsiteX13" fmla="*/ 50644 w 607639"/>
                <a:gd name="connsiteY13" fmla="*/ 364067 h 414642"/>
                <a:gd name="connsiteX14" fmla="*/ 182270 w 607639"/>
                <a:gd name="connsiteY14" fmla="*/ 262926 h 414642"/>
                <a:gd name="connsiteX15" fmla="*/ 192432 w 607639"/>
                <a:gd name="connsiteY15" fmla="*/ 262926 h 414642"/>
                <a:gd name="connsiteX16" fmla="*/ 202593 w 607639"/>
                <a:gd name="connsiteY16" fmla="*/ 273052 h 414642"/>
                <a:gd name="connsiteX17" fmla="*/ 192432 w 607639"/>
                <a:gd name="connsiteY17" fmla="*/ 283178 h 414642"/>
                <a:gd name="connsiteX18" fmla="*/ 182270 w 607639"/>
                <a:gd name="connsiteY18" fmla="*/ 283178 h 414642"/>
                <a:gd name="connsiteX19" fmla="*/ 172109 w 607639"/>
                <a:gd name="connsiteY19" fmla="*/ 273052 h 414642"/>
                <a:gd name="connsiteX20" fmla="*/ 182270 w 607639"/>
                <a:gd name="connsiteY20" fmla="*/ 262926 h 414642"/>
                <a:gd name="connsiteX21" fmla="*/ 91153 w 607639"/>
                <a:gd name="connsiteY21" fmla="*/ 262926 h 414642"/>
                <a:gd name="connsiteX22" fmla="*/ 141783 w 607639"/>
                <a:gd name="connsiteY22" fmla="*/ 262926 h 414642"/>
                <a:gd name="connsiteX23" fmla="*/ 151927 w 607639"/>
                <a:gd name="connsiteY23" fmla="*/ 273052 h 414642"/>
                <a:gd name="connsiteX24" fmla="*/ 141783 w 607639"/>
                <a:gd name="connsiteY24" fmla="*/ 283178 h 414642"/>
                <a:gd name="connsiteX25" fmla="*/ 91153 w 607639"/>
                <a:gd name="connsiteY25" fmla="*/ 283178 h 414642"/>
                <a:gd name="connsiteX26" fmla="*/ 81009 w 607639"/>
                <a:gd name="connsiteY26" fmla="*/ 273052 h 414642"/>
                <a:gd name="connsiteX27" fmla="*/ 91153 w 607639"/>
                <a:gd name="connsiteY27" fmla="*/ 262926 h 414642"/>
                <a:gd name="connsiteX28" fmla="*/ 161988 w 607639"/>
                <a:gd name="connsiteY28" fmla="*/ 222493 h 414642"/>
                <a:gd name="connsiteX29" fmla="*/ 232948 w 607639"/>
                <a:gd name="connsiteY29" fmla="*/ 222493 h 414642"/>
                <a:gd name="connsiteX30" fmla="*/ 243098 w 607639"/>
                <a:gd name="connsiteY30" fmla="*/ 232619 h 414642"/>
                <a:gd name="connsiteX31" fmla="*/ 232948 w 607639"/>
                <a:gd name="connsiteY31" fmla="*/ 242745 h 414642"/>
                <a:gd name="connsiteX32" fmla="*/ 161988 w 607639"/>
                <a:gd name="connsiteY32" fmla="*/ 242745 h 414642"/>
                <a:gd name="connsiteX33" fmla="*/ 151927 w 607639"/>
                <a:gd name="connsiteY33" fmla="*/ 232619 h 414642"/>
                <a:gd name="connsiteX34" fmla="*/ 161988 w 607639"/>
                <a:gd name="connsiteY34" fmla="*/ 222493 h 414642"/>
                <a:gd name="connsiteX35" fmla="*/ 91146 w 607639"/>
                <a:gd name="connsiteY35" fmla="*/ 222493 h 414642"/>
                <a:gd name="connsiteX36" fmla="*/ 121467 w 607639"/>
                <a:gd name="connsiteY36" fmla="*/ 222493 h 414642"/>
                <a:gd name="connsiteX37" fmla="*/ 131604 w 607639"/>
                <a:gd name="connsiteY37" fmla="*/ 232619 h 414642"/>
                <a:gd name="connsiteX38" fmla="*/ 121467 w 607639"/>
                <a:gd name="connsiteY38" fmla="*/ 242745 h 414642"/>
                <a:gd name="connsiteX39" fmla="*/ 91146 w 607639"/>
                <a:gd name="connsiteY39" fmla="*/ 242745 h 414642"/>
                <a:gd name="connsiteX40" fmla="*/ 81009 w 607639"/>
                <a:gd name="connsiteY40" fmla="*/ 232619 h 414642"/>
                <a:gd name="connsiteX41" fmla="*/ 91146 w 607639"/>
                <a:gd name="connsiteY41" fmla="*/ 222493 h 414642"/>
                <a:gd name="connsiteX42" fmla="*/ 182270 w 607639"/>
                <a:gd name="connsiteY42" fmla="*/ 182059 h 414642"/>
                <a:gd name="connsiteX43" fmla="*/ 192432 w 607639"/>
                <a:gd name="connsiteY43" fmla="*/ 182059 h 414642"/>
                <a:gd name="connsiteX44" fmla="*/ 202593 w 607639"/>
                <a:gd name="connsiteY44" fmla="*/ 192195 h 414642"/>
                <a:gd name="connsiteX45" fmla="*/ 192432 w 607639"/>
                <a:gd name="connsiteY45" fmla="*/ 202241 h 414642"/>
                <a:gd name="connsiteX46" fmla="*/ 182270 w 607639"/>
                <a:gd name="connsiteY46" fmla="*/ 202241 h 414642"/>
                <a:gd name="connsiteX47" fmla="*/ 172109 w 607639"/>
                <a:gd name="connsiteY47" fmla="*/ 192195 h 414642"/>
                <a:gd name="connsiteX48" fmla="*/ 182270 w 607639"/>
                <a:gd name="connsiteY48" fmla="*/ 182059 h 414642"/>
                <a:gd name="connsiteX49" fmla="*/ 91153 w 607639"/>
                <a:gd name="connsiteY49" fmla="*/ 182059 h 414642"/>
                <a:gd name="connsiteX50" fmla="*/ 141783 w 607639"/>
                <a:gd name="connsiteY50" fmla="*/ 182059 h 414642"/>
                <a:gd name="connsiteX51" fmla="*/ 151927 w 607639"/>
                <a:gd name="connsiteY51" fmla="*/ 192195 h 414642"/>
                <a:gd name="connsiteX52" fmla="*/ 141783 w 607639"/>
                <a:gd name="connsiteY52" fmla="*/ 202241 h 414642"/>
                <a:gd name="connsiteX53" fmla="*/ 91153 w 607639"/>
                <a:gd name="connsiteY53" fmla="*/ 202241 h 414642"/>
                <a:gd name="connsiteX54" fmla="*/ 81009 w 607639"/>
                <a:gd name="connsiteY54" fmla="*/ 192195 h 414642"/>
                <a:gd name="connsiteX55" fmla="*/ 91153 w 607639"/>
                <a:gd name="connsiteY55" fmla="*/ 182059 h 414642"/>
                <a:gd name="connsiteX56" fmla="*/ 161988 w 607639"/>
                <a:gd name="connsiteY56" fmla="*/ 141625 h 414642"/>
                <a:gd name="connsiteX57" fmla="*/ 232948 w 607639"/>
                <a:gd name="connsiteY57" fmla="*/ 141625 h 414642"/>
                <a:gd name="connsiteX58" fmla="*/ 243098 w 607639"/>
                <a:gd name="connsiteY58" fmla="*/ 151761 h 414642"/>
                <a:gd name="connsiteX59" fmla="*/ 232948 w 607639"/>
                <a:gd name="connsiteY59" fmla="*/ 161807 h 414642"/>
                <a:gd name="connsiteX60" fmla="*/ 161988 w 607639"/>
                <a:gd name="connsiteY60" fmla="*/ 161807 h 414642"/>
                <a:gd name="connsiteX61" fmla="*/ 151927 w 607639"/>
                <a:gd name="connsiteY61" fmla="*/ 151761 h 414642"/>
                <a:gd name="connsiteX62" fmla="*/ 161988 w 607639"/>
                <a:gd name="connsiteY62" fmla="*/ 141625 h 414642"/>
                <a:gd name="connsiteX63" fmla="*/ 91146 w 607639"/>
                <a:gd name="connsiteY63" fmla="*/ 141625 h 414642"/>
                <a:gd name="connsiteX64" fmla="*/ 121467 w 607639"/>
                <a:gd name="connsiteY64" fmla="*/ 141625 h 414642"/>
                <a:gd name="connsiteX65" fmla="*/ 131604 w 607639"/>
                <a:gd name="connsiteY65" fmla="*/ 151761 h 414642"/>
                <a:gd name="connsiteX66" fmla="*/ 121467 w 607639"/>
                <a:gd name="connsiteY66" fmla="*/ 161807 h 414642"/>
                <a:gd name="connsiteX67" fmla="*/ 91146 w 607639"/>
                <a:gd name="connsiteY67" fmla="*/ 161807 h 414642"/>
                <a:gd name="connsiteX68" fmla="*/ 81009 w 607639"/>
                <a:gd name="connsiteY68" fmla="*/ 151761 h 414642"/>
                <a:gd name="connsiteX69" fmla="*/ 91146 w 607639"/>
                <a:gd name="connsiteY69" fmla="*/ 141625 h 414642"/>
                <a:gd name="connsiteX70" fmla="*/ 364566 w 607639"/>
                <a:gd name="connsiteY70" fmla="*/ 102176 h 414642"/>
                <a:gd name="connsiteX71" fmla="*/ 283573 w 607639"/>
                <a:gd name="connsiteY71" fmla="*/ 192194 h 414642"/>
                <a:gd name="connsiteX72" fmla="*/ 374712 w 607639"/>
                <a:gd name="connsiteY72" fmla="*/ 283188 h 414642"/>
                <a:gd name="connsiteX73" fmla="*/ 464783 w 607639"/>
                <a:gd name="connsiteY73" fmla="*/ 202235 h 414642"/>
                <a:gd name="connsiteX74" fmla="*/ 374712 w 607639"/>
                <a:gd name="connsiteY74" fmla="*/ 202235 h 414642"/>
                <a:gd name="connsiteX75" fmla="*/ 364566 w 607639"/>
                <a:gd name="connsiteY75" fmla="*/ 192194 h 414642"/>
                <a:gd name="connsiteX76" fmla="*/ 182270 w 607639"/>
                <a:gd name="connsiteY76" fmla="*/ 101191 h 414642"/>
                <a:gd name="connsiteX77" fmla="*/ 192432 w 607639"/>
                <a:gd name="connsiteY77" fmla="*/ 101191 h 414642"/>
                <a:gd name="connsiteX78" fmla="*/ 202593 w 607639"/>
                <a:gd name="connsiteY78" fmla="*/ 111238 h 414642"/>
                <a:gd name="connsiteX79" fmla="*/ 192432 w 607639"/>
                <a:gd name="connsiteY79" fmla="*/ 121373 h 414642"/>
                <a:gd name="connsiteX80" fmla="*/ 182270 w 607639"/>
                <a:gd name="connsiteY80" fmla="*/ 121373 h 414642"/>
                <a:gd name="connsiteX81" fmla="*/ 172109 w 607639"/>
                <a:gd name="connsiteY81" fmla="*/ 111238 h 414642"/>
                <a:gd name="connsiteX82" fmla="*/ 182270 w 607639"/>
                <a:gd name="connsiteY82" fmla="*/ 101191 h 414642"/>
                <a:gd name="connsiteX83" fmla="*/ 91153 w 607639"/>
                <a:gd name="connsiteY83" fmla="*/ 101191 h 414642"/>
                <a:gd name="connsiteX84" fmla="*/ 141783 w 607639"/>
                <a:gd name="connsiteY84" fmla="*/ 101191 h 414642"/>
                <a:gd name="connsiteX85" fmla="*/ 151927 w 607639"/>
                <a:gd name="connsiteY85" fmla="*/ 111238 h 414642"/>
                <a:gd name="connsiteX86" fmla="*/ 141783 w 607639"/>
                <a:gd name="connsiteY86" fmla="*/ 121373 h 414642"/>
                <a:gd name="connsiteX87" fmla="*/ 91153 w 607639"/>
                <a:gd name="connsiteY87" fmla="*/ 121373 h 414642"/>
                <a:gd name="connsiteX88" fmla="*/ 81009 w 607639"/>
                <a:gd name="connsiteY88" fmla="*/ 111238 h 414642"/>
                <a:gd name="connsiteX89" fmla="*/ 91153 w 607639"/>
                <a:gd name="connsiteY89" fmla="*/ 101191 h 414642"/>
                <a:gd name="connsiteX90" fmla="*/ 374712 w 607639"/>
                <a:gd name="connsiteY90" fmla="*/ 80938 h 414642"/>
                <a:gd name="connsiteX91" fmla="*/ 384858 w 607639"/>
                <a:gd name="connsiteY91" fmla="*/ 91068 h 414642"/>
                <a:gd name="connsiteX92" fmla="*/ 384858 w 607639"/>
                <a:gd name="connsiteY92" fmla="*/ 182063 h 414642"/>
                <a:gd name="connsiteX93" fmla="*/ 475998 w 607639"/>
                <a:gd name="connsiteY93" fmla="*/ 182063 h 414642"/>
                <a:gd name="connsiteX94" fmla="*/ 486055 w 607639"/>
                <a:gd name="connsiteY94" fmla="*/ 192194 h 414642"/>
                <a:gd name="connsiteX95" fmla="*/ 374712 w 607639"/>
                <a:gd name="connsiteY95" fmla="*/ 303360 h 414642"/>
                <a:gd name="connsiteX96" fmla="*/ 263280 w 607639"/>
                <a:gd name="connsiteY96" fmla="*/ 192194 h 414642"/>
                <a:gd name="connsiteX97" fmla="*/ 374712 w 607639"/>
                <a:gd name="connsiteY97" fmla="*/ 80938 h 414642"/>
                <a:gd name="connsiteX98" fmla="*/ 425343 w 607639"/>
                <a:gd name="connsiteY98" fmla="*/ 61744 h 414642"/>
                <a:gd name="connsiteX99" fmla="*/ 425343 w 607639"/>
                <a:gd name="connsiteY99" fmla="*/ 141635 h 414642"/>
                <a:gd name="connsiteX100" fmla="*/ 505373 w 607639"/>
                <a:gd name="connsiteY100" fmla="*/ 141635 h 414642"/>
                <a:gd name="connsiteX101" fmla="*/ 425343 w 607639"/>
                <a:gd name="connsiteY101" fmla="*/ 61744 h 414642"/>
                <a:gd name="connsiteX102" fmla="*/ 161988 w 607639"/>
                <a:gd name="connsiteY102" fmla="*/ 60757 h 414642"/>
                <a:gd name="connsiteX103" fmla="*/ 232948 w 607639"/>
                <a:gd name="connsiteY103" fmla="*/ 60757 h 414642"/>
                <a:gd name="connsiteX104" fmla="*/ 243098 w 607639"/>
                <a:gd name="connsiteY104" fmla="*/ 70804 h 414642"/>
                <a:gd name="connsiteX105" fmla="*/ 232948 w 607639"/>
                <a:gd name="connsiteY105" fmla="*/ 80939 h 414642"/>
                <a:gd name="connsiteX106" fmla="*/ 161988 w 607639"/>
                <a:gd name="connsiteY106" fmla="*/ 80939 h 414642"/>
                <a:gd name="connsiteX107" fmla="*/ 151927 w 607639"/>
                <a:gd name="connsiteY107" fmla="*/ 70804 h 414642"/>
                <a:gd name="connsiteX108" fmla="*/ 161988 w 607639"/>
                <a:gd name="connsiteY108" fmla="*/ 60757 h 414642"/>
                <a:gd name="connsiteX109" fmla="*/ 91146 w 607639"/>
                <a:gd name="connsiteY109" fmla="*/ 60757 h 414642"/>
                <a:gd name="connsiteX110" fmla="*/ 121467 w 607639"/>
                <a:gd name="connsiteY110" fmla="*/ 60757 h 414642"/>
                <a:gd name="connsiteX111" fmla="*/ 131604 w 607639"/>
                <a:gd name="connsiteY111" fmla="*/ 70804 h 414642"/>
                <a:gd name="connsiteX112" fmla="*/ 121467 w 607639"/>
                <a:gd name="connsiteY112" fmla="*/ 80939 h 414642"/>
                <a:gd name="connsiteX113" fmla="*/ 91146 w 607639"/>
                <a:gd name="connsiteY113" fmla="*/ 80939 h 414642"/>
                <a:gd name="connsiteX114" fmla="*/ 81009 w 607639"/>
                <a:gd name="connsiteY114" fmla="*/ 70804 h 414642"/>
                <a:gd name="connsiteX115" fmla="*/ 91146 w 607639"/>
                <a:gd name="connsiteY115" fmla="*/ 60757 h 414642"/>
                <a:gd name="connsiteX116" fmla="*/ 415194 w 607639"/>
                <a:gd name="connsiteY116" fmla="*/ 40505 h 414642"/>
                <a:gd name="connsiteX117" fmla="*/ 526560 w 607639"/>
                <a:gd name="connsiteY117" fmla="*/ 151765 h 414642"/>
                <a:gd name="connsiteX118" fmla="*/ 516501 w 607639"/>
                <a:gd name="connsiteY118" fmla="*/ 161807 h 414642"/>
                <a:gd name="connsiteX119" fmla="*/ 415194 w 607639"/>
                <a:gd name="connsiteY119" fmla="*/ 161807 h 414642"/>
                <a:gd name="connsiteX120" fmla="*/ 405046 w 607639"/>
                <a:gd name="connsiteY120" fmla="*/ 151765 h 414642"/>
                <a:gd name="connsiteX121" fmla="*/ 405046 w 607639"/>
                <a:gd name="connsiteY121" fmla="*/ 50636 h 414642"/>
                <a:gd name="connsiteX122" fmla="*/ 415194 w 607639"/>
                <a:gd name="connsiteY122" fmla="*/ 40505 h 414642"/>
                <a:gd name="connsiteX123" fmla="*/ 70848 w 607639"/>
                <a:gd name="connsiteY123" fmla="*/ 20177 h 414642"/>
                <a:gd name="connsiteX124" fmla="*/ 60791 w 607639"/>
                <a:gd name="connsiteY124" fmla="*/ 30309 h 414642"/>
                <a:gd name="connsiteX125" fmla="*/ 60791 w 607639"/>
                <a:gd name="connsiteY125" fmla="*/ 343802 h 414642"/>
                <a:gd name="connsiteX126" fmla="*/ 222780 w 607639"/>
                <a:gd name="connsiteY126" fmla="*/ 343802 h 414642"/>
                <a:gd name="connsiteX127" fmla="*/ 232927 w 607639"/>
                <a:gd name="connsiteY127" fmla="*/ 353935 h 414642"/>
                <a:gd name="connsiteX128" fmla="*/ 232927 w 607639"/>
                <a:gd name="connsiteY128" fmla="*/ 364067 h 414642"/>
                <a:gd name="connsiteX129" fmla="*/ 374712 w 607639"/>
                <a:gd name="connsiteY129" fmla="*/ 364067 h 414642"/>
                <a:gd name="connsiteX130" fmla="*/ 374712 w 607639"/>
                <a:gd name="connsiteY130" fmla="*/ 353935 h 414642"/>
                <a:gd name="connsiteX131" fmla="*/ 384859 w 607639"/>
                <a:gd name="connsiteY131" fmla="*/ 343802 h 414642"/>
                <a:gd name="connsiteX132" fmla="*/ 546848 w 607639"/>
                <a:gd name="connsiteY132" fmla="*/ 343802 h 414642"/>
                <a:gd name="connsiteX133" fmla="*/ 546848 w 607639"/>
                <a:gd name="connsiteY133" fmla="*/ 30309 h 414642"/>
                <a:gd name="connsiteX134" fmla="*/ 536702 w 607639"/>
                <a:gd name="connsiteY134" fmla="*/ 20177 h 414642"/>
                <a:gd name="connsiteX135" fmla="*/ 70848 w 607639"/>
                <a:gd name="connsiteY135" fmla="*/ 0 h 414642"/>
                <a:gd name="connsiteX136" fmla="*/ 536702 w 607639"/>
                <a:gd name="connsiteY136" fmla="*/ 0 h 414642"/>
                <a:gd name="connsiteX137" fmla="*/ 567142 w 607639"/>
                <a:gd name="connsiteY137" fmla="*/ 30309 h 414642"/>
                <a:gd name="connsiteX138" fmla="*/ 567142 w 607639"/>
                <a:gd name="connsiteY138" fmla="*/ 343802 h 414642"/>
                <a:gd name="connsiteX139" fmla="*/ 597492 w 607639"/>
                <a:gd name="connsiteY139" fmla="*/ 343802 h 414642"/>
                <a:gd name="connsiteX140" fmla="*/ 607639 w 607639"/>
                <a:gd name="connsiteY140" fmla="*/ 353935 h 414642"/>
                <a:gd name="connsiteX141" fmla="*/ 607639 w 607639"/>
                <a:gd name="connsiteY141" fmla="*/ 384244 h 414642"/>
                <a:gd name="connsiteX142" fmla="*/ 577199 w 607639"/>
                <a:gd name="connsiteY142" fmla="*/ 414642 h 414642"/>
                <a:gd name="connsiteX143" fmla="*/ 30351 w 607639"/>
                <a:gd name="connsiteY143" fmla="*/ 414642 h 414642"/>
                <a:gd name="connsiteX144" fmla="*/ 0 w 607639"/>
                <a:gd name="connsiteY144" fmla="*/ 384244 h 414642"/>
                <a:gd name="connsiteX145" fmla="*/ 0 w 607639"/>
                <a:gd name="connsiteY145" fmla="*/ 353935 h 414642"/>
                <a:gd name="connsiteX146" fmla="*/ 10147 w 607639"/>
                <a:gd name="connsiteY146" fmla="*/ 343802 h 414642"/>
                <a:gd name="connsiteX147" fmla="*/ 40497 w 607639"/>
                <a:gd name="connsiteY147" fmla="*/ 343802 h 414642"/>
                <a:gd name="connsiteX148" fmla="*/ 40497 w 607639"/>
                <a:gd name="connsiteY148" fmla="*/ 30309 h 414642"/>
                <a:gd name="connsiteX149" fmla="*/ 70848 w 607639"/>
                <a:gd name="connsiteY149" fmla="*/ 0 h 414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607639" h="414642">
                  <a:moveTo>
                    <a:pt x="20293" y="364067"/>
                  </a:moveTo>
                  <a:lnTo>
                    <a:pt x="20293" y="384244"/>
                  </a:lnTo>
                  <a:cubicBezTo>
                    <a:pt x="20293" y="390377"/>
                    <a:pt x="24299" y="394377"/>
                    <a:pt x="30351" y="394377"/>
                  </a:cubicBezTo>
                  <a:lnTo>
                    <a:pt x="577199" y="394377"/>
                  </a:lnTo>
                  <a:cubicBezTo>
                    <a:pt x="583341" y="394377"/>
                    <a:pt x="587346" y="390377"/>
                    <a:pt x="587346" y="384244"/>
                  </a:cubicBezTo>
                  <a:lnTo>
                    <a:pt x="587346" y="364067"/>
                  </a:lnTo>
                  <a:lnTo>
                    <a:pt x="556995" y="364067"/>
                  </a:lnTo>
                  <a:lnTo>
                    <a:pt x="394916" y="364067"/>
                  </a:lnTo>
                  <a:lnTo>
                    <a:pt x="394916" y="374200"/>
                  </a:lnTo>
                  <a:cubicBezTo>
                    <a:pt x="394916" y="380244"/>
                    <a:pt x="390911" y="384244"/>
                    <a:pt x="384859" y="384244"/>
                  </a:cubicBezTo>
                  <a:lnTo>
                    <a:pt x="222780" y="384244"/>
                  </a:lnTo>
                  <a:cubicBezTo>
                    <a:pt x="216728" y="384244"/>
                    <a:pt x="212634" y="380244"/>
                    <a:pt x="212634" y="374200"/>
                  </a:cubicBezTo>
                  <a:lnTo>
                    <a:pt x="212634" y="364067"/>
                  </a:lnTo>
                  <a:lnTo>
                    <a:pt x="50644" y="364067"/>
                  </a:lnTo>
                  <a:close/>
                  <a:moveTo>
                    <a:pt x="182270" y="262926"/>
                  </a:moveTo>
                  <a:lnTo>
                    <a:pt x="192432" y="262926"/>
                  </a:lnTo>
                  <a:cubicBezTo>
                    <a:pt x="198493" y="262926"/>
                    <a:pt x="202593" y="267012"/>
                    <a:pt x="202593" y="273052"/>
                  </a:cubicBezTo>
                  <a:cubicBezTo>
                    <a:pt x="202593" y="279092"/>
                    <a:pt x="198493" y="283178"/>
                    <a:pt x="192432" y="283178"/>
                  </a:cubicBezTo>
                  <a:lnTo>
                    <a:pt x="182270" y="283178"/>
                  </a:lnTo>
                  <a:cubicBezTo>
                    <a:pt x="176209" y="283178"/>
                    <a:pt x="172109" y="279092"/>
                    <a:pt x="172109" y="273052"/>
                  </a:cubicBezTo>
                  <a:cubicBezTo>
                    <a:pt x="172109" y="267012"/>
                    <a:pt x="176209" y="262926"/>
                    <a:pt x="182270" y="262926"/>
                  </a:cubicBezTo>
                  <a:close/>
                  <a:moveTo>
                    <a:pt x="91153" y="262926"/>
                  </a:moveTo>
                  <a:lnTo>
                    <a:pt x="141783" y="262926"/>
                  </a:lnTo>
                  <a:cubicBezTo>
                    <a:pt x="147834" y="262926"/>
                    <a:pt x="151927" y="267012"/>
                    <a:pt x="151927" y="273052"/>
                  </a:cubicBezTo>
                  <a:cubicBezTo>
                    <a:pt x="151927" y="279092"/>
                    <a:pt x="147834" y="283178"/>
                    <a:pt x="141783" y="283178"/>
                  </a:cubicBezTo>
                  <a:lnTo>
                    <a:pt x="91153" y="283178"/>
                  </a:lnTo>
                  <a:cubicBezTo>
                    <a:pt x="85102" y="283178"/>
                    <a:pt x="81009" y="279092"/>
                    <a:pt x="81009" y="273052"/>
                  </a:cubicBezTo>
                  <a:cubicBezTo>
                    <a:pt x="81009" y="267012"/>
                    <a:pt x="85102" y="262926"/>
                    <a:pt x="91153" y="262926"/>
                  </a:cubicBezTo>
                  <a:close/>
                  <a:moveTo>
                    <a:pt x="161988" y="222493"/>
                  </a:moveTo>
                  <a:lnTo>
                    <a:pt x="232948" y="222493"/>
                  </a:lnTo>
                  <a:cubicBezTo>
                    <a:pt x="239002" y="222493"/>
                    <a:pt x="243098" y="226579"/>
                    <a:pt x="243098" y="232619"/>
                  </a:cubicBezTo>
                  <a:cubicBezTo>
                    <a:pt x="243098" y="238659"/>
                    <a:pt x="239002" y="242745"/>
                    <a:pt x="232948" y="242745"/>
                  </a:cubicBezTo>
                  <a:lnTo>
                    <a:pt x="161988" y="242745"/>
                  </a:lnTo>
                  <a:cubicBezTo>
                    <a:pt x="155934" y="242745"/>
                    <a:pt x="151927" y="238659"/>
                    <a:pt x="151927" y="232619"/>
                  </a:cubicBezTo>
                  <a:cubicBezTo>
                    <a:pt x="151927" y="226579"/>
                    <a:pt x="155934" y="222493"/>
                    <a:pt x="161988" y="222493"/>
                  </a:cubicBezTo>
                  <a:close/>
                  <a:moveTo>
                    <a:pt x="91146" y="222493"/>
                  </a:moveTo>
                  <a:lnTo>
                    <a:pt x="121467" y="222493"/>
                  </a:lnTo>
                  <a:cubicBezTo>
                    <a:pt x="127603" y="222493"/>
                    <a:pt x="131604" y="226579"/>
                    <a:pt x="131604" y="232619"/>
                  </a:cubicBezTo>
                  <a:cubicBezTo>
                    <a:pt x="131604" y="238659"/>
                    <a:pt x="127603" y="242745"/>
                    <a:pt x="121467" y="242745"/>
                  </a:cubicBezTo>
                  <a:lnTo>
                    <a:pt x="91146" y="242745"/>
                  </a:lnTo>
                  <a:cubicBezTo>
                    <a:pt x="85099" y="242745"/>
                    <a:pt x="81009" y="238659"/>
                    <a:pt x="81009" y="232619"/>
                  </a:cubicBezTo>
                  <a:cubicBezTo>
                    <a:pt x="81009" y="226579"/>
                    <a:pt x="85099" y="222493"/>
                    <a:pt x="91146" y="222493"/>
                  </a:cubicBezTo>
                  <a:close/>
                  <a:moveTo>
                    <a:pt x="182270" y="182059"/>
                  </a:moveTo>
                  <a:lnTo>
                    <a:pt x="192432" y="182059"/>
                  </a:lnTo>
                  <a:cubicBezTo>
                    <a:pt x="198493" y="182059"/>
                    <a:pt x="202593" y="186060"/>
                    <a:pt x="202593" y="192195"/>
                  </a:cubicBezTo>
                  <a:cubicBezTo>
                    <a:pt x="202593" y="198240"/>
                    <a:pt x="198493" y="202241"/>
                    <a:pt x="192432" y="202241"/>
                  </a:cubicBezTo>
                  <a:lnTo>
                    <a:pt x="182270" y="202241"/>
                  </a:lnTo>
                  <a:cubicBezTo>
                    <a:pt x="176209" y="202241"/>
                    <a:pt x="172109" y="198240"/>
                    <a:pt x="172109" y="192195"/>
                  </a:cubicBezTo>
                  <a:cubicBezTo>
                    <a:pt x="172109" y="186060"/>
                    <a:pt x="176209" y="182059"/>
                    <a:pt x="182270" y="182059"/>
                  </a:cubicBezTo>
                  <a:close/>
                  <a:moveTo>
                    <a:pt x="91153" y="182059"/>
                  </a:moveTo>
                  <a:lnTo>
                    <a:pt x="141783" y="182059"/>
                  </a:lnTo>
                  <a:cubicBezTo>
                    <a:pt x="147834" y="182059"/>
                    <a:pt x="151927" y="186060"/>
                    <a:pt x="151927" y="192195"/>
                  </a:cubicBezTo>
                  <a:cubicBezTo>
                    <a:pt x="151927" y="198240"/>
                    <a:pt x="147834" y="202241"/>
                    <a:pt x="141783" y="202241"/>
                  </a:cubicBezTo>
                  <a:lnTo>
                    <a:pt x="91153" y="202241"/>
                  </a:lnTo>
                  <a:cubicBezTo>
                    <a:pt x="85102" y="202241"/>
                    <a:pt x="81009" y="198240"/>
                    <a:pt x="81009" y="192195"/>
                  </a:cubicBezTo>
                  <a:cubicBezTo>
                    <a:pt x="81009" y="186060"/>
                    <a:pt x="85102" y="182059"/>
                    <a:pt x="91153" y="182059"/>
                  </a:cubicBezTo>
                  <a:close/>
                  <a:moveTo>
                    <a:pt x="161988" y="141625"/>
                  </a:moveTo>
                  <a:lnTo>
                    <a:pt x="232948" y="141625"/>
                  </a:lnTo>
                  <a:cubicBezTo>
                    <a:pt x="239002" y="141625"/>
                    <a:pt x="243098" y="145626"/>
                    <a:pt x="243098" y="151761"/>
                  </a:cubicBezTo>
                  <a:cubicBezTo>
                    <a:pt x="243098" y="157806"/>
                    <a:pt x="239002" y="161807"/>
                    <a:pt x="232948" y="161807"/>
                  </a:cubicBezTo>
                  <a:lnTo>
                    <a:pt x="161988" y="161807"/>
                  </a:lnTo>
                  <a:cubicBezTo>
                    <a:pt x="155934" y="161807"/>
                    <a:pt x="151927" y="157806"/>
                    <a:pt x="151927" y="151761"/>
                  </a:cubicBezTo>
                  <a:cubicBezTo>
                    <a:pt x="151927" y="145626"/>
                    <a:pt x="155934" y="141625"/>
                    <a:pt x="161988" y="141625"/>
                  </a:cubicBezTo>
                  <a:close/>
                  <a:moveTo>
                    <a:pt x="91146" y="141625"/>
                  </a:moveTo>
                  <a:lnTo>
                    <a:pt x="121467" y="141625"/>
                  </a:lnTo>
                  <a:cubicBezTo>
                    <a:pt x="127603" y="141625"/>
                    <a:pt x="131604" y="145626"/>
                    <a:pt x="131604" y="151761"/>
                  </a:cubicBezTo>
                  <a:cubicBezTo>
                    <a:pt x="131604" y="157806"/>
                    <a:pt x="127603" y="161807"/>
                    <a:pt x="121467" y="161807"/>
                  </a:cubicBezTo>
                  <a:lnTo>
                    <a:pt x="91146" y="161807"/>
                  </a:lnTo>
                  <a:cubicBezTo>
                    <a:pt x="85099" y="161807"/>
                    <a:pt x="81009" y="157806"/>
                    <a:pt x="81009" y="151761"/>
                  </a:cubicBezTo>
                  <a:cubicBezTo>
                    <a:pt x="81009" y="145626"/>
                    <a:pt x="85099" y="141625"/>
                    <a:pt x="91146" y="141625"/>
                  </a:cubicBezTo>
                  <a:close/>
                  <a:moveTo>
                    <a:pt x="364566" y="102176"/>
                  </a:moveTo>
                  <a:cubicBezTo>
                    <a:pt x="318996" y="107241"/>
                    <a:pt x="283573" y="145630"/>
                    <a:pt x="283573" y="192194"/>
                  </a:cubicBezTo>
                  <a:cubicBezTo>
                    <a:pt x="283573" y="242756"/>
                    <a:pt x="324069" y="283188"/>
                    <a:pt x="374712" y="283188"/>
                  </a:cubicBezTo>
                  <a:cubicBezTo>
                    <a:pt x="421261" y="283188"/>
                    <a:pt x="459799" y="247732"/>
                    <a:pt x="464783" y="202235"/>
                  </a:cubicBezTo>
                  <a:lnTo>
                    <a:pt x="374712" y="202235"/>
                  </a:lnTo>
                  <a:cubicBezTo>
                    <a:pt x="368660" y="202235"/>
                    <a:pt x="364566" y="198236"/>
                    <a:pt x="364566" y="192194"/>
                  </a:cubicBezTo>
                  <a:close/>
                  <a:moveTo>
                    <a:pt x="182270" y="101191"/>
                  </a:moveTo>
                  <a:lnTo>
                    <a:pt x="192432" y="101191"/>
                  </a:lnTo>
                  <a:cubicBezTo>
                    <a:pt x="198493" y="101191"/>
                    <a:pt x="202593" y="105192"/>
                    <a:pt x="202593" y="111238"/>
                  </a:cubicBezTo>
                  <a:cubicBezTo>
                    <a:pt x="202593" y="117372"/>
                    <a:pt x="198493" y="121373"/>
                    <a:pt x="192432" y="121373"/>
                  </a:cubicBezTo>
                  <a:lnTo>
                    <a:pt x="182270" y="121373"/>
                  </a:lnTo>
                  <a:cubicBezTo>
                    <a:pt x="176209" y="121373"/>
                    <a:pt x="172109" y="117372"/>
                    <a:pt x="172109" y="111238"/>
                  </a:cubicBezTo>
                  <a:cubicBezTo>
                    <a:pt x="172109" y="105192"/>
                    <a:pt x="176209" y="101191"/>
                    <a:pt x="182270" y="101191"/>
                  </a:cubicBezTo>
                  <a:close/>
                  <a:moveTo>
                    <a:pt x="91153" y="101191"/>
                  </a:moveTo>
                  <a:lnTo>
                    <a:pt x="141783" y="101191"/>
                  </a:lnTo>
                  <a:cubicBezTo>
                    <a:pt x="147834" y="101191"/>
                    <a:pt x="151927" y="105192"/>
                    <a:pt x="151927" y="111238"/>
                  </a:cubicBezTo>
                  <a:cubicBezTo>
                    <a:pt x="151927" y="117372"/>
                    <a:pt x="147834" y="121373"/>
                    <a:pt x="141783" y="121373"/>
                  </a:cubicBezTo>
                  <a:lnTo>
                    <a:pt x="91153" y="121373"/>
                  </a:lnTo>
                  <a:cubicBezTo>
                    <a:pt x="85102" y="121373"/>
                    <a:pt x="81009" y="117372"/>
                    <a:pt x="81009" y="111238"/>
                  </a:cubicBezTo>
                  <a:cubicBezTo>
                    <a:pt x="81009" y="105192"/>
                    <a:pt x="85102" y="101191"/>
                    <a:pt x="91153" y="101191"/>
                  </a:cubicBezTo>
                  <a:close/>
                  <a:moveTo>
                    <a:pt x="374712" y="80938"/>
                  </a:moveTo>
                  <a:cubicBezTo>
                    <a:pt x="380764" y="80938"/>
                    <a:pt x="384858" y="85026"/>
                    <a:pt x="384858" y="91068"/>
                  </a:cubicBezTo>
                  <a:lnTo>
                    <a:pt x="384858" y="182063"/>
                  </a:lnTo>
                  <a:lnTo>
                    <a:pt x="475998" y="182063"/>
                  </a:lnTo>
                  <a:cubicBezTo>
                    <a:pt x="482050" y="182063"/>
                    <a:pt x="486055" y="186062"/>
                    <a:pt x="486055" y="192194"/>
                  </a:cubicBezTo>
                  <a:cubicBezTo>
                    <a:pt x="486055" y="253864"/>
                    <a:pt x="436480" y="303360"/>
                    <a:pt x="374712" y="303360"/>
                  </a:cubicBezTo>
                  <a:cubicBezTo>
                    <a:pt x="312944" y="303360"/>
                    <a:pt x="263280" y="253864"/>
                    <a:pt x="263280" y="192194"/>
                  </a:cubicBezTo>
                  <a:cubicBezTo>
                    <a:pt x="263280" y="130523"/>
                    <a:pt x="312944" y="80938"/>
                    <a:pt x="374712" y="80938"/>
                  </a:cubicBezTo>
                  <a:close/>
                  <a:moveTo>
                    <a:pt x="425343" y="61744"/>
                  </a:moveTo>
                  <a:lnTo>
                    <a:pt x="425343" y="141635"/>
                  </a:lnTo>
                  <a:lnTo>
                    <a:pt x="505373" y="141635"/>
                  </a:lnTo>
                  <a:cubicBezTo>
                    <a:pt x="500299" y="99157"/>
                    <a:pt x="466827" y="65743"/>
                    <a:pt x="425343" y="61744"/>
                  </a:cubicBezTo>
                  <a:close/>
                  <a:moveTo>
                    <a:pt x="161988" y="60757"/>
                  </a:moveTo>
                  <a:lnTo>
                    <a:pt x="232948" y="60757"/>
                  </a:lnTo>
                  <a:cubicBezTo>
                    <a:pt x="239002" y="60757"/>
                    <a:pt x="243098" y="64758"/>
                    <a:pt x="243098" y="70804"/>
                  </a:cubicBezTo>
                  <a:cubicBezTo>
                    <a:pt x="243098" y="76938"/>
                    <a:pt x="239002" y="80939"/>
                    <a:pt x="232948" y="80939"/>
                  </a:cubicBezTo>
                  <a:lnTo>
                    <a:pt x="161988" y="80939"/>
                  </a:lnTo>
                  <a:cubicBezTo>
                    <a:pt x="155934" y="80939"/>
                    <a:pt x="151927" y="76938"/>
                    <a:pt x="151927" y="70804"/>
                  </a:cubicBezTo>
                  <a:cubicBezTo>
                    <a:pt x="151927" y="64758"/>
                    <a:pt x="155934" y="60757"/>
                    <a:pt x="161988" y="60757"/>
                  </a:cubicBezTo>
                  <a:close/>
                  <a:moveTo>
                    <a:pt x="91146" y="60757"/>
                  </a:moveTo>
                  <a:lnTo>
                    <a:pt x="121467" y="60757"/>
                  </a:lnTo>
                  <a:cubicBezTo>
                    <a:pt x="127603" y="60757"/>
                    <a:pt x="131604" y="64758"/>
                    <a:pt x="131604" y="70804"/>
                  </a:cubicBezTo>
                  <a:cubicBezTo>
                    <a:pt x="131604" y="76938"/>
                    <a:pt x="127603" y="80939"/>
                    <a:pt x="121467" y="80939"/>
                  </a:cubicBezTo>
                  <a:lnTo>
                    <a:pt x="91146" y="80939"/>
                  </a:lnTo>
                  <a:cubicBezTo>
                    <a:pt x="85099" y="80939"/>
                    <a:pt x="81009" y="76938"/>
                    <a:pt x="81009" y="70804"/>
                  </a:cubicBezTo>
                  <a:cubicBezTo>
                    <a:pt x="81009" y="64758"/>
                    <a:pt x="85099" y="60757"/>
                    <a:pt x="91146" y="60757"/>
                  </a:cubicBezTo>
                  <a:close/>
                  <a:moveTo>
                    <a:pt x="415194" y="40505"/>
                  </a:moveTo>
                  <a:cubicBezTo>
                    <a:pt x="476975" y="40505"/>
                    <a:pt x="526560" y="90092"/>
                    <a:pt x="526560" y="151765"/>
                  </a:cubicBezTo>
                  <a:cubicBezTo>
                    <a:pt x="526560" y="157808"/>
                    <a:pt x="522554" y="161807"/>
                    <a:pt x="516501" y="161807"/>
                  </a:cubicBezTo>
                  <a:lnTo>
                    <a:pt x="415194" y="161807"/>
                  </a:lnTo>
                  <a:cubicBezTo>
                    <a:pt x="409141" y="161807"/>
                    <a:pt x="405046" y="157808"/>
                    <a:pt x="405046" y="151765"/>
                  </a:cubicBezTo>
                  <a:lnTo>
                    <a:pt x="405046" y="50636"/>
                  </a:lnTo>
                  <a:cubicBezTo>
                    <a:pt x="405046" y="44593"/>
                    <a:pt x="409141" y="40505"/>
                    <a:pt x="415194" y="40505"/>
                  </a:cubicBezTo>
                  <a:close/>
                  <a:moveTo>
                    <a:pt x="70848" y="20177"/>
                  </a:moveTo>
                  <a:cubicBezTo>
                    <a:pt x="64796" y="20177"/>
                    <a:pt x="60791" y="24265"/>
                    <a:pt x="60791" y="30309"/>
                  </a:cubicBezTo>
                  <a:lnTo>
                    <a:pt x="60791" y="343802"/>
                  </a:lnTo>
                  <a:lnTo>
                    <a:pt x="222780" y="343802"/>
                  </a:lnTo>
                  <a:cubicBezTo>
                    <a:pt x="228833" y="343802"/>
                    <a:pt x="232927" y="347891"/>
                    <a:pt x="232927" y="353935"/>
                  </a:cubicBezTo>
                  <a:lnTo>
                    <a:pt x="232927" y="364067"/>
                  </a:lnTo>
                  <a:lnTo>
                    <a:pt x="374712" y="364067"/>
                  </a:lnTo>
                  <a:lnTo>
                    <a:pt x="374712" y="353935"/>
                  </a:lnTo>
                  <a:cubicBezTo>
                    <a:pt x="374712" y="347891"/>
                    <a:pt x="378718" y="343802"/>
                    <a:pt x="384859" y="343802"/>
                  </a:cubicBezTo>
                  <a:lnTo>
                    <a:pt x="546848" y="343802"/>
                  </a:lnTo>
                  <a:lnTo>
                    <a:pt x="546848" y="30309"/>
                  </a:lnTo>
                  <a:cubicBezTo>
                    <a:pt x="546848" y="24265"/>
                    <a:pt x="542754" y="20177"/>
                    <a:pt x="536702" y="20177"/>
                  </a:cubicBezTo>
                  <a:close/>
                  <a:moveTo>
                    <a:pt x="70848" y="0"/>
                  </a:moveTo>
                  <a:lnTo>
                    <a:pt x="536702" y="0"/>
                  </a:lnTo>
                  <a:cubicBezTo>
                    <a:pt x="553969" y="0"/>
                    <a:pt x="567142" y="13155"/>
                    <a:pt x="567142" y="30309"/>
                  </a:cubicBezTo>
                  <a:lnTo>
                    <a:pt x="567142" y="343802"/>
                  </a:lnTo>
                  <a:lnTo>
                    <a:pt x="597492" y="343802"/>
                  </a:lnTo>
                  <a:cubicBezTo>
                    <a:pt x="603545" y="343802"/>
                    <a:pt x="607639" y="347891"/>
                    <a:pt x="607639" y="353935"/>
                  </a:cubicBezTo>
                  <a:lnTo>
                    <a:pt x="607639" y="384244"/>
                  </a:lnTo>
                  <a:cubicBezTo>
                    <a:pt x="607639" y="401487"/>
                    <a:pt x="594466" y="414642"/>
                    <a:pt x="577199" y="414642"/>
                  </a:cubicBezTo>
                  <a:lnTo>
                    <a:pt x="30351" y="414642"/>
                  </a:lnTo>
                  <a:cubicBezTo>
                    <a:pt x="13173" y="414642"/>
                    <a:pt x="0" y="401487"/>
                    <a:pt x="0" y="384244"/>
                  </a:cubicBezTo>
                  <a:lnTo>
                    <a:pt x="0" y="353935"/>
                  </a:lnTo>
                  <a:cubicBezTo>
                    <a:pt x="0" y="347891"/>
                    <a:pt x="4094" y="343802"/>
                    <a:pt x="10147" y="343802"/>
                  </a:cubicBezTo>
                  <a:lnTo>
                    <a:pt x="40497" y="343802"/>
                  </a:lnTo>
                  <a:lnTo>
                    <a:pt x="40497" y="30309"/>
                  </a:lnTo>
                  <a:cubicBezTo>
                    <a:pt x="40497" y="13155"/>
                    <a:pt x="53670" y="0"/>
                    <a:pt x="7084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384289" y="0"/>
            <a:ext cx="1261244" cy="3351082"/>
            <a:chOff x="3384289" y="0"/>
            <a:chExt cx="1261244" cy="3351082"/>
          </a:xfrm>
        </p:grpSpPr>
        <p:grpSp>
          <p:nvGrpSpPr>
            <p:cNvPr id="7" name="ïš1ïḍé">
              <a:extLst>
                <a:ext uri="{FF2B5EF4-FFF2-40B4-BE49-F238E27FC236}">
                  <a16:creationId xmlns:a16="http://schemas.microsoft.com/office/drawing/2014/main" xmlns="" id="{7D5AA2CA-4F65-4632-97EA-02776F827F48}"/>
                </a:ext>
              </a:extLst>
            </p:cNvPr>
            <p:cNvGrpSpPr/>
            <p:nvPr/>
          </p:nvGrpSpPr>
          <p:grpSpPr>
            <a:xfrm>
              <a:off x="3384289" y="2089838"/>
              <a:ext cx="1261244" cy="1261244"/>
              <a:chOff x="669925" y="2900453"/>
              <a:chExt cx="1681659" cy="1681659"/>
            </a:xfrm>
          </p:grpSpPr>
          <p:sp>
            <p:nvSpPr>
              <p:cNvPr id="25" name="íṣlîďê">
                <a:extLst>
                  <a:ext uri="{FF2B5EF4-FFF2-40B4-BE49-F238E27FC236}">
                    <a16:creationId xmlns:a16="http://schemas.microsoft.com/office/drawing/2014/main" xmlns="" id="{99B42737-325B-4B90-8DEA-F236E0850E91}"/>
                  </a:ext>
                </a:extLst>
              </p:cNvPr>
              <p:cNvSpPr/>
              <p:nvPr/>
            </p:nvSpPr>
            <p:spPr>
              <a:xfrm>
                <a:off x="669925" y="2900912"/>
                <a:ext cx="1681200" cy="168120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is1ïďè">
                <a:extLst>
                  <a:ext uri="{FF2B5EF4-FFF2-40B4-BE49-F238E27FC236}">
                    <a16:creationId xmlns:a16="http://schemas.microsoft.com/office/drawing/2014/main" xmlns="" id="{869B519A-60BC-46E4-8293-6B1102E00614}"/>
                  </a:ext>
                </a:extLst>
              </p:cNvPr>
              <p:cNvSpPr/>
              <p:nvPr/>
            </p:nvSpPr>
            <p:spPr>
              <a:xfrm>
                <a:off x="669925" y="2900453"/>
                <a:ext cx="1681659" cy="1681659"/>
              </a:xfrm>
              <a:prstGeom prst="pi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7" name="íSḻïḋê">
                <a:extLst>
                  <a:ext uri="{FF2B5EF4-FFF2-40B4-BE49-F238E27FC236}">
                    <a16:creationId xmlns:a16="http://schemas.microsoft.com/office/drawing/2014/main" xmlns="" id="{F57055BE-E32A-4490-B6EF-D80A01E3F0CA}"/>
                  </a:ext>
                </a:extLst>
              </p:cNvPr>
              <p:cNvSpPr/>
              <p:nvPr/>
            </p:nvSpPr>
            <p:spPr>
              <a:xfrm>
                <a:off x="875208" y="3105737"/>
                <a:ext cx="1271092" cy="127109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F493807E-76CF-4F84-81B8-AE7F18F36DB3}"/>
                </a:ext>
              </a:extLst>
            </p:cNvPr>
            <p:cNvCxnSpPr>
              <a:stCxn id="26" idx="3"/>
            </p:cNvCxnSpPr>
            <p:nvPr/>
          </p:nvCxnSpPr>
          <p:spPr>
            <a:xfrm flipH="1" flipV="1">
              <a:off x="4014739" y="0"/>
              <a:ext cx="172" cy="2089838"/>
            </a:xfrm>
            <a:prstGeom prst="line">
              <a:avLst/>
            </a:prstGeom>
            <a:ln w="38100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ïṣḷíḓè">
              <a:extLst>
                <a:ext uri="{FF2B5EF4-FFF2-40B4-BE49-F238E27FC236}">
                  <a16:creationId xmlns:a16="http://schemas.microsoft.com/office/drawing/2014/main" xmlns="" id="{07C04923-20A1-4B98-A357-10435C859479}"/>
                </a:ext>
              </a:extLst>
            </p:cNvPr>
            <p:cNvSpPr/>
            <p:nvPr/>
          </p:nvSpPr>
          <p:spPr bwMode="auto">
            <a:xfrm>
              <a:off x="3746309" y="2452211"/>
              <a:ext cx="537204" cy="536498"/>
            </a:xfrm>
            <a:custGeom>
              <a:avLst/>
              <a:gdLst>
                <a:gd name="connsiteX0" fmla="*/ 86413 w 591547"/>
                <a:gd name="connsiteY0" fmla="*/ 515758 h 590770"/>
                <a:gd name="connsiteX1" fmla="*/ 171919 w 591547"/>
                <a:gd name="connsiteY1" fmla="*/ 515758 h 590770"/>
                <a:gd name="connsiteX2" fmla="*/ 171919 w 591547"/>
                <a:gd name="connsiteY2" fmla="*/ 537523 h 590770"/>
                <a:gd name="connsiteX3" fmla="*/ 86413 w 591547"/>
                <a:gd name="connsiteY3" fmla="*/ 537523 h 590770"/>
                <a:gd name="connsiteX4" fmla="*/ 86413 w 591547"/>
                <a:gd name="connsiteY4" fmla="*/ 461733 h 590770"/>
                <a:gd name="connsiteX5" fmla="*/ 171919 w 591547"/>
                <a:gd name="connsiteY5" fmla="*/ 461733 h 590770"/>
                <a:gd name="connsiteX6" fmla="*/ 171919 w 591547"/>
                <a:gd name="connsiteY6" fmla="*/ 483498 h 590770"/>
                <a:gd name="connsiteX7" fmla="*/ 86413 w 591547"/>
                <a:gd name="connsiteY7" fmla="*/ 483498 h 590770"/>
                <a:gd name="connsiteX8" fmla="*/ 86413 w 591547"/>
                <a:gd name="connsiteY8" fmla="*/ 408616 h 590770"/>
                <a:gd name="connsiteX9" fmla="*/ 171919 w 591547"/>
                <a:gd name="connsiteY9" fmla="*/ 408616 h 590770"/>
                <a:gd name="connsiteX10" fmla="*/ 171919 w 591547"/>
                <a:gd name="connsiteY10" fmla="*/ 429474 h 590770"/>
                <a:gd name="connsiteX11" fmla="*/ 86413 w 591547"/>
                <a:gd name="connsiteY11" fmla="*/ 429474 h 590770"/>
                <a:gd name="connsiteX12" fmla="*/ 204177 w 591547"/>
                <a:gd name="connsiteY12" fmla="*/ 357041 h 590770"/>
                <a:gd name="connsiteX13" fmla="*/ 204177 w 591547"/>
                <a:gd name="connsiteY13" fmla="*/ 569815 h 590770"/>
                <a:gd name="connsiteX14" fmla="*/ 333300 w 591547"/>
                <a:gd name="connsiteY14" fmla="*/ 569815 h 590770"/>
                <a:gd name="connsiteX15" fmla="*/ 333300 w 591547"/>
                <a:gd name="connsiteY15" fmla="*/ 382026 h 590770"/>
                <a:gd name="connsiteX16" fmla="*/ 183194 w 591547"/>
                <a:gd name="connsiteY16" fmla="*/ 357041 h 590770"/>
                <a:gd name="connsiteX17" fmla="*/ 75053 w 591547"/>
                <a:gd name="connsiteY17" fmla="*/ 382026 h 590770"/>
                <a:gd name="connsiteX18" fmla="*/ 75053 w 591547"/>
                <a:gd name="connsiteY18" fmla="*/ 569815 h 590770"/>
                <a:gd name="connsiteX19" fmla="*/ 183194 w 591547"/>
                <a:gd name="connsiteY19" fmla="*/ 569815 h 590770"/>
                <a:gd name="connsiteX20" fmla="*/ 247709 w 591547"/>
                <a:gd name="connsiteY20" fmla="*/ 311838 h 590770"/>
                <a:gd name="connsiteX21" fmla="*/ 322851 w 591547"/>
                <a:gd name="connsiteY21" fmla="*/ 311838 h 590770"/>
                <a:gd name="connsiteX22" fmla="*/ 322851 w 591547"/>
                <a:gd name="connsiteY22" fmla="*/ 332826 h 590770"/>
                <a:gd name="connsiteX23" fmla="*/ 247709 w 591547"/>
                <a:gd name="connsiteY23" fmla="*/ 332826 h 590770"/>
                <a:gd name="connsiteX24" fmla="*/ 247709 w 591547"/>
                <a:gd name="connsiteY24" fmla="*/ 257944 h 590770"/>
                <a:gd name="connsiteX25" fmla="*/ 322851 w 591547"/>
                <a:gd name="connsiteY25" fmla="*/ 257944 h 590770"/>
                <a:gd name="connsiteX26" fmla="*/ 322851 w 591547"/>
                <a:gd name="connsiteY26" fmla="*/ 279580 h 590770"/>
                <a:gd name="connsiteX27" fmla="*/ 247709 w 591547"/>
                <a:gd name="connsiteY27" fmla="*/ 279580 h 590770"/>
                <a:gd name="connsiteX28" fmla="*/ 247709 w 591547"/>
                <a:gd name="connsiteY28" fmla="*/ 203919 h 590770"/>
                <a:gd name="connsiteX29" fmla="*/ 322851 w 591547"/>
                <a:gd name="connsiteY29" fmla="*/ 203919 h 590770"/>
                <a:gd name="connsiteX30" fmla="*/ 322851 w 591547"/>
                <a:gd name="connsiteY30" fmla="*/ 225684 h 590770"/>
                <a:gd name="connsiteX31" fmla="*/ 247709 w 591547"/>
                <a:gd name="connsiteY31" fmla="*/ 225684 h 590770"/>
                <a:gd name="connsiteX32" fmla="*/ 247709 w 591547"/>
                <a:gd name="connsiteY32" fmla="*/ 150672 h 590770"/>
                <a:gd name="connsiteX33" fmla="*/ 322851 w 591547"/>
                <a:gd name="connsiteY33" fmla="*/ 150672 h 590770"/>
                <a:gd name="connsiteX34" fmla="*/ 322851 w 591547"/>
                <a:gd name="connsiteY34" fmla="*/ 171660 h 590770"/>
                <a:gd name="connsiteX35" fmla="*/ 247709 w 591547"/>
                <a:gd name="connsiteY35" fmla="*/ 171660 h 590770"/>
                <a:gd name="connsiteX36" fmla="*/ 355090 w 591547"/>
                <a:gd name="connsiteY36" fmla="*/ 102357 h 590770"/>
                <a:gd name="connsiteX37" fmla="*/ 355090 w 591547"/>
                <a:gd name="connsiteY37" fmla="*/ 373160 h 590770"/>
                <a:gd name="connsiteX38" fmla="*/ 355090 w 591547"/>
                <a:gd name="connsiteY38" fmla="*/ 376384 h 590770"/>
                <a:gd name="connsiteX39" fmla="*/ 355090 w 591547"/>
                <a:gd name="connsiteY39" fmla="*/ 569815 h 590770"/>
                <a:gd name="connsiteX40" fmla="*/ 484213 w 591547"/>
                <a:gd name="connsiteY40" fmla="*/ 569815 h 590770"/>
                <a:gd name="connsiteX41" fmla="*/ 484213 w 591547"/>
                <a:gd name="connsiteY41" fmla="*/ 154744 h 590770"/>
                <a:gd name="connsiteX42" fmla="*/ 333300 w 591547"/>
                <a:gd name="connsiteY42" fmla="*/ 99939 h 590770"/>
                <a:gd name="connsiteX43" fmla="*/ 236458 w 591547"/>
                <a:gd name="connsiteY43" fmla="*/ 125730 h 590770"/>
                <a:gd name="connsiteX44" fmla="*/ 236458 w 591547"/>
                <a:gd name="connsiteY44" fmla="*/ 341728 h 590770"/>
                <a:gd name="connsiteX45" fmla="*/ 333300 w 591547"/>
                <a:gd name="connsiteY45" fmla="*/ 360265 h 590770"/>
                <a:gd name="connsiteX46" fmla="*/ 397862 w 591547"/>
                <a:gd name="connsiteY46" fmla="*/ 21761 h 590770"/>
                <a:gd name="connsiteX47" fmla="*/ 387371 w 591547"/>
                <a:gd name="connsiteY47" fmla="*/ 32238 h 590770"/>
                <a:gd name="connsiteX48" fmla="*/ 397862 w 591547"/>
                <a:gd name="connsiteY48" fmla="*/ 42716 h 590770"/>
                <a:gd name="connsiteX49" fmla="*/ 409160 w 591547"/>
                <a:gd name="connsiteY49" fmla="*/ 32238 h 590770"/>
                <a:gd name="connsiteX50" fmla="*/ 397862 w 591547"/>
                <a:gd name="connsiteY50" fmla="*/ 21761 h 590770"/>
                <a:gd name="connsiteX51" fmla="*/ 397862 w 591547"/>
                <a:gd name="connsiteY51" fmla="*/ 0 h 590770"/>
                <a:gd name="connsiteX52" fmla="*/ 430143 w 591547"/>
                <a:gd name="connsiteY52" fmla="*/ 32238 h 590770"/>
                <a:gd name="connsiteX53" fmla="*/ 409160 w 591547"/>
                <a:gd name="connsiteY53" fmla="*/ 62865 h 590770"/>
                <a:gd name="connsiteX54" fmla="*/ 409160 w 591547"/>
                <a:gd name="connsiteY54" fmla="*/ 100745 h 590770"/>
                <a:gd name="connsiteX55" fmla="*/ 498740 w 591547"/>
                <a:gd name="connsiteY55" fmla="*/ 137819 h 590770"/>
                <a:gd name="connsiteX56" fmla="*/ 506003 w 591547"/>
                <a:gd name="connsiteY56" fmla="*/ 147491 h 590770"/>
                <a:gd name="connsiteX57" fmla="*/ 506003 w 591547"/>
                <a:gd name="connsiteY57" fmla="*/ 569815 h 590770"/>
                <a:gd name="connsiteX58" fmla="*/ 591547 w 591547"/>
                <a:gd name="connsiteY58" fmla="*/ 569815 h 590770"/>
                <a:gd name="connsiteX59" fmla="*/ 591547 w 591547"/>
                <a:gd name="connsiteY59" fmla="*/ 590770 h 590770"/>
                <a:gd name="connsiteX60" fmla="*/ 494705 w 591547"/>
                <a:gd name="connsiteY60" fmla="*/ 590770 h 590770"/>
                <a:gd name="connsiteX61" fmla="*/ 344598 w 591547"/>
                <a:gd name="connsiteY61" fmla="*/ 590770 h 590770"/>
                <a:gd name="connsiteX62" fmla="*/ 193685 w 591547"/>
                <a:gd name="connsiteY62" fmla="*/ 590770 h 590770"/>
                <a:gd name="connsiteX63" fmla="*/ 64562 w 591547"/>
                <a:gd name="connsiteY63" fmla="*/ 590770 h 590770"/>
                <a:gd name="connsiteX64" fmla="*/ 0 w 591547"/>
                <a:gd name="connsiteY64" fmla="*/ 590770 h 590770"/>
                <a:gd name="connsiteX65" fmla="*/ 0 w 591547"/>
                <a:gd name="connsiteY65" fmla="*/ 569815 h 590770"/>
                <a:gd name="connsiteX66" fmla="*/ 54070 w 591547"/>
                <a:gd name="connsiteY66" fmla="*/ 569815 h 590770"/>
                <a:gd name="connsiteX67" fmla="*/ 54070 w 591547"/>
                <a:gd name="connsiteY67" fmla="*/ 373160 h 590770"/>
                <a:gd name="connsiteX68" fmla="*/ 62141 w 591547"/>
                <a:gd name="connsiteY68" fmla="*/ 362683 h 590770"/>
                <a:gd name="connsiteX69" fmla="*/ 191264 w 591547"/>
                <a:gd name="connsiteY69" fmla="*/ 333668 h 590770"/>
                <a:gd name="connsiteX70" fmla="*/ 195299 w 591547"/>
                <a:gd name="connsiteY70" fmla="*/ 333668 h 590770"/>
                <a:gd name="connsiteX71" fmla="*/ 196106 w 591547"/>
                <a:gd name="connsiteY71" fmla="*/ 333668 h 590770"/>
                <a:gd name="connsiteX72" fmla="*/ 215475 w 591547"/>
                <a:gd name="connsiteY72" fmla="*/ 336892 h 590770"/>
                <a:gd name="connsiteX73" fmla="*/ 215475 w 591547"/>
                <a:gd name="connsiteY73" fmla="*/ 116864 h 590770"/>
                <a:gd name="connsiteX74" fmla="*/ 223545 w 591547"/>
                <a:gd name="connsiteY74" fmla="*/ 106387 h 590770"/>
                <a:gd name="connsiteX75" fmla="*/ 341370 w 591547"/>
                <a:gd name="connsiteY75" fmla="*/ 75760 h 590770"/>
                <a:gd name="connsiteX76" fmla="*/ 342984 w 591547"/>
                <a:gd name="connsiteY76" fmla="*/ 75760 h 590770"/>
                <a:gd name="connsiteX77" fmla="*/ 345405 w 591547"/>
                <a:gd name="connsiteY77" fmla="*/ 75760 h 590770"/>
                <a:gd name="connsiteX78" fmla="*/ 347020 w 591547"/>
                <a:gd name="connsiteY78" fmla="*/ 75760 h 590770"/>
                <a:gd name="connsiteX79" fmla="*/ 348634 w 591547"/>
                <a:gd name="connsiteY79" fmla="*/ 75760 h 590770"/>
                <a:gd name="connsiteX80" fmla="*/ 387371 w 591547"/>
                <a:gd name="connsiteY80" fmla="*/ 91879 h 590770"/>
                <a:gd name="connsiteX81" fmla="*/ 387371 w 591547"/>
                <a:gd name="connsiteY81" fmla="*/ 62865 h 590770"/>
                <a:gd name="connsiteX82" fmla="*/ 365581 w 591547"/>
                <a:gd name="connsiteY82" fmla="*/ 32238 h 590770"/>
                <a:gd name="connsiteX83" fmla="*/ 397862 w 591547"/>
                <a:gd name="connsiteY83" fmla="*/ 0 h 590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591547" h="590770">
                  <a:moveTo>
                    <a:pt x="86413" y="515758"/>
                  </a:moveTo>
                  <a:lnTo>
                    <a:pt x="171919" y="515758"/>
                  </a:lnTo>
                  <a:lnTo>
                    <a:pt x="171919" y="537523"/>
                  </a:lnTo>
                  <a:lnTo>
                    <a:pt x="86413" y="537523"/>
                  </a:lnTo>
                  <a:close/>
                  <a:moveTo>
                    <a:pt x="86413" y="461733"/>
                  </a:moveTo>
                  <a:lnTo>
                    <a:pt x="171919" y="461733"/>
                  </a:lnTo>
                  <a:lnTo>
                    <a:pt x="171919" y="483498"/>
                  </a:lnTo>
                  <a:lnTo>
                    <a:pt x="86413" y="483498"/>
                  </a:lnTo>
                  <a:close/>
                  <a:moveTo>
                    <a:pt x="86413" y="408616"/>
                  </a:moveTo>
                  <a:lnTo>
                    <a:pt x="171919" y="408616"/>
                  </a:lnTo>
                  <a:lnTo>
                    <a:pt x="171919" y="429474"/>
                  </a:lnTo>
                  <a:lnTo>
                    <a:pt x="86413" y="429474"/>
                  </a:lnTo>
                  <a:close/>
                  <a:moveTo>
                    <a:pt x="204177" y="357041"/>
                  </a:moveTo>
                  <a:lnTo>
                    <a:pt x="204177" y="569815"/>
                  </a:lnTo>
                  <a:lnTo>
                    <a:pt x="333300" y="569815"/>
                  </a:lnTo>
                  <a:lnTo>
                    <a:pt x="333300" y="382026"/>
                  </a:lnTo>
                  <a:close/>
                  <a:moveTo>
                    <a:pt x="183194" y="357041"/>
                  </a:moveTo>
                  <a:lnTo>
                    <a:pt x="75053" y="382026"/>
                  </a:lnTo>
                  <a:lnTo>
                    <a:pt x="75053" y="569815"/>
                  </a:lnTo>
                  <a:lnTo>
                    <a:pt x="183194" y="569815"/>
                  </a:lnTo>
                  <a:close/>
                  <a:moveTo>
                    <a:pt x="247709" y="311838"/>
                  </a:moveTo>
                  <a:lnTo>
                    <a:pt x="322851" y="311838"/>
                  </a:lnTo>
                  <a:lnTo>
                    <a:pt x="322851" y="332826"/>
                  </a:lnTo>
                  <a:lnTo>
                    <a:pt x="247709" y="332826"/>
                  </a:lnTo>
                  <a:close/>
                  <a:moveTo>
                    <a:pt x="247709" y="257944"/>
                  </a:moveTo>
                  <a:lnTo>
                    <a:pt x="322851" y="257944"/>
                  </a:lnTo>
                  <a:lnTo>
                    <a:pt x="322851" y="279580"/>
                  </a:lnTo>
                  <a:lnTo>
                    <a:pt x="247709" y="279580"/>
                  </a:lnTo>
                  <a:close/>
                  <a:moveTo>
                    <a:pt x="247709" y="203919"/>
                  </a:moveTo>
                  <a:lnTo>
                    <a:pt x="322851" y="203919"/>
                  </a:lnTo>
                  <a:lnTo>
                    <a:pt x="322851" y="225684"/>
                  </a:lnTo>
                  <a:lnTo>
                    <a:pt x="247709" y="225684"/>
                  </a:lnTo>
                  <a:close/>
                  <a:moveTo>
                    <a:pt x="247709" y="150672"/>
                  </a:moveTo>
                  <a:lnTo>
                    <a:pt x="322851" y="150672"/>
                  </a:lnTo>
                  <a:lnTo>
                    <a:pt x="322851" y="171660"/>
                  </a:lnTo>
                  <a:lnTo>
                    <a:pt x="247709" y="171660"/>
                  </a:lnTo>
                  <a:close/>
                  <a:moveTo>
                    <a:pt x="355090" y="102357"/>
                  </a:moveTo>
                  <a:lnTo>
                    <a:pt x="355090" y="373160"/>
                  </a:lnTo>
                  <a:lnTo>
                    <a:pt x="355090" y="376384"/>
                  </a:lnTo>
                  <a:lnTo>
                    <a:pt x="355090" y="569815"/>
                  </a:lnTo>
                  <a:lnTo>
                    <a:pt x="484213" y="569815"/>
                  </a:lnTo>
                  <a:lnTo>
                    <a:pt x="484213" y="154744"/>
                  </a:lnTo>
                  <a:close/>
                  <a:moveTo>
                    <a:pt x="333300" y="99939"/>
                  </a:moveTo>
                  <a:lnTo>
                    <a:pt x="236458" y="125730"/>
                  </a:lnTo>
                  <a:lnTo>
                    <a:pt x="236458" y="341728"/>
                  </a:lnTo>
                  <a:lnTo>
                    <a:pt x="333300" y="360265"/>
                  </a:lnTo>
                  <a:close/>
                  <a:moveTo>
                    <a:pt x="397862" y="21761"/>
                  </a:moveTo>
                  <a:cubicBezTo>
                    <a:pt x="392213" y="21761"/>
                    <a:pt x="387371" y="26596"/>
                    <a:pt x="387371" y="32238"/>
                  </a:cubicBezTo>
                  <a:cubicBezTo>
                    <a:pt x="387371" y="37880"/>
                    <a:pt x="392213" y="42716"/>
                    <a:pt x="397862" y="42716"/>
                  </a:cubicBezTo>
                  <a:cubicBezTo>
                    <a:pt x="404318" y="42716"/>
                    <a:pt x="409160" y="37880"/>
                    <a:pt x="409160" y="32238"/>
                  </a:cubicBezTo>
                  <a:cubicBezTo>
                    <a:pt x="409160" y="26596"/>
                    <a:pt x="404318" y="21761"/>
                    <a:pt x="397862" y="21761"/>
                  </a:cubicBezTo>
                  <a:close/>
                  <a:moveTo>
                    <a:pt x="397862" y="0"/>
                  </a:moveTo>
                  <a:cubicBezTo>
                    <a:pt x="415616" y="0"/>
                    <a:pt x="430143" y="14507"/>
                    <a:pt x="430143" y="32238"/>
                  </a:cubicBezTo>
                  <a:cubicBezTo>
                    <a:pt x="430143" y="45940"/>
                    <a:pt x="421266" y="58029"/>
                    <a:pt x="409160" y="62865"/>
                  </a:cubicBezTo>
                  <a:lnTo>
                    <a:pt x="409160" y="100745"/>
                  </a:lnTo>
                  <a:lnTo>
                    <a:pt x="498740" y="137819"/>
                  </a:lnTo>
                  <a:cubicBezTo>
                    <a:pt x="502775" y="139431"/>
                    <a:pt x="506003" y="143461"/>
                    <a:pt x="506003" y="147491"/>
                  </a:cubicBezTo>
                  <a:lnTo>
                    <a:pt x="506003" y="569815"/>
                  </a:lnTo>
                  <a:lnTo>
                    <a:pt x="591547" y="569815"/>
                  </a:lnTo>
                  <a:lnTo>
                    <a:pt x="591547" y="590770"/>
                  </a:lnTo>
                  <a:lnTo>
                    <a:pt x="494705" y="590770"/>
                  </a:lnTo>
                  <a:lnTo>
                    <a:pt x="344598" y="590770"/>
                  </a:lnTo>
                  <a:lnTo>
                    <a:pt x="193685" y="590770"/>
                  </a:lnTo>
                  <a:lnTo>
                    <a:pt x="64562" y="590770"/>
                  </a:lnTo>
                  <a:lnTo>
                    <a:pt x="0" y="590770"/>
                  </a:lnTo>
                  <a:lnTo>
                    <a:pt x="0" y="569815"/>
                  </a:lnTo>
                  <a:lnTo>
                    <a:pt x="54070" y="569815"/>
                  </a:lnTo>
                  <a:lnTo>
                    <a:pt x="54070" y="373160"/>
                  </a:lnTo>
                  <a:cubicBezTo>
                    <a:pt x="54070" y="368324"/>
                    <a:pt x="57298" y="364294"/>
                    <a:pt x="62141" y="362683"/>
                  </a:cubicBezTo>
                  <a:lnTo>
                    <a:pt x="191264" y="333668"/>
                  </a:lnTo>
                  <a:cubicBezTo>
                    <a:pt x="192878" y="332862"/>
                    <a:pt x="194492" y="332862"/>
                    <a:pt x="195299" y="333668"/>
                  </a:cubicBezTo>
                  <a:cubicBezTo>
                    <a:pt x="196106" y="333668"/>
                    <a:pt x="196106" y="333668"/>
                    <a:pt x="196106" y="333668"/>
                  </a:cubicBezTo>
                  <a:lnTo>
                    <a:pt x="215475" y="336892"/>
                  </a:lnTo>
                  <a:lnTo>
                    <a:pt x="215475" y="116864"/>
                  </a:lnTo>
                  <a:cubicBezTo>
                    <a:pt x="215475" y="112028"/>
                    <a:pt x="218703" y="107999"/>
                    <a:pt x="223545" y="106387"/>
                  </a:cubicBezTo>
                  <a:lnTo>
                    <a:pt x="341370" y="75760"/>
                  </a:lnTo>
                  <a:cubicBezTo>
                    <a:pt x="342177" y="75760"/>
                    <a:pt x="342177" y="75760"/>
                    <a:pt x="342984" y="75760"/>
                  </a:cubicBezTo>
                  <a:cubicBezTo>
                    <a:pt x="343791" y="75760"/>
                    <a:pt x="344598" y="74954"/>
                    <a:pt x="345405" y="75760"/>
                  </a:cubicBezTo>
                  <a:cubicBezTo>
                    <a:pt x="346213" y="75760"/>
                    <a:pt x="347020" y="75760"/>
                    <a:pt x="347020" y="75760"/>
                  </a:cubicBezTo>
                  <a:cubicBezTo>
                    <a:pt x="347827" y="75760"/>
                    <a:pt x="347827" y="75760"/>
                    <a:pt x="348634" y="75760"/>
                  </a:cubicBezTo>
                  <a:lnTo>
                    <a:pt x="387371" y="91879"/>
                  </a:lnTo>
                  <a:lnTo>
                    <a:pt x="387371" y="62865"/>
                  </a:lnTo>
                  <a:cubicBezTo>
                    <a:pt x="375265" y="58029"/>
                    <a:pt x="365581" y="45940"/>
                    <a:pt x="365581" y="32238"/>
                  </a:cubicBezTo>
                  <a:cubicBezTo>
                    <a:pt x="365581" y="14507"/>
                    <a:pt x="380107" y="0"/>
                    <a:pt x="3978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3" name="Title 1">
            <a:extLst>
              <a:ext uri="{FF2B5EF4-FFF2-40B4-BE49-F238E27FC236}">
                <a16:creationId xmlns:a16="http://schemas.microsoft.com/office/drawing/2014/main" xmlns="" id="{EF6CCF79-32DA-4FB3-816A-5F373417B29B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年度工作概述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6614" y="768065"/>
            <a:ext cx="3666291" cy="4155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87064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ṣļíḋê">
            <a:extLst>
              <a:ext uri="{FF2B5EF4-FFF2-40B4-BE49-F238E27FC236}">
                <a16:creationId xmlns:a16="http://schemas.microsoft.com/office/drawing/2014/main" xmlns="" id="{D55B17BA-B737-4885-9C75-F8D3E61C41A7}"/>
              </a:ext>
            </a:extLst>
          </p:cNvPr>
          <p:cNvSpPr/>
          <p:nvPr/>
        </p:nvSpPr>
        <p:spPr bwMode="auto">
          <a:xfrm rot="21071856">
            <a:off x="1675560" y="1563812"/>
            <a:ext cx="5792880" cy="1869815"/>
          </a:xfrm>
          <a:custGeom>
            <a:avLst/>
            <a:gdLst/>
            <a:ahLst/>
            <a:cxnLst>
              <a:cxn ang="0">
                <a:pos x="1599" y="0"/>
              </a:cxn>
              <a:cxn ang="0">
                <a:pos x="1434" y="28"/>
              </a:cxn>
              <a:cxn ang="0">
                <a:pos x="1470" y="71"/>
              </a:cxn>
              <a:cxn ang="0">
                <a:pos x="1202" y="291"/>
              </a:cxn>
              <a:cxn ang="0">
                <a:pos x="842" y="164"/>
              </a:cxn>
              <a:cxn ang="0">
                <a:pos x="842" y="164"/>
              </a:cxn>
              <a:cxn ang="0">
                <a:pos x="842" y="164"/>
              </a:cxn>
              <a:cxn ang="0">
                <a:pos x="842" y="164"/>
              </a:cxn>
              <a:cxn ang="0">
                <a:pos x="840" y="163"/>
              </a:cxn>
              <a:cxn ang="0">
                <a:pos x="839" y="163"/>
              </a:cxn>
              <a:cxn ang="0">
                <a:pos x="837" y="163"/>
              </a:cxn>
              <a:cxn ang="0">
                <a:pos x="836" y="163"/>
              </a:cxn>
              <a:cxn ang="0">
                <a:pos x="834" y="163"/>
              </a:cxn>
              <a:cxn ang="0">
                <a:pos x="834" y="163"/>
              </a:cxn>
              <a:cxn ang="0">
                <a:pos x="833" y="163"/>
              </a:cxn>
              <a:cxn ang="0">
                <a:pos x="833" y="163"/>
              </a:cxn>
              <a:cxn ang="0">
                <a:pos x="833" y="163"/>
              </a:cxn>
              <a:cxn ang="0">
                <a:pos x="831" y="163"/>
              </a:cxn>
              <a:cxn ang="0">
                <a:pos x="830" y="163"/>
              </a:cxn>
              <a:cxn ang="0">
                <a:pos x="829" y="163"/>
              </a:cxn>
              <a:cxn ang="0">
                <a:pos x="828" y="163"/>
              </a:cxn>
              <a:cxn ang="0">
                <a:pos x="826" y="163"/>
              </a:cxn>
              <a:cxn ang="0">
                <a:pos x="825" y="164"/>
              </a:cxn>
              <a:cxn ang="0">
                <a:pos x="823" y="164"/>
              </a:cxn>
              <a:cxn ang="0">
                <a:pos x="822" y="165"/>
              </a:cxn>
              <a:cxn ang="0">
                <a:pos x="821" y="165"/>
              </a:cxn>
              <a:cxn ang="0">
                <a:pos x="20" y="541"/>
              </a:cxn>
              <a:cxn ang="0">
                <a:pos x="7" y="579"/>
              </a:cxn>
              <a:cxn ang="0">
                <a:pos x="32" y="595"/>
              </a:cxn>
              <a:cxn ang="0">
                <a:pos x="44" y="592"/>
              </a:cxn>
              <a:cxn ang="0">
                <a:pos x="834" y="221"/>
              </a:cxn>
              <a:cxn ang="0">
                <a:pos x="1199" y="349"/>
              </a:cxn>
              <a:cxn ang="0">
                <a:pos x="1199" y="349"/>
              </a:cxn>
              <a:cxn ang="0">
                <a:pos x="1203" y="350"/>
              </a:cxn>
              <a:cxn ang="0">
                <a:pos x="1204" y="350"/>
              </a:cxn>
              <a:cxn ang="0">
                <a:pos x="1208" y="350"/>
              </a:cxn>
              <a:cxn ang="0">
                <a:pos x="1208" y="350"/>
              </a:cxn>
              <a:cxn ang="0">
                <a:pos x="1213" y="350"/>
              </a:cxn>
              <a:cxn ang="0">
                <a:pos x="1214" y="350"/>
              </a:cxn>
              <a:cxn ang="0">
                <a:pos x="1217" y="349"/>
              </a:cxn>
              <a:cxn ang="0">
                <a:pos x="1219" y="348"/>
              </a:cxn>
              <a:cxn ang="0">
                <a:pos x="1221" y="347"/>
              </a:cxn>
              <a:cxn ang="0">
                <a:pos x="1223" y="346"/>
              </a:cxn>
              <a:cxn ang="0">
                <a:pos x="1225" y="345"/>
              </a:cxn>
              <a:cxn ang="0">
                <a:pos x="1226" y="344"/>
              </a:cxn>
              <a:cxn ang="0">
                <a:pos x="1505" y="114"/>
              </a:cxn>
              <a:cxn ang="0">
                <a:pos x="1540" y="157"/>
              </a:cxn>
              <a:cxn ang="0">
                <a:pos x="1599" y="0"/>
              </a:cxn>
            </a:cxnLst>
            <a:rect l="0" t="0" r="r" b="b"/>
            <a:pathLst>
              <a:path w="1599" h="595">
                <a:moveTo>
                  <a:pt x="1599" y="0"/>
                </a:moveTo>
                <a:cubicBezTo>
                  <a:pt x="1434" y="28"/>
                  <a:pt x="1434" y="28"/>
                  <a:pt x="1434" y="28"/>
                </a:cubicBezTo>
                <a:cubicBezTo>
                  <a:pt x="1470" y="71"/>
                  <a:pt x="1470" y="71"/>
                  <a:pt x="1470" y="71"/>
                </a:cubicBezTo>
                <a:cubicBezTo>
                  <a:pt x="1202" y="291"/>
                  <a:pt x="1202" y="291"/>
                  <a:pt x="1202" y="291"/>
                </a:cubicBezTo>
                <a:cubicBezTo>
                  <a:pt x="842" y="164"/>
                  <a:pt x="842" y="164"/>
                  <a:pt x="842" y="164"/>
                </a:cubicBezTo>
                <a:cubicBezTo>
                  <a:pt x="842" y="164"/>
                  <a:pt x="842" y="164"/>
                  <a:pt x="842" y="164"/>
                </a:cubicBezTo>
                <a:cubicBezTo>
                  <a:pt x="842" y="164"/>
                  <a:pt x="842" y="164"/>
                  <a:pt x="842" y="164"/>
                </a:cubicBezTo>
                <a:cubicBezTo>
                  <a:pt x="842" y="164"/>
                  <a:pt x="842" y="164"/>
                  <a:pt x="842" y="164"/>
                </a:cubicBezTo>
                <a:cubicBezTo>
                  <a:pt x="841" y="164"/>
                  <a:pt x="840" y="164"/>
                  <a:pt x="840" y="163"/>
                </a:cubicBezTo>
                <a:cubicBezTo>
                  <a:pt x="839" y="163"/>
                  <a:pt x="839" y="163"/>
                  <a:pt x="839" y="163"/>
                </a:cubicBezTo>
                <a:cubicBezTo>
                  <a:pt x="838" y="163"/>
                  <a:pt x="837" y="163"/>
                  <a:pt x="837" y="163"/>
                </a:cubicBezTo>
                <a:cubicBezTo>
                  <a:pt x="837" y="163"/>
                  <a:pt x="836" y="163"/>
                  <a:pt x="836" y="163"/>
                </a:cubicBezTo>
                <a:cubicBezTo>
                  <a:pt x="835" y="163"/>
                  <a:pt x="835" y="163"/>
                  <a:pt x="834" y="163"/>
                </a:cubicBezTo>
                <a:cubicBezTo>
                  <a:pt x="834" y="163"/>
                  <a:pt x="834" y="163"/>
                  <a:pt x="834" y="163"/>
                </a:cubicBezTo>
                <a:cubicBezTo>
                  <a:pt x="833" y="163"/>
                  <a:pt x="833" y="163"/>
                  <a:pt x="833" y="163"/>
                </a:cubicBezTo>
                <a:cubicBezTo>
                  <a:pt x="833" y="163"/>
                  <a:pt x="833" y="163"/>
                  <a:pt x="833" y="163"/>
                </a:cubicBezTo>
                <a:cubicBezTo>
                  <a:pt x="833" y="163"/>
                  <a:pt x="833" y="163"/>
                  <a:pt x="833" y="163"/>
                </a:cubicBezTo>
                <a:cubicBezTo>
                  <a:pt x="832" y="163"/>
                  <a:pt x="832" y="163"/>
                  <a:pt x="831" y="163"/>
                </a:cubicBezTo>
                <a:cubicBezTo>
                  <a:pt x="831" y="163"/>
                  <a:pt x="831" y="163"/>
                  <a:pt x="830" y="163"/>
                </a:cubicBezTo>
                <a:cubicBezTo>
                  <a:pt x="830" y="163"/>
                  <a:pt x="829" y="163"/>
                  <a:pt x="829" y="163"/>
                </a:cubicBezTo>
                <a:cubicBezTo>
                  <a:pt x="828" y="163"/>
                  <a:pt x="828" y="163"/>
                  <a:pt x="828" y="163"/>
                </a:cubicBezTo>
                <a:cubicBezTo>
                  <a:pt x="827" y="163"/>
                  <a:pt x="827" y="163"/>
                  <a:pt x="826" y="163"/>
                </a:cubicBezTo>
                <a:cubicBezTo>
                  <a:pt x="825" y="164"/>
                  <a:pt x="825" y="164"/>
                  <a:pt x="825" y="164"/>
                </a:cubicBezTo>
                <a:cubicBezTo>
                  <a:pt x="824" y="164"/>
                  <a:pt x="824" y="164"/>
                  <a:pt x="823" y="164"/>
                </a:cubicBezTo>
                <a:cubicBezTo>
                  <a:pt x="823" y="164"/>
                  <a:pt x="823" y="165"/>
                  <a:pt x="822" y="165"/>
                </a:cubicBezTo>
                <a:cubicBezTo>
                  <a:pt x="822" y="165"/>
                  <a:pt x="821" y="165"/>
                  <a:pt x="821" y="165"/>
                </a:cubicBezTo>
                <a:cubicBezTo>
                  <a:pt x="20" y="541"/>
                  <a:pt x="20" y="541"/>
                  <a:pt x="20" y="541"/>
                </a:cubicBezTo>
                <a:cubicBezTo>
                  <a:pt x="6" y="548"/>
                  <a:pt x="0" y="565"/>
                  <a:pt x="7" y="579"/>
                </a:cubicBezTo>
                <a:cubicBezTo>
                  <a:pt x="11" y="589"/>
                  <a:pt x="22" y="595"/>
                  <a:pt x="32" y="595"/>
                </a:cubicBezTo>
                <a:cubicBezTo>
                  <a:pt x="36" y="595"/>
                  <a:pt x="40" y="594"/>
                  <a:pt x="44" y="592"/>
                </a:cubicBezTo>
                <a:cubicBezTo>
                  <a:pt x="834" y="221"/>
                  <a:pt x="834" y="221"/>
                  <a:pt x="834" y="221"/>
                </a:cubicBezTo>
                <a:cubicBezTo>
                  <a:pt x="1199" y="349"/>
                  <a:pt x="1199" y="349"/>
                  <a:pt x="1199" y="349"/>
                </a:cubicBezTo>
                <a:cubicBezTo>
                  <a:pt x="1199" y="349"/>
                  <a:pt x="1199" y="349"/>
                  <a:pt x="1199" y="349"/>
                </a:cubicBezTo>
                <a:cubicBezTo>
                  <a:pt x="1200" y="349"/>
                  <a:pt x="1202" y="350"/>
                  <a:pt x="1203" y="350"/>
                </a:cubicBezTo>
                <a:cubicBezTo>
                  <a:pt x="1204" y="350"/>
                  <a:pt x="1204" y="350"/>
                  <a:pt x="1204" y="350"/>
                </a:cubicBezTo>
                <a:cubicBezTo>
                  <a:pt x="1205" y="350"/>
                  <a:pt x="1206" y="350"/>
                  <a:pt x="1208" y="350"/>
                </a:cubicBezTo>
                <a:cubicBezTo>
                  <a:pt x="1208" y="350"/>
                  <a:pt x="1208" y="350"/>
                  <a:pt x="1208" y="350"/>
                </a:cubicBezTo>
                <a:cubicBezTo>
                  <a:pt x="1210" y="350"/>
                  <a:pt x="1211" y="350"/>
                  <a:pt x="1213" y="350"/>
                </a:cubicBezTo>
                <a:cubicBezTo>
                  <a:pt x="1213" y="350"/>
                  <a:pt x="1213" y="350"/>
                  <a:pt x="1214" y="350"/>
                </a:cubicBezTo>
                <a:cubicBezTo>
                  <a:pt x="1215" y="350"/>
                  <a:pt x="1216" y="349"/>
                  <a:pt x="1217" y="349"/>
                </a:cubicBezTo>
                <a:cubicBezTo>
                  <a:pt x="1217" y="349"/>
                  <a:pt x="1218" y="349"/>
                  <a:pt x="1219" y="348"/>
                </a:cubicBezTo>
                <a:cubicBezTo>
                  <a:pt x="1219" y="348"/>
                  <a:pt x="1220" y="348"/>
                  <a:pt x="1221" y="347"/>
                </a:cubicBezTo>
                <a:cubicBezTo>
                  <a:pt x="1222" y="347"/>
                  <a:pt x="1222" y="347"/>
                  <a:pt x="1223" y="346"/>
                </a:cubicBezTo>
                <a:cubicBezTo>
                  <a:pt x="1223" y="346"/>
                  <a:pt x="1224" y="345"/>
                  <a:pt x="1225" y="345"/>
                </a:cubicBezTo>
                <a:cubicBezTo>
                  <a:pt x="1226" y="344"/>
                  <a:pt x="1226" y="344"/>
                  <a:pt x="1226" y="344"/>
                </a:cubicBezTo>
                <a:cubicBezTo>
                  <a:pt x="1505" y="114"/>
                  <a:pt x="1505" y="114"/>
                  <a:pt x="1505" y="114"/>
                </a:cubicBezTo>
                <a:cubicBezTo>
                  <a:pt x="1540" y="157"/>
                  <a:pt x="1540" y="157"/>
                  <a:pt x="1540" y="157"/>
                </a:cubicBezTo>
                <a:cubicBezTo>
                  <a:pt x="1599" y="0"/>
                  <a:pt x="1599" y="0"/>
                  <a:pt x="1599" y="0"/>
                </a:cubicBezTo>
              </a:path>
            </a:pathLst>
          </a:custGeom>
          <a:solidFill>
            <a:srgbClr val="E66FA7">
              <a:alpha val="88000"/>
            </a:srgbClr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" name="ïṧ1ïḑé">
            <a:extLst>
              <a:ext uri="{FF2B5EF4-FFF2-40B4-BE49-F238E27FC236}">
                <a16:creationId xmlns:a16="http://schemas.microsoft.com/office/drawing/2014/main" xmlns="" id="{B682B831-1D0B-41F2-80E4-3B450BE2BCCB}"/>
              </a:ext>
            </a:extLst>
          </p:cNvPr>
          <p:cNvGrpSpPr/>
          <p:nvPr/>
        </p:nvGrpSpPr>
        <p:grpSpPr>
          <a:xfrm>
            <a:off x="2700186" y="3641417"/>
            <a:ext cx="1646933" cy="590993"/>
            <a:chOff x="1268227" y="1619185"/>
            <a:chExt cx="2195910" cy="787990"/>
          </a:xfrm>
        </p:grpSpPr>
        <p:sp>
          <p:nvSpPr>
            <p:cNvPr id="21" name="íş1iḍê">
              <a:extLst>
                <a:ext uri="{FF2B5EF4-FFF2-40B4-BE49-F238E27FC236}">
                  <a16:creationId xmlns:a16="http://schemas.microsoft.com/office/drawing/2014/main" xmlns="" id="{685E89C9-2575-45B9-B15E-B5CF0AC1D7F6}"/>
                </a:ext>
              </a:extLst>
            </p:cNvPr>
            <p:cNvSpPr/>
            <p:nvPr/>
          </p:nvSpPr>
          <p:spPr bwMode="auto">
            <a:xfrm>
              <a:off x="1268227" y="1849775"/>
              <a:ext cx="2195910" cy="55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 fontScale="70000" lnSpcReduction="200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1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i$ḻîḓè">
              <a:extLst>
                <a:ext uri="{FF2B5EF4-FFF2-40B4-BE49-F238E27FC236}">
                  <a16:creationId xmlns:a16="http://schemas.microsoft.com/office/drawing/2014/main" xmlns="" id="{647F55FF-5E8A-46D0-8B7C-F2036907991E}"/>
                </a:ext>
              </a:extLst>
            </p:cNvPr>
            <p:cNvSpPr txBox="1"/>
            <p:nvPr/>
          </p:nvSpPr>
          <p:spPr bwMode="auto">
            <a:xfrm>
              <a:off x="1268227" y="1619185"/>
              <a:ext cx="2195910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 fontScale="70000" lnSpcReduction="20000"/>
            </a:bodyPr>
            <a:lstStyle/>
            <a:p>
              <a:r>
                <a:rPr lang="zh-CN" altLang="en-US" b="1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zh-CN" altLang="en-US" sz="18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îšļíḓé">
            <a:extLst>
              <a:ext uri="{FF2B5EF4-FFF2-40B4-BE49-F238E27FC236}">
                <a16:creationId xmlns:a16="http://schemas.microsoft.com/office/drawing/2014/main" xmlns="" id="{0618C4EB-3C16-4027-8E28-7EA87DD67192}"/>
              </a:ext>
            </a:extLst>
          </p:cNvPr>
          <p:cNvGrpSpPr/>
          <p:nvPr/>
        </p:nvGrpSpPr>
        <p:grpSpPr>
          <a:xfrm>
            <a:off x="4088845" y="2880532"/>
            <a:ext cx="1646933" cy="598590"/>
            <a:chOff x="1268227" y="1619185"/>
            <a:chExt cx="2195910" cy="798120"/>
          </a:xfrm>
        </p:grpSpPr>
        <p:sp>
          <p:nvSpPr>
            <p:cNvPr id="19" name="îṧliďê">
              <a:extLst>
                <a:ext uri="{FF2B5EF4-FFF2-40B4-BE49-F238E27FC236}">
                  <a16:creationId xmlns:a16="http://schemas.microsoft.com/office/drawing/2014/main" xmlns="" id="{A9F3A7F2-02E8-4D08-9B21-3AAAC52BBF9C}"/>
                </a:ext>
              </a:extLst>
            </p:cNvPr>
            <p:cNvSpPr/>
            <p:nvPr/>
          </p:nvSpPr>
          <p:spPr bwMode="auto">
            <a:xfrm>
              <a:off x="1268227" y="1859905"/>
              <a:ext cx="2195910" cy="55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 fontScale="70000" lnSpcReduction="200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1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iṣľiḍê">
              <a:extLst>
                <a:ext uri="{FF2B5EF4-FFF2-40B4-BE49-F238E27FC236}">
                  <a16:creationId xmlns:a16="http://schemas.microsoft.com/office/drawing/2014/main" xmlns="" id="{7F991BD8-34B4-4466-AFD8-DE8C9318B398}"/>
                </a:ext>
              </a:extLst>
            </p:cNvPr>
            <p:cNvSpPr txBox="1"/>
            <p:nvPr/>
          </p:nvSpPr>
          <p:spPr bwMode="auto">
            <a:xfrm>
              <a:off x="1268227" y="1619185"/>
              <a:ext cx="2195910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rmAutofit fontScale="77500" lnSpcReduction="20000"/>
            </a:bodyPr>
            <a:lstStyle/>
            <a:p>
              <a:r>
                <a:rPr lang="zh-CN" altLang="en-US" b="1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zh-CN" altLang="en-US" sz="1800" b="1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išlíḑè">
            <a:extLst>
              <a:ext uri="{FF2B5EF4-FFF2-40B4-BE49-F238E27FC236}">
                <a16:creationId xmlns:a16="http://schemas.microsoft.com/office/drawing/2014/main" xmlns="" id="{0FBDBAEC-8419-4F3C-9FC1-185636CB4A51}"/>
              </a:ext>
            </a:extLst>
          </p:cNvPr>
          <p:cNvGrpSpPr/>
          <p:nvPr/>
        </p:nvGrpSpPr>
        <p:grpSpPr>
          <a:xfrm>
            <a:off x="6025177" y="2632390"/>
            <a:ext cx="1646933" cy="588843"/>
            <a:chOff x="1268227" y="1619185"/>
            <a:chExt cx="2195910" cy="785124"/>
          </a:xfrm>
        </p:grpSpPr>
        <p:sp>
          <p:nvSpPr>
            <p:cNvPr id="17" name="isḻíḑè">
              <a:extLst>
                <a:ext uri="{FF2B5EF4-FFF2-40B4-BE49-F238E27FC236}">
                  <a16:creationId xmlns:a16="http://schemas.microsoft.com/office/drawing/2014/main" xmlns="" id="{26159DD3-7591-4A66-A550-D825AA22F9EA}"/>
                </a:ext>
              </a:extLst>
            </p:cNvPr>
            <p:cNvSpPr/>
            <p:nvPr/>
          </p:nvSpPr>
          <p:spPr bwMode="auto">
            <a:xfrm>
              <a:off x="1268227" y="1846909"/>
              <a:ext cx="2195910" cy="55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 fontScale="70000" lnSpcReduction="200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1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îṧḻíḓé">
              <a:extLst>
                <a:ext uri="{FF2B5EF4-FFF2-40B4-BE49-F238E27FC236}">
                  <a16:creationId xmlns:a16="http://schemas.microsoft.com/office/drawing/2014/main" xmlns="" id="{238F874A-F0C0-4DB1-9761-17753A6298A5}"/>
                </a:ext>
              </a:extLst>
            </p:cNvPr>
            <p:cNvSpPr txBox="1"/>
            <p:nvPr/>
          </p:nvSpPr>
          <p:spPr bwMode="auto">
            <a:xfrm>
              <a:off x="1268227" y="1619185"/>
              <a:ext cx="2195910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rmAutofit fontScale="77500" lnSpcReduction="20000"/>
            </a:bodyPr>
            <a:lstStyle/>
            <a:p>
              <a:r>
                <a:rPr lang="zh-CN" altLang="en-US" b="1" dirty="0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zh-CN" altLang="en-US" sz="1800" b="1" dirty="0">
                <a:solidFill>
                  <a:schemeClr val="accent3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8" name="iṡḷídè">
            <a:extLst>
              <a:ext uri="{FF2B5EF4-FFF2-40B4-BE49-F238E27FC236}">
                <a16:creationId xmlns:a16="http://schemas.microsoft.com/office/drawing/2014/main" xmlns="" id="{FC9A9F4D-F65E-4EB7-BD6F-EF3B46368309}"/>
              </a:ext>
            </a:extLst>
          </p:cNvPr>
          <p:cNvSpPr/>
          <p:nvPr/>
        </p:nvSpPr>
        <p:spPr>
          <a:xfrm>
            <a:off x="2403554" y="3021810"/>
            <a:ext cx="542925" cy="542921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2015</a:t>
            </a:r>
            <a:endParaRPr dirty="0">
              <a:cs typeface="+mn-ea"/>
              <a:sym typeface="+mn-lt"/>
            </a:endParaRPr>
          </a:p>
        </p:txBody>
      </p:sp>
      <p:sp>
        <p:nvSpPr>
          <p:cNvPr id="9" name="ïšḻide">
            <a:extLst>
              <a:ext uri="{FF2B5EF4-FFF2-40B4-BE49-F238E27FC236}">
                <a16:creationId xmlns:a16="http://schemas.microsoft.com/office/drawing/2014/main" xmlns="" id="{905AC31E-044B-4E25-8604-BD2818DEA4DC}"/>
              </a:ext>
            </a:extLst>
          </p:cNvPr>
          <p:cNvSpPr/>
          <p:nvPr/>
        </p:nvSpPr>
        <p:spPr>
          <a:xfrm>
            <a:off x="3802632" y="2204985"/>
            <a:ext cx="542925" cy="542921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2016</a:t>
            </a:r>
            <a:endParaRPr dirty="0">
              <a:cs typeface="+mn-ea"/>
              <a:sym typeface="+mn-lt"/>
            </a:endParaRPr>
          </a:p>
        </p:txBody>
      </p:sp>
      <p:sp>
        <p:nvSpPr>
          <p:cNvPr id="10" name="ïşḷîḋé">
            <a:extLst>
              <a:ext uri="{FF2B5EF4-FFF2-40B4-BE49-F238E27FC236}">
                <a16:creationId xmlns:a16="http://schemas.microsoft.com/office/drawing/2014/main" xmlns="" id="{F2C5A377-C601-4C05-B2C5-8211B297CF15}"/>
              </a:ext>
            </a:extLst>
          </p:cNvPr>
          <p:cNvSpPr/>
          <p:nvPr/>
        </p:nvSpPr>
        <p:spPr>
          <a:xfrm>
            <a:off x="5712667" y="2000831"/>
            <a:ext cx="542925" cy="542921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2017</a:t>
            </a:r>
            <a:endParaRPr dirty="0">
              <a:cs typeface="+mn-ea"/>
              <a:sym typeface="+mn-lt"/>
            </a:endParaRPr>
          </a:p>
        </p:txBody>
      </p:sp>
      <p:sp>
        <p:nvSpPr>
          <p:cNvPr id="11" name="îsļídè">
            <a:extLst>
              <a:ext uri="{FF2B5EF4-FFF2-40B4-BE49-F238E27FC236}">
                <a16:creationId xmlns:a16="http://schemas.microsoft.com/office/drawing/2014/main" xmlns="" id="{791E472F-95A0-4679-B76A-DD342A197EFE}"/>
              </a:ext>
            </a:extLst>
          </p:cNvPr>
          <p:cNvSpPr/>
          <p:nvPr/>
        </p:nvSpPr>
        <p:spPr>
          <a:xfrm>
            <a:off x="7282613" y="702246"/>
            <a:ext cx="542925" cy="542921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en-US" altLang="zh-CN" dirty="0" smtClean="0">
                <a:cs typeface="+mn-ea"/>
                <a:sym typeface="+mn-lt"/>
              </a:rPr>
              <a:t>2019</a:t>
            </a:r>
            <a:endParaRPr dirty="0">
              <a:cs typeface="+mn-ea"/>
              <a:sym typeface="+mn-lt"/>
            </a:endParaRPr>
          </a:p>
        </p:txBody>
      </p:sp>
      <p:grpSp>
        <p:nvGrpSpPr>
          <p:cNvPr id="12" name="ïṡḷïḓê">
            <a:extLst>
              <a:ext uri="{FF2B5EF4-FFF2-40B4-BE49-F238E27FC236}">
                <a16:creationId xmlns:a16="http://schemas.microsoft.com/office/drawing/2014/main" xmlns="" id="{337F192C-4BD4-424D-A223-19023FDFA8EB}"/>
              </a:ext>
            </a:extLst>
          </p:cNvPr>
          <p:cNvGrpSpPr/>
          <p:nvPr/>
        </p:nvGrpSpPr>
        <p:grpSpPr>
          <a:xfrm>
            <a:off x="7356729" y="1389053"/>
            <a:ext cx="1646933" cy="616265"/>
            <a:chOff x="1268227" y="1619185"/>
            <a:chExt cx="2195910" cy="821686"/>
          </a:xfrm>
        </p:grpSpPr>
        <p:sp>
          <p:nvSpPr>
            <p:cNvPr id="15" name="ïṧļîde">
              <a:extLst>
                <a:ext uri="{FF2B5EF4-FFF2-40B4-BE49-F238E27FC236}">
                  <a16:creationId xmlns:a16="http://schemas.microsoft.com/office/drawing/2014/main" xmlns="" id="{F9B10653-DF27-4E5C-BAD1-744A3C2C7D05}"/>
                </a:ext>
              </a:extLst>
            </p:cNvPr>
            <p:cNvSpPr/>
            <p:nvPr/>
          </p:nvSpPr>
          <p:spPr bwMode="auto">
            <a:xfrm>
              <a:off x="1268227" y="1883471"/>
              <a:ext cx="2195910" cy="557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rmAutofit fontScale="70000" lnSpcReduction="200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10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íś1îďé">
              <a:extLst>
                <a:ext uri="{FF2B5EF4-FFF2-40B4-BE49-F238E27FC236}">
                  <a16:creationId xmlns:a16="http://schemas.microsoft.com/office/drawing/2014/main" xmlns="" id="{E7D42BB9-1A91-42D3-B36E-B752EB45DB09}"/>
                </a:ext>
              </a:extLst>
            </p:cNvPr>
            <p:cNvSpPr txBox="1"/>
            <p:nvPr/>
          </p:nvSpPr>
          <p:spPr bwMode="auto">
            <a:xfrm>
              <a:off x="1268227" y="1619185"/>
              <a:ext cx="2195910" cy="351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rmAutofit fontScale="77500" lnSpcReduction="20000"/>
            </a:bodyPr>
            <a:lstStyle/>
            <a:p>
              <a:r>
                <a:rPr lang="zh-CN" altLang="en-US" b="1" dirty="0">
                  <a:solidFill>
                    <a:schemeClr val="accent4"/>
                  </a:solidFill>
                  <a:latin typeface="+mn-lt"/>
                  <a:ea typeface="+mn-ea"/>
                  <a:cs typeface="+mn-ea"/>
                  <a:sym typeface="+mn-lt"/>
                </a:rPr>
                <a:t>点击输入标题</a:t>
              </a:r>
              <a:endParaRPr lang="zh-CN" altLang="en-US" sz="1800" b="1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3" name="Title 1">
            <a:extLst>
              <a:ext uri="{FF2B5EF4-FFF2-40B4-BE49-F238E27FC236}">
                <a16:creationId xmlns:a16="http://schemas.microsoft.com/office/drawing/2014/main" xmlns="" id="{EF6CCF79-32DA-4FB3-816A-5F373417B29B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8393" y="2000831"/>
            <a:ext cx="3454711" cy="345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85957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îṥļîḑé-Rectangle 7">
            <a:extLst>
              <a:ext uri="{FF2B5EF4-FFF2-40B4-BE49-F238E27FC236}">
                <a16:creationId xmlns:a16="http://schemas.microsoft.com/office/drawing/2014/main" xmlns="" id="{83960BF8-B0F3-4A32-97B8-B82E5DBD4890}"/>
              </a:ext>
            </a:extLst>
          </p:cNvPr>
          <p:cNvSpPr/>
          <p:nvPr/>
        </p:nvSpPr>
        <p:spPr>
          <a:xfrm>
            <a:off x="805295" y="3867894"/>
            <a:ext cx="7533409" cy="71958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100" dirty="0"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</a:t>
            </a:r>
          </a:p>
        </p:txBody>
      </p:sp>
      <p:sp>
        <p:nvSpPr>
          <p:cNvPr id="4" name="îṥļîḑé-Diamond 8">
            <a:extLst>
              <a:ext uri="{FF2B5EF4-FFF2-40B4-BE49-F238E27FC236}">
                <a16:creationId xmlns:a16="http://schemas.microsoft.com/office/drawing/2014/main" xmlns="" id="{A808232B-B04B-4960-9452-33AE01A257CC}"/>
              </a:ext>
            </a:extLst>
          </p:cNvPr>
          <p:cNvSpPr/>
          <p:nvPr/>
        </p:nvSpPr>
        <p:spPr>
          <a:xfrm>
            <a:off x="2246402" y="1669926"/>
            <a:ext cx="685800" cy="68580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îṥļîḑé-Diamond 9">
            <a:extLst>
              <a:ext uri="{FF2B5EF4-FFF2-40B4-BE49-F238E27FC236}">
                <a16:creationId xmlns:a16="http://schemas.microsoft.com/office/drawing/2014/main" xmlns="" id="{BC386F6D-5706-49F4-A77E-D7DAFAA2F075}"/>
              </a:ext>
            </a:extLst>
          </p:cNvPr>
          <p:cNvSpPr/>
          <p:nvPr/>
        </p:nvSpPr>
        <p:spPr>
          <a:xfrm>
            <a:off x="4229099" y="2731829"/>
            <a:ext cx="685800" cy="685800"/>
          </a:xfrm>
          <a:prstGeom prst="diamon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ïşḻïďê-Diamond 10">
            <a:extLst>
              <a:ext uri="{FF2B5EF4-FFF2-40B4-BE49-F238E27FC236}">
                <a16:creationId xmlns:a16="http://schemas.microsoft.com/office/drawing/2014/main" xmlns="" id="{E245C71C-9102-4E19-A993-D4D2AE092E58}"/>
              </a:ext>
            </a:extLst>
          </p:cNvPr>
          <p:cNvSpPr/>
          <p:nvPr/>
        </p:nvSpPr>
        <p:spPr>
          <a:xfrm>
            <a:off x="6251776" y="1635646"/>
            <a:ext cx="685800" cy="685800"/>
          </a:xfrm>
          <a:prstGeom prst="diamond">
            <a:avLst/>
          </a:prstGeom>
          <a:solidFill>
            <a:srgbClr val="B625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ïşḻïďê-Diamond 1">
            <a:extLst>
              <a:ext uri="{FF2B5EF4-FFF2-40B4-BE49-F238E27FC236}">
                <a16:creationId xmlns:a16="http://schemas.microsoft.com/office/drawing/2014/main" xmlns="" id="{C81A25D1-8207-4E8C-BF40-28C80946CE8D}"/>
              </a:ext>
            </a:extLst>
          </p:cNvPr>
          <p:cNvSpPr/>
          <p:nvPr/>
        </p:nvSpPr>
        <p:spPr>
          <a:xfrm>
            <a:off x="583530" y="1572639"/>
            <a:ext cx="1908906" cy="1903761"/>
          </a:xfrm>
          <a:prstGeom prst="diamond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ïşḻïďê-Diamond 2">
            <a:extLst>
              <a:ext uri="{FF2B5EF4-FFF2-40B4-BE49-F238E27FC236}">
                <a16:creationId xmlns:a16="http://schemas.microsoft.com/office/drawing/2014/main" xmlns="" id="{F7D7E744-3B1E-4806-91A8-83AE6714ED95}"/>
              </a:ext>
            </a:extLst>
          </p:cNvPr>
          <p:cNvSpPr/>
          <p:nvPr/>
        </p:nvSpPr>
        <p:spPr>
          <a:xfrm>
            <a:off x="2606208" y="1572639"/>
            <a:ext cx="1908906" cy="1903761"/>
          </a:xfrm>
          <a:prstGeom prst="diamond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ïşḻïďê-Diamond 3">
            <a:extLst>
              <a:ext uri="{FF2B5EF4-FFF2-40B4-BE49-F238E27FC236}">
                <a16:creationId xmlns:a16="http://schemas.microsoft.com/office/drawing/2014/main" xmlns="" id="{EE0C091B-DEE2-4916-A8F6-92BCC1EE7B66}"/>
              </a:ext>
            </a:extLst>
          </p:cNvPr>
          <p:cNvSpPr/>
          <p:nvPr/>
        </p:nvSpPr>
        <p:spPr>
          <a:xfrm>
            <a:off x="4628885" y="1572639"/>
            <a:ext cx="1908906" cy="1903761"/>
          </a:xfrm>
          <a:prstGeom prst="diamond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0" name="ïşḻïďê-Diamond 4">
            <a:extLst>
              <a:ext uri="{FF2B5EF4-FFF2-40B4-BE49-F238E27FC236}">
                <a16:creationId xmlns:a16="http://schemas.microsoft.com/office/drawing/2014/main" xmlns="" id="{A23488E7-7E31-4693-AC87-5856716FBBE9}"/>
              </a:ext>
            </a:extLst>
          </p:cNvPr>
          <p:cNvSpPr/>
          <p:nvPr/>
        </p:nvSpPr>
        <p:spPr>
          <a:xfrm>
            <a:off x="6651561" y="1572639"/>
            <a:ext cx="1908906" cy="1903761"/>
          </a:xfrm>
          <a:prstGeom prst="diamond">
            <a:avLst/>
          </a:pr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xmlns="" id="{43279C60-8762-4132-9EF8-F93A8DCD0788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0391846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í$ļîḍé">
            <a:extLst>
              <a:ext uri="{FF2B5EF4-FFF2-40B4-BE49-F238E27FC236}">
                <a16:creationId xmlns:a16="http://schemas.microsoft.com/office/drawing/2014/main" xmlns="" id="{D01246F4-075F-426A-95D0-3626BCDC3557}"/>
              </a:ext>
            </a:extLst>
          </p:cNvPr>
          <p:cNvGrpSpPr/>
          <p:nvPr/>
        </p:nvGrpSpPr>
        <p:grpSpPr>
          <a:xfrm>
            <a:off x="505731" y="1707654"/>
            <a:ext cx="2632501" cy="978749"/>
            <a:chOff x="674308" y="3080168"/>
            <a:chExt cx="3510001" cy="1304998"/>
          </a:xfrm>
        </p:grpSpPr>
        <p:sp>
          <p:nvSpPr>
            <p:cNvPr id="17" name="iṣḻíďê">
              <a:extLst>
                <a:ext uri="{FF2B5EF4-FFF2-40B4-BE49-F238E27FC236}">
                  <a16:creationId xmlns:a16="http://schemas.microsoft.com/office/drawing/2014/main" xmlns="" id="{47F4DBAB-28EF-480E-A04F-2B34E7CBC6E3}"/>
                </a:ext>
              </a:extLst>
            </p:cNvPr>
            <p:cNvSpPr/>
            <p:nvPr/>
          </p:nvSpPr>
          <p:spPr bwMode="auto">
            <a:xfrm>
              <a:off x="674309" y="3080168"/>
              <a:ext cx="1244597" cy="363483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>
              <a:no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文本标题</a:t>
              </a:r>
            </a:p>
          </p:txBody>
        </p:sp>
        <p:sp>
          <p:nvSpPr>
            <p:cNvPr id="18" name="ïṧḻîḋê">
              <a:extLst>
                <a:ext uri="{FF2B5EF4-FFF2-40B4-BE49-F238E27FC236}">
                  <a16:creationId xmlns:a16="http://schemas.microsoft.com/office/drawing/2014/main" xmlns="" id="{F7C2B126-10D7-4979-AA3D-D3D2AFB0573E}"/>
                </a:ext>
              </a:extLst>
            </p:cNvPr>
            <p:cNvSpPr/>
            <p:nvPr/>
          </p:nvSpPr>
          <p:spPr>
            <a:xfrm>
              <a:off x="674308" y="3482920"/>
              <a:ext cx="3510001" cy="902246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>
              <a:normAutofit fontScale="92500"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0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8" name="ïṩļïḋé">
            <a:extLst>
              <a:ext uri="{FF2B5EF4-FFF2-40B4-BE49-F238E27FC236}">
                <a16:creationId xmlns:a16="http://schemas.microsoft.com/office/drawing/2014/main" xmlns="" id="{D2CC4B38-48ED-4A5A-8B78-21FD0EEB949E}"/>
              </a:ext>
            </a:extLst>
          </p:cNvPr>
          <p:cNvGrpSpPr/>
          <p:nvPr/>
        </p:nvGrpSpPr>
        <p:grpSpPr>
          <a:xfrm>
            <a:off x="505731" y="3034669"/>
            <a:ext cx="2632501" cy="978749"/>
            <a:chOff x="674308" y="4849522"/>
            <a:chExt cx="3510001" cy="1304998"/>
          </a:xfrm>
        </p:grpSpPr>
        <p:sp>
          <p:nvSpPr>
            <p:cNvPr id="15" name="ïslîḍê">
              <a:extLst>
                <a:ext uri="{FF2B5EF4-FFF2-40B4-BE49-F238E27FC236}">
                  <a16:creationId xmlns:a16="http://schemas.microsoft.com/office/drawing/2014/main" xmlns="" id="{C1A8D40F-0958-4B20-999F-AEC4AF1602B6}"/>
                </a:ext>
              </a:extLst>
            </p:cNvPr>
            <p:cNvSpPr/>
            <p:nvPr/>
          </p:nvSpPr>
          <p:spPr bwMode="auto">
            <a:xfrm>
              <a:off x="674309" y="4849522"/>
              <a:ext cx="1244597" cy="363483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>
              <a:no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文本标题</a:t>
              </a:r>
            </a:p>
          </p:txBody>
        </p:sp>
        <p:sp>
          <p:nvSpPr>
            <p:cNvPr id="16" name="ï$ļïdè">
              <a:extLst>
                <a:ext uri="{FF2B5EF4-FFF2-40B4-BE49-F238E27FC236}">
                  <a16:creationId xmlns:a16="http://schemas.microsoft.com/office/drawing/2014/main" xmlns="" id="{F4505B79-911F-49E1-B011-5AC688B6002F}"/>
                </a:ext>
              </a:extLst>
            </p:cNvPr>
            <p:cNvSpPr/>
            <p:nvPr/>
          </p:nvSpPr>
          <p:spPr>
            <a:xfrm>
              <a:off x="674308" y="5252274"/>
              <a:ext cx="3510001" cy="902246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>
              <a:normAutofit fontScale="92500"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0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9" name="ïšlíḑe">
            <a:extLst>
              <a:ext uri="{FF2B5EF4-FFF2-40B4-BE49-F238E27FC236}">
                <a16:creationId xmlns:a16="http://schemas.microsoft.com/office/drawing/2014/main" xmlns="" id="{08C1182F-F620-461A-BB4C-ECDF0FAAB29E}"/>
              </a:ext>
            </a:extLst>
          </p:cNvPr>
          <p:cNvGrpSpPr/>
          <p:nvPr/>
        </p:nvGrpSpPr>
        <p:grpSpPr>
          <a:xfrm>
            <a:off x="6102302" y="1707654"/>
            <a:ext cx="2632501" cy="978749"/>
            <a:chOff x="8136402" y="3080168"/>
            <a:chExt cx="3510001" cy="1304998"/>
          </a:xfrm>
        </p:grpSpPr>
        <p:sp>
          <p:nvSpPr>
            <p:cNvPr id="13" name="ï$1îde">
              <a:extLst>
                <a:ext uri="{FF2B5EF4-FFF2-40B4-BE49-F238E27FC236}">
                  <a16:creationId xmlns:a16="http://schemas.microsoft.com/office/drawing/2014/main" xmlns="" id="{1AA3EDD0-E94C-4AFF-89B4-CFD61C13C98D}"/>
                </a:ext>
              </a:extLst>
            </p:cNvPr>
            <p:cNvSpPr/>
            <p:nvPr/>
          </p:nvSpPr>
          <p:spPr bwMode="auto">
            <a:xfrm>
              <a:off x="8136403" y="3080168"/>
              <a:ext cx="1244597" cy="363483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>
              <a:no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文本标题</a:t>
              </a:r>
            </a:p>
          </p:txBody>
        </p:sp>
        <p:sp>
          <p:nvSpPr>
            <p:cNvPr id="14" name="íŝ1iďe">
              <a:extLst>
                <a:ext uri="{FF2B5EF4-FFF2-40B4-BE49-F238E27FC236}">
                  <a16:creationId xmlns:a16="http://schemas.microsoft.com/office/drawing/2014/main" xmlns="" id="{9510213A-46D7-4900-A121-99B289F2EC10}"/>
                </a:ext>
              </a:extLst>
            </p:cNvPr>
            <p:cNvSpPr/>
            <p:nvPr/>
          </p:nvSpPr>
          <p:spPr>
            <a:xfrm>
              <a:off x="8136402" y="3482920"/>
              <a:ext cx="3510001" cy="902246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>
              <a:normAutofit fontScale="92500"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0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您的内容打在这里，或者通过复制您的文本后，在此框中选择粘贴，并选择只保留文字</a:t>
              </a:r>
            </a:p>
          </p:txBody>
        </p:sp>
      </p:grpSp>
      <p:grpSp>
        <p:nvGrpSpPr>
          <p:cNvPr id="10" name="işlíḑe">
            <a:extLst>
              <a:ext uri="{FF2B5EF4-FFF2-40B4-BE49-F238E27FC236}">
                <a16:creationId xmlns:a16="http://schemas.microsoft.com/office/drawing/2014/main" xmlns="" id="{A15CD49F-5A51-4EFA-9A83-41FB620C02A3}"/>
              </a:ext>
            </a:extLst>
          </p:cNvPr>
          <p:cNvGrpSpPr/>
          <p:nvPr/>
        </p:nvGrpSpPr>
        <p:grpSpPr>
          <a:xfrm>
            <a:off x="6102302" y="3034669"/>
            <a:ext cx="2632501" cy="978749"/>
            <a:chOff x="8136402" y="4849522"/>
            <a:chExt cx="3510001" cy="1304998"/>
          </a:xfrm>
        </p:grpSpPr>
        <p:sp>
          <p:nvSpPr>
            <p:cNvPr id="11" name="iṡḷïďè">
              <a:extLst>
                <a:ext uri="{FF2B5EF4-FFF2-40B4-BE49-F238E27FC236}">
                  <a16:creationId xmlns:a16="http://schemas.microsoft.com/office/drawing/2014/main" xmlns="" id="{ADA1D429-6D03-4F45-A65C-34A73A12B5EE}"/>
                </a:ext>
              </a:extLst>
            </p:cNvPr>
            <p:cNvSpPr/>
            <p:nvPr/>
          </p:nvSpPr>
          <p:spPr bwMode="auto">
            <a:xfrm>
              <a:off x="8136403" y="4849522"/>
              <a:ext cx="1244597" cy="363483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>
              <a:noAutofit/>
            </a:bodyPr>
            <a:lstStyle/>
            <a:p>
              <a:r>
                <a:rPr lang="zh-CN" alt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文本标题</a:t>
              </a:r>
            </a:p>
          </p:txBody>
        </p:sp>
        <p:sp>
          <p:nvSpPr>
            <p:cNvPr id="12" name="íşļïḋe">
              <a:extLst>
                <a:ext uri="{FF2B5EF4-FFF2-40B4-BE49-F238E27FC236}">
                  <a16:creationId xmlns:a16="http://schemas.microsoft.com/office/drawing/2014/main" xmlns="" id="{159CAF1A-A7B1-4DF6-9046-55EEDDB6DFC6}"/>
                </a:ext>
              </a:extLst>
            </p:cNvPr>
            <p:cNvSpPr/>
            <p:nvPr/>
          </p:nvSpPr>
          <p:spPr>
            <a:xfrm>
              <a:off x="8136402" y="5252274"/>
              <a:ext cx="3510001" cy="902246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>
              <a:normAutofit fontScale="92500"/>
            </a:bodyPr>
            <a:lstStyle/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10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您的内容打在这里，或者通过复制您的文本后，在此框中选择粘贴，并选择只保留文字</a:t>
              </a:r>
            </a:p>
          </p:txBody>
        </p:sp>
      </p:grpSp>
      <p:sp>
        <p:nvSpPr>
          <p:cNvPr id="37" name="Title 1">
            <a:extLst>
              <a:ext uri="{FF2B5EF4-FFF2-40B4-BE49-F238E27FC236}">
                <a16:creationId xmlns:a16="http://schemas.microsoft.com/office/drawing/2014/main" xmlns="" id="{43279C60-8762-4132-9EF8-F93A8DCD0788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428" y="339637"/>
            <a:ext cx="385714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42648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2663783" y="1809830"/>
            <a:ext cx="145058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4800" u="none" strike="noStrike" cap="none" normalizeH="0" baseline="0" dirty="0" smtClean="0">
                <a:ln>
                  <a:noFill/>
                </a:ln>
                <a:solidFill>
                  <a:srgbClr val="FD72A3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02</a:t>
            </a:r>
            <a:endParaRPr kumimoji="0" lang="zh-CN" sz="4400" u="none" strike="noStrike" cap="none" normalizeH="0" baseline="0" dirty="0">
              <a:ln>
                <a:noFill/>
              </a:ln>
              <a:solidFill>
                <a:srgbClr val="FD72A3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TextBox 6"/>
          <p:cNvSpPr txBox="1">
            <a:spLocks noChangeArrowheads="1"/>
          </p:cNvSpPr>
          <p:nvPr/>
        </p:nvSpPr>
        <p:spPr bwMode="auto">
          <a:xfrm>
            <a:off x="2730580" y="1563638"/>
            <a:ext cx="13169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000" b="1" i="0" u="none" strike="noStrike" cap="none" normalizeH="0" baseline="0" dirty="0">
                <a:ln>
                  <a:noFill/>
                </a:ln>
                <a:solidFill>
                  <a:srgbClr val="FD72A3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PART</a:t>
            </a:r>
            <a:endParaRPr kumimoji="0" lang="zh-CN" sz="1800" b="0" i="0" u="none" strike="noStrike" cap="none" normalizeH="0" baseline="0" dirty="0">
              <a:ln>
                <a:noFill/>
              </a:ln>
              <a:solidFill>
                <a:srgbClr val="FD72A3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3491880" y="1809830"/>
            <a:ext cx="30451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zh-CN" altLang="en-US" sz="3200" dirty="0">
                <a:solidFill>
                  <a:srgbClr val="FD72A3"/>
                </a:solidFill>
                <a:latin typeface="+mn-lt"/>
                <a:ea typeface="+mn-ea"/>
                <a:cs typeface="+mn-ea"/>
                <a:sym typeface="+mn-lt"/>
              </a:rPr>
              <a:t>点击输入标题</a:t>
            </a:r>
            <a:endParaRPr kumimoji="0" lang="zh-CN" sz="2800" i="0" u="none" strike="noStrike" cap="none" normalizeH="0" baseline="0" dirty="0">
              <a:ln>
                <a:noFill/>
              </a:ln>
              <a:solidFill>
                <a:srgbClr val="FD72A3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TextBox 6"/>
          <p:cNvSpPr txBox="1">
            <a:spLocks noChangeArrowheads="1"/>
          </p:cNvSpPr>
          <p:nvPr/>
        </p:nvSpPr>
        <p:spPr bwMode="auto">
          <a:xfrm>
            <a:off x="3750216" y="2292728"/>
            <a:ext cx="26472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en-US" altLang="zh-CN" sz="1200" dirty="0">
                <a:solidFill>
                  <a:srgbClr val="FD72A3"/>
                </a:solidFill>
                <a:latin typeface="+mn-lt"/>
                <a:ea typeface="+mn-ea"/>
                <a:cs typeface="+mn-ea"/>
                <a:sym typeface="+mn-lt"/>
              </a:rPr>
              <a:t>PLEASE ADD YOUR TITLE HERE</a:t>
            </a:r>
            <a:endParaRPr kumimoji="0" lang="zh-CN" sz="1100" i="0" u="none" strike="noStrike" cap="none" normalizeH="0" baseline="0" dirty="0">
              <a:ln>
                <a:noFill/>
              </a:ln>
              <a:solidFill>
                <a:srgbClr val="FD72A3"/>
              </a:solidFill>
              <a:effectLst/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5809"/>
          <a:stretch/>
        </p:blipFill>
        <p:spPr>
          <a:xfrm>
            <a:off x="0" y="2172455"/>
            <a:ext cx="9144000" cy="2991584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5336" y="3246670"/>
            <a:ext cx="4597744" cy="2892130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2155" y="843558"/>
            <a:ext cx="2883963" cy="4694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67108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ïšḻïďê-PA_矩形 1">
            <a:extLst>
              <a:ext uri="{FF2B5EF4-FFF2-40B4-BE49-F238E27FC236}">
                <a16:creationId xmlns:a16="http://schemas.microsoft.com/office/drawing/2014/main" xmlns="" id="{38C75FFE-3AD1-4ADF-B623-E260619263DC}"/>
              </a:ext>
            </a:extLst>
          </p:cNvPr>
          <p:cNvSpPr/>
          <p:nvPr/>
        </p:nvSpPr>
        <p:spPr>
          <a:xfrm>
            <a:off x="1512921" y="1506190"/>
            <a:ext cx="2034425" cy="156112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" name="PA_组合 44">
            <a:extLst>
              <a:ext uri="{FF2B5EF4-FFF2-40B4-BE49-F238E27FC236}">
                <a16:creationId xmlns:a16="http://schemas.microsoft.com/office/drawing/2014/main" xmlns="" id="{D73F7BE0-4A9A-43FD-9EB2-C9B32B492BBA}"/>
              </a:ext>
            </a:extLst>
          </p:cNvPr>
          <p:cNvGrpSpPr/>
          <p:nvPr/>
        </p:nvGrpSpPr>
        <p:grpSpPr>
          <a:xfrm>
            <a:off x="2287106" y="2824283"/>
            <a:ext cx="486054" cy="486054"/>
            <a:chOff x="3023394" y="4355240"/>
            <a:chExt cx="648072" cy="648072"/>
          </a:xfrm>
        </p:grpSpPr>
        <p:sp>
          <p:nvSpPr>
            <p:cNvPr id="23" name="ïšḻïďê-Oval 22">
              <a:extLst>
                <a:ext uri="{FF2B5EF4-FFF2-40B4-BE49-F238E27FC236}">
                  <a16:creationId xmlns:a16="http://schemas.microsoft.com/office/drawing/2014/main" xmlns="" id="{B3B2273B-1501-4CC6-9F58-2821FC4754D1}"/>
                </a:ext>
              </a:extLst>
            </p:cNvPr>
            <p:cNvSpPr/>
            <p:nvPr/>
          </p:nvSpPr>
          <p:spPr>
            <a:xfrm>
              <a:off x="3023394" y="4355240"/>
              <a:ext cx="648072" cy="648072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" name="ïšḻïďê-university7">
              <a:extLst>
                <a:ext uri="{FF2B5EF4-FFF2-40B4-BE49-F238E27FC236}">
                  <a16:creationId xmlns:a16="http://schemas.microsoft.com/office/drawing/2014/main" xmlns="" id="{43303573-6C8A-429D-8845-763BFEBB8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7284" y="4496131"/>
              <a:ext cx="380293" cy="366291"/>
            </a:xfrm>
            <a:custGeom>
              <a:avLst/>
              <a:gdLst>
                <a:gd name="T0" fmla="*/ 3413 w 6827"/>
                <a:gd name="T1" fmla="*/ 0 h 5912"/>
                <a:gd name="T2" fmla="*/ 0 w 6827"/>
                <a:gd name="T3" fmla="*/ 5912 h 5912"/>
                <a:gd name="T4" fmla="*/ 6827 w 6827"/>
                <a:gd name="T5" fmla="*/ 5912 h 5912"/>
                <a:gd name="T6" fmla="*/ 3413 w 6827"/>
                <a:gd name="T7" fmla="*/ 0 h 5912"/>
                <a:gd name="T8" fmla="*/ 3413 w 6827"/>
                <a:gd name="T9" fmla="*/ 972 h 5912"/>
                <a:gd name="T10" fmla="*/ 4489 w 6827"/>
                <a:gd name="T11" fmla="*/ 2835 h 5912"/>
                <a:gd name="T12" fmla="*/ 2338 w 6827"/>
                <a:gd name="T13" fmla="*/ 2835 h 5912"/>
                <a:gd name="T14" fmla="*/ 3413 w 6827"/>
                <a:gd name="T15" fmla="*/ 972 h 5912"/>
                <a:gd name="T16" fmla="*/ 842 w 6827"/>
                <a:gd name="T17" fmla="*/ 5426 h 5912"/>
                <a:gd name="T18" fmla="*/ 1917 w 6827"/>
                <a:gd name="T19" fmla="*/ 3564 h 5912"/>
                <a:gd name="T20" fmla="*/ 2993 w 6827"/>
                <a:gd name="T21" fmla="*/ 5426 h 5912"/>
                <a:gd name="T22" fmla="*/ 842 w 6827"/>
                <a:gd name="T23" fmla="*/ 5426 h 5912"/>
                <a:gd name="T24" fmla="*/ 2338 w 6827"/>
                <a:gd name="T25" fmla="*/ 3321 h 5912"/>
                <a:gd name="T26" fmla="*/ 4489 w 6827"/>
                <a:gd name="T27" fmla="*/ 3321 h 5912"/>
                <a:gd name="T28" fmla="*/ 3413 w 6827"/>
                <a:gd name="T29" fmla="*/ 5183 h 5912"/>
                <a:gd name="T30" fmla="*/ 2338 w 6827"/>
                <a:gd name="T31" fmla="*/ 3321 h 5912"/>
                <a:gd name="T32" fmla="*/ 4910 w 6827"/>
                <a:gd name="T33" fmla="*/ 3564 h 5912"/>
                <a:gd name="T34" fmla="*/ 5985 w 6827"/>
                <a:gd name="T35" fmla="*/ 5426 h 5912"/>
                <a:gd name="T36" fmla="*/ 3834 w 6827"/>
                <a:gd name="T37" fmla="*/ 5426 h 5912"/>
                <a:gd name="T38" fmla="*/ 4910 w 6827"/>
                <a:gd name="T39" fmla="*/ 3564 h 5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27" h="5912">
                  <a:moveTo>
                    <a:pt x="3413" y="0"/>
                  </a:moveTo>
                  <a:lnTo>
                    <a:pt x="0" y="5912"/>
                  </a:lnTo>
                  <a:lnTo>
                    <a:pt x="6827" y="5912"/>
                  </a:lnTo>
                  <a:lnTo>
                    <a:pt x="3413" y="0"/>
                  </a:lnTo>
                  <a:close/>
                  <a:moveTo>
                    <a:pt x="3413" y="972"/>
                  </a:moveTo>
                  <a:lnTo>
                    <a:pt x="4489" y="2835"/>
                  </a:lnTo>
                  <a:lnTo>
                    <a:pt x="2338" y="2835"/>
                  </a:lnTo>
                  <a:lnTo>
                    <a:pt x="3413" y="972"/>
                  </a:lnTo>
                  <a:close/>
                  <a:moveTo>
                    <a:pt x="842" y="5426"/>
                  </a:moveTo>
                  <a:lnTo>
                    <a:pt x="1917" y="3564"/>
                  </a:lnTo>
                  <a:lnTo>
                    <a:pt x="2993" y="5426"/>
                  </a:lnTo>
                  <a:lnTo>
                    <a:pt x="842" y="5426"/>
                  </a:lnTo>
                  <a:close/>
                  <a:moveTo>
                    <a:pt x="2338" y="3321"/>
                  </a:moveTo>
                  <a:lnTo>
                    <a:pt x="4489" y="3321"/>
                  </a:lnTo>
                  <a:lnTo>
                    <a:pt x="3413" y="5183"/>
                  </a:lnTo>
                  <a:lnTo>
                    <a:pt x="2338" y="3321"/>
                  </a:lnTo>
                  <a:close/>
                  <a:moveTo>
                    <a:pt x="4910" y="3564"/>
                  </a:moveTo>
                  <a:lnTo>
                    <a:pt x="5985" y="5426"/>
                  </a:lnTo>
                  <a:lnTo>
                    <a:pt x="3834" y="5426"/>
                  </a:lnTo>
                  <a:lnTo>
                    <a:pt x="4910" y="35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1" name="PA_组合 27">
            <a:extLst>
              <a:ext uri="{FF2B5EF4-FFF2-40B4-BE49-F238E27FC236}">
                <a16:creationId xmlns:a16="http://schemas.microsoft.com/office/drawing/2014/main" xmlns="" id="{4A74B50F-0379-4C2C-ABC9-A226E2700B7D}"/>
              </a:ext>
            </a:extLst>
          </p:cNvPr>
          <p:cNvGrpSpPr/>
          <p:nvPr/>
        </p:nvGrpSpPr>
        <p:grpSpPr>
          <a:xfrm>
            <a:off x="1563166" y="3453540"/>
            <a:ext cx="1933522" cy="588005"/>
            <a:chOff x="251866" y="1988839"/>
            <a:chExt cx="3288629" cy="784007"/>
          </a:xfrm>
        </p:grpSpPr>
        <p:sp>
          <p:nvSpPr>
            <p:cNvPr id="21" name="ïšḻïďê-TextBox 5">
              <a:extLst>
                <a:ext uri="{FF2B5EF4-FFF2-40B4-BE49-F238E27FC236}">
                  <a16:creationId xmlns:a16="http://schemas.microsoft.com/office/drawing/2014/main" xmlns="" id="{EA60178B-E561-446E-9ACB-0209B27AF464}"/>
                </a:ext>
              </a:extLst>
            </p:cNvPr>
            <p:cNvSpPr txBox="1"/>
            <p:nvPr/>
          </p:nvSpPr>
          <p:spPr>
            <a:xfrm>
              <a:off x="251866" y="2295215"/>
              <a:ext cx="3288629" cy="4776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rmAutofit fontScale="92500" lnSpcReduction="10000"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1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ïšḻïďê-Rectangle 21">
              <a:extLst>
                <a:ext uri="{FF2B5EF4-FFF2-40B4-BE49-F238E27FC236}">
                  <a16:creationId xmlns:a16="http://schemas.microsoft.com/office/drawing/2014/main" xmlns="" id="{CECAAAB0-0332-431C-B538-0789F9D883E4}"/>
                </a:ext>
              </a:extLst>
            </p:cNvPr>
            <p:cNvSpPr/>
            <p:nvPr/>
          </p:nvSpPr>
          <p:spPr>
            <a:xfrm>
              <a:off x="251866" y="1988839"/>
              <a:ext cx="3288629" cy="306375"/>
            </a:xfrm>
            <a:prstGeom prst="rect">
              <a:avLst/>
            </a:prstGeom>
          </p:spPr>
          <p:txBody>
            <a:bodyPr wrap="none" lIns="0" tIns="0" rIns="0" bIns="0" anchor="ctr">
              <a:normAutofit lnSpcReduction="1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  <a:endParaRPr lang="en-US" altLang="zh-CN" sz="1600" b="1" dirty="0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4" name="ïšḻïďê-PA_圆角矩形 39">
            <a:extLst>
              <a:ext uri="{FF2B5EF4-FFF2-40B4-BE49-F238E27FC236}">
                <a16:creationId xmlns:a16="http://schemas.microsoft.com/office/drawing/2014/main" xmlns="" id="{65634B5E-FCBF-420B-9FC1-2B474F291C38}"/>
              </a:ext>
            </a:extLst>
          </p:cNvPr>
          <p:cNvSpPr/>
          <p:nvPr/>
        </p:nvSpPr>
        <p:spPr>
          <a:xfrm>
            <a:off x="2125088" y="1347614"/>
            <a:ext cx="810090" cy="317149"/>
          </a:xfrm>
          <a:prstGeom prst="roundRect">
            <a:avLst>
              <a:gd name="adj" fmla="val 1369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关键词</a:t>
            </a:r>
          </a:p>
        </p:txBody>
      </p:sp>
      <p:sp>
        <p:nvSpPr>
          <p:cNvPr id="4" name="ïšḻïďê-PA_矩形 2">
            <a:extLst>
              <a:ext uri="{FF2B5EF4-FFF2-40B4-BE49-F238E27FC236}">
                <a16:creationId xmlns:a16="http://schemas.microsoft.com/office/drawing/2014/main" xmlns="" id="{693B2BAE-5D16-44DB-89F4-1D03EE8D4612}"/>
              </a:ext>
            </a:extLst>
          </p:cNvPr>
          <p:cNvSpPr/>
          <p:nvPr/>
        </p:nvSpPr>
        <p:spPr>
          <a:xfrm>
            <a:off x="3555051" y="1506190"/>
            <a:ext cx="2034425" cy="1561120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PA_组合 43">
            <a:extLst>
              <a:ext uri="{FF2B5EF4-FFF2-40B4-BE49-F238E27FC236}">
                <a16:creationId xmlns:a16="http://schemas.microsoft.com/office/drawing/2014/main" xmlns="" id="{81B97DE3-29A4-4468-BF6D-F6DB913E9B3E}"/>
              </a:ext>
            </a:extLst>
          </p:cNvPr>
          <p:cNvGrpSpPr/>
          <p:nvPr/>
        </p:nvGrpSpPr>
        <p:grpSpPr>
          <a:xfrm>
            <a:off x="4328973" y="2824283"/>
            <a:ext cx="486054" cy="486054"/>
            <a:chOff x="5735960" y="4355240"/>
            <a:chExt cx="648072" cy="648072"/>
          </a:xfrm>
        </p:grpSpPr>
        <p:sp>
          <p:nvSpPr>
            <p:cNvPr id="25" name="ïšḻïďê-Oval 24">
              <a:extLst>
                <a:ext uri="{FF2B5EF4-FFF2-40B4-BE49-F238E27FC236}">
                  <a16:creationId xmlns:a16="http://schemas.microsoft.com/office/drawing/2014/main" xmlns="" id="{62708D09-9A1F-4491-94A0-138F5B40EA05}"/>
                </a:ext>
              </a:extLst>
            </p:cNvPr>
            <p:cNvSpPr/>
            <p:nvPr/>
          </p:nvSpPr>
          <p:spPr>
            <a:xfrm>
              <a:off x="5735960" y="4355240"/>
              <a:ext cx="648072" cy="648072"/>
            </a:xfrm>
            <a:prstGeom prst="ellipse">
              <a:avLst/>
            </a:prstGeom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6" name="ïšḻïďê-Freeform 70">
              <a:extLst>
                <a:ext uri="{FF2B5EF4-FFF2-40B4-BE49-F238E27FC236}">
                  <a16:creationId xmlns:a16="http://schemas.microsoft.com/office/drawing/2014/main" xmlns="" id="{CCBAF2BE-7668-4DDC-B6E0-8B1D94218F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69850" y="4496131"/>
              <a:ext cx="380293" cy="366291"/>
            </a:xfrm>
            <a:custGeom>
              <a:avLst/>
              <a:gdLst>
                <a:gd name="T0" fmla="*/ 4096 w 6827"/>
                <a:gd name="T1" fmla="*/ 4551 h 6827"/>
                <a:gd name="T2" fmla="*/ 6258 w 6827"/>
                <a:gd name="T3" fmla="*/ 4096 h 6827"/>
                <a:gd name="T4" fmla="*/ 2348 w 6827"/>
                <a:gd name="T5" fmla="*/ 4911 h 6827"/>
                <a:gd name="T6" fmla="*/ 569 w 6827"/>
                <a:gd name="T7" fmla="*/ 4551 h 6827"/>
                <a:gd name="T8" fmla="*/ 569 w 6827"/>
                <a:gd name="T9" fmla="*/ 3982 h 6827"/>
                <a:gd name="T10" fmla="*/ 1707 w 6827"/>
                <a:gd name="T11" fmla="*/ 2503 h 6827"/>
                <a:gd name="T12" fmla="*/ 3868 w 6827"/>
                <a:gd name="T13" fmla="*/ 2731 h 6827"/>
                <a:gd name="T14" fmla="*/ 5827 w 6827"/>
                <a:gd name="T15" fmla="*/ 2004 h 6827"/>
                <a:gd name="T16" fmla="*/ 6258 w 6827"/>
                <a:gd name="T17" fmla="*/ 1820 h 6827"/>
                <a:gd name="T18" fmla="*/ 4779 w 6827"/>
                <a:gd name="T19" fmla="*/ 0 h 6827"/>
                <a:gd name="T20" fmla="*/ 2854 w 6827"/>
                <a:gd name="T21" fmla="*/ 2381 h 6827"/>
                <a:gd name="T22" fmla="*/ 1239 w 6827"/>
                <a:gd name="T23" fmla="*/ 2257 h 6827"/>
                <a:gd name="T24" fmla="*/ 569 w 6827"/>
                <a:gd name="T25" fmla="*/ 2844 h 6827"/>
                <a:gd name="T26" fmla="*/ 569 w 6827"/>
                <a:gd name="T27" fmla="*/ 2276 h 6827"/>
                <a:gd name="T28" fmla="*/ 569 w 6827"/>
                <a:gd name="T29" fmla="*/ 1707 h 6827"/>
                <a:gd name="T30" fmla="*/ 569 w 6827"/>
                <a:gd name="T31" fmla="*/ 1138 h 6827"/>
                <a:gd name="T32" fmla="*/ 569 w 6827"/>
                <a:gd name="T33" fmla="*/ 569 h 6827"/>
                <a:gd name="T34" fmla="*/ 341 w 6827"/>
                <a:gd name="T35" fmla="*/ 0 h 6827"/>
                <a:gd name="T36" fmla="*/ 114 w 6827"/>
                <a:gd name="T37" fmla="*/ 569 h 6827"/>
                <a:gd name="T38" fmla="*/ 114 w 6827"/>
                <a:gd name="T39" fmla="*/ 1138 h 6827"/>
                <a:gd name="T40" fmla="*/ 114 w 6827"/>
                <a:gd name="T41" fmla="*/ 1707 h 6827"/>
                <a:gd name="T42" fmla="*/ 114 w 6827"/>
                <a:gd name="T43" fmla="*/ 2276 h 6827"/>
                <a:gd name="T44" fmla="*/ 114 w 6827"/>
                <a:gd name="T45" fmla="*/ 2844 h 6827"/>
                <a:gd name="T46" fmla="*/ 114 w 6827"/>
                <a:gd name="T47" fmla="*/ 3413 h 6827"/>
                <a:gd name="T48" fmla="*/ 114 w 6827"/>
                <a:gd name="T49" fmla="*/ 3982 h 6827"/>
                <a:gd name="T50" fmla="*/ 114 w 6827"/>
                <a:gd name="T51" fmla="*/ 4551 h 6827"/>
                <a:gd name="T52" fmla="*/ 114 w 6827"/>
                <a:gd name="T53" fmla="*/ 5120 h 6827"/>
                <a:gd name="T54" fmla="*/ 114 w 6827"/>
                <a:gd name="T55" fmla="*/ 5689 h 6827"/>
                <a:gd name="T56" fmla="*/ 114 w 6827"/>
                <a:gd name="T57" fmla="*/ 6258 h 6827"/>
                <a:gd name="T58" fmla="*/ 683 w 6827"/>
                <a:gd name="T59" fmla="*/ 6713 h 6827"/>
                <a:gd name="T60" fmla="*/ 1252 w 6827"/>
                <a:gd name="T61" fmla="*/ 6713 h 6827"/>
                <a:gd name="T62" fmla="*/ 1820 w 6827"/>
                <a:gd name="T63" fmla="*/ 6713 h 6827"/>
                <a:gd name="T64" fmla="*/ 2389 w 6827"/>
                <a:gd name="T65" fmla="*/ 6713 h 6827"/>
                <a:gd name="T66" fmla="*/ 2958 w 6827"/>
                <a:gd name="T67" fmla="*/ 6713 h 6827"/>
                <a:gd name="T68" fmla="*/ 3527 w 6827"/>
                <a:gd name="T69" fmla="*/ 6713 h 6827"/>
                <a:gd name="T70" fmla="*/ 4096 w 6827"/>
                <a:gd name="T71" fmla="*/ 6713 h 6827"/>
                <a:gd name="T72" fmla="*/ 4665 w 6827"/>
                <a:gd name="T73" fmla="*/ 6713 h 6827"/>
                <a:gd name="T74" fmla="*/ 5234 w 6827"/>
                <a:gd name="T75" fmla="*/ 6713 h 6827"/>
                <a:gd name="T76" fmla="*/ 5803 w 6827"/>
                <a:gd name="T77" fmla="*/ 6713 h 6827"/>
                <a:gd name="T78" fmla="*/ 6371 w 6827"/>
                <a:gd name="T79" fmla="*/ 6713 h 6827"/>
                <a:gd name="T80" fmla="*/ 6827 w 6827"/>
                <a:gd name="T81" fmla="*/ 6485 h 6827"/>
                <a:gd name="T82" fmla="*/ 6371 w 6827"/>
                <a:gd name="T83" fmla="*/ 6258 h 6827"/>
                <a:gd name="T84" fmla="*/ 5803 w 6827"/>
                <a:gd name="T85" fmla="*/ 6258 h 6827"/>
                <a:gd name="T86" fmla="*/ 5234 w 6827"/>
                <a:gd name="T87" fmla="*/ 6258 h 6827"/>
                <a:gd name="T88" fmla="*/ 4665 w 6827"/>
                <a:gd name="T89" fmla="*/ 6258 h 6827"/>
                <a:gd name="T90" fmla="*/ 4096 w 6827"/>
                <a:gd name="T91" fmla="*/ 6258 h 6827"/>
                <a:gd name="T92" fmla="*/ 3527 w 6827"/>
                <a:gd name="T93" fmla="*/ 6258 h 6827"/>
                <a:gd name="T94" fmla="*/ 2958 w 6827"/>
                <a:gd name="T95" fmla="*/ 6258 h 6827"/>
                <a:gd name="T96" fmla="*/ 2389 w 6827"/>
                <a:gd name="T97" fmla="*/ 6258 h 6827"/>
                <a:gd name="T98" fmla="*/ 1820 w 6827"/>
                <a:gd name="T99" fmla="*/ 6258 h 6827"/>
                <a:gd name="T100" fmla="*/ 1252 w 6827"/>
                <a:gd name="T101" fmla="*/ 6258 h 6827"/>
                <a:gd name="T102" fmla="*/ 683 w 6827"/>
                <a:gd name="T103" fmla="*/ 6258 h 68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827" h="6827">
                  <a:moveTo>
                    <a:pt x="1263" y="5234"/>
                  </a:moveTo>
                  <a:cubicBezTo>
                    <a:pt x="1316" y="5493"/>
                    <a:pt x="1546" y="5689"/>
                    <a:pt x="1820" y="5689"/>
                  </a:cubicBezTo>
                  <a:cubicBezTo>
                    <a:pt x="2114" y="5689"/>
                    <a:pt x="2354" y="5464"/>
                    <a:pt x="2383" y="5178"/>
                  </a:cubicBezTo>
                  <a:lnTo>
                    <a:pt x="3568" y="4191"/>
                  </a:lnTo>
                  <a:cubicBezTo>
                    <a:pt x="3652" y="4401"/>
                    <a:pt x="3856" y="4551"/>
                    <a:pt x="4096" y="4551"/>
                  </a:cubicBezTo>
                  <a:cubicBezTo>
                    <a:pt x="4348" y="4551"/>
                    <a:pt x="4560" y="4385"/>
                    <a:pt x="4635" y="4157"/>
                  </a:cubicBezTo>
                  <a:lnTo>
                    <a:pt x="5696" y="4736"/>
                  </a:lnTo>
                  <a:cubicBezTo>
                    <a:pt x="5732" y="5016"/>
                    <a:pt x="5969" y="5234"/>
                    <a:pt x="6258" y="5234"/>
                  </a:cubicBezTo>
                  <a:cubicBezTo>
                    <a:pt x="6571" y="5234"/>
                    <a:pt x="6827" y="4979"/>
                    <a:pt x="6827" y="4665"/>
                  </a:cubicBezTo>
                  <a:cubicBezTo>
                    <a:pt x="6827" y="4351"/>
                    <a:pt x="6571" y="4096"/>
                    <a:pt x="6258" y="4096"/>
                  </a:cubicBezTo>
                  <a:cubicBezTo>
                    <a:pt x="6006" y="4096"/>
                    <a:pt x="5794" y="4262"/>
                    <a:pt x="5719" y="4490"/>
                  </a:cubicBezTo>
                  <a:lnTo>
                    <a:pt x="4658" y="3911"/>
                  </a:lnTo>
                  <a:cubicBezTo>
                    <a:pt x="4622" y="3631"/>
                    <a:pt x="4385" y="3413"/>
                    <a:pt x="4096" y="3413"/>
                  </a:cubicBezTo>
                  <a:cubicBezTo>
                    <a:pt x="3802" y="3413"/>
                    <a:pt x="3563" y="3638"/>
                    <a:pt x="3533" y="3924"/>
                  </a:cubicBezTo>
                  <a:lnTo>
                    <a:pt x="2348" y="4911"/>
                  </a:lnTo>
                  <a:cubicBezTo>
                    <a:pt x="2265" y="4701"/>
                    <a:pt x="2060" y="4551"/>
                    <a:pt x="1820" y="4551"/>
                  </a:cubicBezTo>
                  <a:cubicBezTo>
                    <a:pt x="1546" y="4551"/>
                    <a:pt x="1316" y="4747"/>
                    <a:pt x="1263" y="5006"/>
                  </a:cubicBezTo>
                  <a:lnTo>
                    <a:pt x="455" y="5006"/>
                  </a:lnTo>
                  <a:lnTo>
                    <a:pt x="455" y="4551"/>
                  </a:lnTo>
                  <a:lnTo>
                    <a:pt x="569" y="4551"/>
                  </a:lnTo>
                  <a:cubicBezTo>
                    <a:pt x="632" y="4551"/>
                    <a:pt x="683" y="4500"/>
                    <a:pt x="683" y="4437"/>
                  </a:cubicBezTo>
                  <a:cubicBezTo>
                    <a:pt x="683" y="4374"/>
                    <a:pt x="632" y="4324"/>
                    <a:pt x="569" y="4324"/>
                  </a:cubicBezTo>
                  <a:lnTo>
                    <a:pt x="455" y="4324"/>
                  </a:lnTo>
                  <a:lnTo>
                    <a:pt x="455" y="3982"/>
                  </a:lnTo>
                  <a:lnTo>
                    <a:pt x="569" y="3982"/>
                  </a:lnTo>
                  <a:cubicBezTo>
                    <a:pt x="632" y="3982"/>
                    <a:pt x="683" y="3931"/>
                    <a:pt x="683" y="3868"/>
                  </a:cubicBezTo>
                  <a:cubicBezTo>
                    <a:pt x="683" y="3806"/>
                    <a:pt x="632" y="3755"/>
                    <a:pt x="569" y="3755"/>
                  </a:cubicBezTo>
                  <a:lnTo>
                    <a:pt x="480" y="3755"/>
                  </a:lnTo>
                  <a:lnTo>
                    <a:pt x="1407" y="2416"/>
                  </a:lnTo>
                  <a:cubicBezTo>
                    <a:pt x="1494" y="2470"/>
                    <a:pt x="1596" y="2503"/>
                    <a:pt x="1707" y="2503"/>
                  </a:cubicBezTo>
                  <a:cubicBezTo>
                    <a:pt x="1888" y="2503"/>
                    <a:pt x="2048" y="2416"/>
                    <a:pt x="2152" y="2284"/>
                  </a:cubicBezTo>
                  <a:lnTo>
                    <a:pt x="2752" y="2584"/>
                  </a:lnTo>
                  <a:cubicBezTo>
                    <a:pt x="2740" y="2631"/>
                    <a:pt x="2731" y="2680"/>
                    <a:pt x="2731" y="2731"/>
                  </a:cubicBezTo>
                  <a:cubicBezTo>
                    <a:pt x="2731" y="3044"/>
                    <a:pt x="2986" y="3300"/>
                    <a:pt x="3300" y="3300"/>
                  </a:cubicBezTo>
                  <a:cubicBezTo>
                    <a:pt x="3613" y="3300"/>
                    <a:pt x="3868" y="3044"/>
                    <a:pt x="3868" y="2731"/>
                  </a:cubicBezTo>
                  <a:cubicBezTo>
                    <a:pt x="3868" y="2608"/>
                    <a:pt x="3829" y="2496"/>
                    <a:pt x="3763" y="2403"/>
                  </a:cubicBezTo>
                  <a:lnTo>
                    <a:pt x="4488" y="1055"/>
                  </a:lnTo>
                  <a:cubicBezTo>
                    <a:pt x="4574" y="1107"/>
                    <a:pt x="4672" y="1138"/>
                    <a:pt x="4779" y="1138"/>
                  </a:cubicBezTo>
                  <a:cubicBezTo>
                    <a:pt x="4891" y="1138"/>
                    <a:pt x="4995" y="1104"/>
                    <a:pt x="5083" y="1048"/>
                  </a:cubicBezTo>
                  <a:lnTo>
                    <a:pt x="5827" y="2004"/>
                  </a:lnTo>
                  <a:cubicBezTo>
                    <a:pt x="5829" y="2007"/>
                    <a:pt x="5833" y="2009"/>
                    <a:pt x="5836" y="2011"/>
                  </a:cubicBezTo>
                  <a:cubicBezTo>
                    <a:pt x="5745" y="2112"/>
                    <a:pt x="5689" y="2244"/>
                    <a:pt x="5689" y="2389"/>
                  </a:cubicBezTo>
                  <a:cubicBezTo>
                    <a:pt x="5689" y="2703"/>
                    <a:pt x="5944" y="2958"/>
                    <a:pt x="6258" y="2958"/>
                  </a:cubicBezTo>
                  <a:cubicBezTo>
                    <a:pt x="6571" y="2958"/>
                    <a:pt x="6827" y="2703"/>
                    <a:pt x="6827" y="2389"/>
                  </a:cubicBezTo>
                  <a:cubicBezTo>
                    <a:pt x="6827" y="2076"/>
                    <a:pt x="6571" y="1820"/>
                    <a:pt x="6258" y="1820"/>
                  </a:cubicBezTo>
                  <a:cubicBezTo>
                    <a:pt x="6170" y="1820"/>
                    <a:pt x="6087" y="1842"/>
                    <a:pt x="6013" y="1878"/>
                  </a:cubicBezTo>
                  <a:cubicBezTo>
                    <a:pt x="6010" y="1874"/>
                    <a:pt x="6010" y="1869"/>
                    <a:pt x="6006" y="1864"/>
                  </a:cubicBezTo>
                  <a:lnTo>
                    <a:pt x="5248" y="890"/>
                  </a:lnTo>
                  <a:cubicBezTo>
                    <a:pt x="5311" y="798"/>
                    <a:pt x="5348" y="688"/>
                    <a:pt x="5348" y="569"/>
                  </a:cubicBezTo>
                  <a:cubicBezTo>
                    <a:pt x="5348" y="255"/>
                    <a:pt x="5092" y="0"/>
                    <a:pt x="4779" y="0"/>
                  </a:cubicBezTo>
                  <a:cubicBezTo>
                    <a:pt x="4465" y="0"/>
                    <a:pt x="4210" y="255"/>
                    <a:pt x="4210" y="569"/>
                  </a:cubicBezTo>
                  <a:cubicBezTo>
                    <a:pt x="4210" y="691"/>
                    <a:pt x="4249" y="804"/>
                    <a:pt x="4315" y="897"/>
                  </a:cubicBezTo>
                  <a:lnTo>
                    <a:pt x="3590" y="2244"/>
                  </a:lnTo>
                  <a:cubicBezTo>
                    <a:pt x="3505" y="2193"/>
                    <a:pt x="3406" y="2162"/>
                    <a:pt x="3300" y="2162"/>
                  </a:cubicBezTo>
                  <a:cubicBezTo>
                    <a:pt x="3118" y="2162"/>
                    <a:pt x="2959" y="2248"/>
                    <a:pt x="2854" y="2381"/>
                  </a:cubicBezTo>
                  <a:lnTo>
                    <a:pt x="2254" y="2081"/>
                  </a:lnTo>
                  <a:cubicBezTo>
                    <a:pt x="2267" y="2034"/>
                    <a:pt x="2276" y="1985"/>
                    <a:pt x="2276" y="1934"/>
                  </a:cubicBezTo>
                  <a:cubicBezTo>
                    <a:pt x="2276" y="1621"/>
                    <a:pt x="2020" y="1365"/>
                    <a:pt x="1707" y="1365"/>
                  </a:cubicBezTo>
                  <a:cubicBezTo>
                    <a:pt x="1393" y="1365"/>
                    <a:pt x="1138" y="1621"/>
                    <a:pt x="1138" y="1934"/>
                  </a:cubicBezTo>
                  <a:cubicBezTo>
                    <a:pt x="1138" y="2054"/>
                    <a:pt x="1176" y="2166"/>
                    <a:pt x="1239" y="2257"/>
                  </a:cubicBezTo>
                  <a:lnTo>
                    <a:pt x="593" y="3191"/>
                  </a:lnTo>
                  <a:cubicBezTo>
                    <a:pt x="585" y="3189"/>
                    <a:pt x="578" y="3186"/>
                    <a:pt x="569" y="3186"/>
                  </a:cubicBezTo>
                  <a:lnTo>
                    <a:pt x="455" y="3186"/>
                  </a:lnTo>
                  <a:lnTo>
                    <a:pt x="455" y="2844"/>
                  </a:lnTo>
                  <a:lnTo>
                    <a:pt x="569" y="2844"/>
                  </a:lnTo>
                  <a:cubicBezTo>
                    <a:pt x="632" y="2844"/>
                    <a:pt x="683" y="2794"/>
                    <a:pt x="683" y="2731"/>
                  </a:cubicBezTo>
                  <a:cubicBezTo>
                    <a:pt x="683" y="2668"/>
                    <a:pt x="632" y="2617"/>
                    <a:pt x="569" y="2617"/>
                  </a:cubicBezTo>
                  <a:lnTo>
                    <a:pt x="455" y="2617"/>
                  </a:lnTo>
                  <a:lnTo>
                    <a:pt x="455" y="2276"/>
                  </a:lnTo>
                  <a:lnTo>
                    <a:pt x="569" y="2276"/>
                  </a:lnTo>
                  <a:cubicBezTo>
                    <a:pt x="632" y="2276"/>
                    <a:pt x="683" y="2225"/>
                    <a:pt x="683" y="2162"/>
                  </a:cubicBezTo>
                  <a:cubicBezTo>
                    <a:pt x="683" y="2099"/>
                    <a:pt x="632" y="2048"/>
                    <a:pt x="569" y="2048"/>
                  </a:cubicBezTo>
                  <a:lnTo>
                    <a:pt x="455" y="2048"/>
                  </a:lnTo>
                  <a:lnTo>
                    <a:pt x="455" y="1707"/>
                  </a:lnTo>
                  <a:lnTo>
                    <a:pt x="569" y="1707"/>
                  </a:lnTo>
                  <a:cubicBezTo>
                    <a:pt x="632" y="1707"/>
                    <a:pt x="683" y="1656"/>
                    <a:pt x="683" y="1593"/>
                  </a:cubicBezTo>
                  <a:cubicBezTo>
                    <a:pt x="683" y="1530"/>
                    <a:pt x="632" y="1479"/>
                    <a:pt x="569" y="1479"/>
                  </a:cubicBezTo>
                  <a:lnTo>
                    <a:pt x="455" y="1479"/>
                  </a:lnTo>
                  <a:lnTo>
                    <a:pt x="455" y="1138"/>
                  </a:lnTo>
                  <a:lnTo>
                    <a:pt x="569" y="1138"/>
                  </a:lnTo>
                  <a:cubicBezTo>
                    <a:pt x="632" y="1138"/>
                    <a:pt x="683" y="1087"/>
                    <a:pt x="683" y="1024"/>
                  </a:cubicBezTo>
                  <a:cubicBezTo>
                    <a:pt x="683" y="961"/>
                    <a:pt x="632" y="910"/>
                    <a:pt x="569" y="910"/>
                  </a:cubicBezTo>
                  <a:lnTo>
                    <a:pt x="455" y="910"/>
                  </a:lnTo>
                  <a:lnTo>
                    <a:pt x="455" y="569"/>
                  </a:lnTo>
                  <a:lnTo>
                    <a:pt x="569" y="569"/>
                  </a:lnTo>
                  <a:cubicBezTo>
                    <a:pt x="632" y="569"/>
                    <a:pt x="683" y="518"/>
                    <a:pt x="683" y="455"/>
                  </a:cubicBezTo>
                  <a:cubicBezTo>
                    <a:pt x="683" y="392"/>
                    <a:pt x="632" y="341"/>
                    <a:pt x="569" y="341"/>
                  </a:cubicBezTo>
                  <a:lnTo>
                    <a:pt x="455" y="341"/>
                  </a:lnTo>
                  <a:lnTo>
                    <a:pt x="455" y="114"/>
                  </a:lnTo>
                  <a:cubicBezTo>
                    <a:pt x="455" y="51"/>
                    <a:pt x="404" y="0"/>
                    <a:pt x="341" y="0"/>
                  </a:cubicBezTo>
                  <a:cubicBezTo>
                    <a:pt x="278" y="0"/>
                    <a:pt x="228" y="51"/>
                    <a:pt x="228" y="114"/>
                  </a:cubicBezTo>
                  <a:lnTo>
                    <a:pt x="228" y="341"/>
                  </a:lnTo>
                  <a:lnTo>
                    <a:pt x="114" y="341"/>
                  </a:lnTo>
                  <a:cubicBezTo>
                    <a:pt x="51" y="341"/>
                    <a:pt x="0" y="392"/>
                    <a:pt x="0" y="455"/>
                  </a:cubicBezTo>
                  <a:cubicBezTo>
                    <a:pt x="0" y="518"/>
                    <a:pt x="51" y="569"/>
                    <a:pt x="114" y="569"/>
                  </a:cubicBezTo>
                  <a:lnTo>
                    <a:pt x="228" y="569"/>
                  </a:lnTo>
                  <a:lnTo>
                    <a:pt x="228" y="910"/>
                  </a:lnTo>
                  <a:lnTo>
                    <a:pt x="114" y="910"/>
                  </a:lnTo>
                  <a:cubicBezTo>
                    <a:pt x="51" y="910"/>
                    <a:pt x="0" y="961"/>
                    <a:pt x="0" y="1024"/>
                  </a:cubicBezTo>
                  <a:cubicBezTo>
                    <a:pt x="0" y="1087"/>
                    <a:pt x="51" y="1138"/>
                    <a:pt x="114" y="1138"/>
                  </a:cubicBezTo>
                  <a:lnTo>
                    <a:pt x="228" y="1138"/>
                  </a:lnTo>
                  <a:lnTo>
                    <a:pt x="228" y="1479"/>
                  </a:lnTo>
                  <a:lnTo>
                    <a:pt x="114" y="1479"/>
                  </a:lnTo>
                  <a:cubicBezTo>
                    <a:pt x="51" y="1479"/>
                    <a:pt x="0" y="1530"/>
                    <a:pt x="0" y="1593"/>
                  </a:cubicBezTo>
                  <a:cubicBezTo>
                    <a:pt x="0" y="1656"/>
                    <a:pt x="51" y="1707"/>
                    <a:pt x="114" y="1707"/>
                  </a:cubicBezTo>
                  <a:lnTo>
                    <a:pt x="228" y="1707"/>
                  </a:lnTo>
                  <a:lnTo>
                    <a:pt x="228" y="2048"/>
                  </a:lnTo>
                  <a:lnTo>
                    <a:pt x="114" y="2048"/>
                  </a:lnTo>
                  <a:cubicBezTo>
                    <a:pt x="51" y="2048"/>
                    <a:pt x="0" y="2099"/>
                    <a:pt x="0" y="2162"/>
                  </a:cubicBezTo>
                  <a:cubicBezTo>
                    <a:pt x="0" y="2225"/>
                    <a:pt x="51" y="2276"/>
                    <a:pt x="114" y="2276"/>
                  </a:cubicBezTo>
                  <a:lnTo>
                    <a:pt x="228" y="2276"/>
                  </a:lnTo>
                  <a:lnTo>
                    <a:pt x="228" y="2617"/>
                  </a:lnTo>
                  <a:lnTo>
                    <a:pt x="114" y="2617"/>
                  </a:lnTo>
                  <a:cubicBezTo>
                    <a:pt x="51" y="2617"/>
                    <a:pt x="0" y="2668"/>
                    <a:pt x="0" y="2731"/>
                  </a:cubicBezTo>
                  <a:cubicBezTo>
                    <a:pt x="0" y="2794"/>
                    <a:pt x="51" y="2844"/>
                    <a:pt x="114" y="2844"/>
                  </a:cubicBezTo>
                  <a:lnTo>
                    <a:pt x="228" y="2844"/>
                  </a:lnTo>
                  <a:lnTo>
                    <a:pt x="228" y="3186"/>
                  </a:lnTo>
                  <a:lnTo>
                    <a:pt x="114" y="3186"/>
                  </a:lnTo>
                  <a:cubicBezTo>
                    <a:pt x="51" y="3186"/>
                    <a:pt x="0" y="3237"/>
                    <a:pt x="0" y="3300"/>
                  </a:cubicBezTo>
                  <a:cubicBezTo>
                    <a:pt x="0" y="3362"/>
                    <a:pt x="51" y="3413"/>
                    <a:pt x="114" y="3413"/>
                  </a:cubicBezTo>
                  <a:lnTo>
                    <a:pt x="228" y="3413"/>
                  </a:lnTo>
                  <a:lnTo>
                    <a:pt x="228" y="3755"/>
                  </a:lnTo>
                  <a:lnTo>
                    <a:pt x="114" y="3755"/>
                  </a:lnTo>
                  <a:cubicBezTo>
                    <a:pt x="51" y="3755"/>
                    <a:pt x="0" y="3806"/>
                    <a:pt x="0" y="3868"/>
                  </a:cubicBezTo>
                  <a:cubicBezTo>
                    <a:pt x="0" y="3931"/>
                    <a:pt x="51" y="3982"/>
                    <a:pt x="114" y="3982"/>
                  </a:cubicBezTo>
                  <a:lnTo>
                    <a:pt x="228" y="3982"/>
                  </a:lnTo>
                  <a:lnTo>
                    <a:pt x="228" y="4324"/>
                  </a:lnTo>
                  <a:lnTo>
                    <a:pt x="114" y="4324"/>
                  </a:lnTo>
                  <a:cubicBezTo>
                    <a:pt x="51" y="4324"/>
                    <a:pt x="0" y="4374"/>
                    <a:pt x="0" y="4437"/>
                  </a:cubicBezTo>
                  <a:cubicBezTo>
                    <a:pt x="0" y="4500"/>
                    <a:pt x="51" y="4551"/>
                    <a:pt x="114" y="4551"/>
                  </a:cubicBezTo>
                  <a:lnTo>
                    <a:pt x="228" y="4551"/>
                  </a:lnTo>
                  <a:lnTo>
                    <a:pt x="228" y="4892"/>
                  </a:lnTo>
                  <a:lnTo>
                    <a:pt x="114" y="4892"/>
                  </a:lnTo>
                  <a:cubicBezTo>
                    <a:pt x="51" y="4892"/>
                    <a:pt x="0" y="4943"/>
                    <a:pt x="0" y="5006"/>
                  </a:cubicBezTo>
                  <a:cubicBezTo>
                    <a:pt x="0" y="5069"/>
                    <a:pt x="51" y="5120"/>
                    <a:pt x="114" y="5120"/>
                  </a:cubicBezTo>
                  <a:lnTo>
                    <a:pt x="228" y="5120"/>
                  </a:lnTo>
                  <a:lnTo>
                    <a:pt x="228" y="5461"/>
                  </a:lnTo>
                  <a:lnTo>
                    <a:pt x="114" y="5461"/>
                  </a:lnTo>
                  <a:cubicBezTo>
                    <a:pt x="51" y="5461"/>
                    <a:pt x="0" y="5512"/>
                    <a:pt x="0" y="5575"/>
                  </a:cubicBezTo>
                  <a:cubicBezTo>
                    <a:pt x="0" y="5638"/>
                    <a:pt x="51" y="5689"/>
                    <a:pt x="114" y="5689"/>
                  </a:cubicBezTo>
                  <a:lnTo>
                    <a:pt x="228" y="5689"/>
                  </a:lnTo>
                  <a:lnTo>
                    <a:pt x="228" y="6030"/>
                  </a:lnTo>
                  <a:lnTo>
                    <a:pt x="114" y="6030"/>
                  </a:lnTo>
                  <a:cubicBezTo>
                    <a:pt x="51" y="6030"/>
                    <a:pt x="0" y="6081"/>
                    <a:pt x="0" y="6144"/>
                  </a:cubicBezTo>
                  <a:cubicBezTo>
                    <a:pt x="0" y="6207"/>
                    <a:pt x="51" y="6258"/>
                    <a:pt x="114" y="6258"/>
                  </a:cubicBezTo>
                  <a:lnTo>
                    <a:pt x="228" y="6258"/>
                  </a:lnTo>
                  <a:lnTo>
                    <a:pt x="228" y="6485"/>
                  </a:lnTo>
                  <a:cubicBezTo>
                    <a:pt x="228" y="6548"/>
                    <a:pt x="278" y="6599"/>
                    <a:pt x="341" y="6599"/>
                  </a:cubicBezTo>
                  <a:lnTo>
                    <a:pt x="683" y="6599"/>
                  </a:lnTo>
                  <a:lnTo>
                    <a:pt x="683" y="6713"/>
                  </a:lnTo>
                  <a:cubicBezTo>
                    <a:pt x="683" y="6776"/>
                    <a:pt x="734" y="6827"/>
                    <a:pt x="796" y="6827"/>
                  </a:cubicBezTo>
                  <a:cubicBezTo>
                    <a:pt x="859" y="6827"/>
                    <a:pt x="910" y="6776"/>
                    <a:pt x="910" y="6713"/>
                  </a:cubicBezTo>
                  <a:lnTo>
                    <a:pt x="910" y="6599"/>
                  </a:lnTo>
                  <a:lnTo>
                    <a:pt x="1252" y="6599"/>
                  </a:lnTo>
                  <a:lnTo>
                    <a:pt x="1252" y="6713"/>
                  </a:lnTo>
                  <a:cubicBezTo>
                    <a:pt x="1252" y="6776"/>
                    <a:pt x="1302" y="6827"/>
                    <a:pt x="1365" y="6827"/>
                  </a:cubicBezTo>
                  <a:cubicBezTo>
                    <a:pt x="1428" y="6827"/>
                    <a:pt x="1479" y="6776"/>
                    <a:pt x="1479" y="6713"/>
                  </a:cubicBezTo>
                  <a:lnTo>
                    <a:pt x="1479" y="6599"/>
                  </a:lnTo>
                  <a:lnTo>
                    <a:pt x="1820" y="6599"/>
                  </a:lnTo>
                  <a:lnTo>
                    <a:pt x="1820" y="6713"/>
                  </a:lnTo>
                  <a:cubicBezTo>
                    <a:pt x="1820" y="6776"/>
                    <a:pt x="1871" y="6827"/>
                    <a:pt x="1934" y="6827"/>
                  </a:cubicBezTo>
                  <a:cubicBezTo>
                    <a:pt x="1997" y="6827"/>
                    <a:pt x="2048" y="6776"/>
                    <a:pt x="2048" y="6713"/>
                  </a:cubicBezTo>
                  <a:lnTo>
                    <a:pt x="2048" y="6599"/>
                  </a:lnTo>
                  <a:lnTo>
                    <a:pt x="2389" y="6599"/>
                  </a:lnTo>
                  <a:lnTo>
                    <a:pt x="2389" y="6713"/>
                  </a:lnTo>
                  <a:cubicBezTo>
                    <a:pt x="2389" y="6776"/>
                    <a:pt x="2440" y="6827"/>
                    <a:pt x="2503" y="6827"/>
                  </a:cubicBezTo>
                  <a:cubicBezTo>
                    <a:pt x="2566" y="6827"/>
                    <a:pt x="2617" y="6776"/>
                    <a:pt x="2617" y="6713"/>
                  </a:cubicBezTo>
                  <a:lnTo>
                    <a:pt x="2617" y="6599"/>
                  </a:lnTo>
                  <a:lnTo>
                    <a:pt x="2958" y="6599"/>
                  </a:lnTo>
                  <a:lnTo>
                    <a:pt x="2958" y="6713"/>
                  </a:lnTo>
                  <a:cubicBezTo>
                    <a:pt x="2958" y="6776"/>
                    <a:pt x="3009" y="6827"/>
                    <a:pt x="3072" y="6827"/>
                  </a:cubicBezTo>
                  <a:cubicBezTo>
                    <a:pt x="3135" y="6827"/>
                    <a:pt x="3186" y="6776"/>
                    <a:pt x="3186" y="6713"/>
                  </a:cubicBezTo>
                  <a:lnTo>
                    <a:pt x="3186" y="6599"/>
                  </a:lnTo>
                  <a:lnTo>
                    <a:pt x="3527" y="6599"/>
                  </a:lnTo>
                  <a:lnTo>
                    <a:pt x="3527" y="6713"/>
                  </a:lnTo>
                  <a:cubicBezTo>
                    <a:pt x="3527" y="6776"/>
                    <a:pt x="3578" y="6827"/>
                    <a:pt x="3641" y="6827"/>
                  </a:cubicBezTo>
                  <a:cubicBezTo>
                    <a:pt x="3704" y="6827"/>
                    <a:pt x="3755" y="6776"/>
                    <a:pt x="3755" y="6713"/>
                  </a:cubicBezTo>
                  <a:lnTo>
                    <a:pt x="3755" y="6599"/>
                  </a:lnTo>
                  <a:lnTo>
                    <a:pt x="4096" y="6599"/>
                  </a:lnTo>
                  <a:lnTo>
                    <a:pt x="4096" y="6713"/>
                  </a:lnTo>
                  <a:cubicBezTo>
                    <a:pt x="4096" y="6776"/>
                    <a:pt x="4147" y="6827"/>
                    <a:pt x="4210" y="6827"/>
                  </a:cubicBezTo>
                  <a:cubicBezTo>
                    <a:pt x="4273" y="6827"/>
                    <a:pt x="4323" y="6776"/>
                    <a:pt x="4323" y="6713"/>
                  </a:cubicBezTo>
                  <a:lnTo>
                    <a:pt x="4323" y="6599"/>
                  </a:lnTo>
                  <a:lnTo>
                    <a:pt x="4665" y="6599"/>
                  </a:lnTo>
                  <a:lnTo>
                    <a:pt x="4665" y="6713"/>
                  </a:lnTo>
                  <a:cubicBezTo>
                    <a:pt x="4665" y="6776"/>
                    <a:pt x="4716" y="6827"/>
                    <a:pt x="4779" y="6827"/>
                  </a:cubicBezTo>
                  <a:cubicBezTo>
                    <a:pt x="4842" y="6827"/>
                    <a:pt x="4892" y="6776"/>
                    <a:pt x="4892" y="6713"/>
                  </a:cubicBezTo>
                  <a:lnTo>
                    <a:pt x="4892" y="6599"/>
                  </a:lnTo>
                  <a:lnTo>
                    <a:pt x="5234" y="6599"/>
                  </a:lnTo>
                  <a:lnTo>
                    <a:pt x="5234" y="6713"/>
                  </a:lnTo>
                  <a:cubicBezTo>
                    <a:pt x="5234" y="6776"/>
                    <a:pt x="5285" y="6827"/>
                    <a:pt x="5347" y="6827"/>
                  </a:cubicBezTo>
                  <a:cubicBezTo>
                    <a:pt x="5410" y="6827"/>
                    <a:pt x="5461" y="6776"/>
                    <a:pt x="5461" y="6713"/>
                  </a:cubicBezTo>
                  <a:lnTo>
                    <a:pt x="5461" y="6599"/>
                  </a:lnTo>
                  <a:lnTo>
                    <a:pt x="5803" y="6599"/>
                  </a:lnTo>
                  <a:lnTo>
                    <a:pt x="5803" y="6713"/>
                  </a:lnTo>
                  <a:cubicBezTo>
                    <a:pt x="5803" y="6776"/>
                    <a:pt x="5853" y="6827"/>
                    <a:pt x="5916" y="6827"/>
                  </a:cubicBezTo>
                  <a:cubicBezTo>
                    <a:pt x="5979" y="6827"/>
                    <a:pt x="6030" y="6776"/>
                    <a:pt x="6030" y="6713"/>
                  </a:cubicBezTo>
                  <a:lnTo>
                    <a:pt x="6030" y="6599"/>
                  </a:lnTo>
                  <a:lnTo>
                    <a:pt x="6371" y="6599"/>
                  </a:lnTo>
                  <a:lnTo>
                    <a:pt x="6371" y="6713"/>
                  </a:lnTo>
                  <a:cubicBezTo>
                    <a:pt x="6371" y="6776"/>
                    <a:pt x="6422" y="6827"/>
                    <a:pt x="6485" y="6827"/>
                  </a:cubicBezTo>
                  <a:cubicBezTo>
                    <a:pt x="6548" y="6827"/>
                    <a:pt x="6599" y="6776"/>
                    <a:pt x="6599" y="6713"/>
                  </a:cubicBezTo>
                  <a:lnTo>
                    <a:pt x="6599" y="6599"/>
                  </a:lnTo>
                  <a:lnTo>
                    <a:pt x="6713" y="6599"/>
                  </a:lnTo>
                  <a:cubicBezTo>
                    <a:pt x="6776" y="6599"/>
                    <a:pt x="6827" y="6548"/>
                    <a:pt x="6827" y="6485"/>
                  </a:cubicBezTo>
                  <a:cubicBezTo>
                    <a:pt x="6827" y="6422"/>
                    <a:pt x="6776" y="6372"/>
                    <a:pt x="6713" y="6372"/>
                  </a:cubicBezTo>
                  <a:lnTo>
                    <a:pt x="6599" y="6372"/>
                  </a:lnTo>
                  <a:lnTo>
                    <a:pt x="6599" y="6258"/>
                  </a:lnTo>
                  <a:cubicBezTo>
                    <a:pt x="6599" y="6195"/>
                    <a:pt x="6548" y="6144"/>
                    <a:pt x="6485" y="6144"/>
                  </a:cubicBezTo>
                  <a:cubicBezTo>
                    <a:pt x="6422" y="6144"/>
                    <a:pt x="6371" y="6195"/>
                    <a:pt x="6371" y="6258"/>
                  </a:cubicBezTo>
                  <a:lnTo>
                    <a:pt x="6371" y="6372"/>
                  </a:lnTo>
                  <a:lnTo>
                    <a:pt x="6030" y="6372"/>
                  </a:lnTo>
                  <a:lnTo>
                    <a:pt x="6030" y="6258"/>
                  </a:lnTo>
                  <a:cubicBezTo>
                    <a:pt x="6030" y="6195"/>
                    <a:pt x="5979" y="6144"/>
                    <a:pt x="5916" y="6144"/>
                  </a:cubicBezTo>
                  <a:cubicBezTo>
                    <a:pt x="5853" y="6144"/>
                    <a:pt x="5803" y="6195"/>
                    <a:pt x="5803" y="6258"/>
                  </a:cubicBezTo>
                  <a:lnTo>
                    <a:pt x="5803" y="6372"/>
                  </a:lnTo>
                  <a:lnTo>
                    <a:pt x="5461" y="6372"/>
                  </a:lnTo>
                  <a:lnTo>
                    <a:pt x="5461" y="6258"/>
                  </a:lnTo>
                  <a:cubicBezTo>
                    <a:pt x="5461" y="6195"/>
                    <a:pt x="5410" y="6144"/>
                    <a:pt x="5347" y="6144"/>
                  </a:cubicBezTo>
                  <a:cubicBezTo>
                    <a:pt x="5285" y="6144"/>
                    <a:pt x="5234" y="6195"/>
                    <a:pt x="5234" y="6258"/>
                  </a:cubicBezTo>
                  <a:lnTo>
                    <a:pt x="5234" y="6372"/>
                  </a:lnTo>
                  <a:lnTo>
                    <a:pt x="4892" y="6372"/>
                  </a:lnTo>
                  <a:lnTo>
                    <a:pt x="4892" y="6258"/>
                  </a:lnTo>
                  <a:cubicBezTo>
                    <a:pt x="4892" y="6195"/>
                    <a:pt x="4842" y="6144"/>
                    <a:pt x="4779" y="6144"/>
                  </a:cubicBezTo>
                  <a:cubicBezTo>
                    <a:pt x="4716" y="6144"/>
                    <a:pt x="4665" y="6195"/>
                    <a:pt x="4665" y="6258"/>
                  </a:cubicBezTo>
                  <a:lnTo>
                    <a:pt x="4665" y="6372"/>
                  </a:lnTo>
                  <a:lnTo>
                    <a:pt x="4323" y="6372"/>
                  </a:lnTo>
                  <a:lnTo>
                    <a:pt x="4323" y="6258"/>
                  </a:lnTo>
                  <a:cubicBezTo>
                    <a:pt x="4323" y="6195"/>
                    <a:pt x="4273" y="6144"/>
                    <a:pt x="4210" y="6144"/>
                  </a:cubicBezTo>
                  <a:cubicBezTo>
                    <a:pt x="4147" y="6144"/>
                    <a:pt x="4096" y="6195"/>
                    <a:pt x="4096" y="6258"/>
                  </a:cubicBezTo>
                  <a:lnTo>
                    <a:pt x="4096" y="6372"/>
                  </a:lnTo>
                  <a:lnTo>
                    <a:pt x="3755" y="6372"/>
                  </a:lnTo>
                  <a:lnTo>
                    <a:pt x="3755" y="6258"/>
                  </a:lnTo>
                  <a:cubicBezTo>
                    <a:pt x="3755" y="6195"/>
                    <a:pt x="3704" y="6144"/>
                    <a:pt x="3641" y="6144"/>
                  </a:cubicBezTo>
                  <a:cubicBezTo>
                    <a:pt x="3578" y="6144"/>
                    <a:pt x="3527" y="6195"/>
                    <a:pt x="3527" y="6258"/>
                  </a:cubicBezTo>
                  <a:lnTo>
                    <a:pt x="3527" y="6372"/>
                  </a:lnTo>
                  <a:lnTo>
                    <a:pt x="3186" y="6372"/>
                  </a:lnTo>
                  <a:lnTo>
                    <a:pt x="3186" y="6258"/>
                  </a:lnTo>
                  <a:cubicBezTo>
                    <a:pt x="3186" y="6195"/>
                    <a:pt x="3135" y="6144"/>
                    <a:pt x="3072" y="6144"/>
                  </a:cubicBezTo>
                  <a:cubicBezTo>
                    <a:pt x="3009" y="6144"/>
                    <a:pt x="2958" y="6195"/>
                    <a:pt x="2958" y="6258"/>
                  </a:cubicBezTo>
                  <a:lnTo>
                    <a:pt x="2958" y="6372"/>
                  </a:lnTo>
                  <a:lnTo>
                    <a:pt x="2617" y="6372"/>
                  </a:lnTo>
                  <a:lnTo>
                    <a:pt x="2617" y="6258"/>
                  </a:lnTo>
                  <a:cubicBezTo>
                    <a:pt x="2617" y="6195"/>
                    <a:pt x="2566" y="6144"/>
                    <a:pt x="2503" y="6144"/>
                  </a:cubicBezTo>
                  <a:cubicBezTo>
                    <a:pt x="2440" y="6144"/>
                    <a:pt x="2389" y="6195"/>
                    <a:pt x="2389" y="6258"/>
                  </a:cubicBezTo>
                  <a:lnTo>
                    <a:pt x="2389" y="6372"/>
                  </a:lnTo>
                  <a:lnTo>
                    <a:pt x="2048" y="6372"/>
                  </a:lnTo>
                  <a:lnTo>
                    <a:pt x="2048" y="6258"/>
                  </a:lnTo>
                  <a:cubicBezTo>
                    <a:pt x="2048" y="6195"/>
                    <a:pt x="1997" y="6144"/>
                    <a:pt x="1934" y="6144"/>
                  </a:cubicBezTo>
                  <a:cubicBezTo>
                    <a:pt x="1871" y="6144"/>
                    <a:pt x="1820" y="6195"/>
                    <a:pt x="1820" y="6258"/>
                  </a:cubicBezTo>
                  <a:lnTo>
                    <a:pt x="1820" y="6372"/>
                  </a:lnTo>
                  <a:lnTo>
                    <a:pt x="1479" y="6372"/>
                  </a:lnTo>
                  <a:lnTo>
                    <a:pt x="1479" y="6258"/>
                  </a:lnTo>
                  <a:cubicBezTo>
                    <a:pt x="1479" y="6195"/>
                    <a:pt x="1428" y="6144"/>
                    <a:pt x="1365" y="6144"/>
                  </a:cubicBezTo>
                  <a:cubicBezTo>
                    <a:pt x="1302" y="6144"/>
                    <a:pt x="1252" y="6195"/>
                    <a:pt x="1252" y="6258"/>
                  </a:cubicBezTo>
                  <a:lnTo>
                    <a:pt x="1252" y="6372"/>
                  </a:lnTo>
                  <a:lnTo>
                    <a:pt x="910" y="6372"/>
                  </a:lnTo>
                  <a:lnTo>
                    <a:pt x="910" y="6258"/>
                  </a:lnTo>
                  <a:cubicBezTo>
                    <a:pt x="910" y="6195"/>
                    <a:pt x="859" y="6144"/>
                    <a:pt x="796" y="6144"/>
                  </a:cubicBezTo>
                  <a:cubicBezTo>
                    <a:pt x="734" y="6144"/>
                    <a:pt x="683" y="6195"/>
                    <a:pt x="683" y="6258"/>
                  </a:cubicBezTo>
                  <a:lnTo>
                    <a:pt x="683" y="6372"/>
                  </a:lnTo>
                  <a:lnTo>
                    <a:pt x="455" y="6372"/>
                  </a:lnTo>
                  <a:lnTo>
                    <a:pt x="455" y="5234"/>
                  </a:lnTo>
                  <a:lnTo>
                    <a:pt x="1263" y="5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288000" tIns="91416" rIns="182832" bIns="91416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828343">
                <a:lnSpc>
                  <a:spcPct val="150000"/>
                </a:lnSpc>
              </a:pPr>
              <a:endParaRPr lang="en-GB" sz="3599" kern="0" dirty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PA_组合 36">
            <a:extLst>
              <a:ext uri="{FF2B5EF4-FFF2-40B4-BE49-F238E27FC236}">
                <a16:creationId xmlns:a16="http://schemas.microsoft.com/office/drawing/2014/main" xmlns="" id="{D0BBB617-316A-45E4-A515-840BA64D4D9D}"/>
              </a:ext>
            </a:extLst>
          </p:cNvPr>
          <p:cNvGrpSpPr/>
          <p:nvPr/>
        </p:nvGrpSpPr>
        <p:grpSpPr>
          <a:xfrm>
            <a:off x="3605239" y="3453540"/>
            <a:ext cx="1933522" cy="588005"/>
            <a:chOff x="251866" y="1988839"/>
            <a:chExt cx="3288629" cy="784007"/>
          </a:xfrm>
        </p:grpSpPr>
        <p:sp>
          <p:nvSpPr>
            <p:cNvPr id="17" name="ïšḻïďê-TextBox 5">
              <a:extLst>
                <a:ext uri="{FF2B5EF4-FFF2-40B4-BE49-F238E27FC236}">
                  <a16:creationId xmlns:a16="http://schemas.microsoft.com/office/drawing/2014/main" xmlns="" id="{8B48A082-93BA-4BDB-B481-087F8DF9FDD6}"/>
                </a:ext>
              </a:extLst>
            </p:cNvPr>
            <p:cNvSpPr txBox="1"/>
            <p:nvPr/>
          </p:nvSpPr>
          <p:spPr>
            <a:xfrm>
              <a:off x="251866" y="2295215"/>
              <a:ext cx="3288629" cy="4776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rmAutofit fontScale="92500" lnSpcReduction="10000"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1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ïšḻïďê-Rectangle 17">
              <a:extLst>
                <a:ext uri="{FF2B5EF4-FFF2-40B4-BE49-F238E27FC236}">
                  <a16:creationId xmlns:a16="http://schemas.microsoft.com/office/drawing/2014/main" xmlns="" id="{2938B2BA-4C19-40BB-A23A-580854E9974E}"/>
                </a:ext>
              </a:extLst>
            </p:cNvPr>
            <p:cNvSpPr/>
            <p:nvPr/>
          </p:nvSpPr>
          <p:spPr>
            <a:xfrm>
              <a:off x="251866" y="1988839"/>
              <a:ext cx="3288629" cy="306375"/>
            </a:xfrm>
            <a:prstGeom prst="rect">
              <a:avLst/>
            </a:prstGeom>
          </p:spPr>
          <p:txBody>
            <a:bodyPr wrap="none" lIns="0" tIns="0" rIns="0" bIns="0" anchor="ctr">
              <a:normAutofit lnSpcReduction="1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  <a:endParaRPr lang="en-US" altLang="zh-CN" sz="16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5" name="ïšḻïďê-PA_圆角矩形 40">
            <a:extLst>
              <a:ext uri="{FF2B5EF4-FFF2-40B4-BE49-F238E27FC236}">
                <a16:creationId xmlns:a16="http://schemas.microsoft.com/office/drawing/2014/main" xmlns="" id="{0159CDA2-FF5E-4BEC-A965-F0ACA61954FF}"/>
              </a:ext>
            </a:extLst>
          </p:cNvPr>
          <p:cNvSpPr/>
          <p:nvPr/>
        </p:nvSpPr>
        <p:spPr>
          <a:xfrm>
            <a:off x="4166955" y="1347614"/>
            <a:ext cx="810090" cy="317149"/>
          </a:xfrm>
          <a:prstGeom prst="roundRect">
            <a:avLst>
              <a:gd name="adj" fmla="val 13693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/>
          </a:bodyPr>
          <a:lstStyle/>
          <a:p>
            <a:pPr algn="ctr"/>
            <a:r>
              <a:rPr lang="zh-CN" altLang="en-US">
                <a:cs typeface="+mn-ea"/>
                <a:sym typeface="+mn-lt"/>
              </a:rPr>
              <a:t>关键词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ïšḻïďê-PA_矩形 3">
            <a:extLst>
              <a:ext uri="{FF2B5EF4-FFF2-40B4-BE49-F238E27FC236}">
                <a16:creationId xmlns:a16="http://schemas.microsoft.com/office/drawing/2014/main" xmlns="" id="{105DC506-F935-428F-B0AC-83964596E91D}"/>
              </a:ext>
            </a:extLst>
          </p:cNvPr>
          <p:cNvSpPr/>
          <p:nvPr/>
        </p:nvSpPr>
        <p:spPr>
          <a:xfrm>
            <a:off x="5596655" y="1506190"/>
            <a:ext cx="2034425" cy="1561120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8" name="PA_组合 45">
            <a:extLst>
              <a:ext uri="{FF2B5EF4-FFF2-40B4-BE49-F238E27FC236}">
                <a16:creationId xmlns:a16="http://schemas.microsoft.com/office/drawing/2014/main" xmlns="" id="{A44B95F6-7FE2-489C-B4B4-ABAD4D69C7BF}"/>
              </a:ext>
            </a:extLst>
          </p:cNvPr>
          <p:cNvGrpSpPr/>
          <p:nvPr/>
        </p:nvGrpSpPr>
        <p:grpSpPr>
          <a:xfrm>
            <a:off x="6370840" y="2824283"/>
            <a:ext cx="486054" cy="486054"/>
            <a:chOff x="8509796" y="4355240"/>
            <a:chExt cx="648072" cy="648072"/>
          </a:xfrm>
        </p:grpSpPr>
        <p:sp>
          <p:nvSpPr>
            <p:cNvPr id="27" name="ïšḻïďê-Oval 26">
              <a:extLst>
                <a:ext uri="{FF2B5EF4-FFF2-40B4-BE49-F238E27FC236}">
                  <a16:creationId xmlns:a16="http://schemas.microsoft.com/office/drawing/2014/main" xmlns="" id="{064B292B-6CDF-44CD-BF8B-F2829B6C275A}"/>
                </a:ext>
              </a:extLst>
            </p:cNvPr>
            <p:cNvSpPr/>
            <p:nvPr/>
          </p:nvSpPr>
          <p:spPr>
            <a:xfrm>
              <a:off x="8509796" y="4355240"/>
              <a:ext cx="648072" cy="648072"/>
            </a:xfrm>
            <a:prstGeom prst="ellipse">
              <a:avLst/>
            </a:prstGeom>
            <a:solidFill>
              <a:srgbClr val="E66FA7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8" name="ïšḻïďê-Freeform 428">
              <a:extLst>
                <a:ext uri="{FF2B5EF4-FFF2-40B4-BE49-F238E27FC236}">
                  <a16:creationId xmlns:a16="http://schemas.microsoft.com/office/drawing/2014/main" xmlns="" id="{E847081D-E721-4CA9-9278-EAC3F79B1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3686" y="4496131"/>
              <a:ext cx="380293" cy="366291"/>
            </a:xfrm>
            <a:custGeom>
              <a:avLst/>
              <a:gdLst>
                <a:gd name="connsiteX0" fmla="*/ 297615 w 597921"/>
                <a:gd name="connsiteY0" fmla="*/ 96957 h 598324"/>
                <a:gd name="connsiteX1" fmla="*/ 323434 w 597921"/>
                <a:gd name="connsiteY1" fmla="*/ 122740 h 598324"/>
                <a:gd name="connsiteX2" fmla="*/ 323434 w 597921"/>
                <a:gd name="connsiteY2" fmla="*/ 289852 h 598324"/>
                <a:gd name="connsiteX3" fmla="*/ 462572 w 597921"/>
                <a:gd name="connsiteY3" fmla="*/ 289852 h 598324"/>
                <a:gd name="connsiteX4" fmla="*/ 487913 w 597921"/>
                <a:gd name="connsiteY4" fmla="*/ 315157 h 598324"/>
                <a:gd name="connsiteX5" fmla="*/ 462572 w 597921"/>
                <a:gd name="connsiteY5" fmla="*/ 340463 h 598324"/>
                <a:gd name="connsiteX6" fmla="*/ 297615 w 597921"/>
                <a:gd name="connsiteY6" fmla="*/ 340463 h 598324"/>
                <a:gd name="connsiteX7" fmla="*/ 272274 w 597921"/>
                <a:gd name="connsiteY7" fmla="*/ 315157 h 598324"/>
                <a:gd name="connsiteX8" fmla="*/ 272274 w 597921"/>
                <a:gd name="connsiteY8" fmla="*/ 122740 h 598324"/>
                <a:gd name="connsiteX9" fmla="*/ 297615 w 597921"/>
                <a:gd name="connsiteY9" fmla="*/ 96957 h 598324"/>
                <a:gd name="connsiteX10" fmla="*/ 298127 w 597921"/>
                <a:gd name="connsiteY10" fmla="*/ 0 h 598324"/>
                <a:gd name="connsiteX11" fmla="*/ 597921 w 597921"/>
                <a:gd name="connsiteY11" fmla="*/ 299401 h 598324"/>
                <a:gd name="connsiteX12" fmla="*/ 298127 w 597921"/>
                <a:gd name="connsiteY12" fmla="*/ 598324 h 598324"/>
                <a:gd name="connsiteX13" fmla="*/ 35150 w 597921"/>
                <a:gd name="connsiteY13" fmla="*/ 442177 h 598324"/>
                <a:gd name="connsiteX14" fmla="*/ 34194 w 597921"/>
                <a:gd name="connsiteY14" fmla="*/ 432149 h 598324"/>
                <a:gd name="connsiteX15" fmla="*/ 40410 w 597921"/>
                <a:gd name="connsiteY15" fmla="*/ 424509 h 598324"/>
                <a:gd name="connsiteX16" fmla="*/ 74836 w 597921"/>
                <a:gd name="connsiteY16" fmla="*/ 407796 h 598324"/>
                <a:gd name="connsiteX17" fmla="*/ 91571 w 597921"/>
                <a:gd name="connsiteY17" fmla="*/ 413049 h 598324"/>
                <a:gd name="connsiteX18" fmla="*/ 298127 w 597921"/>
                <a:gd name="connsiteY18" fmla="*/ 534815 h 598324"/>
                <a:gd name="connsiteX19" fmla="*/ 534328 w 597921"/>
                <a:gd name="connsiteY19" fmla="*/ 299401 h 598324"/>
                <a:gd name="connsiteX20" fmla="*/ 298127 w 597921"/>
                <a:gd name="connsiteY20" fmla="*/ 63509 h 598324"/>
                <a:gd name="connsiteX21" fmla="*/ 145123 w 597921"/>
                <a:gd name="connsiteY21" fmla="*/ 120333 h 598324"/>
                <a:gd name="connsiteX22" fmla="*/ 200587 w 597921"/>
                <a:gd name="connsiteY22" fmla="*/ 142299 h 598324"/>
                <a:gd name="connsiteX23" fmla="*/ 208237 w 597921"/>
                <a:gd name="connsiteY23" fmla="*/ 152327 h 598324"/>
                <a:gd name="connsiteX24" fmla="*/ 203456 w 597921"/>
                <a:gd name="connsiteY24" fmla="*/ 164265 h 598324"/>
                <a:gd name="connsiteX25" fmla="*/ 48060 w 597921"/>
                <a:gd name="connsiteY25" fmla="*/ 285553 h 598324"/>
                <a:gd name="connsiteX26" fmla="*/ 35150 w 597921"/>
                <a:gd name="connsiteY26" fmla="*/ 287463 h 598324"/>
                <a:gd name="connsiteX27" fmla="*/ 27500 w 597921"/>
                <a:gd name="connsiteY27" fmla="*/ 277435 h 598324"/>
                <a:gd name="connsiteX28" fmla="*/ 246 w 597921"/>
                <a:gd name="connsiteY28" fmla="*/ 82132 h 598324"/>
                <a:gd name="connsiteX29" fmla="*/ 4550 w 597921"/>
                <a:gd name="connsiteY29" fmla="*/ 70194 h 598324"/>
                <a:gd name="connsiteX30" fmla="*/ 17459 w 597921"/>
                <a:gd name="connsiteY30" fmla="*/ 68762 h 598324"/>
                <a:gd name="connsiteX31" fmla="*/ 80574 w 597921"/>
                <a:gd name="connsiteY31" fmla="*/ 94070 h 598324"/>
                <a:gd name="connsiteX32" fmla="*/ 298127 w 597921"/>
                <a:gd name="connsiteY32" fmla="*/ 0 h 59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597921" h="598324">
                  <a:moveTo>
                    <a:pt x="297615" y="96957"/>
                  </a:moveTo>
                  <a:cubicBezTo>
                    <a:pt x="311959" y="96957"/>
                    <a:pt x="323434" y="108416"/>
                    <a:pt x="323434" y="122740"/>
                  </a:cubicBezTo>
                  <a:lnTo>
                    <a:pt x="323434" y="289852"/>
                  </a:lnTo>
                  <a:lnTo>
                    <a:pt x="462572" y="289852"/>
                  </a:lnTo>
                  <a:cubicBezTo>
                    <a:pt x="476438" y="289852"/>
                    <a:pt x="487913" y="301311"/>
                    <a:pt x="487913" y="315157"/>
                  </a:cubicBezTo>
                  <a:cubicBezTo>
                    <a:pt x="487913" y="329004"/>
                    <a:pt x="476438" y="340463"/>
                    <a:pt x="462572" y="340463"/>
                  </a:cubicBezTo>
                  <a:lnTo>
                    <a:pt x="297615" y="340463"/>
                  </a:lnTo>
                  <a:cubicBezTo>
                    <a:pt x="283749" y="340463"/>
                    <a:pt x="272274" y="329004"/>
                    <a:pt x="272274" y="315157"/>
                  </a:cubicBezTo>
                  <a:lnTo>
                    <a:pt x="272274" y="122740"/>
                  </a:lnTo>
                  <a:cubicBezTo>
                    <a:pt x="272274" y="108416"/>
                    <a:pt x="283749" y="96957"/>
                    <a:pt x="297615" y="96957"/>
                  </a:cubicBezTo>
                  <a:close/>
                  <a:moveTo>
                    <a:pt x="298127" y="0"/>
                  </a:moveTo>
                  <a:cubicBezTo>
                    <a:pt x="463564" y="0"/>
                    <a:pt x="597921" y="134181"/>
                    <a:pt x="597921" y="299401"/>
                  </a:cubicBezTo>
                  <a:cubicBezTo>
                    <a:pt x="597921" y="464143"/>
                    <a:pt x="463564" y="598324"/>
                    <a:pt x="298127" y="598324"/>
                  </a:cubicBezTo>
                  <a:cubicBezTo>
                    <a:pt x="188155" y="598324"/>
                    <a:pt x="87268" y="538635"/>
                    <a:pt x="35150" y="442177"/>
                  </a:cubicBezTo>
                  <a:cubicBezTo>
                    <a:pt x="33238" y="438835"/>
                    <a:pt x="32760" y="435492"/>
                    <a:pt x="34194" y="432149"/>
                  </a:cubicBezTo>
                  <a:cubicBezTo>
                    <a:pt x="35150" y="428807"/>
                    <a:pt x="37541" y="425942"/>
                    <a:pt x="40410" y="424509"/>
                  </a:cubicBezTo>
                  <a:lnTo>
                    <a:pt x="74836" y="407796"/>
                  </a:lnTo>
                  <a:cubicBezTo>
                    <a:pt x="81052" y="404931"/>
                    <a:pt x="88702" y="407319"/>
                    <a:pt x="91571" y="413049"/>
                  </a:cubicBezTo>
                  <a:cubicBezTo>
                    <a:pt x="133169" y="488018"/>
                    <a:pt x="212540" y="534815"/>
                    <a:pt x="298127" y="534815"/>
                  </a:cubicBezTo>
                  <a:cubicBezTo>
                    <a:pt x="428181" y="534815"/>
                    <a:pt x="534328" y="429284"/>
                    <a:pt x="534328" y="299401"/>
                  </a:cubicBezTo>
                  <a:cubicBezTo>
                    <a:pt x="534328" y="169517"/>
                    <a:pt x="428181" y="63509"/>
                    <a:pt x="298127" y="63509"/>
                  </a:cubicBezTo>
                  <a:cubicBezTo>
                    <a:pt x="242185" y="63509"/>
                    <a:pt x="187677" y="83565"/>
                    <a:pt x="145123" y="120333"/>
                  </a:cubicBezTo>
                  <a:lnTo>
                    <a:pt x="200587" y="142299"/>
                  </a:lnTo>
                  <a:cubicBezTo>
                    <a:pt x="204890" y="144209"/>
                    <a:pt x="207759" y="148029"/>
                    <a:pt x="208237" y="152327"/>
                  </a:cubicBezTo>
                  <a:cubicBezTo>
                    <a:pt x="208715" y="157102"/>
                    <a:pt x="207281" y="161399"/>
                    <a:pt x="203456" y="164265"/>
                  </a:cubicBezTo>
                  <a:lnTo>
                    <a:pt x="48060" y="285553"/>
                  </a:lnTo>
                  <a:cubicBezTo>
                    <a:pt x="44235" y="288418"/>
                    <a:pt x="39454" y="289373"/>
                    <a:pt x="35150" y="287463"/>
                  </a:cubicBezTo>
                  <a:cubicBezTo>
                    <a:pt x="31325" y="285553"/>
                    <a:pt x="27978" y="281733"/>
                    <a:pt x="27500" y="277435"/>
                  </a:cubicBezTo>
                  <a:lnTo>
                    <a:pt x="246" y="82132"/>
                  </a:lnTo>
                  <a:cubicBezTo>
                    <a:pt x="-710" y="77835"/>
                    <a:pt x="1203" y="73060"/>
                    <a:pt x="4550" y="70194"/>
                  </a:cubicBezTo>
                  <a:cubicBezTo>
                    <a:pt x="8375" y="67807"/>
                    <a:pt x="13156" y="66852"/>
                    <a:pt x="17459" y="68762"/>
                  </a:cubicBezTo>
                  <a:lnTo>
                    <a:pt x="80574" y="94070"/>
                  </a:lnTo>
                  <a:cubicBezTo>
                    <a:pt x="137472" y="33426"/>
                    <a:pt x="214931" y="0"/>
                    <a:pt x="29812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7198">
                <a:cs typeface="+mn-ea"/>
                <a:sym typeface="+mn-lt"/>
              </a:endParaRPr>
            </a:p>
          </p:txBody>
        </p:sp>
      </p:grpSp>
      <p:grpSp>
        <p:nvGrpSpPr>
          <p:cNvPr id="12" name="PA_组合 30">
            <a:extLst>
              <a:ext uri="{FF2B5EF4-FFF2-40B4-BE49-F238E27FC236}">
                <a16:creationId xmlns:a16="http://schemas.microsoft.com/office/drawing/2014/main" xmlns="" id="{4A9D0158-0ADE-44C4-9FA0-3A5B0844E3A4}"/>
              </a:ext>
            </a:extLst>
          </p:cNvPr>
          <p:cNvGrpSpPr/>
          <p:nvPr/>
        </p:nvGrpSpPr>
        <p:grpSpPr>
          <a:xfrm>
            <a:off x="5647311" y="3453540"/>
            <a:ext cx="1933522" cy="588005"/>
            <a:chOff x="128816" y="2217083"/>
            <a:chExt cx="3288629" cy="784007"/>
          </a:xfrm>
        </p:grpSpPr>
        <p:sp>
          <p:nvSpPr>
            <p:cNvPr id="19" name="ïšḻïďê-TextBox 5">
              <a:extLst>
                <a:ext uri="{FF2B5EF4-FFF2-40B4-BE49-F238E27FC236}">
                  <a16:creationId xmlns:a16="http://schemas.microsoft.com/office/drawing/2014/main" xmlns="" id="{0508843A-F4E4-44CC-9E20-A1DB85F12BA4}"/>
                </a:ext>
              </a:extLst>
            </p:cNvPr>
            <p:cNvSpPr txBox="1"/>
            <p:nvPr/>
          </p:nvSpPr>
          <p:spPr>
            <a:xfrm>
              <a:off x="128816" y="2523459"/>
              <a:ext cx="3288629" cy="47763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rmAutofit fontScale="92500" lnSpcReduction="10000"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100" dirty="0">
                  <a:latin typeface="+mn-lt"/>
                  <a:ea typeface="+mn-ea"/>
                  <a:cs typeface="+mn-ea"/>
                  <a:sym typeface="+mn-lt"/>
                </a:rPr>
                <a:t>您的内容打在这里，或者通过复制您的文本后，在此框中选择粘贴</a:t>
              </a:r>
              <a:endParaRPr lang="en-US" altLang="zh-CN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ïšḻïďê-Rectangle 19">
              <a:extLst>
                <a:ext uri="{FF2B5EF4-FFF2-40B4-BE49-F238E27FC236}">
                  <a16:creationId xmlns:a16="http://schemas.microsoft.com/office/drawing/2014/main" xmlns="" id="{59CDB312-29EC-45E0-B7F2-E06DCF870126}"/>
                </a:ext>
              </a:extLst>
            </p:cNvPr>
            <p:cNvSpPr/>
            <p:nvPr/>
          </p:nvSpPr>
          <p:spPr>
            <a:xfrm>
              <a:off x="128816" y="2217083"/>
              <a:ext cx="3288629" cy="306375"/>
            </a:xfrm>
            <a:prstGeom prst="rect">
              <a:avLst/>
            </a:prstGeom>
          </p:spPr>
          <p:txBody>
            <a:bodyPr wrap="none" lIns="0" tIns="0" rIns="0" bIns="0" anchor="ctr">
              <a:normAutofit lnSpcReduction="1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rgbClr val="E66FA7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  <a:endParaRPr lang="en-US" altLang="zh-CN" sz="1600" b="1" dirty="0">
                <a:solidFill>
                  <a:srgbClr val="E66FA7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6" name="ïšḻïďê-PA_圆角矩形 41">
            <a:extLst>
              <a:ext uri="{FF2B5EF4-FFF2-40B4-BE49-F238E27FC236}">
                <a16:creationId xmlns:a16="http://schemas.microsoft.com/office/drawing/2014/main" xmlns="" id="{7B06EBE9-9A96-4020-BEC7-3044D96FAA24}"/>
              </a:ext>
            </a:extLst>
          </p:cNvPr>
          <p:cNvSpPr/>
          <p:nvPr/>
        </p:nvSpPr>
        <p:spPr>
          <a:xfrm>
            <a:off x="6208822" y="1347614"/>
            <a:ext cx="810090" cy="317149"/>
          </a:xfrm>
          <a:prstGeom prst="roundRect">
            <a:avLst>
              <a:gd name="adj" fmla="val 13693"/>
            </a:avLst>
          </a:prstGeom>
          <a:solidFill>
            <a:srgbClr val="E66F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关键词</a:t>
            </a: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xmlns="" id="{48520C87-2C95-4A73-8BD6-8B93F4F5DF9C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</a:t>
            </a:r>
            <a:endParaRPr lang="en-GB" altLang="zh-CN" sz="18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68286704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" grpId="0" animBg="1"/>
      <p:bldP spid="4" grpId="0" animBg="1"/>
      <p:bldP spid="15" grpId="0" animBg="1"/>
      <p:bldP spid="5" grpId="0" animBg="1"/>
      <p:bldP spid="1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2d19994-a95d-40f5-98b9-292a54bb5aa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22bb76a-3119-41ba-a46b-a79503d3e21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99470cc8-da2c-44d3-9bf7-71771a10f9e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894bb4d-acf1-4db5-8da9-14cb4d36bad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d3f9355-d9fc-471d-b1a7-66fd35454ea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FD72A3"/>
      </a:accent1>
      <a:accent2>
        <a:srgbClr val="FD72A3"/>
      </a:accent2>
      <a:accent3>
        <a:srgbClr val="FD72A3"/>
      </a:accent3>
      <a:accent4>
        <a:srgbClr val="FD72A3"/>
      </a:accent4>
      <a:accent5>
        <a:srgbClr val="F56F9F"/>
      </a:accent5>
      <a:accent6>
        <a:srgbClr val="F56F9F"/>
      </a:accent6>
      <a:hlink>
        <a:srgbClr val="081B40"/>
      </a:hlink>
      <a:folHlink>
        <a:srgbClr val="FEBF00"/>
      </a:folHlink>
    </a:clrScheme>
    <a:fontScheme name="h4axfmlh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>
          <a:blip xmlns:r="http://schemas.openxmlformats.org/officeDocument/2006/relationships"/>
          <a:stretch>
            <a:fillRect/>
          </a:stretch>
        </a:blipFill>
        <a:ln>
          <a:noFill/>
        </a:ln>
      </a:spPr>
      <a:bodyPr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10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1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1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1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1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15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16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17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18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19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20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2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2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2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2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25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5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6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7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8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ppt/theme/themeOverride9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FD72A3"/>
    </a:accent1>
    <a:accent2>
      <a:srgbClr val="FD72A3"/>
    </a:accent2>
    <a:accent3>
      <a:srgbClr val="FD72A3"/>
    </a:accent3>
    <a:accent4>
      <a:srgbClr val="FD72A3"/>
    </a:accent4>
    <a:accent5>
      <a:srgbClr val="F56F9F"/>
    </a:accent5>
    <a:accent6>
      <a:srgbClr val="F56F9F"/>
    </a:accent6>
    <a:hlink>
      <a:srgbClr val="081B40"/>
    </a:hlink>
    <a:folHlink>
      <a:srgbClr val="FEBF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9627</TotalTime>
  <Words>2875</Words>
  <Application>Microsoft Office PowerPoint</Application>
  <PresentationFormat>全屏显示(16:9)</PresentationFormat>
  <Paragraphs>252</Paragraphs>
  <Slides>26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女人节</dc:title>
  <dc:creator>第一PPT</dc:creator>
  <cp:keywords>www.1ppt.com</cp:keywords>
  <dc:description>www.1ppt.com</dc:description>
  <cp:lastModifiedBy>Windows User</cp:lastModifiedBy>
  <cp:revision>1067</cp:revision>
  <dcterms:created xsi:type="dcterms:W3CDTF">2015-04-24T01:01:13Z</dcterms:created>
  <dcterms:modified xsi:type="dcterms:W3CDTF">2019-03-05T09:31:58Z</dcterms:modified>
</cp:coreProperties>
</file>