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257" r:id="rId3"/>
    <p:sldId id="309" r:id="rId4"/>
    <p:sldId id="310" r:id="rId5"/>
    <p:sldId id="334" r:id="rId6"/>
    <p:sldId id="314" r:id="rId7"/>
    <p:sldId id="315" r:id="rId8"/>
    <p:sldId id="317" r:id="rId9"/>
    <p:sldId id="318" r:id="rId10"/>
    <p:sldId id="311" r:id="rId11"/>
    <p:sldId id="327" r:id="rId12"/>
    <p:sldId id="335" r:id="rId13"/>
    <p:sldId id="319" r:id="rId14"/>
    <p:sldId id="321" r:id="rId15"/>
    <p:sldId id="322" r:id="rId16"/>
    <p:sldId id="312" r:id="rId17"/>
    <p:sldId id="329" r:id="rId18"/>
    <p:sldId id="333" r:id="rId19"/>
    <p:sldId id="325" r:id="rId20"/>
    <p:sldId id="326" r:id="rId21"/>
    <p:sldId id="313" r:id="rId22"/>
    <p:sldId id="324" r:id="rId23"/>
    <p:sldId id="328" r:id="rId24"/>
    <p:sldId id="331" r:id="rId25"/>
    <p:sldId id="323" r:id="rId26"/>
    <p:sldId id="330" r:id="rId27"/>
    <p:sldId id="332" r:id="rId28"/>
    <p:sldId id="336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65">
          <p15:clr>
            <a:srgbClr val="A4A3A4"/>
          </p15:clr>
        </p15:guide>
        <p15:guide id="2" pos="3804">
          <p15:clr>
            <a:srgbClr val="A4A3A4"/>
          </p15:clr>
        </p15:guide>
        <p15:guide id="3" orient="horz" pos="1399">
          <p15:clr>
            <a:srgbClr val="A4A3A4"/>
          </p15:clr>
        </p15:guide>
        <p15:guide id="4" pos="28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F05068"/>
    <a:srgbClr val="F66B5E"/>
    <a:srgbClr val="339966"/>
    <a:srgbClr val="9B8CD0"/>
    <a:srgbClr val="CC3300"/>
    <a:srgbClr val="FDFDF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 autoAdjust="0"/>
    <p:restoredTop sz="94660"/>
  </p:normalViewPr>
  <p:slideViewPr>
    <p:cSldViewPr>
      <p:cViewPr varScale="1">
        <p:scale>
          <a:sx n="83" d="100"/>
          <a:sy n="83" d="100"/>
        </p:scale>
        <p:origin x="-90" y="-1338"/>
      </p:cViewPr>
      <p:guideLst>
        <p:guide orient="horz" pos="1865"/>
        <p:guide orient="horz" pos="1399"/>
        <p:guide pos="3804"/>
        <p:guide pos="28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16EF0-CC7C-4A71-B62D-FA01720A65E1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8DA10-5C04-44F1-9382-DDAC650AC5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180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202FD7-5909-4823-8CA9-B84A7D242543}" type="datetimeFigureOut">
              <a:rPr lang="zh-CN" altLang="en-US"/>
              <a:pPr/>
              <a:t>2019/3/5</a:t>
            </a:fld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580D6C-761E-4F12-A39F-73E1B3B242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057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2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60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58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23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4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014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851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3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88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0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60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32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28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54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8413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31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7883954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3725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7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67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202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5241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xStyles>
    <p:titleStyle>
      <a:lvl1pPr marL="6858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나눔고딕" charset="-127"/>
        </a:defRPr>
      </a:lvl1pPr>
      <a:lvl2pPr marL="6858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2pPr>
      <a:lvl3pPr marL="6858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3pPr>
      <a:lvl4pPr marL="6858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4pPr>
      <a:lvl5pPr marL="6858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5pPr>
      <a:lvl6pPr marL="10287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6pPr>
      <a:lvl7pPr marL="13716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7pPr>
      <a:lvl8pPr marL="17145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8pPr>
      <a:lvl9pPr marL="2057400" indent="-6858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나눔고딕" charset="-127"/>
          <a:ea typeface="나눔고딕" charset="-127"/>
          <a:sym typeface="나눔고딕" charset="-127"/>
        </a:defRPr>
      </a:lvl9pPr>
    </p:titleStyle>
    <p:bodyStyle>
      <a:lvl1pPr marL="171450" indent="-171450" algn="l" rtl="0" eaLnBrk="0" fontAlgn="base" latinLnBrk="1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나눔고딕" charset="-127"/>
        </a:defRPr>
      </a:lvl1pPr>
      <a:lvl2pPr marL="5143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나눔고딕" charset="-127"/>
        </a:defRPr>
      </a:lvl2pPr>
      <a:lvl3pPr marL="8572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나눔고딕" charset="-127"/>
        </a:defRPr>
      </a:lvl3pPr>
      <a:lvl4pPr marL="12001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4pPr>
      <a:lvl5pPr marL="15430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5pPr>
      <a:lvl6pPr marL="18859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6pPr>
      <a:lvl7pPr marL="22288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7pPr>
      <a:lvl8pPr marL="25717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8pPr>
      <a:lvl9pPr marL="2914650" indent="-171450" algn="l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나눔고딕" charset="-127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0430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498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AutoShape 3"/>
          <p:cNvSpPr>
            <a:spLocks noChangeArrowheads="1"/>
          </p:cNvSpPr>
          <p:nvPr/>
        </p:nvSpPr>
        <p:spPr bwMode="auto">
          <a:xfrm flipH="1">
            <a:off x="1914525" y="3291740"/>
            <a:ext cx="5314950" cy="623576"/>
          </a:xfrm>
          <a:prstGeom prst="roundRect">
            <a:avLst>
              <a:gd name="adj" fmla="val 16667"/>
            </a:avLst>
          </a:prstGeom>
          <a:solidFill>
            <a:schemeClr val="bg1">
              <a:alpha val="25000"/>
            </a:schemeClr>
          </a:solidFill>
          <a:ln w="28575" cap="flat" cmpd="sng">
            <a:solidFill>
              <a:schemeClr val="accent5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 lIns="67628" tIns="35243" rIns="67628" bIns="35243">
            <a:spAutoFit/>
          </a:bodyPr>
          <a:lstStyle/>
          <a:p>
            <a:pPr algn="ctr" eaLnBrk="1" latinLnBrk="1" hangingPunct="1"/>
            <a:r>
              <a:rPr lang="zh-CN" altLang="en-US" sz="3200" b="1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</a:t>
            </a:r>
            <a:r>
              <a:rPr lang="zh-CN" altLang="en-US" sz="3200" b="1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女人节感恩有</a:t>
            </a:r>
            <a:r>
              <a:rPr lang="zh-CN" altLang="en-US" sz="3200" b="1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你</a:t>
            </a:r>
            <a:endParaRPr lang="zh-CN" altLang="en-US" sz="3200" b="1" dirty="0">
              <a:solidFill>
                <a:srgbClr val="DE0000"/>
              </a:solidFill>
              <a:latin typeface="微软雅黑" pitchFamily="34" charset="-122"/>
              <a:ea typeface="微软雅黑" pitchFamily="34" charset="-122"/>
              <a:sym typeface="Kozuka Gothic Pr6N EL" pitchFamily="34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 flipH="1">
            <a:off x="2756909" y="4155728"/>
            <a:ext cx="3630183" cy="351161"/>
          </a:xfrm>
          <a:prstGeom prst="roundRect">
            <a:avLst>
              <a:gd name="adj" fmla="val 16667"/>
            </a:avLst>
          </a:prstGeom>
          <a:solidFill>
            <a:schemeClr val="bg1">
              <a:alpha val="25000"/>
            </a:schemeClr>
          </a:solidFill>
          <a:ln w="28575" cap="flat" cmpd="sng">
            <a:noFill/>
            <a:prstDash val="dash"/>
            <a:round/>
            <a:headEnd/>
            <a:tailEnd/>
          </a:ln>
        </p:spPr>
        <p:txBody>
          <a:bodyPr lIns="67628" tIns="35243" rIns="67628" bIns="35243">
            <a:spAutoFit/>
          </a:bodyPr>
          <a:lstStyle/>
          <a:p>
            <a:pPr algn="ctr" eaLnBrk="1" latinLnBrk="1" hangingPunct="1"/>
            <a:r>
              <a:rPr lang="zh-CN" altLang="en-US" sz="1600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第一</a:t>
            </a:r>
            <a:r>
              <a:rPr lang="en-US" altLang="zh-CN" sz="1600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PPT</a:t>
            </a:r>
            <a:endParaRPr lang="zh-CN" altLang="en-US" sz="1600" dirty="0">
              <a:solidFill>
                <a:srgbClr val="DE0000"/>
              </a:solidFill>
              <a:latin typeface="微软雅黑" pitchFamily="34" charset="-122"/>
              <a:ea typeface="微软雅黑" pitchFamily="34" charset="-122"/>
              <a:sym typeface="Kozuka Gothic Pr6N EL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025" y="965211"/>
            <a:ext cx="1603614" cy="16036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72" y="965211"/>
            <a:ext cx="2631296" cy="351307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996" y="965211"/>
            <a:ext cx="1603614" cy="1603614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967" y="965211"/>
            <a:ext cx="1603614" cy="1603614"/>
          </a:xfrm>
          <a:prstGeom prst="rect">
            <a:avLst/>
          </a:prstGeom>
        </p:spPr>
      </p:pic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3378030" y="3507737"/>
            <a:ext cx="5173551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 dirty="0">
              <a:sym typeface="Arial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3411589" y="3034090"/>
            <a:ext cx="2879960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ym typeface="Arial" pitchFamily="34" charset="0"/>
              </a:rPr>
              <a:t>单击此处编辑标题</a:t>
            </a:r>
            <a:endParaRPr lang="en-US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>
            <a:off x="754856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>
            <a:off x="1418034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2082403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2745581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3409950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" name="稻壳儿小白白(http://dwz.cn/Wu2UP)"/>
          <p:cNvSpPr>
            <a:spLocks noChangeArrowheads="1"/>
          </p:cNvSpPr>
          <p:nvPr/>
        </p:nvSpPr>
        <p:spPr bwMode="auto">
          <a:xfrm>
            <a:off x="4073128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4" name="稻壳儿小白白(http://dwz.cn/Wu2UP)"/>
          <p:cNvSpPr>
            <a:spLocks noChangeArrowheads="1"/>
          </p:cNvSpPr>
          <p:nvPr/>
        </p:nvSpPr>
        <p:spPr bwMode="auto">
          <a:xfrm>
            <a:off x="4737497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" name="稻壳儿小白白(http://dwz.cn/Wu2UP)"/>
          <p:cNvSpPr>
            <a:spLocks noChangeArrowheads="1"/>
          </p:cNvSpPr>
          <p:nvPr/>
        </p:nvSpPr>
        <p:spPr bwMode="auto">
          <a:xfrm>
            <a:off x="5401866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6065044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7" name="稻壳儿小白白(http://dwz.cn/Wu2UP)"/>
          <p:cNvSpPr>
            <a:spLocks noChangeArrowheads="1"/>
          </p:cNvSpPr>
          <p:nvPr/>
        </p:nvSpPr>
        <p:spPr bwMode="auto">
          <a:xfrm>
            <a:off x="6729412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7392591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9" name="稻壳儿小白白(http://dwz.cn/Wu2UP)"/>
          <p:cNvSpPr>
            <a:spLocks noChangeArrowheads="1"/>
          </p:cNvSpPr>
          <p:nvPr/>
        </p:nvSpPr>
        <p:spPr bwMode="auto">
          <a:xfrm>
            <a:off x="8056960" y="1341743"/>
            <a:ext cx="357188" cy="2262188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754856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1" name="稻壳儿小白白(http://dwz.cn/Wu2UP)"/>
          <p:cNvSpPr>
            <a:spLocks noChangeArrowheads="1"/>
          </p:cNvSpPr>
          <p:nvPr/>
        </p:nvSpPr>
        <p:spPr bwMode="auto">
          <a:xfrm>
            <a:off x="1418034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2082403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>
            <a:off x="2745581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4" name="稻壳儿小白白(http://dwz.cn/Wu2UP)"/>
          <p:cNvSpPr>
            <a:spLocks noChangeArrowheads="1"/>
          </p:cNvSpPr>
          <p:nvPr/>
        </p:nvSpPr>
        <p:spPr bwMode="auto">
          <a:xfrm>
            <a:off x="3409950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5" name="稻壳儿小白白(http://dwz.cn/Wu2UP)"/>
          <p:cNvSpPr>
            <a:spLocks noChangeArrowheads="1"/>
          </p:cNvSpPr>
          <p:nvPr/>
        </p:nvSpPr>
        <p:spPr bwMode="auto">
          <a:xfrm>
            <a:off x="4073128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6" name="稻壳儿小白白(http://dwz.cn/Wu2UP)"/>
          <p:cNvSpPr>
            <a:spLocks noChangeArrowheads="1"/>
          </p:cNvSpPr>
          <p:nvPr/>
        </p:nvSpPr>
        <p:spPr bwMode="auto">
          <a:xfrm>
            <a:off x="4737497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7" name="稻壳儿小白白(http://dwz.cn/Wu2UP)"/>
          <p:cNvSpPr>
            <a:spLocks noChangeArrowheads="1"/>
          </p:cNvSpPr>
          <p:nvPr/>
        </p:nvSpPr>
        <p:spPr bwMode="auto">
          <a:xfrm>
            <a:off x="5401866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8" name="稻壳儿小白白(http://dwz.cn/Wu2UP)"/>
          <p:cNvSpPr>
            <a:spLocks noChangeArrowheads="1"/>
          </p:cNvSpPr>
          <p:nvPr/>
        </p:nvSpPr>
        <p:spPr bwMode="auto">
          <a:xfrm>
            <a:off x="6065044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29" name="稻壳儿小白白(http://dwz.cn/Wu2UP)"/>
          <p:cNvSpPr>
            <a:spLocks noChangeArrowheads="1"/>
          </p:cNvSpPr>
          <p:nvPr/>
        </p:nvSpPr>
        <p:spPr bwMode="auto">
          <a:xfrm>
            <a:off x="6729412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>
            <a:off x="7392591" y="3680130"/>
            <a:ext cx="357188" cy="3571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31" name="稻壳儿小白白(http://dwz.cn/Wu2UP)"/>
          <p:cNvSpPr>
            <a:spLocks noChangeArrowheads="1"/>
          </p:cNvSpPr>
          <p:nvPr/>
        </p:nvSpPr>
        <p:spPr bwMode="auto">
          <a:xfrm>
            <a:off x="8056960" y="3680130"/>
            <a:ext cx="357188" cy="35718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746522" y="3743235"/>
            <a:ext cx="357188" cy="238527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100" b="1" dirty="0">
                <a:solidFill>
                  <a:srgbClr val="FFFFFF"/>
                </a:solidFill>
                <a:sym typeface="Arial" pitchFamily="34" charset="0"/>
              </a:rPr>
              <a:t>1</a:t>
            </a:r>
            <a:r>
              <a:rPr lang="zh-CN" altLang="en-US" sz="1100" b="1" dirty="0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1372791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2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2044303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3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2699147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4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3358753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5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4013597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6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4685109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7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5349478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8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6023372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9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6702028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10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7340203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11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8031956" y="3739662"/>
            <a:ext cx="461963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100" b="1">
                <a:solidFill>
                  <a:srgbClr val="FFFFFF"/>
                </a:solidFill>
                <a:sym typeface="Arial" pitchFamily="34" charset="0"/>
              </a:rPr>
              <a:t>12</a:t>
            </a:r>
            <a:r>
              <a:rPr lang="zh-CN" altLang="en-US" sz="11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44" name="稻壳儿小白白(http://dwz.cn/Wu2UP)"/>
          <p:cNvSpPr>
            <a:spLocks noChangeArrowheads="1"/>
          </p:cNvSpPr>
          <p:nvPr/>
        </p:nvSpPr>
        <p:spPr bwMode="auto">
          <a:xfrm>
            <a:off x="754856" y="2853837"/>
            <a:ext cx="357188" cy="763191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45" name="稻壳儿小白白(http://dwz.cn/Wu2UP)"/>
          <p:cNvSpPr>
            <a:spLocks noChangeArrowheads="1"/>
          </p:cNvSpPr>
          <p:nvPr/>
        </p:nvSpPr>
        <p:spPr bwMode="auto">
          <a:xfrm>
            <a:off x="1418034" y="2159703"/>
            <a:ext cx="357188" cy="145732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46" name="稻壳儿小白白(http://dwz.cn/Wu2UP)"/>
          <p:cNvSpPr>
            <a:spLocks noChangeArrowheads="1"/>
          </p:cNvSpPr>
          <p:nvPr/>
        </p:nvSpPr>
        <p:spPr bwMode="auto">
          <a:xfrm>
            <a:off x="2082403" y="2853837"/>
            <a:ext cx="357188" cy="763191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47" name="稻壳儿小白白(http://dwz.cn/Wu2UP)"/>
          <p:cNvSpPr>
            <a:spLocks noChangeArrowheads="1"/>
          </p:cNvSpPr>
          <p:nvPr/>
        </p:nvSpPr>
        <p:spPr bwMode="auto">
          <a:xfrm>
            <a:off x="2745581" y="2159703"/>
            <a:ext cx="357188" cy="145732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48" name="稻壳儿小白白(http://dwz.cn/Wu2UP)"/>
          <p:cNvSpPr>
            <a:spLocks noChangeArrowheads="1"/>
          </p:cNvSpPr>
          <p:nvPr/>
        </p:nvSpPr>
        <p:spPr bwMode="auto">
          <a:xfrm>
            <a:off x="3409950" y="2853837"/>
            <a:ext cx="357188" cy="763191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49" name="稻壳儿小白白(http://dwz.cn/Wu2UP)"/>
          <p:cNvSpPr>
            <a:spLocks noChangeArrowheads="1"/>
          </p:cNvSpPr>
          <p:nvPr/>
        </p:nvSpPr>
        <p:spPr bwMode="auto">
          <a:xfrm>
            <a:off x="4073128" y="2159703"/>
            <a:ext cx="357188" cy="145732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0" name="稻壳儿小白白(http://dwz.cn/Wu2UP)"/>
          <p:cNvSpPr>
            <a:spLocks noChangeArrowheads="1"/>
          </p:cNvSpPr>
          <p:nvPr/>
        </p:nvSpPr>
        <p:spPr bwMode="auto">
          <a:xfrm>
            <a:off x="4737497" y="2307340"/>
            <a:ext cx="357188" cy="13096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1" name="稻壳儿小白白(http://dwz.cn/Wu2UP)"/>
          <p:cNvSpPr>
            <a:spLocks noChangeArrowheads="1"/>
          </p:cNvSpPr>
          <p:nvPr/>
        </p:nvSpPr>
        <p:spPr bwMode="auto">
          <a:xfrm>
            <a:off x="5401866" y="1732268"/>
            <a:ext cx="357188" cy="1884760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2" name="稻壳儿小白白(http://dwz.cn/Wu2UP)"/>
          <p:cNvSpPr>
            <a:spLocks noChangeArrowheads="1"/>
          </p:cNvSpPr>
          <p:nvPr/>
        </p:nvSpPr>
        <p:spPr bwMode="auto">
          <a:xfrm>
            <a:off x="6065044" y="2159703"/>
            <a:ext cx="357188" cy="1457325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3" name="稻壳儿小白白(http://dwz.cn/Wu2UP)"/>
          <p:cNvSpPr>
            <a:spLocks noChangeArrowheads="1"/>
          </p:cNvSpPr>
          <p:nvPr/>
        </p:nvSpPr>
        <p:spPr bwMode="auto">
          <a:xfrm>
            <a:off x="6729412" y="2853837"/>
            <a:ext cx="357188" cy="763191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4" name="稻壳儿小白白(http://dwz.cn/Wu2UP)"/>
          <p:cNvSpPr>
            <a:spLocks noChangeArrowheads="1"/>
          </p:cNvSpPr>
          <p:nvPr/>
        </p:nvSpPr>
        <p:spPr bwMode="auto">
          <a:xfrm>
            <a:off x="7392591" y="2159703"/>
            <a:ext cx="357188" cy="1457325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5" name="稻壳儿小白白(http://dwz.cn/Wu2UP)"/>
          <p:cNvSpPr>
            <a:spLocks noChangeArrowheads="1"/>
          </p:cNvSpPr>
          <p:nvPr/>
        </p:nvSpPr>
        <p:spPr bwMode="auto">
          <a:xfrm>
            <a:off x="8056960" y="2853837"/>
            <a:ext cx="357188" cy="763191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eaLnBrk="1" hangingPunct="1"/>
            <a:endParaRPr lang="zh-CN" altLang="zh-CN" sz="12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56" name="稻壳儿小白白(http://dwz.cn/Wu2UP)"/>
          <p:cNvSpPr txBox="1">
            <a:spLocks noChangeArrowheads="1"/>
          </p:cNvSpPr>
          <p:nvPr/>
        </p:nvSpPr>
        <p:spPr bwMode="auto">
          <a:xfrm>
            <a:off x="627460" y="4424272"/>
            <a:ext cx="7427119" cy="22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900">
              <a:sym typeface="Arial" pitchFamily="34" charset="0"/>
            </a:endParaRPr>
          </a:p>
        </p:txBody>
      </p:sp>
      <p:sp>
        <p:nvSpPr>
          <p:cNvPr id="57" name="稻壳儿小白白(http://dwz.cn/Wu2UP)"/>
          <p:cNvSpPr txBox="1">
            <a:spLocks noChangeArrowheads="1"/>
          </p:cNvSpPr>
          <p:nvPr/>
        </p:nvSpPr>
        <p:spPr bwMode="auto">
          <a:xfrm>
            <a:off x="627460" y="4173049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单击此处编辑标题</a:t>
            </a:r>
            <a:endParaRPr lang="en-US" sz="1200" b="1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09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2852738" y="1483519"/>
            <a:ext cx="1493044" cy="1526381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28570" tIns="28570" rIns="28570" bIns="28570" anchor="ctr"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840582" y="1483519"/>
            <a:ext cx="1493044" cy="1526381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28570" tIns="28570" rIns="28570" bIns="28570" anchor="ctr"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6825854" y="1483519"/>
            <a:ext cx="1493044" cy="1526381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28570" tIns="28570" rIns="28570" bIns="28570" anchor="ctr"/>
          <a:lstStyle/>
          <a:p>
            <a:endParaRPr lang="zh-CN" altLang="en-US"/>
          </a:p>
        </p:txBody>
      </p:sp>
      <p:sp>
        <p:nvSpPr>
          <p:cNvPr id="11" name="稻壳儿小白白(http://dwz.cn/Wu2UP)"/>
          <p:cNvSpPr>
            <a:spLocks/>
          </p:cNvSpPr>
          <p:nvPr/>
        </p:nvSpPr>
        <p:spPr bwMode="auto">
          <a:xfrm>
            <a:off x="4827985" y="1483519"/>
            <a:ext cx="1491853" cy="1526381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28570" tIns="28570" rIns="28570" bIns="28570" anchor="ctr"/>
          <a:lstStyle/>
          <a:p>
            <a:endParaRPr lang="zh-CN" altLang="en-US"/>
          </a:p>
        </p:txBody>
      </p:sp>
      <p:sp>
        <p:nvSpPr>
          <p:cNvPr id="12" name="稻壳儿小白白(http://dwz.cn/Wu2UP)"/>
          <p:cNvSpPr txBox="1">
            <a:spLocks noChangeArrowheads="1"/>
          </p:cNvSpPr>
          <p:nvPr/>
        </p:nvSpPr>
        <p:spPr bwMode="auto">
          <a:xfrm>
            <a:off x="1258491" y="1968104"/>
            <a:ext cx="6762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b="1" dirty="0" smtClean="0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2014</a:t>
            </a:r>
            <a:endParaRPr lang="en-GB" altLang="en-US" b="1" dirty="0">
              <a:solidFill>
                <a:srgbClr val="FFFFFF"/>
              </a:solidFill>
              <a:ea typeface="Lato Black"/>
              <a:cs typeface="Lato Black"/>
              <a:sym typeface="Arial" pitchFamily="34" charset="0"/>
            </a:endParaRPr>
          </a:p>
        </p:txBody>
      </p:sp>
      <p:sp>
        <p:nvSpPr>
          <p:cNvPr id="13" name="稻壳儿小白白(http://dwz.cn/Wu2UP)"/>
          <p:cNvSpPr txBox="1">
            <a:spLocks noChangeArrowheads="1"/>
          </p:cNvSpPr>
          <p:nvPr/>
        </p:nvSpPr>
        <p:spPr bwMode="auto">
          <a:xfrm>
            <a:off x="3280172" y="1968104"/>
            <a:ext cx="6762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b="1" dirty="0" smtClean="0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2015</a:t>
            </a:r>
            <a:endParaRPr lang="en-GB" altLang="en-US" b="1" dirty="0">
              <a:solidFill>
                <a:srgbClr val="FFFFFF"/>
              </a:solidFill>
              <a:ea typeface="Lato Black"/>
              <a:cs typeface="Lato Black"/>
              <a:sym typeface="Arial" pitchFamily="34" charset="0"/>
            </a:endParaRPr>
          </a:p>
        </p:txBody>
      </p:sp>
      <p:sp>
        <p:nvSpPr>
          <p:cNvPr id="14" name="稻壳儿小白白(http://dwz.cn/Wu2UP)"/>
          <p:cNvSpPr txBox="1">
            <a:spLocks noChangeArrowheads="1"/>
          </p:cNvSpPr>
          <p:nvPr/>
        </p:nvSpPr>
        <p:spPr bwMode="auto">
          <a:xfrm>
            <a:off x="5213747" y="1968104"/>
            <a:ext cx="6762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b="1" dirty="0" smtClean="0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2016</a:t>
            </a:r>
            <a:endParaRPr lang="en-GB" altLang="en-US" b="1" dirty="0">
              <a:solidFill>
                <a:srgbClr val="FFFFFF"/>
              </a:solidFill>
              <a:ea typeface="Lato Black"/>
              <a:cs typeface="Lato Black"/>
              <a:sym typeface="Arial" pitchFamily="34" charset="0"/>
            </a:endParaRPr>
          </a:p>
        </p:txBody>
      </p:sp>
      <p:sp>
        <p:nvSpPr>
          <p:cNvPr id="15" name="稻壳儿小白白(http://dwz.cn/Wu2UP)"/>
          <p:cNvSpPr txBox="1">
            <a:spLocks noChangeArrowheads="1"/>
          </p:cNvSpPr>
          <p:nvPr/>
        </p:nvSpPr>
        <p:spPr bwMode="auto">
          <a:xfrm>
            <a:off x="7234238" y="1968104"/>
            <a:ext cx="6762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b="1" dirty="0" smtClean="0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2019</a:t>
            </a:r>
            <a:endParaRPr lang="en-GB" altLang="en-US" b="1" dirty="0">
              <a:solidFill>
                <a:srgbClr val="FFFFFF"/>
              </a:solidFill>
              <a:ea typeface="Lato Black"/>
              <a:cs typeface="Lato Black"/>
              <a:sym typeface="Arial" pitchFamily="34" charset="0"/>
            </a:endParaRPr>
          </a:p>
        </p:txBody>
      </p:sp>
      <p:sp>
        <p:nvSpPr>
          <p:cNvPr id="16" name="稻壳儿小白白(http://dwz.cn/Wu2UP)"/>
          <p:cNvSpPr txBox="1">
            <a:spLocks noChangeArrowheads="1"/>
          </p:cNvSpPr>
          <p:nvPr/>
        </p:nvSpPr>
        <p:spPr bwMode="auto">
          <a:xfrm>
            <a:off x="878682" y="3219451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获得的荣誉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17" name="稻壳儿小白白(http://dwz.cn/Wu2UP)"/>
          <p:cNvSpPr txBox="1">
            <a:spLocks noChangeArrowheads="1"/>
          </p:cNvSpPr>
          <p:nvPr/>
        </p:nvSpPr>
        <p:spPr bwMode="auto">
          <a:xfrm>
            <a:off x="878681" y="3455194"/>
            <a:ext cx="1515666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18" name="稻壳儿小白白(http://dwz.cn/Wu2UP)"/>
          <p:cNvSpPr txBox="1">
            <a:spLocks noChangeArrowheads="1"/>
          </p:cNvSpPr>
          <p:nvPr/>
        </p:nvSpPr>
        <p:spPr bwMode="auto">
          <a:xfrm>
            <a:off x="2881313" y="3219451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获得的荣誉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2881312" y="3455194"/>
            <a:ext cx="1514475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0" name="稻壳儿小白白(http://dwz.cn/Wu2UP)"/>
          <p:cNvSpPr txBox="1">
            <a:spLocks noChangeArrowheads="1"/>
          </p:cNvSpPr>
          <p:nvPr/>
        </p:nvSpPr>
        <p:spPr bwMode="auto">
          <a:xfrm>
            <a:off x="4827985" y="3219451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获得的荣誉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4827985" y="3455194"/>
            <a:ext cx="1515665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6854429" y="3219451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获得的荣誉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6854429" y="3455194"/>
            <a:ext cx="1514475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>
            <a:off x="3351610" y="2499771"/>
            <a:ext cx="2434828" cy="1223963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3305175" y="3084369"/>
            <a:ext cx="102394" cy="5834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5741194" y="3084369"/>
            <a:ext cx="101204" cy="5834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5128023" y="2553350"/>
            <a:ext cx="101203" cy="5834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3" name="稻壳儿小白白(http://dwz.cn/Wu2UP)"/>
          <p:cNvSpPr>
            <a:spLocks noChangeArrowheads="1"/>
          </p:cNvSpPr>
          <p:nvPr/>
        </p:nvSpPr>
        <p:spPr bwMode="auto">
          <a:xfrm>
            <a:off x="3919538" y="2553350"/>
            <a:ext cx="102394" cy="5834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" name="稻壳儿小白白(http://dwz.cn/Wu2UP)"/>
          <p:cNvSpPr>
            <a:spLocks noChangeArrowheads="1"/>
          </p:cNvSpPr>
          <p:nvPr/>
        </p:nvSpPr>
        <p:spPr bwMode="auto">
          <a:xfrm>
            <a:off x="5128023" y="3616577"/>
            <a:ext cx="101203" cy="58341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" name="稻壳儿小白白(http://dwz.cn/Wu2UP)"/>
          <p:cNvSpPr>
            <a:spLocks noChangeArrowheads="1"/>
          </p:cNvSpPr>
          <p:nvPr/>
        </p:nvSpPr>
        <p:spPr bwMode="auto">
          <a:xfrm>
            <a:off x="3919538" y="3616577"/>
            <a:ext cx="102394" cy="58341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 flipH="1">
            <a:off x="3034904" y="1392781"/>
            <a:ext cx="411956" cy="410766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" name="稻壳儿小白白(http://dwz.cn/Wu2UP)"/>
          <p:cNvSpPr>
            <a:spLocks noEditPoints="1"/>
          </p:cNvSpPr>
          <p:nvPr/>
        </p:nvSpPr>
        <p:spPr bwMode="auto">
          <a:xfrm>
            <a:off x="3102769" y="1486840"/>
            <a:ext cx="283369" cy="222647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 flipH="1">
            <a:off x="2400301" y="2551260"/>
            <a:ext cx="411956" cy="41076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r" eaLnBrk="1" hangingPunct="1"/>
            <a:endParaRPr lang="en-US" altLang="zh-CN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" name="稻壳儿小白白(http://dwz.cn/Wu2UP)"/>
          <p:cNvSpPr>
            <a:spLocks noEditPoints="1"/>
          </p:cNvSpPr>
          <p:nvPr/>
        </p:nvSpPr>
        <p:spPr bwMode="auto">
          <a:xfrm>
            <a:off x="2445544" y="2635794"/>
            <a:ext cx="309563" cy="255985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6360319" y="2551260"/>
            <a:ext cx="411956" cy="41076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6467475" y="2689372"/>
            <a:ext cx="190500" cy="17145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6417468" y="2616744"/>
            <a:ext cx="290513" cy="145256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>
            <a:off x="5990035" y="3875235"/>
            <a:ext cx="411956" cy="41076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" name="稻壳儿小白白(http://dwz.cn/Wu2UP)"/>
          <p:cNvSpPr>
            <a:spLocks noEditPoints="1"/>
          </p:cNvSpPr>
          <p:nvPr/>
        </p:nvSpPr>
        <p:spPr bwMode="auto">
          <a:xfrm>
            <a:off x="6038850" y="3957387"/>
            <a:ext cx="284560" cy="261938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" name="稻壳儿小白白(http://dwz.cn/Wu2UP)"/>
          <p:cNvSpPr>
            <a:spLocks noChangeArrowheads="1"/>
          </p:cNvSpPr>
          <p:nvPr/>
        </p:nvSpPr>
        <p:spPr bwMode="auto">
          <a:xfrm>
            <a:off x="5725717" y="1392781"/>
            <a:ext cx="411956" cy="410766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8" name="稻壳儿小白白(http://dwz.cn/Wu2UP)"/>
          <p:cNvSpPr>
            <a:spLocks noEditPoints="1"/>
          </p:cNvSpPr>
          <p:nvPr/>
        </p:nvSpPr>
        <p:spPr bwMode="auto">
          <a:xfrm>
            <a:off x="5797154" y="1474935"/>
            <a:ext cx="284559" cy="235744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 flipH="1">
            <a:off x="2756298" y="3875235"/>
            <a:ext cx="411956" cy="41076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1" name="稻壳儿小白白(http://dwz.cn/Wu2UP)"/>
          <p:cNvSpPr>
            <a:spLocks/>
          </p:cNvSpPr>
          <p:nvPr/>
        </p:nvSpPr>
        <p:spPr bwMode="auto">
          <a:xfrm>
            <a:off x="2828926" y="3950244"/>
            <a:ext cx="269081" cy="269081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1460898" y="136777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1400175" y="1603522"/>
            <a:ext cx="151566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832248" y="252506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771525" y="2760810"/>
            <a:ext cx="151566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1139429" y="3857374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1079897" y="4094310"/>
            <a:ext cx="15144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6282929" y="136777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6282929" y="1603522"/>
            <a:ext cx="151566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6923485" y="2504825"/>
            <a:ext cx="14656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6923485" y="2740568"/>
            <a:ext cx="1515665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6535341" y="3845468"/>
            <a:ext cx="146565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6535342" y="4082404"/>
            <a:ext cx="151566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4" name="稻壳儿小白白(http://dwz.cn/Wu2UP)"/>
          <p:cNvSpPr>
            <a:spLocks/>
          </p:cNvSpPr>
          <p:nvPr/>
        </p:nvSpPr>
        <p:spPr bwMode="auto">
          <a:xfrm>
            <a:off x="3852010" y="1783738"/>
            <a:ext cx="1493044" cy="1526381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28570" tIns="28570" rIns="28570" bIns="28570" anchor="ctr"/>
          <a:lstStyle/>
          <a:p>
            <a:endParaRPr lang="zh-CN" altLang="en-US"/>
          </a:p>
        </p:txBody>
      </p:sp>
      <p:sp>
        <p:nvSpPr>
          <p:cNvPr id="45" name="稻壳儿小白白(http://dwz.cn/Wu2UP)"/>
          <p:cNvSpPr txBox="1">
            <a:spLocks noChangeArrowheads="1"/>
          </p:cNvSpPr>
          <p:nvPr/>
        </p:nvSpPr>
        <p:spPr bwMode="auto">
          <a:xfrm>
            <a:off x="4260394" y="2268323"/>
            <a:ext cx="6762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b="1" dirty="0" smtClean="0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20XX </a:t>
            </a:r>
            <a:endParaRPr lang="en-GB" altLang="en-US" b="1" dirty="0">
              <a:solidFill>
                <a:srgbClr val="FFFFFF"/>
              </a:solidFill>
              <a:ea typeface="Lato Black"/>
              <a:cs typeface="Lato Black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 rot="-848703">
            <a:off x="3282547" y="1709101"/>
            <a:ext cx="1191815" cy="2383631"/>
          </a:xfrm>
          <a:prstGeom prst="moon">
            <a:avLst>
              <a:gd name="adj" fmla="val 15190"/>
            </a:avLst>
          </a:prstGeom>
          <a:solidFill>
            <a:srgbClr val="FF0000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 rot="4551297">
            <a:off x="3892147" y="932814"/>
            <a:ext cx="1191815" cy="2382440"/>
          </a:xfrm>
          <a:prstGeom prst="moon">
            <a:avLst>
              <a:gd name="adj" fmla="val 15190"/>
            </a:avLst>
          </a:prstGeom>
          <a:solidFill>
            <a:srgbClr val="C00000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 rot="9951297">
            <a:off x="4669624" y="1543604"/>
            <a:ext cx="1191816" cy="2383631"/>
          </a:xfrm>
          <a:prstGeom prst="moon">
            <a:avLst>
              <a:gd name="adj" fmla="val 15190"/>
            </a:avLst>
          </a:prstGeom>
          <a:solidFill>
            <a:srgbClr val="FF0000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 rot="-6248703">
            <a:off x="4069550" y="2311557"/>
            <a:ext cx="1191815" cy="2382441"/>
          </a:xfrm>
          <a:prstGeom prst="moon">
            <a:avLst>
              <a:gd name="adj" fmla="val 15190"/>
            </a:avLst>
          </a:prstGeom>
          <a:solidFill>
            <a:srgbClr val="C00000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3" name="稻壳儿小白白(http://dwz.cn/Wu2UP)"/>
          <p:cNvSpPr>
            <a:spLocks noChangeShapeType="1"/>
          </p:cNvSpPr>
          <p:nvPr/>
        </p:nvSpPr>
        <p:spPr bwMode="auto">
          <a:xfrm flipH="1">
            <a:off x="2608653" y="2341322"/>
            <a:ext cx="787003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" name="稻壳儿小白白(http://dwz.cn/Wu2UP)"/>
          <p:cNvSpPr>
            <a:spLocks noChangeShapeType="1"/>
          </p:cNvSpPr>
          <p:nvPr/>
        </p:nvSpPr>
        <p:spPr bwMode="auto">
          <a:xfrm flipH="1">
            <a:off x="3168246" y="3948666"/>
            <a:ext cx="775097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稻壳儿小白白(http://dwz.cn/Wu2UP)"/>
          <p:cNvSpPr txBox="1">
            <a:spLocks noChangeArrowheads="1"/>
          </p:cNvSpPr>
          <p:nvPr/>
        </p:nvSpPr>
        <p:spPr bwMode="auto">
          <a:xfrm>
            <a:off x="981068" y="2105578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16" name="稻壳儿小白白(http://dwz.cn/Wu2UP)"/>
          <p:cNvSpPr txBox="1">
            <a:spLocks noChangeArrowheads="1"/>
          </p:cNvSpPr>
          <p:nvPr/>
        </p:nvSpPr>
        <p:spPr bwMode="auto">
          <a:xfrm>
            <a:off x="794140" y="2316320"/>
            <a:ext cx="1651397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</a:t>
            </a:r>
            <a:endParaRPr lang="en-US" sz="900" dirty="0">
              <a:sym typeface="Arial" pitchFamily="34" charset="0"/>
            </a:endParaRPr>
          </a:p>
        </p:txBody>
      </p:sp>
      <p:sp>
        <p:nvSpPr>
          <p:cNvPr id="17" name="稻壳儿小白白(http://dwz.cn/Wu2UP)"/>
          <p:cNvSpPr txBox="1">
            <a:spLocks noChangeArrowheads="1"/>
          </p:cNvSpPr>
          <p:nvPr/>
        </p:nvSpPr>
        <p:spPr bwMode="auto">
          <a:xfrm>
            <a:off x="5930497" y="1437638"/>
            <a:ext cx="9429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18" name="稻壳儿小白白(http://dwz.cn/Wu2UP)"/>
          <p:cNvSpPr txBox="1">
            <a:spLocks noChangeArrowheads="1"/>
          </p:cNvSpPr>
          <p:nvPr/>
        </p:nvSpPr>
        <p:spPr bwMode="auto">
          <a:xfrm>
            <a:off x="5930497" y="1649570"/>
            <a:ext cx="17883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1544234" y="37641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0" name="稻壳儿小白白(http://dwz.cn/Wu2UP)"/>
          <p:cNvSpPr txBox="1">
            <a:spLocks noChangeArrowheads="1"/>
          </p:cNvSpPr>
          <p:nvPr/>
        </p:nvSpPr>
        <p:spPr bwMode="auto">
          <a:xfrm>
            <a:off x="1206097" y="3953428"/>
            <a:ext cx="182999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6630584" y="3122372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6625822" y="3359307"/>
            <a:ext cx="1762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3" name="稻壳儿小白白(http://dwz.cn/Wu2UP)"/>
          <p:cNvSpPr>
            <a:spLocks noChangeShapeType="1"/>
          </p:cNvSpPr>
          <p:nvPr/>
        </p:nvSpPr>
        <p:spPr bwMode="auto">
          <a:xfrm flipH="1">
            <a:off x="5001809" y="1622185"/>
            <a:ext cx="787003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" name="稻壳儿小白白(http://dwz.cn/Wu2UP)"/>
          <p:cNvSpPr>
            <a:spLocks noChangeShapeType="1"/>
          </p:cNvSpPr>
          <p:nvPr/>
        </p:nvSpPr>
        <p:spPr bwMode="auto">
          <a:xfrm flipH="1">
            <a:off x="5710231" y="3361688"/>
            <a:ext cx="775097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4061019" y="2499751"/>
            <a:ext cx="9429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 dirty="0">
                <a:sym typeface="Arial" pitchFamily="34" charset="0"/>
              </a:rPr>
              <a:t>单击编辑标题</a:t>
            </a:r>
            <a:endParaRPr lang="en-US" sz="2400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71039"/>
            <a:ext cx="9143999" cy="2592675"/>
          </a:xfrm>
          <a:prstGeom prst="rect">
            <a:avLst/>
          </a:prstGeom>
        </p:spPr>
      </p:pic>
      <p:sp>
        <p:nvSpPr>
          <p:cNvPr id="9" name="TextBox 59"/>
          <p:cNvSpPr txBox="1">
            <a:spLocks noChangeArrowheads="1"/>
          </p:cNvSpPr>
          <p:nvPr/>
        </p:nvSpPr>
        <p:spPr bwMode="auto">
          <a:xfrm>
            <a:off x="2750437" y="1274566"/>
            <a:ext cx="4342729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28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340031" y="1317905"/>
            <a:ext cx="461856" cy="461856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74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3989" y="1187942"/>
            <a:ext cx="3309750" cy="3255782"/>
          </a:xfrm>
          <a:prstGeom prst="rect">
            <a:avLst/>
          </a:prstGeom>
        </p:spPr>
      </p:pic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756053" y="1312069"/>
            <a:ext cx="646510" cy="646510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756053" y="2487216"/>
            <a:ext cx="646510" cy="646509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756053" y="3662363"/>
            <a:ext cx="646510" cy="646510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Freeform 25"/>
          <p:cNvSpPr>
            <a:spLocks/>
          </p:cNvSpPr>
          <p:nvPr/>
        </p:nvSpPr>
        <p:spPr bwMode="auto">
          <a:xfrm>
            <a:off x="984652" y="2713435"/>
            <a:ext cx="185738" cy="259556"/>
          </a:xfrm>
          <a:custGeom>
            <a:avLst/>
            <a:gdLst>
              <a:gd name="T0" fmla="*/ 99898861 w 346"/>
              <a:gd name="T1" fmla="*/ 0 h 479"/>
              <a:gd name="T2" fmla="*/ 99898861 w 346"/>
              <a:gd name="T3" fmla="*/ 0 h 479"/>
              <a:gd name="T4" fmla="*/ 81967855 w 346"/>
              <a:gd name="T5" fmla="*/ 0 h 479"/>
              <a:gd name="T6" fmla="*/ 81967855 w 346"/>
              <a:gd name="T7" fmla="*/ 171215368 h 479"/>
              <a:gd name="T8" fmla="*/ 40983928 w 346"/>
              <a:gd name="T9" fmla="*/ 171215368 h 479"/>
              <a:gd name="T10" fmla="*/ 5123349 w 346"/>
              <a:gd name="T11" fmla="*/ 221849247 h 479"/>
              <a:gd name="T12" fmla="*/ 63525088 w 346"/>
              <a:gd name="T13" fmla="*/ 240641337 h 479"/>
              <a:gd name="T14" fmla="*/ 99898861 w 346"/>
              <a:gd name="T15" fmla="*/ 194183477 h 479"/>
              <a:gd name="T16" fmla="*/ 99898861 w 346"/>
              <a:gd name="T17" fmla="*/ 55331540 h 479"/>
              <a:gd name="T18" fmla="*/ 131661047 w 346"/>
              <a:gd name="T19" fmla="*/ 120059848 h 479"/>
              <a:gd name="T20" fmla="*/ 140882788 w 346"/>
              <a:gd name="T21" fmla="*/ 120059848 h 479"/>
              <a:gd name="T22" fmla="*/ 99898861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958460" y="3892154"/>
            <a:ext cx="269081" cy="226219"/>
          </a:xfrm>
          <a:custGeom>
            <a:avLst/>
            <a:gdLst>
              <a:gd name="T0" fmla="*/ 64359048 w 498"/>
              <a:gd name="T1" fmla="*/ 42176267 h 418"/>
              <a:gd name="T2" fmla="*/ 64359048 w 498"/>
              <a:gd name="T3" fmla="*/ 42176267 h 418"/>
              <a:gd name="T4" fmla="*/ 18685117 w 498"/>
              <a:gd name="T5" fmla="*/ 134338580 h 418"/>
              <a:gd name="T6" fmla="*/ 179581296 w 498"/>
              <a:gd name="T7" fmla="*/ 60400767 h 418"/>
              <a:gd name="T8" fmla="*/ 4671279 w 498"/>
              <a:gd name="T9" fmla="*/ 198905091 h 418"/>
              <a:gd name="T10" fmla="*/ 22836965 w 498"/>
              <a:gd name="T11" fmla="*/ 208277114 h 418"/>
              <a:gd name="T12" fmla="*/ 50345210 w 498"/>
              <a:gd name="T13" fmla="*/ 161935824 h 418"/>
              <a:gd name="T14" fmla="*/ 152073052 w 498"/>
              <a:gd name="T15" fmla="*/ 161935824 h 418"/>
              <a:gd name="T16" fmla="*/ 243420913 w 498"/>
              <a:gd name="T17" fmla="*/ 37490256 h 418"/>
              <a:gd name="T18" fmla="*/ 64359048 w 498"/>
              <a:gd name="T19" fmla="*/ 42176267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Freeform 103"/>
          <p:cNvSpPr>
            <a:spLocks/>
          </p:cNvSpPr>
          <p:nvPr/>
        </p:nvSpPr>
        <p:spPr bwMode="auto">
          <a:xfrm>
            <a:off x="953697" y="1503760"/>
            <a:ext cx="207169" cy="264319"/>
          </a:xfrm>
          <a:custGeom>
            <a:avLst/>
            <a:gdLst>
              <a:gd name="T0" fmla="*/ 60337493 w 383"/>
              <a:gd name="T1" fmla="*/ 32335716 h 488"/>
              <a:gd name="T2" fmla="*/ 60337493 w 383"/>
              <a:gd name="T3" fmla="*/ 32335716 h 488"/>
              <a:gd name="T4" fmla="*/ 60337493 w 383"/>
              <a:gd name="T5" fmla="*/ 185149507 h 488"/>
              <a:gd name="T6" fmla="*/ 32769084 w 383"/>
              <a:gd name="T7" fmla="*/ 189842970 h 488"/>
              <a:gd name="T8" fmla="*/ 9362801 w 383"/>
              <a:gd name="T9" fmla="*/ 231045641 h 488"/>
              <a:gd name="T10" fmla="*/ 50974691 w 383"/>
              <a:gd name="T11" fmla="*/ 245127476 h 488"/>
              <a:gd name="T12" fmla="*/ 83223780 w 383"/>
              <a:gd name="T13" fmla="*/ 208097574 h 488"/>
              <a:gd name="T14" fmla="*/ 83223780 w 383"/>
              <a:gd name="T15" fmla="*/ 83447451 h 488"/>
              <a:gd name="T16" fmla="*/ 175290366 w 383"/>
              <a:gd name="T17" fmla="*/ 59977969 h 488"/>
              <a:gd name="T18" fmla="*/ 175290366 w 383"/>
              <a:gd name="T19" fmla="*/ 162201440 h 488"/>
              <a:gd name="T20" fmla="*/ 147722678 w 383"/>
              <a:gd name="T21" fmla="*/ 162201440 h 488"/>
              <a:gd name="T22" fmla="*/ 124315674 w 383"/>
              <a:gd name="T23" fmla="*/ 208097574 h 488"/>
              <a:gd name="T24" fmla="*/ 165927564 w 383"/>
              <a:gd name="T25" fmla="*/ 221657993 h 488"/>
              <a:gd name="T26" fmla="*/ 198697369 w 383"/>
              <a:gd name="T27" fmla="*/ 185149507 h 488"/>
              <a:gd name="T28" fmla="*/ 198697369 w 383"/>
              <a:gd name="T29" fmla="*/ 0 h 488"/>
              <a:gd name="T30" fmla="*/ 60337493 w 383"/>
              <a:gd name="T31" fmla="*/ 32335716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1594347" y="1429330"/>
            <a:ext cx="9429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1594347" y="1641262"/>
            <a:ext cx="32399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</a:t>
            </a:r>
            <a:endParaRPr lang="en-US" sz="900" dirty="0">
              <a:sym typeface="Arial" pitchFamily="34" charset="0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1594347" y="2598538"/>
            <a:ext cx="9429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1594347" y="2810470"/>
            <a:ext cx="32399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</a:t>
            </a:r>
            <a:endParaRPr lang="en-US" sz="900" dirty="0">
              <a:sym typeface="Arial" pitchFamily="34" charset="0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1594347" y="3837191"/>
            <a:ext cx="9429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1594347" y="4049123"/>
            <a:ext cx="32399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</a:t>
            </a:r>
            <a:endParaRPr lang="en-US" sz="900" dirty="0">
              <a:sym typeface="Arial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 bwMode="auto">
          <a:xfrm>
            <a:off x="1594347" y="2211755"/>
            <a:ext cx="33839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直接连接符 20"/>
          <p:cNvCxnSpPr/>
          <p:nvPr/>
        </p:nvCxnSpPr>
        <p:spPr bwMode="auto">
          <a:xfrm>
            <a:off x="1594347" y="3363739"/>
            <a:ext cx="33839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直接连接符 27"/>
          <p:cNvCxnSpPr/>
          <p:nvPr/>
        </p:nvCxnSpPr>
        <p:spPr bwMode="auto">
          <a:xfrm>
            <a:off x="1594347" y="4443724"/>
            <a:ext cx="33839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直接连接符 28"/>
          <p:cNvCxnSpPr/>
          <p:nvPr/>
        </p:nvCxnSpPr>
        <p:spPr bwMode="auto">
          <a:xfrm>
            <a:off x="1594347" y="1203769"/>
            <a:ext cx="33839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>
            <a:off x="3556397" y="2288381"/>
            <a:ext cx="684609" cy="2852738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3213497" y="1893094"/>
            <a:ext cx="342900" cy="797719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3213497" y="1893093"/>
            <a:ext cx="1027509" cy="395288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2871788" y="2690813"/>
            <a:ext cx="684610" cy="2450306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12" name="稻壳儿小白白(http://dwz.cn/Wu2UP)"/>
          <p:cNvSpPr>
            <a:spLocks/>
          </p:cNvSpPr>
          <p:nvPr/>
        </p:nvSpPr>
        <p:spPr bwMode="auto">
          <a:xfrm>
            <a:off x="2530079" y="2295524"/>
            <a:ext cx="341709" cy="795338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稻壳儿小白白(http://dwz.cn/Wu2UP)"/>
          <p:cNvSpPr>
            <a:spLocks/>
          </p:cNvSpPr>
          <p:nvPr/>
        </p:nvSpPr>
        <p:spPr bwMode="auto">
          <a:xfrm>
            <a:off x="2530079" y="2294333"/>
            <a:ext cx="1026319" cy="395288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" name="稻壳儿小白白(http://dwz.cn/Wu2UP)"/>
          <p:cNvSpPr>
            <a:spLocks/>
          </p:cNvSpPr>
          <p:nvPr/>
        </p:nvSpPr>
        <p:spPr bwMode="auto">
          <a:xfrm>
            <a:off x="1844279" y="2696765"/>
            <a:ext cx="342900" cy="796529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稻壳儿小白白(http://dwz.cn/Wu2UP)"/>
          <p:cNvSpPr>
            <a:spLocks noChangeArrowheads="1"/>
          </p:cNvSpPr>
          <p:nvPr/>
        </p:nvSpPr>
        <p:spPr bwMode="auto">
          <a:xfrm>
            <a:off x="2187179" y="3092052"/>
            <a:ext cx="715565" cy="204906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16" name="稻壳儿小白白(http://dwz.cn/Wu2UP)"/>
          <p:cNvSpPr>
            <a:spLocks/>
          </p:cNvSpPr>
          <p:nvPr/>
        </p:nvSpPr>
        <p:spPr bwMode="auto">
          <a:xfrm>
            <a:off x="1844279" y="2696765"/>
            <a:ext cx="1027509" cy="401241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7" name="稻壳儿小白白(http://dwz.cn/Wu2UP)"/>
          <p:cNvSpPr>
            <a:spLocks/>
          </p:cNvSpPr>
          <p:nvPr/>
        </p:nvSpPr>
        <p:spPr bwMode="auto">
          <a:xfrm>
            <a:off x="476250" y="3499246"/>
            <a:ext cx="1027510" cy="396479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816769" y="3894534"/>
            <a:ext cx="685800" cy="124658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19" name="稻壳儿小白白(http://dwz.cn/Wu2UP)"/>
          <p:cNvSpPr>
            <a:spLocks/>
          </p:cNvSpPr>
          <p:nvPr/>
        </p:nvSpPr>
        <p:spPr bwMode="auto">
          <a:xfrm>
            <a:off x="476250" y="3499247"/>
            <a:ext cx="340519" cy="1641872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7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1503760" y="3493293"/>
            <a:ext cx="683419" cy="1647825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1160860" y="3098006"/>
            <a:ext cx="342900" cy="797719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1160860" y="3098006"/>
            <a:ext cx="1026319" cy="395288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4898436" y="2192271"/>
            <a:ext cx="3383953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 dirty="0">
              <a:sym typeface="Arial" pitchFamily="34" charset="0"/>
            </a:endParaRP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4931995" y="1618428"/>
            <a:ext cx="2879960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ym typeface="Arial" pitchFamily="34" charset="0"/>
              </a:rPr>
              <a:t>单击此处编辑标题</a:t>
            </a:r>
            <a:endParaRPr lang="en-US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08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>
            <a:off x="2003822" y="908448"/>
            <a:ext cx="2357438" cy="759619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>
            <a:off x="5499497" y="908448"/>
            <a:ext cx="2357438" cy="759619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2003822" y="1926432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5499497" y="1926432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2003822" y="2945606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3" name="稻壳儿小白白(http://dwz.cn/Wu2UP)"/>
          <p:cNvSpPr>
            <a:spLocks noChangeArrowheads="1"/>
          </p:cNvSpPr>
          <p:nvPr/>
        </p:nvSpPr>
        <p:spPr bwMode="auto">
          <a:xfrm>
            <a:off x="5499497" y="2945606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4" name="稻壳儿小白白(http://dwz.cn/Wu2UP)"/>
          <p:cNvSpPr>
            <a:spLocks noChangeArrowheads="1"/>
          </p:cNvSpPr>
          <p:nvPr/>
        </p:nvSpPr>
        <p:spPr bwMode="auto">
          <a:xfrm>
            <a:off x="2003822" y="3964782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5" name="稻壳儿小白白(http://dwz.cn/Wu2UP)"/>
          <p:cNvSpPr>
            <a:spLocks noChangeArrowheads="1"/>
          </p:cNvSpPr>
          <p:nvPr/>
        </p:nvSpPr>
        <p:spPr bwMode="auto">
          <a:xfrm>
            <a:off x="5499497" y="3964782"/>
            <a:ext cx="2357438" cy="760810"/>
          </a:xfrm>
          <a:prstGeom prst="rect">
            <a:avLst/>
          </a:prstGeom>
          <a:noFill/>
          <a:ln w="9525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1319213" y="832248"/>
            <a:ext cx="913210" cy="912019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7" name="稻壳儿小白白(http://dwz.cn/Wu2UP)"/>
          <p:cNvSpPr>
            <a:spLocks noEditPoints="1"/>
          </p:cNvSpPr>
          <p:nvPr/>
        </p:nvSpPr>
        <p:spPr bwMode="auto">
          <a:xfrm>
            <a:off x="1572816" y="1097757"/>
            <a:ext cx="406003" cy="379810"/>
          </a:xfrm>
          <a:custGeom>
            <a:avLst/>
            <a:gdLst>
              <a:gd name="T0" fmla="*/ 2147483647 w 77"/>
              <a:gd name="T1" fmla="*/ 791523519 h 72"/>
              <a:gd name="T2" fmla="*/ 2147483647 w 77"/>
              <a:gd name="T3" fmla="*/ 1038878135 h 72"/>
              <a:gd name="T4" fmla="*/ 2147483647 w 77"/>
              <a:gd name="T5" fmla="*/ 1038878135 h 72"/>
              <a:gd name="T6" fmla="*/ 2147483647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7 w 77"/>
              <a:gd name="T19" fmla="*/ 791523519 h 72"/>
              <a:gd name="T20" fmla="*/ 2147483647 w 77"/>
              <a:gd name="T21" fmla="*/ 2147483647 h 72"/>
              <a:gd name="T22" fmla="*/ 2147483647 w 77"/>
              <a:gd name="T23" fmla="*/ 2147483647 h 72"/>
              <a:gd name="T24" fmla="*/ 0 w 77"/>
              <a:gd name="T25" fmla="*/ 2147483647 h 72"/>
              <a:gd name="T26" fmla="*/ 0 w 77"/>
              <a:gd name="T27" fmla="*/ 2147483647 h 72"/>
              <a:gd name="T28" fmla="*/ 148277126 w 77"/>
              <a:gd name="T29" fmla="*/ 2147483647 h 72"/>
              <a:gd name="T30" fmla="*/ 2147483647 w 77"/>
              <a:gd name="T31" fmla="*/ 2147483647 h 72"/>
              <a:gd name="T32" fmla="*/ 2147483647 w 77"/>
              <a:gd name="T33" fmla="*/ 2147483647 h 72"/>
              <a:gd name="T34" fmla="*/ 988516514 w 77"/>
              <a:gd name="T35" fmla="*/ 1286225718 h 72"/>
              <a:gd name="T36" fmla="*/ 988516514 w 77"/>
              <a:gd name="T37" fmla="*/ 2147483647 h 72"/>
              <a:gd name="T38" fmla="*/ 1235647400 w 77"/>
              <a:gd name="T39" fmla="*/ 2147483647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7 h 72"/>
              <a:gd name="T46" fmla="*/ 2026456393 w 77"/>
              <a:gd name="T47" fmla="*/ 2147483647 h 72"/>
              <a:gd name="T48" fmla="*/ 2026456393 w 77"/>
              <a:gd name="T49" fmla="*/ 1286225718 h 72"/>
              <a:gd name="T50" fmla="*/ 2147483647 w 77"/>
              <a:gd name="T51" fmla="*/ 1286225718 h 72"/>
              <a:gd name="T52" fmla="*/ 2147483647 w 77"/>
              <a:gd name="T53" fmla="*/ 2147483647 h 72"/>
              <a:gd name="T54" fmla="*/ 2147483647 w 77"/>
              <a:gd name="T55" fmla="*/ 2147483647 h 72"/>
              <a:gd name="T56" fmla="*/ 2147483647 w 77"/>
              <a:gd name="T57" fmla="*/ 1286225718 h 72"/>
              <a:gd name="T58" fmla="*/ 2147483647 w 77"/>
              <a:gd name="T59" fmla="*/ 1286225718 h 72"/>
              <a:gd name="T60" fmla="*/ 2147483647 w 77"/>
              <a:gd name="T61" fmla="*/ 2147483647 h 72"/>
              <a:gd name="T62" fmla="*/ 2147483647 w 77"/>
              <a:gd name="T63" fmla="*/ 2147483647 h 72"/>
              <a:gd name="T64" fmla="*/ 2147483647 w 77"/>
              <a:gd name="T65" fmla="*/ 2147483647 h 72"/>
              <a:gd name="T66" fmla="*/ 2147483647 w 77"/>
              <a:gd name="T67" fmla="*/ 2147483647 h 72"/>
              <a:gd name="T68" fmla="*/ 247130886 w 77"/>
              <a:gd name="T69" fmla="*/ 2147483647 h 72"/>
              <a:gd name="T70" fmla="*/ 247130886 w 77"/>
              <a:gd name="T71" fmla="*/ 2147483647 h 72"/>
              <a:gd name="T72" fmla="*/ 395408012 w 77"/>
              <a:gd name="T73" fmla="*/ 2147483647 h 72"/>
              <a:gd name="T74" fmla="*/ 494261772 w 77"/>
              <a:gd name="T75" fmla="*/ 2147483647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1319213" y="1850232"/>
            <a:ext cx="913210" cy="913210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19" name="稻壳儿小白白(http://dwz.cn/Wu2UP)"/>
          <p:cNvSpPr>
            <a:spLocks noEditPoints="1"/>
          </p:cNvSpPr>
          <p:nvPr/>
        </p:nvSpPr>
        <p:spPr bwMode="auto">
          <a:xfrm>
            <a:off x="1498997" y="2124076"/>
            <a:ext cx="552450" cy="365522"/>
          </a:xfrm>
          <a:custGeom>
            <a:avLst/>
            <a:gdLst>
              <a:gd name="T0" fmla="*/ 2147483647 w 77"/>
              <a:gd name="T1" fmla="*/ 2147483647 h 51"/>
              <a:gd name="T2" fmla="*/ 2147483647 w 77"/>
              <a:gd name="T3" fmla="*/ 2147483647 h 51"/>
              <a:gd name="T4" fmla="*/ 2147483647 w 77"/>
              <a:gd name="T5" fmla="*/ 2147483647 h 51"/>
              <a:gd name="T6" fmla="*/ 549073119 w 77"/>
              <a:gd name="T7" fmla="*/ 2147483647 h 51"/>
              <a:gd name="T8" fmla="*/ 0 w 77"/>
              <a:gd name="T9" fmla="*/ 2147483647 h 51"/>
              <a:gd name="T10" fmla="*/ 0 w 77"/>
              <a:gd name="T11" fmla="*/ 2147483647 h 51"/>
              <a:gd name="T12" fmla="*/ 549073119 w 77"/>
              <a:gd name="T13" fmla="*/ 2147483647 h 51"/>
              <a:gd name="T14" fmla="*/ 2147483647 w 77"/>
              <a:gd name="T15" fmla="*/ 2147483647 h 51"/>
              <a:gd name="T16" fmla="*/ 2147483647 w 77"/>
              <a:gd name="T17" fmla="*/ 2147483647 h 51"/>
              <a:gd name="T18" fmla="*/ 915125055 w 77"/>
              <a:gd name="T19" fmla="*/ 2147483647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7 w 77"/>
              <a:gd name="T25" fmla="*/ 0 h 51"/>
              <a:gd name="T26" fmla="*/ 2147483647 w 77"/>
              <a:gd name="T27" fmla="*/ 547920242 h 51"/>
              <a:gd name="T28" fmla="*/ 2147483647 w 77"/>
              <a:gd name="T29" fmla="*/ 2147483647 h 51"/>
              <a:gd name="T30" fmla="*/ 2147483647 w 77"/>
              <a:gd name="T31" fmla="*/ 2147483647 h 51"/>
              <a:gd name="T32" fmla="*/ 1464207740 w 77"/>
              <a:gd name="T33" fmla="*/ 2147483647 h 51"/>
              <a:gd name="T34" fmla="*/ 915125055 w 77"/>
              <a:gd name="T35" fmla="*/ 2147483647 h 51"/>
              <a:gd name="T36" fmla="*/ 1372697148 w 77"/>
              <a:gd name="T37" fmla="*/ 2147483647 h 51"/>
              <a:gd name="T38" fmla="*/ 1464207740 w 77"/>
              <a:gd name="T39" fmla="*/ 2147483647 h 51"/>
              <a:gd name="T40" fmla="*/ 2147483647 w 77"/>
              <a:gd name="T41" fmla="*/ 2147483647 h 51"/>
              <a:gd name="T42" fmla="*/ 2147483647 w 77"/>
              <a:gd name="T43" fmla="*/ 2147483647 h 51"/>
              <a:gd name="T44" fmla="*/ 2147483647 w 77"/>
              <a:gd name="T45" fmla="*/ 547920242 h 51"/>
              <a:gd name="T46" fmla="*/ 2147483647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7 h 51"/>
              <a:gd name="T54" fmla="*/ 2147483647 w 77"/>
              <a:gd name="T55" fmla="*/ 2147483647 h 51"/>
              <a:gd name="T56" fmla="*/ 2147483647 w 77"/>
              <a:gd name="T57" fmla="*/ 2147483647 h 51"/>
              <a:gd name="T58" fmla="*/ 2147483647 w 77"/>
              <a:gd name="T59" fmla="*/ 2147483647 h 51"/>
              <a:gd name="T60" fmla="*/ 2147483647 w 77"/>
              <a:gd name="T61" fmla="*/ 2147483647 h 51"/>
              <a:gd name="T62" fmla="*/ 2147483647 w 77"/>
              <a:gd name="T63" fmla="*/ 2147483647 h 51"/>
              <a:gd name="T64" fmla="*/ 2147483647 w 77"/>
              <a:gd name="T65" fmla="*/ 2147483647 h 51"/>
              <a:gd name="T66" fmla="*/ 2147483647 w 77"/>
              <a:gd name="T67" fmla="*/ 21474836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4814888" y="3888582"/>
            <a:ext cx="913210" cy="91321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1" name="稻壳儿小白白(http://dwz.cn/Wu2UP)"/>
          <p:cNvSpPr>
            <a:spLocks noChangeAspect="1"/>
          </p:cNvSpPr>
          <p:nvPr/>
        </p:nvSpPr>
        <p:spPr bwMode="auto">
          <a:xfrm>
            <a:off x="5131594" y="4080273"/>
            <a:ext cx="280988" cy="529828"/>
          </a:xfrm>
          <a:custGeom>
            <a:avLst/>
            <a:gdLst>
              <a:gd name="T0" fmla="*/ 2147483647 w 36"/>
              <a:gd name="T1" fmla="*/ 2147483647 h 68"/>
              <a:gd name="T2" fmla="*/ 2147483647 w 36"/>
              <a:gd name="T3" fmla="*/ 2147483647 h 68"/>
              <a:gd name="T4" fmla="*/ 2147483647 w 36"/>
              <a:gd name="T5" fmla="*/ 2147483647 h 68"/>
              <a:gd name="T6" fmla="*/ 1732870726 w 36"/>
              <a:gd name="T7" fmla="*/ 2147483647 h 68"/>
              <a:gd name="T8" fmla="*/ 1624565656 w 36"/>
              <a:gd name="T9" fmla="*/ 2147483647 h 68"/>
              <a:gd name="T10" fmla="*/ 1624565656 w 36"/>
              <a:gd name="T11" fmla="*/ 2147483647 h 68"/>
              <a:gd name="T12" fmla="*/ 108305071 w 36"/>
              <a:gd name="T13" fmla="*/ 2147483647 h 68"/>
              <a:gd name="T14" fmla="*/ 108305071 w 36"/>
              <a:gd name="T15" fmla="*/ 2147483647 h 68"/>
              <a:gd name="T16" fmla="*/ 541525354 w 36"/>
              <a:gd name="T17" fmla="*/ 2147483647 h 68"/>
              <a:gd name="T18" fmla="*/ 649830425 w 36"/>
              <a:gd name="T19" fmla="*/ 2147483647 h 68"/>
              <a:gd name="T20" fmla="*/ 649830425 w 36"/>
              <a:gd name="T21" fmla="*/ 2147483647 h 68"/>
              <a:gd name="T22" fmla="*/ 2057785939 w 36"/>
              <a:gd name="T23" fmla="*/ 2147483647 h 68"/>
              <a:gd name="T24" fmla="*/ 2147483647 w 36"/>
              <a:gd name="T25" fmla="*/ 2147483647 h 68"/>
              <a:gd name="T26" fmla="*/ 1841175797 w 36"/>
              <a:gd name="T27" fmla="*/ 2147483647 h 68"/>
              <a:gd name="T28" fmla="*/ 108305071 w 36"/>
              <a:gd name="T29" fmla="*/ 2147483647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7 w 36"/>
              <a:gd name="T37" fmla="*/ 0 h 68"/>
              <a:gd name="T38" fmla="*/ 2147483647 w 36"/>
              <a:gd name="T39" fmla="*/ 107929029 h 68"/>
              <a:gd name="T40" fmla="*/ 2147483647 w 36"/>
              <a:gd name="T41" fmla="*/ 863411457 h 68"/>
              <a:gd name="T42" fmla="*/ 2147483647 w 36"/>
              <a:gd name="T43" fmla="*/ 1403046215 h 68"/>
              <a:gd name="T44" fmla="*/ 2147483647 w 36"/>
              <a:gd name="T45" fmla="*/ 1510975244 h 68"/>
              <a:gd name="T46" fmla="*/ 2147483647 w 36"/>
              <a:gd name="T47" fmla="*/ 2147483647 h 68"/>
              <a:gd name="T48" fmla="*/ 2147483647 w 36"/>
              <a:gd name="T49" fmla="*/ 2147483647 h 68"/>
              <a:gd name="T50" fmla="*/ 2147483647 w 36"/>
              <a:gd name="T51" fmla="*/ 2147483647 h 68"/>
              <a:gd name="T52" fmla="*/ 2057785939 w 36"/>
              <a:gd name="T53" fmla="*/ 1726822914 h 68"/>
              <a:gd name="T54" fmla="*/ 1191345372 w 36"/>
              <a:gd name="T55" fmla="*/ 2147483647 h 68"/>
              <a:gd name="T56" fmla="*/ 2147483647 w 36"/>
              <a:gd name="T57" fmla="*/ 2147483647 h 68"/>
              <a:gd name="T58" fmla="*/ 2147483647 w 36"/>
              <a:gd name="T59" fmla="*/ 2147483647 h 68"/>
              <a:gd name="T60" fmla="*/ 2147483647 w 36"/>
              <a:gd name="T61" fmla="*/ 2147483647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1319213" y="2869406"/>
            <a:ext cx="913210" cy="91321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3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1573411" y="3121224"/>
            <a:ext cx="404813" cy="410765"/>
          </a:xfrm>
          <a:custGeom>
            <a:avLst/>
            <a:gdLst>
              <a:gd name="T0" fmla="*/ 1687363228 w 67"/>
              <a:gd name="T1" fmla="*/ 2147483647 h 68"/>
              <a:gd name="T2" fmla="*/ 908584537 w 67"/>
              <a:gd name="T3" fmla="*/ 2147483647 h 68"/>
              <a:gd name="T4" fmla="*/ 843685642 w 67"/>
              <a:gd name="T5" fmla="*/ 2147483647 h 68"/>
              <a:gd name="T6" fmla="*/ 778786746 w 67"/>
              <a:gd name="T7" fmla="*/ 2147483647 h 68"/>
              <a:gd name="T8" fmla="*/ 0 w 67"/>
              <a:gd name="T9" fmla="*/ 2147483647 h 68"/>
              <a:gd name="T10" fmla="*/ 0 w 67"/>
              <a:gd name="T11" fmla="*/ 2147483647 h 68"/>
              <a:gd name="T12" fmla="*/ 64898896 w 67"/>
              <a:gd name="T13" fmla="*/ 2147483647 h 68"/>
              <a:gd name="T14" fmla="*/ 519191164 w 67"/>
              <a:gd name="T15" fmla="*/ 2147483647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7 h 68"/>
              <a:gd name="T26" fmla="*/ 1622464332 w 67"/>
              <a:gd name="T27" fmla="*/ 2147483647 h 68"/>
              <a:gd name="T28" fmla="*/ 1752262123 w 67"/>
              <a:gd name="T29" fmla="*/ 2147483647 h 68"/>
              <a:gd name="T30" fmla="*/ 1687363228 w 67"/>
              <a:gd name="T31" fmla="*/ 2147483647 h 68"/>
              <a:gd name="T32" fmla="*/ 2147483647 w 67"/>
              <a:gd name="T33" fmla="*/ 518965649 h 68"/>
              <a:gd name="T34" fmla="*/ 2147483647 w 67"/>
              <a:gd name="T35" fmla="*/ 583834342 h 68"/>
              <a:gd name="T36" fmla="*/ 2147483647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7 w 67"/>
              <a:gd name="T43" fmla="*/ 0 h 68"/>
              <a:gd name="T44" fmla="*/ 2147483647 w 67"/>
              <a:gd name="T45" fmla="*/ 0 h 68"/>
              <a:gd name="T46" fmla="*/ 2147483647 w 67"/>
              <a:gd name="T47" fmla="*/ 64868693 h 68"/>
              <a:gd name="T48" fmla="*/ 2147483647 w 67"/>
              <a:gd name="T49" fmla="*/ 518965649 h 68"/>
              <a:gd name="T50" fmla="*/ 2147483647 w 67"/>
              <a:gd name="T51" fmla="*/ 1816371719 h 68"/>
              <a:gd name="T52" fmla="*/ 2147483647 w 67"/>
              <a:gd name="T53" fmla="*/ 1881240411 h 68"/>
              <a:gd name="T54" fmla="*/ 2147483647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7 w 67"/>
              <a:gd name="T61" fmla="*/ 1232537377 h 68"/>
              <a:gd name="T62" fmla="*/ 2147483647 w 67"/>
              <a:gd name="T63" fmla="*/ 1232537377 h 68"/>
              <a:gd name="T64" fmla="*/ 2147483647 w 67"/>
              <a:gd name="T65" fmla="*/ 1297406069 h 68"/>
              <a:gd name="T66" fmla="*/ 2147483647 w 67"/>
              <a:gd name="T67" fmla="*/ 1816371719 h 68"/>
              <a:gd name="T68" fmla="*/ 2147483647 w 67"/>
              <a:gd name="T69" fmla="*/ 2147483647 h 68"/>
              <a:gd name="T70" fmla="*/ 2147483647 w 67"/>
              <a:gd name="T71" fmla="*/ 2147483647 h 68"/>
              <a:gd name="T72" fmla="*/ 2147483647 w 67"/>
              <a:gd name="T73" fmla="*/ 2147483647 h 68"/>
              <a:gd name="T74" fmla="*/ 2141655496 w 67"/>
              <a:gd name="T75" fmla="*/ 2147483647 h 68"/>
              <a:gd name="T76" fmla="*/ 2141655496 w 67"/>
              <a:gd name="T77" fmla="*/ 2147483647 h 68"/>
              <a:gd name="T78" fmla="*/ 2147483647 w 67"/>
              <a:gd name="T79" fmla="*/ 2147483647 h 68"/>
              <a:gd name="T80" fmla="*/ 2147483647 w 67"/>
              <a:gd name="T81" fmla="*/ 2147483647 h 68"/>
              <a:gd name="T82" fmla="*/ 2147483647 w 67"/>
              <a:gd name="T83" fmla="*/ 2147483647 h 68"/>
              <a:gd name="T84" fmla="*/ 2147483647 w 67"/>
              <a:gd name="T85" fmla="*/ 2147483647 h 68"/>
              <a:gd name="T86" fmla="*/ 2147483647 w 67"/>
              <a:gd name="T87" fmla="*/ 2147483647 h 68"/>
              <a:gd name="T88" fmla="*/ 2147483647 w 67"/>
              <a:gd name="T89" fmla="*/ 2147483647 h 68"/>
              <a:gd name="T90" fmla="*/ 2147483647 w 67"/>
              <a:gd name="T91" fmla="*/ 2147483647 h 68"/>
              <a:gd name="T92" fmla="*/ 2141655496 w 67"/>
              <a:gd name="T93" fmla="*/ 2147483647 h 68"/>
              <a:gd name="T94" fmla="*/ 2141655496 w 67"/>
              <a:gd name="T95" fmla="*/ 2147483647 h 68"/>
              <a:gd name="T96" fmla="*/ 2147483647 w 67"/>
              <a:gd name="T97" fmla="*/ 2147483647 h 68"/>
              <a:gd name="T98" fmla="*/ 2147483647 w 67"/>
              <a:gd name="T99" fmla="*/ 2147483647 h 68"/>
              <a:gd name="T100" fmla="*/ 2147483647 w 67"/>
              <a:gd name="T101" fmla="*/ 2147483647 h 68"/>
              <a:gd name="T102" fmla="*/ 2147483647 w 67"/>
              <a:gd name="T103" fmla="*/ 2147483647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" name="稻壳儿小白白(http://dwz.cn/Wu2UP)"/>
          <p:cNvSpPr>
            <a:spLocks noChangeArrowheads="1"/>
          </p:cNvSpPr>
          <p:nvPr/>
        </p:nvSpPr>
        <p:spPr bwMode="auto">
          <a:xfrm>
            <a:off x="4814888" y="832248"/>
            <a:ext cx="913210" cy="912019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5" name="稻壳儿小白白(http://dwz.cn/Wu2UP)"/>
          <p:cNvSpPr>
            <a:spLocks noEditPoints="1"/>
          </p:cNvSpPr>
          <p:nvPr/>
        </p:nvSpPr>
        <p:spPr bwMode="auto">
          <a:xfrm>
            <a:off x="5067300" y="1067992"/>
            <a:ext cx="408385" cy="439340"/>
          </a:xfrm>
          <a:custGeom>
            <a:avLst/>
            <a:gdLst>
              <a:gd name="T0" fmla="*/ 2147483647 w 55"/>
              <a:gd name="T1" fmla="*/ 2147483647 h 59"/>
              <a:gd name="T2" fmla="*/ 2147483647 w 55"/>
              <a:gd name="T3" fmla="*/ 2147483647 h 59"/>
              <a:gd name="T4" fmla="*/ 2147483647 w 55"/>
              <a:gd name="T5" fmla="*/ 2147483647 h 59"/>
              <a:gd name="T6" fmla="*/ 2147483647 w 55"/>
              <a:gd name="T7" fmla="*/ 2147483647 h 59"/>
              <a:gd name="T8" fmla="*/ 2147483647 w 55"/>
              <a:gd name="T9" fmla="*/ 2147483647 h 59"/>
              <a:gd name="T10" fmla="*/ 2147483647 w 55"/>
              <a:gd name="T11" fmla="*/ 2147483647 h 59"/>
              <a:gd name="T12" fmla="*/ 2147483647 w 55"/>
              <a:gd name="T13" fmla="*/ 2147483647 h 59"/>
              <a:gd name="T14" fmla="*/ 2147483647 w 55"/>
              <a:gd name="T15" fmla="*/ 2147483647 h 59"/>
              <a:gd name="T16" fmla="*/ 1960296301 w 55"/>
              <a:gd name="T17" fmla="*/ 2147483647 h 59"/>
              <a:gd name="T18" fmla="*/ 1470224701 w 55"/>
              <a:gd name="T19" fmla="*/ 2147483647 h 59"/>
              <a:gd name="T20" fmla="*/ 392059260 w 55"/>
              <a:gd name="T21" fmla="*/ 2147483647 h 59"/>
              <a:gd name="T22" fmla="*/ 0 w 55"/>
              <a:gd name="T23" fmla="*/ 2147483647 h 59"/>
              <a:gd name="T24" fmla="*/ 0 w 55"/>
              <a:gd name="T25" fmla="*/ 2147483647 h 59"/>
              <a:gd name="T26" fmla="*/ 392059260 w 55"/>
              <a:gd name="T27" fmla="*/ 2147483647 h 59"/>
              <a:gd name="T28" fmla="*/ 1372202461 w 55"/>
              <a:gd name="T29" fmla="*/ 2147483647 h 59"/>
              <a:gd name="T30" fmla="*/ 1862274061 w 55"/>
              <a:gd name="T31" fmla="*/ 1675807535 h 59"/>
              <a:gd name="T32" fmla="*/ 2147483647 w 55"/>
              <a:gd name="T33" fmla="*/ 1281503384 h 59"/>
              <a:gd name="T34" fmla="*/ 2147483647 w 55"/>
              <a:gd name="T35" fmla="*/ 98581002 h 59"/>
              <a:gd name="T36" fmla="*/ 2147483647 w 55"/>
              <a:gd name="T37" fmla="*/ 0 h 59"/>
              <a:gd name="T38" fmla="*/ 2147483647 w 55"/>
              <a:gd name="T39" fmla="*/ 492885153 h 59"/>
              <a:gd name="T40" fmla="*/ 2147483647 w 55"/>
              <a:gd name="T41" fmla="*/ 1084351309 h 59"/>
              <a:gd name="T42" fmla="*/ 2147483647 w 55"/>
              <a:gd name="T43" fmla="*/ 1774388537 h 59"/>
              <a:gd name="T44" fmla="*/ 2147483647 w 55"/>
              <a:gd name="T45" fmla="*/ 1774388537 h 59"/>
              <a:gd name="T46" fmla="*/ 2147483647 w 55"/>
              <a:gd name="T47" fmla="*/ 2147483647 h 59"/>
              <a:gd name="T48" fmla="*/ 2147483647 w 55"/>
              <a:gd name="T49" fmla="*/ 2147483647 h 59"/>
              <a:gd name="T50" fmla="*/ 686106180 w 55"/>
              <a:gd name="T51" fmla="*/ 2147483647 h 59"/>
              <a:gd name="T52" fmla="*/ 392059260 w 55"/>
              <a:gd name="T53" fmla="*/ 2147483647 h 59"/>
              <a:gd name="T54" fmla="*/ 686106180 w 55"/>
              <a:gd name="T55" fmla="*/ 2147483647 h 59"/>
              <a:gd name="T56" fmla="*/ 882130860 w 55"/>
              <a:gd name="T57" fmla="*/ 2147483647 h 59"/>
              <a:gd name="T58" fmla="*/ 686106180 w 55"/>
              <a:gd name="T59" fmla="*/ 2147483647 h 59"/>
              <a:gd name="T60" fmla="*/ 2147483647 w 55"/>
              <a:gd name="T61" fmla="*/ 2147483647 h 59"/>
              <a:gd name="T62" fmla="*/ 2147483647 w 55"/>
              <a:gd name="T63" fmla="*/ 2147483647 h 59"/>
              <a:gd name="T64" fmla="*/ 2147483647 w 55"/>
              <a:gd name="T65" fmla="*/ 1084351309 h 59"/>
              <a:gd name="T66" fmla="*/ 2147483647 w 55"/>
              <a:gd name="T67" fmla="*/ 492885153 h 59"/>
              <a:gd name="T68" fmla="*/ 2147483647 w 55"/>
              <a:gd name="T69" fmla="*/ 1577226533 h 59"/>
              <a:gd name="T70" fmla="*/ 2147483647 w 55"/>
              <a:gd name="T71" fmla="*/ 1872959611 h 59"/>
              <a:gd name="T72" fmla="*/ 1470224701 w 55"/>
              <a:gd name="T73" fmla="*/ 2147483647 h 59"/>
              <a:gd name="T74" fmla="*/ 1274190121 w 55"/>
              <a:gd name="T75" fmla="*/ 2147483647 h 59"/>
              <a:gd name="T76" fmla="*/ 1274190121 w 55"/>
              <a:gd name="T77" fmla="*/ 2147483647 h 59"/>
              <a:gd name="T78" fmla="*/ 1470224701 w 55"/>
              <a:gd name="T79" fmla="*/ 2147483647 h 59"/>
              <a:gd name="T80" fmla="*/ 2147483647 w 55"/>
              <a:gd name="T81" fmla="*/ 2147483647 h 59"/>
              <a:gd name="T82" fmla="*/ 2147483647 w 55"/>
              <a:gd name="T83" fmla="*/ 2147483647 h 59"/>
              <a:gd name="T84" fmla="*/ 2147483647 w 55"/>
              <a:gd name="T85" fmla="*/ 2147483647 h 59"/>
              <a:gd name="T86" fmla="*/ 2147483647 w 55"/>
              <a:gd name="T87" fmla="*/ 2147483647 h 59"/>
              <a:gd name="T88" fmla="*/ 2147483647 w 55"/>
              <a:gd name="T89" fmla="*/ 2147483647 h 59"/>
              <a:gd name="T90" fmla="*/ 2147483647 w 55"/>
              <a:gd name="T91" fmla="*/ 2147483647 h 59"/>
              <a:gd name="T92" fmla="*/ 2147483647 w 55"/>
              <a:gd name="T93" fmla="*/ 2147483647 h 59"/>
              <a:gd name="T94" fmla="*/ 2147483647 w 55"/>
              <a:gd name="T95" fmla="*/ 2147483647 h 59"/>
              <a:gd name="T96" fmla="*/ 2147483647 w 55"/>
              <a:gd name="T97" fmla="*/ 2147483647 h 59"/>
              <a:gd name="T98" fmla="*/ 2147483647 w 55"/>
              <a:gd name="T99" fmla="*/ 2147483647 h 59"/>
              <a:gd name="T100" fmla="*/ 2147483647 w 55"/>
              <a:gd name="T101" fmla="*/ 2147483647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6" name="稻壳儿小白白(http://dwz.cn/Wu2UP)"/>
          <p:cNvSpPr>
            <a:spLocks noChangeArrowheads="1"/>
          </p:cNvSpPr>
          <p:nvPr/>
        </p:nvSpPr>
        <p:spPr bwMode="auto">
          <a:xfrm>
            <a:off x="1319213" y="3888582"/>
            <a:ext cx="913210" cy="913210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7" name="稻壳儿小白白(http://dwz.cn/Wu2UP)"/>
          <p:cNvSpPr>
            <a:spLocks noEditPoints="1"/>
          </p:cNvSpPr>
          <p:nvPr/>
        </p:nvSpPr>
        <p:spPr bwMode="auto">
          <a:xfrm>
            <a:off x="1572816" y="4045744"/>
            <a:ext cx="406003" cy="598885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1827386155 w 42"/>
              <a:gd name="T21" fmla="*/ 2147483647 h 62"/>
              <a:gd name="T22" fmla="*/ 1827386155 w 42"/>
              <a:gd name="T23" fmla="*/ 2147483647 h 62"/>
              <a:gd name="T24" fmla="*/ 1495134127 w 42"/>
              <a:gd name="T25" fmla="*/ 2147483647 h 62"/>
              <a:gd name="T26" fmla="*/ 1661260141 w 42"/>
              <a:gd name="T27" fmla="*/ 2147483647 h 62"/>
              <a:gd name="T28" fmla="*/ 1495134127 w 42"/>
              <a:gd name="T29" fmla="*/ 2147483647 h 62"/>
              <a:gd name="T30" fmla="*/ 1827386155 w 42"/>
              <a:gd name="T31" fmla="*/ 2147483647 h 62"/>
              <a:gd name="T32" fmla="*/ 830630071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995243421 h 62"/>
              <a:gd name="T44" fmla="*/ 996756085 w 42"/>
              <a:gd name="T45" fmla="*/ 2147483647 h 62"/>
              <a:gd name="T46" fmla="*/ 1329008113 w 42"/>
              <a:gd name="T47" fmla="*/ 2147483647 h 62"/>
              <a:gd name="T48" fmla="*/ 1827386155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995243421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1990499720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8" name="稻壳儿小白白(http://dwz.cn/Wu2UP)"/>
          <p:cNvSpPr>
            <a:spLocks noChangeArrowheads="1"/>
          </p:cNvSpPr>
          <p:nvPr/>
        </p:nvSpPr>
        <p:spPr bwMode="auto">
          <a:xfrm>
            <a:off x="4814888" y="2869406"/>
            <a:ext cx="913210" cy="913210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" name="稻壳儿小白白(http://dwz.cn/Wu2UP)"/>
          <p:cNvSpPr>
            <a:spLocks noEditPoints="1"/>
          </p:cNvSpPr>
          <p:nvPr/>
        </p:nvSpPr>
        <p:spPr bwMode="auto">
          <a:xfrm>
            <a:off x="5033963" y="3088481"/>
            <a:ext cx="475060" cy="475060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087473840 h 62"/>
              <a:gd name="T6" fmla="*/ 2147483647 w 62"/>
              <a:gd name="T7" fmla="*/ 1983093507 h 62"/>
              <a:gd name="T8" fmla="*/ 2147483647 w 62"/>
              <a:gd name="T9" fmla="*/ 1774353274 h 62"/>
              <a:gd name="T10" fmla="*/ 2147483647 w 62"/>
              <a:gd name="T11" fmla="*/ 1565602826 h 62"/>
              <a:gd name="T12" fmla="*/ 2147483647 w 62"/>
              <a:gd name="T13" fmla="*/ 1565602826 h 62"/>
              <a:gd name="T14" fmla="*/ 2147483647 w 62"/>
              <a:gd name="T15" fmla="*/ 1461232709 h 62"/>
              <a:gd name="T16" fmla="*/ 2147483647 w 62"/>
              <a:gd name="T17" fmla="*/ 1252482260 h 62"/>
              <a:gd name="T18" fmla="*/ 2147483647 w 62"/>
              <a:gd name="T19" fmla="*/ 1669972942 h 62"/>
              <a:gd name="T20" fmla="*/ 2147483647 w 62"/>
              <a:gd name="T21" fmla="*/ 1983093507 h 62"/>
              <a:gd name="T22" fmla="*/ 2147483647 w 62"/>
              <a:gd name="T23" fmla="*/ 1774353274 h 62"/>
              <a:gd name="T24" fmla="*/ 2147483647 w 62"/>
              <a:gd name="T25" fmla="*/ 1565602826 h 62"/>
              <a:gd name="T26" fmla="*/ 2147483647 w 62"/>
              <a:gd name="T27" fmla="*/ 1148112144 h 62"/>
              <a:gd name="T28" fmla="*/ 2147483647 w 62"/>
              <a:gd name="T29" fmla="*/ 1043731812 h 62"/>
              <a:gd name="T30" fmla="*/ 2147483647 w 62"/>
              <a:gd name="T31" fmla="*/ 834991579 h 62"/>
              <a:gd name="T32" fmla="*/ 2147483647 w 62"/>
              <a:gd name="T33" fmla="*/ 939361695 h 62"/>
              <a:gd name="T34" fmla="*/ 2147483647 w 62"/>
              <a:gd name="T35" fmla="*/ 626241130 h 62"/>
              <a:gd name="T36" fmla="*/ 2147483647 w 62"/>
              <a:gd name="T37" fmla="*/ 939361695 h 62"/>
              <a:gd name="T38" fmla="*/ 2147483647 w 62"/>
              <a:gd name="T39" fmla="*/ 939361695 h 62"/>
              <a:gd name="T40" fmla="*/ 2147483647 w 62"/>
              <a:gd name="T41" fmla="*/ 730611246 h 62"/>
              <a:gd name="T42" fmla="*/ 2147483647 w 62"/>
              <a:gd name="T43" fmla="*/ 834991579 h 62"/>
              <a:gd name="T44" fmla="*/ 2147483647 w 62"/>
              <a:gd name="T45" fmla="*/ 939361695 h 62"/>
              <a:gd name="T46" fmla="*/ 2147483647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7 h 62"/>
              <a:gd name="T54" fmla="*/ 1252482260 w 62"/>
              <a:gd name="T55" fmla="*/ 2147483647 h 62"/>
              <a:gd name="T56" fmla="*/ 1565602826 w 62"/>
              <a:gd name="T57" fmla="*/ 2147483647 h 62"/>
              <a:gd name="T58" fmla="*/ 1878723391 w 62"/>
              <a:gd name="T59" fmla="*/ 2147483647 h 62"/>
              <a:gd name="T60" fmla="*/ 1983093507 w 62"/>
              <a:gd name="T61" fmla="*/ 2147483647 h 62"/>
              <a:gd name="T62" fmla="*/ 1774353274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>
            <a:off x="4814888" y="1850232"/>
            <a:ext cx="913210" cy="91321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91262" tIns="45631" rIns="91262" bIns="45631"/>
          <a:lstStyle/>
          <a:p>
            <a:pPr algn="ctr" defTabSz="913210" eaLnBrk="1" hangingPunct="1"/>
            <a:endParaRPr lang="en-US" altLang="zh-CN" sz="23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31" name="稻壳儿小白白(http://dwz.cn/Wu2UP)"/>
          <p:cNvSpPr>
            <a:spLocks noChangeAspect="1" noEditPoints="1"/>
          </p:cNvSpPr>
          <p:nvPr/>
        </p:nvSpPr>
        <p:spPr bwMode="auto">
          <a:xfrm>
            <a:off x="5057775" y="2093119"/>
            <a:ext cx="427435" cy="427435"/>
          </a:xfrm>
          <a:custGeom>
            <a:avLst/>
            <a:gdLst>
              <a:gd name="T0" fmla="*/ 2147483647 w 67"/>
              <a:gd name="T1" fmla="*/ 2147483647 h 67"/>
              <a:gd name="T2" fmla="*/ 2147483647 w 67"/>
              <a:gd name="T3" fmla="*/ 2147483647 h 67"/>
              <a:gd name="T4" fmla="*/ 2147483647 w 67"/>
              <a:gd name="T5" fmla="*/ 2147483647 h 67"/>
              <a:gd name="T6" fmla="*/ 2098292074 w 67"/>
              <a:gd name="T7" fmla="*/ 2147483647 h 67"/>
              <a:gd name="T8" fmla="*/ 0 w 67"/>
              <a:gd name="T9" fmla="*/ 2098292074 h 67"/>
              <a:gd name="T10" fmla="*/ 2098292074 w 67"/>
              <a:gd name="T11" fmla="*/ 0 h 67"/>
              <a:gd name="T12" fmla="*/ 2147483647 w 67"/>
              <a:gd name="T13" fmla="*/ 2098292074 h 67"/>
              <a:gd name="T14" fmla="*/ 2147483647 w 67"/>
              <a:gd name="T15" fmla="*/ 2147483647 h 67"/>
              <a:gd name="T16" fmla="*/ 2147483647 w 67"/>
              <a:gd name="T17" fmla="*/ 2147483647 h 67"/>
              <a:gd name="T18" fmla="*/ 2147483647 w 67"/>
              <a:gd name="T19" fmla="*/ 2147483647 h 67"/>
              <a:gd name="T20" fmla="*/ 2147483647 w 67"/>
              <a:gd name="T21" fmla="*/ 2147483647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7 h 67"/>
              <a:gd name="T28" fmla="*/ 2147483647 w 67"/>
              <a:gd name="T29" fmla="*/ 2098292074 h 67"/>
              <a:gd name="T30" fmla="*/ 2098292074 w 67"/>
              <a:gd name="T31" fmla="*/ 795904770 h 67"/>
              <a:gd name="T32" fmla="*/ 2147483647 w 67"/>
              <a:gd name="T33" fmla="*/ 2147483647 h 67"/>
              <a:gd name="T34" fmla="*/ 2147483647 w 67"/>
              <a:gd name="T35" fmla="*/ 2147483647 h 67"/>
              <a:gd name="T36" fmla="*/ 2147483647 w 67"/>
              <a:gd name="T37" fmla="*/ 2147483647 h 67"/>
              <a:gd name="T38" fmla="*/ 2147483647 w 67"/>
              <a:gd name="T39" fmla="*/ 2147483647 h 67"/>
              <a:gd name="T40" fmla="*/ 2147483647 w 67"/>
              <a:gd name="T41" fmla="*/ 2147483647 h 67"/>
              <a:gd name="T42" fmla="*/ 1953576702 w 67"/>
              <a:gd name="T43" fmla="*/ 2147483647 h 67"/>
              <a:gd name="T44" fmla="*/ 1881223270 w 67"/>
              <a:gd name="T45" fmla="*/ 2147483647 h 67"/>
              <a:gd name="T46" fmla="*/ 1881223270 w 67"/>
              <a:gd name="T47" fmla="*/ 2147483647 h 67"/>
              <a:gd name="T48" fmla="*/ 1230033871 w 67"/>
              <a:gd name="T49" fmla="*/ 2147483647 h 67"/>
              <a:gd name="T50" fmla="*/ 1157680439 w 67"/>
              <a:gd name="T51" fmla="*/ 2147483647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7 w 67"/>
              <a:gd name="T63" fmla="*/ 1157680439 h 67"/>
              <a:gd name="T64" fmla="*/ 2147483647 w 67"/>
              <a:gd name="T65" fmla="*/ 1230033871 h 67"/>
              <a:gd name="T66" fmla="*/ 2147483647 w 67"/>
              <a:gd name="T67" fmla="*/ 1881223270 h 67"/>
              <a:gd name="T68" fmla="*/ 2147483647 w 67"/>
              <a:gd name="T69" fmla="*/ 1881223270 h 67"/>
              <a:gd name="T70" fmla="*/ 2147483647 w 67"/>
              <a:gd name="T71" fmla="*/ 1953576702 h 67"/>
              <a:gd name="T72" fmla="*/ 2147483647 w 67"/>
              <a:gd name="T73" fmla="*/ 2147483647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2316957" y="1048941"/>
            <a:ext cx="5703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2388394" y="1248966"/>
            <a:ext cx="182165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5779294" y="1048941"/>
            <a:ext cx="571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5850732" y="1248966"/>
            <a:ext cx="1822847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2316957" y="2085976"/>
            <a:ext cx="5703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2388394" y="2286000"/>
            <a:ext cx="182165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5779294" y="2085976"/>
            <a:ext cx="571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5850732" y="2286000"/>
            <a:ext cx="182284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2316957" y="3108722"/>
            <a:ext cx="5703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2388394" y="3309938"/>
            <a:ext cx="182165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5779294" y="3108722"/>
            <a:ext cx="571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5850732" y="3309938"/>
            <a:ext cx="182284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4" name="稻壳儿小白白(http://dwz.cn/Wu2UP)"/>
          <p:cNvSpPr txBox="1">
            <a:spLocks noChangeArrowheads="1"/>
          </p:cNvSpPr>
          <p:nvPr/>
        </p:nvSpPr>
        <p:spPr bwMode="auto">
          <a:xfrm>
            <a:off x="2316957" y="4132660"/>
            <a:ext cx="5703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5" name="稻壳儿小白白(http://dwz.cn/Wu2UP)"/>
          <p:cNvSpPr txBox="1">
            <a:spLocks noChangeArrowheads="1"/>
          </p:cNvSpPr>
          <p:nvPr/>
        </p:nvSpPr>
        <p:spPr bwMode="auto">
          <a:xfrm>
            <a:off x="2388394" y="4332685"/>
            <a:ext cx="182165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6" name="稻壳儿小白白(http://dwz.cn/Wu2UP)"/>
          <p:cNvSpPr txBox="1">
            <a:spLocks noChangeArrowheads="1"/>
          </p:cNvSpPr>
          <p:nvPr/>
        </p:nvSpPr>
        <p:spPr bwMode="auto">
          <a:xfrm>
            <a:off x="5779294" y="4132660"/>
            <a:ext cx="571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关键词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7" name="稻壳儿小白白(http://dwz.cn/Wu2UP)"/>
          <p:cNvSpPr txBox="1">
            <a:spLocks noChangeArrowheads="1"/>
          </p:cNvSpPr>
          <p:nvPr/>
        </p:nvSpPr>
        <p:spPr bwMode="auto">
          <a:xfrm>
            <a:off x="5850732" y="4332685"/>
            <a:ext cx="1822847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Freeform 5"/>
          <p:cNvSpPr>
            <a:spLocks/>
          </p:cNvSpPr>
          <p:nvPr/>
        </p:nvSpPr>
        <p:spPr bwMode="auto">
          <a:xfrm>
            <a:off x="4000500" y="1278731"/>
            <a:ext cx="1033463" cy="1482329"/>
          </a:xfrm>
          <a:custGeom>
            <a:avLst/>
            <a:gdLst>
              <a:gd name="T0" fmla="*/ 2147483647 w 224"/>
              <a:gd name="T1" fmla="*/ 2147483647 h 322"/>
              <a:gd name="T2" fmla="*/ 2147483647 w 224"/>
              <a:gd name="T3" fmla="*/ 2147483647 h 322"/>
              <a:gd name="T4" fmla="*/ 2147483647 w 224"/>
              <a:gd name="T5" fmla="*/ 2147483647 h 322"/>
              <a:gd name="T6" fmla="*/ 2147483647 w 224"/>
              <a:gd name="T7" fmla="*/ 2147483647 h 322"/>
              <a:gd name="T8" fmla="*/ 2147483647 w 224"/>
              <a:gd name="T9" fmla="*/ 2147483647 h 322"/>
              <a:gd name="T10" fmla="*/ 2147483647 w 224"/>
              <a:gd name="T11" fmla="*/ 2147483647 h 322"/>
              <a:gd name="T12" fmla="*/ 2147483647 w 224"/>
              <a:gd name="T13" fmla="*/ 2147483647 h 322"/>
              <a:gd name="T14" fmla="*/ 2147483647 w 224"/>
              <a:gd name="T15" fmla="*/ 2147483647 h 322"/>
              <a:gd name="T16" fmla="*/ 2147483647 w 224"/>
              <a:gd name="T17" fmla="*/ 2147483647 h 322"/>
              <a:gd name="T18" fmla="*/ 2147483647 w 224"/>
              <a:gd name="T19" fmla="*/ 2147483647 h 322"/>
              <a:gd name="T20" fmla="*/ 2147483647 w 224"/>
              <a:gd name="T21" fmla="*/ 2147483647 h 322"/>
              <a:gd name="T22" fmla="*/ 2147483647 w 224"/>
              <a:gd name="T23" fmla="*/ 2147483647 h 322"/>
              <a:gd name="T24" fmla="*/ 2043450638 w 224"/>
              <a:gd name="T25" fmla="*/ 2147483647 h 322"/>
              <a:gd name="T26" fmla="*/ 1210935078 w 224"/>
              <a:gd name="T27" fmla="*/ 2147483647 h 322"/>
              <a:gd name="T28" fmla="*/ 340575106 w 224"/>
              <a:gd name="T29" fmla="*/ 2147483647 h 322"/>
              <a:gd name="T30" fmla="*/ 0 w 224"/>
              <a:gd name="T31" fmla="*/ 2147483647 h 322"/>
              <a:gd name="T32" fmla="*/ 340575106 w 224"/>
              <a:gd name="T33" fmla="*/ 2147483647 h 322"/>
              <a:gd name="T34" fmla="*/ 1210935078 w 224"/>
              <a:gd name="T35" fmla="*/ 2147483647 h 322"/>
              <a:gd name="T36" fmla="*/ 1248779491 w 224"/>
              <a:gd name="T37" fmla="*/ 2147483647 h 322"/>
              <a:gd name="T38" fmla="*/ 567623127 w 224"/>
              <a:gd name="T39" fmla="*/ 2147483647 h 322"/>
              <a:gd name="T40" fmla="*/ 2147483647 w 224"/>
              <a:gd name="T41" fmla="*/ 0 h 322"/>
              <a:gd name="T42" fmla="*/ 2147483647 w 224"/>
              <a:gd name="T43" fmla="*/ 2147483647 h 3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FF0000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019426" y="2222898"/>
            <a:ext cx="1451372" cy="1063228"/>
          </a:xfrm>
          <a:custGeom>
            <a:avLst/>
            <a:gdLst>
              <a:gd name="T0" fmla="*/ 2147483647 w 315"/>
              <a:gd name="T1" fmla="*/ 2147483647 h 231"/>
              <a:gd name="T2" fmla="*/ 2147483647 w 315"/>
              <a:gd name="T3" fmla="*/ 2147483647 h 231"/>
              <a:gd name="T4" fmla="*/ 2147483647 w 315"/>
              <a:gd name="T5" fmla="*/ 2147483647 h 231"/>
              <a:gd name="T6" fmla="*/ 2147483647 w 315"/>
              <a:gd name="T7" fmla="*/ 2147483647 h 231"/>
              <a:gd name="T8" fmla="*/ 2147483647 w 315"/>
              <a:gd name="T9" fmla="*/ 2147483647 h 231"/>
              <a:gd name="T10" fmla="*/ 2147483647 w 315"/>
              <a:gd name="T11" fmla="*/ 2147483647 h 231"/>
              <a:gd name="T12" fmla="*/ 2147483647 w 315"/>
              <a:gd name="T13" fmla="*/ 2147483647 h 231"/>
              <a:gd name="T14" fmla="*/ 2147483647 w 315"/>
              <a:gd name="T15" fmla="*/ 2147483647 h 231"/>
              <a:gd name="T16" fmla="*/ 2147483647 w 315"/>
              <a:gd name="T17" fmla="*/ 2147483647 h 231"/>
              <a:gd name="T18" fmla="*/ 2147483647 w 315"/>
              <a:gd name="T19" fmla="*/ 2147483647 h 231"/>
              <a:gd name="T20" fmla="*/ 2147483647 w 315"/>
              <a:gd name="T21" fmla="*/ 2147483647 h 231"/>
              <a:gd name="T22" fmla="*/ 2147483647 w 315"/>
              <a:gd name="T23" fmla="*/ 2147483647 h 231"/>
              <a:gd name="T24" fmla="*/ 0 w 315"/>
              <a:gd name="T25" fmla="*/ 1355837846 h 231"/>
              <a:gd name="T26" fmla="*/ 2147483647 w 315"/>
              <a:gd name="T27" fmla="*/ 0 h 231"/>
              <a:gd name="T28" fmla="*/ 2147483647 w 315"/>
              <a:gd name="T29" fmla="*/ 903893943 h 231"/>
              <a:gd name="T30" fmla="*/ 2147483647 w 315"/>
              <a:gd name="T31" fmla="*/ 903893943 h 231"/>
              <a:gd name="T32" fmla="*/ 2147483647 w 315"/>
              <a:gd name="T33" fmla="*/ 1242856473 h 231"/>
              <a:gd name="T34" fmla="*/ 2147483647 w 315"/>
              <a:gd name="T35" fmla="*/ 2109087913 h 231"/>
              <a:gd name="T36" fmla="*/ 2147483647 w 315"/>
              <a:gd name="T37" fmla="*/ 2147483647 h 231"/>
              <a:gd name="T38" fmla="*/ 2147483647 w 315"/>
              <a:gd name="T39" fmla="*/ 2147483647 h 231"/>
              <a:gd name="T40" fmla="*/ 2147483647 w 315"/>
              <a:gd name="T41" fmla="*/ 2147483647 h 231"/>
              <a:gd name="T42" fmla="*/ 2147483647 w 315"/>
              <a:gd name="T43" fmla="*/ 2147483647 h 231"/>
              <a:gd name="T44" fmla="*/ 2147483647 w 315"/>
              <a:gd name="T45" fmla="*/ 2147483647 h 23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C00000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544491" y="2939654"/>
            <a:ext cx="1235869" cy="1354931"/>
          </a:xfrm>
          <a:custGeom>
            <a:avLst/>
            <a:gdLst>
              <a:gd name="T0" fmla="*/ 2147483647 w 268"/>
              <a:gd name="T1" fmla="*/ 0 h 294"/>
              <a:gd name="T2" fmla="*/ 2147483647 w 268"/>
              <a:gd name="T3" fmla="*/ 1736898966 h 294"/>
              <a:gd name="T4" fmla="*/ 2147483647 w 268"/>
              <a:gd name="T5" fmla="*/ 906212431 h 294"/>
              <a:gd name="T6" fmla="*/ 2147483647 w 268"/>
              <a:gd name="T7" fmla="*/ 2147483647 h 294"/>
              <a:gd name="T8" fmla="*/ 2147483647 w 268"/>
              <a:gd name="T9" fmla="*/ 2147483647 h 294"/>
              <a:gd name="T10" fmla="*/ 2147483647 w 268"/>
              <a:gd name="T11" fmla="*/ 2147483647 h 294"/>
              <a:gd name="T12" fmla="*/ 2147483647 w 268"/>
              <a:gd name="T13" fmla="*/ 2147483647 h 294"/>
              <a:gd name="T14" fmla="*/ 2147483647 w 268"/>
              <a:gd name="T15" fmla="*/ 2147483647 h 294"/>
              <a:gd name="T16" fmla="*/ 2147483647 w 268"/>
              <a:gd name="T17" fmla="*/ 2147483647 h 294"/>
              <a:gd name="T18" fmla="*/ 2147483647 w 268"/>
              <a:gd name="T19" fmla="*/ 2147483647 h 294"/>
              <a:gd name="T20" fmla="*/ 2147483647 w 268"/>
              <a:gd name="T21" fmla="*/ 2147483647 h 294"/>
              <a:gd name="T22" fmla="*/ 0 w 268"/>
              <a:gd name="T23" fmla="*/ 2147483647 h 294"/>
              <a:gd name="T24" fmla="*/ 1965873671 w 268"/>
              <a:gd name="T25" fmla="*/ 1812418717 h 294"/>
              <a:gd name="T26" fmla="*/ 2147483647 w 268"/>
              <a:gd name="T27" fmla="*/ 1472592128 h 294"/>
              <a:gd name="T28" fmla="*/ 2147483647 w 268"/>
              <a:gd name="T29" fmla="*/ 1623625485 h 294"/>
              <a:gd name="T30" fmla="*/ 2147483647 w 268"/>
              <a:gd name="T31" fmla="*/ 2147483647 h 294"/>
              <a:gd name="T32" fmla="*/ 2147483647 w 268"/>
              <a:gd name="T33" fmla="*/ 2147483647 h 294"/>
              <a:gd name="T34" fmla="*/ 2147483647 w 268"/>
              <a:gd name="T35" fmla="*/ 2147483647 h 294"/>
              <a:gd name="T36" fmla="*/ 2147483647 w 268"/>
              <a:gd name="T37" fmla="*/ 1623625485 h 294"/>
              <a:gd name="T38" fmla="*/ 2147483647 w 268"/>
              <a:gd name="T39" fmla="*/ 755172929 h 294"/>
              <a:gd name="T40" fmla="*/ 2147483647 w 268"/>
              <a:gd name="T41" fmla="*/ 755172929 h 294"/>
              <a:gd name="T42" fmla="*/ 2147483647 w 268"/>
              <a:gd name="T43" fmla="*/ 0 h 29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FF0000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549379" y="2881313"/>
            <a:ext cx="1017984" cy="1403747"/>
          </a:xfrm>
          <a:custGeom>
            <a:avLst/>
            <a:gdLst>
              <a:gd name="T0" fmla="*/ 113160514 w 221"/>
              <a:gd name="T1" fmla="*/ 1393339576 h 305"/>
              <a:gd name="T2" fmla="*/ 1659691634 w 221"/>
              <a:gd name="T3" fmla="*/ 2147483647 h 305"/>
              <a:gd name="T4" fmla="*/ 1320210091 w 221"/>
              <a:gd name="T5" fmla="*/ 451893087 h 305"/>
              <a:gd name="T6" fmla="*/ 2147483647 w 221"/>
              <a:gd name="T7" fmla="*/ 1205050279 h 305"/>
              <a:gd name="T8" fmla="*/ 2147483647 w 221"/>
              <a:gd name="T9" fmla="*/ 1205050279 h 305"/>
              <a:gd name="T10" fmla="*/ 2147483647 w 221"/>
              <a:gd name="T11" fmla="*/ 338918281 h 305"/>
              <a:gd name="T12" fmla="*/ 2147483647 w 221"/>
              <a:gd name="T13" fmla="*/ 0 h 305"/>
              <a:gd name="T14" fmla="*/ 2147483647 w 221"/>
              <a:gd name="T15" fmla="*/ 338918281 h 305"/>
              <a:gd name="T16" fmla="*/ 2147483647 w 221"/>
              <a:gd name="T17" fmla="*/ 1205050279 h 305"/>
              <a:gd name="T18" fmla="*/ 2147483647 w 221"/>
              <a:gd name="T19" fmla="*/ 1920553292 h 305"/>
              <a:gd name="T20" fmla="*/ 2147483647 w 221"/>
              <a:gd name="T21" fmla="*/ 2147483647 h 305"/>
              <a:gd name="T22" fmla="*/ 2147483647 w 221"/>
              <a:gd name="T23" fmla="*/ 2147483647 h 305"/>
              <a:gd name="T24" fmla="*/ 2147483647 w 221"/>
              <a:gd name="T25" fmla="*/ 2147483647 h 305"/>
              <a:gd name="T26" fmla="*/ 2147483647 w 221"/>
              <a:gd name="T27" fmla="*/ 2147483647 h 305"/>
              <a:gd name="T28" fmla="*/ 0 w 221"/>
              <a:gd name="T29" fmla="*/ 2147483647 h 305"/>
              <a:gd name="T30" fmla="*/ 0 w 221"/>
              <a:gd name="T31" fmla="*/ 2147483647 h 305"/>
              <a:gd name="T32" fmla="*/ 678963084 w 221"/>
              <a:gd name="T33" fmla="*/ 2147483647 h 305"/>
              <a:gd name="T34" fmla="*/ 1508808901 w 221"/>
              <a:gd name="T35" fmla="*/ 2147483647 h 305"/>
              <a:gd name="T36" fmla="*/ 1886012662 w 221"/>
              <a:gd name="T37" fmla="*/ 2147483647 h 305"/>
              <a:gd name="T38" fmla="*/ 1508808901 w 221"/>
              <a:gd name="T39" fmla="*/ 2147483647 h 305"/>
              <a:gd name="T40" fmla="*/ 678963084 w 221"/>
              <a:gd name="T41" fmla="*/ 2147483647 h 305"/>
              <a:gd name="T42" fmla="*/ 37722219 w 221"/>
              <a:gd name="T43" fmla="*/ 2147483647 h 305"/>
              <a:gd name="T44" fmla="*/ 113160514 w 221"/>
              <a:gd name="T45" fmla="*/ 1393339576 h 3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C00000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4650582" y="2222898"/>
            <a:ext cx="1465660" cy="929878"/>
          </a:xfrm>
          <a:custGeom>
            <a:avLst/>
            <a:gdLst>
              <a:gd name="T0" fmla="*/ 490943781 w 318"/>
              <a:gd name="T1" fmla="*/ 2147483647 h 202"/>
              <a:gd name="T2" fmla="*/ 1699427871 w 318"/>
              <a:gd name="T3" fmla="*/ 2147483647 h 202"/>
              <a:gd name="T4" fmla="*/ 0 w 318"/>
              <a:gd name="T5" fmla="*/ 2147483647 h 202"/>
              <a:gd name="T6" fmla="*/ 1284010121 w 318"/>
              <a:gd name="T7" fmla="*/ 2147483647 h 202"/>
              <a:gd name="T8" fmla="*/ 566475957 w 318"/>
              <a:gd name="T9" fmla="*/ 2147483647 h 202"/>
              <a:gd name="T10" fmla="*/ 226590383 w 318"/>
              <a:gd name="T11" fmla="*/ 1431563675 h 202"/>
              <a:gd name="T12" fmla="*/ 566475957 w 318"/>
              <a:gd name="T13" fmla="*/ 565089471 h 202"/>
              <a:gd name="T14" fmla="*/ 1435068328 w 318"/>
              <a:gd name="T15" fmla="*/ 226037016 h 202"/>
              <a:gd name="T16" fmla="*/ 2147483647 w 318"/>
              <a:gd name="T17" fmla="*/ 565089471 h 202"/>
              <a:gd name="T18" fmla="*/ 2147483647 w 318"/>
              <a:gd name="T19" fmla="*/ 904141926 h 202"/>
              <a:gd name="T20" fmla="*/ 2147483647 w 318"/>
              <a:gd name="T21" fmla="*/ 0 h 202"/>
              <a:gd name="T22" fmla="*/ 2147483647 w 318"/>
              <a:gd name="T23" fmla="*/ 1356215957 h 202"/>
              <a:gd name="T24" fmla="*/ 2147483647 w 318"/>
              <a:gd name="T25" fmla="*/ 2147483647 h 202"/>
              <a:gd name="T26" fmla="*/ 2147483647 w 318"/>
              <a:gd name="T27" fmla="*/ 2147483647 h 202"/>
              <a:gd name="T28" fmla="*/ 2147483647 w 318"/>
              <a:gd name="T29" fmla="*/ 2147483647 h 202"/>
              <a:gd name="T30" fmla="*/ 2147483647 w 318"/>
              <a:gd name="T31" fmla="*/ 2147483647 h 202"/>
              <a:gd name="T32" fmla="*/ 2147483647 w 318"/>
              <a:gd name="T33" fmla="*/ 2147483647 h 202"/>
              <a:gd name="T34" fmla="*/ 2147483647 w 318"/>
              <a:gd name="T35" fmla="*/ 2147483647 h 202"/>
              <a:gd name="T36" fmla="*/ 2147483647 w 318"/>
              <a:gd name="T37" fmla="*/ 2147483647 h 202"/>
              <a:gd name="T38" fmla="*/ 2147483647 w 318"/>
              <a:gd name="T39" fmla="*/ 2147483647 h 202"/>
              <a:gd name="T40" fmla="*/ 490943781 w 318"/>
              <a:gd name="T41" fmla="*/ 2147483647 h 2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DE0000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3" name="Freeform 206"/>
          <p:cNvSpPr>
            <a:spLocks noEditPoints="1"/>
          </p:cNvSpPr>
          <p:nvPr/>
        </p:nvSpPr>
        <p:spPr bwMode="auto">
          <a:xfrm>
            <a:off x="4382691" y="1849041"/>
            <a:ext cx="320278" cy="320278"/>
          </a:xfrm>
          <a:custGeom>
            <a:avLst/>
            <a:gdLst>
              <a:gd name="T0" fmla="*/ 692867533 w 256"/>
              <a:gd name="T1" fmla="*/ 598258820 h 256"/>
              <a:gd name="T2" fmla="*/ 712346091 w 256"/>
              <a:gd name="T3" fmla="*/ 645563176 h 256"/>
              <a:gd name="T4" fmla="*/ 645563176 w 256"/>
              <a:gd name="T5" fmla="*/ 712346091 h 256"/>
              <a:gd name="T6" fmla="*/ 598258820 w 256"/>
              <a:gd name="T7" fmla="*/ 692867533 h 256"/>
              <a:gd name="T8" fmla="*/ 403476568 w 256"/>
              <a:gd name="T9" fmla="*/ 498085281 h 256"/>
              <a:gd name="T10" fmla="*/ 267129993 w 256"/>
              <a:gd name="T11" fmla="*/ 534259985 h 256"/>
              <a:gd name="T12" fmla="*/ 0 w 256"/>
              <a:gd name="T13" fmla="*/ 267129993 h 256"/>
              <a:gd name="T14" fmla="*/ 267129993 w 256"/>
              <a:gd name="T15" fmla="*/ 0 h 256"/>
              <a:gd name="T16" fmla="*/ 534259985 w 256"/>
              <a:gd name="T17" fmla="*/ 267129993 h 256"/>
              <a:gd name="T18" fmla="*/ 498085281 w 256"/>
              <a:gd name="T19" fmla="*/ 403476568 h 256"/>
              <a:gd name="T20" fmla="*/ 692867533 w 256"/>
              <a:gd name="T21" fmla="*/ 598258820 h 256"/>
              <a:gd name="T22" fmla="*/ 267129993 w 256"/>
              <a:gd name="T23" fmla="*/ 66782915 h 256"/>
              <a:gd name="T24" fmla="*/ 66782915 w 256"/>
              <a:gd name="T25" fmla="*/ 267129993 h 256"/>
              <a:gd name="T26" fmla="*/ 267129993 w 256"/>
              <a:gd name="T27" fmla="*/ 467477070 h 256"/>
              <a:gd name="T28" fmla="*/ 467477070 w 256"/>
              <a:gd name="T29" fmla="*/ 267129993 h 256"/>
              <a:gd name="T30" fmla="*/ 267129993 w 256"/>
              <a:gd name="T31" fmla="*/ 66782915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" name="Freeform 170"/>
          <p:cNvSpPr>
            <a:spLocks noEditPoints="1"/>
          </p:cNvSpPr>
          <p:nvPr/>
        </p:nvSpPr>
        <p:spPr bwMode="auto">
          <a:xfrm>
            <a:off x="5304235" y="2468166"/>
            <a:ext cx="313134" cy="264319"/>
          </a:xfrm>
          <a:custGeom>
            <a:avLst/>
            <a:gdLst>
              <a:gd name="T0" fmla="*/ 649004464 w 256"/>
              <a:gd name="T1" fmla="*/ 575015651 h 216"/>
              <a:gd name="T2" fmla="*/ 31918466 w 256"/>
              <a:gd name="T3" fmla="*/ 575015651 h 216"/>
              <a:gd name="T4" fmla="*/ 0 w 256"/>
              <a:gd name="T5" fmla="*/ 543070609 h 216"/>
              <a:gd name="T6" fmla="*/ 0 w 256"/>
              <a:gd name="T7" fmla="*/ 31945042 h 216"/>
              <a:gd name="T8" fmla="*/ 31918466 w 256"/>
              <a:gd name="T9" fmla="*/ 0 h 216"/>
              <a:gd name="T10" fmla="*/ 63836932 w 256"/>
              <a:gd name="T11" fmla="*/ 31945042 h 216"/>
              <a:gd name="T12" fmla="*/ 63836932 w 256"/>
              <a:gd name="T13" fmla="*/ 436586048 h 216"/>
              <a:gd name="T14" fmla="*/ 63836932 w 256"/>
              <a:gd name="T15" fmla="*/ 511125567 h 216"/>
              <a:gd name="T16" fmla="*/ 649004464 w 256"/>
              <a:gd name="T17" fmla="*/ 511125567 h 216"/>
              <a:gd name="T18" fmla="*/ 680922930 w 256"/>
              <a:gd name="T19" fmla="*/ 543070609 h 216"/>
              <a:gd name="T20" fmla="*/ 649004464 w 256"/>
              <a:gd name="T21" fmla="*/ 575015651 h 216"/>
              <a:gd name="T22" fmla="*/ 574529130 w 256"/>
              <a:gd name="T23" fmla="*/ 479180525 h 216"/>
              <a:gd name="T24" fmla="*/ 510692198 w 256"/>
              <a:gd name="T25" fmla="*/ 479180525 h 216"/>
              <a:gd name="T26" fmla="*/ 478773731 w 256"/>
              <a:gd name="T27" fmla="*/ 447233851 h 216"/>
              <a:gd name="T28" fmla="*/ 478773731 w 256"/>
              <a:gd name="T29" fmla="*/ 223616926 h 216"/>
              <a:gd name="T30" fmla="*/ 510692198 w 256"/>
              <a:gd name="T31" fmla="*/ 191671884 h 216"/>
              <a:gd name="T32" fmla="*/ 574529130 w 256"/>
              <a:gd name="T33" fmla="*/ 191671884 h 216"/>
              <a:gd name="T34" fmla="*/ 606447596 w 256"/>
              <a:gd name="T35" fmla="*/ 223616926 h 216"/>
              <a:gd name="T36" fmla="*/ 606447596 w 256"/>
              <a:gd name="T37" fmla="*/ 447233851 h 216"/>
              <a:gd name="T38" fmla="*/ 574529130 w 256"/>
              <a:gd name="T39" fmla="*/ 479180525 h 216"/>
              <a:gd name="T40" fmla="*/ 393658365 w 256"/>
              <a:gd name="T41" fmla="*/ 479180525 h 216"/>
              <a:gd name="T42" fmla="*/ 329821433 w 256"/>
              <a:gd name="T43" fmla="*/ 479180525 h 216"/>
              <a:gd name="T44" fmla="*/ 297904597 w 256"/>
              <a:gd name="T45" fmla="*/ 447233851 h 216"/>
              <a:gd name="T46" fmla="*/ 297904597 w 256"/>
              <a:gd name="T47" fmla="*/ 95836758 h 216"/>
              <a:gd name="T48" fmla="*/ 329821433 w 256"/>
              <a:gd name="T49" fmla="*/ 63890084 h 216"/>
              <a:gd name="T50" fmla="*/ 393658365 w 256"/>
              <a:gd name="T51" fmla="*/ 63890084 h 216"/>
              <a:gd name="T52" fmla="*/ 425576831 w 256"/>
              <a:gd name="T53" fmla="*/ 95836758 h 216"/>
              <a:gd name="T54" fmla="*/ 425576831 w 256"/>
              <a:gd name="T55" fmla="*/ 447233851 h 216"/>
              <a:gd name="T56" fmla="*/ 393658365 w 256"/>
              <a:gd name="T57" fmla="*/ 479180525 h 216"/>
              <a:gd name="T58" fmla="*/ 212789231 w 256"/>
              <a:gd name="T59" fmla="*/ 479180525 h 216"/>
              <a:gd name="T60" fmla="*/ 148952299 w 256"/>
              <a:gd name="T61" fmla="*/ 479180525 h 216"/>
              <a:gd name="T62" fmla="*/ 117033833 w 256"/>
              <a:gd name="T63" fmla="*/ 447233851 h 216"/>
              <a:gd name="T64" fmla="*/ 117033833 w 256"/>
              <a:gd name="T65" fmla="*/ 383343767 h 216"/>
              <a:gd name="T66" fmla="*/ 148952299 w 256"/>
              <a:gd name="T67" fmla="*/ 351398725 h 216"/>
              <a:gd name="T68" fmla="*/ 212789231 w 256"/>
              <a:gd name="T69" fmla="*/ 351398725 h 216"/>
              <a:gd name="T70" fmla="*/ 244706066 w 256"/>
              <a:gd name="T71" fmla="*/ 383343767 h 216"/>
              <a:gd name="T72" fmla="*/ 244706066 w 256"/>
              <a:gd name="T73" fmla="*/ 447233851 h 216"/>
              <a:gd name="T74" fmla="*/ 212789231 w 256"/>
              <a:gd name="T75" fmla="*/ 479180525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3918347" y="3465910"/>
            <a:ext cx="327422" cy="317897"/>
          </a:xfrm>
          <a:custGeom>
            <a:avLst/>
            <a:gdLst>
              <a:gd name="T0" fmla="*/ 274140482 w 683"/>
              <a:gd name="T1" fmla="*/ 29926450 h 662"/>
              <a:gd name="T2" fmla="*/ 232467667 w 683"/>
              <a:gd name="T3" fmla="*/ 10248881 h 662"/>
              <a:gd name="T4" fmla="*/ 235327372 w 683"/>
              <a:gd name="T5" fmla="*/ 1639744 h 662"/>
              <a:gd name="T6" fmla="*/ 231650791 w 683"/>
              <a:gd name="T7" fmla="*/ 0 h 662"/>
              <a:gd name="T8" fmla="*/ 45349396 w 683"/>
              <a:gd name="T9" fmla="*/ 409776 h 662"/>
              <a:gd name="T10" fmla="*/ 43715644 w 683"/>
              <a:gd name="T11" fmla="*/ 7379169 h 662"/>
              <a:gd name="T12" fmla="*/ 42081253 w 683"/>
              <a:gd name="T13" fmla="*/ 29926450 h 662"/>
              <a:gd name="T14" fmla="*/ 1634391 w 683"/>
              <a:gd name="T15" fmla="*/ 31566194 h 662"/>
              <a:gd name="T16" fmla="*/ 27373013 w 683"/>
              <a:gd name="T17" fmla="*/ 104127911 h 662"/>
              <a:gd name="T18" fmla="*/ 98461669 w 683"/>
              <a:gd name="T19" fmla="*/ 160701323 h 662"/>
              <a:gd name="T20" fmla="*/ 110718643 w 683"/>
              <a:gd name="T21" fmla="*/ 182018636 h 662"/>
              <a:gd name="T22" fmla="*/ 119297757 w 683"/>
              <a:gd name="T23" fmla="*/ 241871536 h 662"/>
              <a:gd name="T24" fmla="*/ 103772641 w 683"/>
              <a:gd name="T25" fmla="*/ 243511280 h 662"/>
              <a:gd name="T26" fmla="*/ 83344991 w 683"/>
              <a:gd name="T27" fmla="*/ 257859841 h 662"/>
              <a:gd name="T28" fmla="*/ 87022211 w 683"/>
              <a:gd name="T29" fmla="*/ 271388210 h 662"/>
              <a:gd name="T30" fmla="*/ 195698025 w 683"/>
              <a:gd name="T31" fmla="*/ 268108722 h 662"/>
              <a:gd name="T32" fmla="*/ 192837681 w 683"/>
              <a:gd name="T33" fmla="*/ 252940609 h 662"/>
              <a:gd name="T34" fmla="*/ 169141888 w 683"/>
              <a:gd name="T35" fmla="*/ 241871536 h 662"/>
              <a:gd name="T36" fmla="*/ 169958764 w 683"/>
              <a:gd name="T37" fmla="*/ 186528092 h 662"/>
              <a:gd name="T38" fmla="*/ 165873106 w 683"/>
              <a:gd name="T39" fmla="*/ 179148924 h 662"/>
              <a:gd name="T40" fmla="*/ 176087251 w 683"/>
              <a:gd name="T41" fmla="*/ 162750843 h 662"/>
              <a:gd name="T42" fmla="*/ 185892318 w 683"/>
              <a:gd name="T43" fmla="*/ 146352762 h 662"/>
              <a:gd name="T44" fmla="*/ 279043016 w 683"/>
              <a:gd name="T45" fmla="*/ 34845682 h 662"/>
              <a:gd name="T46" fmla="*/ 59649198 w 683"/>
              <a:gd name="T47" fmla="*/ 118066056 h 662"/>
              <a:gd name="T48" fmla="*/ 38812471 w 683"/>
              <a:gd name="T49" fmla="*/ 100028231 h 662"/>
              <a:gd name="T50" fmla="*/ 33093061 w 683"/>
              <a:gd name="T51" fmla="*/ 93879030 h 662"/>
              <a:gd name="T52" fmla="*/ 31867108 w 683"/>
              <a:gd name="T53" fmla="*/ 91829510 h 662"/>
              <a:gd name="T54" fmla="*/ 17567945 w 683"/>
              <a:gd name="T55" fmla="*/ 68052261 h 662"/>
              <a:gd name="T56" fmla="*/ 16751069 w 683"/>
              <a:gd name="T57" fmla="*/ 66002100 h 662"/>
              <a:gd name="T58" fmla="*/ 12256334 w 683"/>
              <a:gd name="T59" fmla="*/ 53293924 h 662"/>
              <a:gd name="T60" fmla="*/ 9396630 w 683"/>
              <a:gd name="T61" fmla="*/ 39765555 h 662"/>
              <a:gd name="T62" fmla="*/ 73539924 w 683"/>
              <a:gd name="T63" fmla="*/ 125855000 h 662"/>
              <a:gd name="T64" fmla="*/ 185075442 w 683"/>
              <a:gd name="T65" fmla="*/ 57803380 h 662"/>
              <a:gd name="T66" fmla="*/ 168733450 w 683"/>
              <a:gd name="T67" fmla="*/ 109047143 h 662"/>
              <a:gd name="T68" fmla="*/ 139726047 w 683"/>
              <a:gd name="T69" fmla="*/ 91009318 h 662"/>
              <a:gd name="T70" fmla="*/ 110718643 w 683"/>
              <a:gd name="T71" fmla="*/ 109047143 h 662"/>
              <a:gd name="T72" fmla="*/ 93967574 w 683"/>
              <a:gd name="T73" fmla="*/ 57803380 h 662"/>
              <a:gd name="T74" fmla="*/ 128285949 w 683"/>
              <a:gd name="T75" fmla="*/ 55343444 h 662"/>
              <a:gd name="T76" fmla="*/ 140951360 w 683"/>
              <a:gd name="T77" fmla="*/ 23367474 h 662"/>
              <a:gd name="T78" fmla="*/ 184667004 w 683"/>
              <a:gd name="T79" fmla="*/ 55343444 h 662"/>
              <a:gd name="T80" fmla="*/ 266786682 w 683"/>
              <a:gd name="T81" fmla="*/ 42224851 h 662"/>
              <a:gd name="T82" fmla="*/ 260658195 w 683"/>
              <a:gd name="T83" fmla="*/ 63952580 h 662"/>
              <a:gd name="T84" fmla="*/ 259432242 w 683"/>
              <a:gd name="T85" fmla="*/ 66822292 h 662"/>
              <a:gd name="T86" fmla="*/ 256164099 w 683"/>
              <a:gd name="T87" fmla="*/ 73381269 h 662"/>
              <a:gd name="T88" fmla="*/ 244315563 w 683"/>
              <a:gd name="T89" fmla="*/ 92649062 h 662"/>
              <a:gd name="T90" fmla="*/ 241455859 w 683"/>
              <a:gd name="T91" fmla="*/ 95928550 h 662"/>
              <a:gd name="T92" fmla="*/ 230016400 w 683"/>
              <a:gd name="T93" fmla="*/ 107817175 h 662"/>
              <a:gd name="T94" fmla="*/ 203051825 w 683"/>
              <a:gd name="T95" fmla="*/ 125855000 h 662"/>
              <a:gd name="T96" fmla="*/ 267195119 w 683"/>
              <a:gd name="T97" fmla="*/ 39765555 h 662"/>
              <a:gd name="T98" fmla="*/ 266786682 w 683"/>
              <a:gd name="T99" fmla="*/ 42224851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6" name="Freeform 45"/>
          <p:cNvSpPr>
            <a:spLocks noEditPoints="1"/>
          </p:cNvSpPr>
          <p:nvPr/>
        </p:nvSpPr>
        <p:spPr bwMode="auto">
          <a:xfrm>
            <a:off x="4914900" y="3401616"/>
            <a:ext cx="367904" cy="398859"/>
          </a:xfrm>
          <a:custGeom>
            <a:avLst/>
            <a:gdLst>
              <a:gd name="T0" fmla="*/ 238398709 w 889"/>
              <a:gd name="T1" fmla="*/ 246614175 h 965"/>
              <a:gd name="T2" fmla="*/ 208256280 w 889"/>
              <a:gd name="T3" fmla="*/ 213509567 h 965"/>
              <a:gd name="T4" fmla="*/ 212518829 w 889"/>
              <a:gd name="T5" fmla="*/ 179797646 h 965"/>
              <a:gd name="T6" fmla="*/ 205211523 w 889"/>
              <a:gd name="T7" fmla="*/ 146693038 h 965"/>
              <a:gd name="T8" fmla="*/ 187856741 w 889"/>
              <a:gd name="T9" fmla="*/ 117536514 h 965"/>
              <a:gd name="T10" fmla="*/ 161976862 w 889"/>
              <a:gd name="T11" fmla="*/ 95669397 h 965"/>
              <a:gd name="T12" fmla="*/ 130312606 w 889"/>
              <a:gd name="T13" fmla="*/ 83520937 h 965"/>
              <a:gd name="T14" fmla="*/ 96211662 w 889"/>
              <a:gd name="T15" fmla="*/ 82002104 h 965"/>
              <a:gd name="T16" fmla="*/ 63633649 w 889"/>
              <a:gd name="T17" fmla="*/ 92024418 h 965"/>
              <a:gd name="T18" fmla="*/ 36231942 w 889"/>
              <a:gd name="T19" fmla="*/ 111462284 h 965"/>
              <a:gd name="T20" fmla="*/ 16441024 w 889"/>
              <a:gd name="T21" fmla="*/ 139099975 h 965"/>
              <a:gd name="T22" fmla="*/ 6698134 w 889"/>
              <a:gd name="T23" fmla="*/ 171597271 h 965"/>
              <a:gd name="T24" fmla="*/ 8220512 w 889"/>
              <a:gd name="T25" fmla="*/ 205612848 h 965"/>
              <a:gd name="T26" fmla="*/ 20703573 w 889"/>
              <a:gd name="T27" fmla="*/ 237199174 h 965"/>
              <a:gd name="T28" fmla="*/ 42625490 w 889"/>
              <a:gd name="T29" fmla="*/ 263014376 h 965"/>
              <a:gd name="T30" fmla="*/ 71854713 w 889"/>
              <a:gd name="T31" fmla="*/ 280326096 h 965"/>
              <a:gd name="T32" fmla="*/ 105041346 w 889"/>
              <a:gd name="T33" fmla="*/ 287007639 h 965"/>
              <a:gd name="T34" fmla="*/ 138837704 w 889"/>
              <a:gd name="T35" fmla="*/ 282755898 h 965"/>
              <a:gd name="T36" fmla="*/ 169284167 w 889"/>
              <a:gd name="T37" fmla="*/ 267873980 h 965"/>
              <a:gd name="T38" fmla="*/ 184203365 w 889"/>
              <a:gd name="T39" fmla="*/ 248132457 h 965"/>
              <a:gd name="T40" fmla="*/ 234136160 w 889"/>
              <a:gd name="T41" fmla="*/ 286400326 h 965"/>
              <a:gd name="T42" fmla="*/ 256666697 w 889"/>
              <a:gd name="T43" fmla="*/ 248436114 h 965"/>
              <a:gd name="T44" fmla="*/ 138837704 w 889"/>
              <a:gd name="T45" fmla="*/ 187693814 h 965"/>
              <a:gd name="T46" fmla="*/ 96516248 w 889"/>
              <a:gd name="T47" fmla="*/ 165523041 h 965"/>
              <a:gd name="T48" fmla="*/ 116002581 w 889"/>
              <a:gd name="T49" fmla="*/ 191338242 h 965"/>
              <a:gd name="T50" fmla="*/ 84033187 w 889"/>
              <a:gd name="T51" fmla="*/ 186479189 h 965"/>
              <a:gd name="T52" fmla="*/ 123918507 w 889"/>
              <a:gd name="T53" fmla="*/ 212598047 h 965"/>
              <a:gd name="T54" fmla="*/ 124223093 w 889"/>
              <a:gd name="T55" fmla="*/ 244184373 h 965"/>
              <a:gd name="T56" fmla="*/ 93471492 w 889"/>
              <a:gd name="T57" fmla="*/ 124218057 h 965"/>
              <a:gd name="T58" fmla="*/ 167457203 w 889"/>
              <a:gd name="T59" fmla="*/ 204701879 h 965"/>
              <a:gd name="T60" fmla="*/ 175373681 w 889"/>
              <a:gd name="T61" fmla="*/ 209257276 h 965"/>
              <a:gd name="T62" fmla="*/ 91035907 w 889"/>
              <a:gd name="T63" fmla="*/ 115106712 h 965"/>
              <a:gd name="T64" fmla="*/ 126354091 w 889"/>
              <a:gd name="T65" fmla="*/ 252992062 h 965"/>
              <a:gd name="T66" fmla="*/ 165630790 w 889"/>
              <a:gd name="T67" fmla="*/ 237199174 h 965"/>
              <a:gd name="T68" fmla="*/ 33187186 w 889"/>
              <a:gd name="T69" fmla="*/ 203486702 h 965"/>
              <a:gd name="T70" fmla="*/ 184203365 w 889"/>
              <a:gd name="T71" fmla="*/ 164915728 h 965"/>
              <a:gd name="T72" fmla="*/ 255448905 w 889"/>
              <a:gd name="T73" fmla="*/ 273340346 h 965"/>
              <a:gd name="T74" fmla="*/ 235353952 w 889"/>
              <a:gd name="T75" fmla="*/ 273340346 h 965"/>
              <a:gd name="T76" fmla="*/ 245706015 w 889"/>
              <a:gd name="T77" fmla="*/ 255725520 h 965"/>
              <a:gd name="T78" fmla="*/ 255448905 w 889"/>
              <a:gd name="T79" fmla="*/ 273340346 h 965"/>
              <a:gd name="T80" fmla="*/ 165326204 w 889"/>
              <a:gd name="T81" fmla="*/ 68639018 h 965"/>
              <a:gd name="T82" fmla="*/ 173546716 w 889"/>
              <a:gd name="T83" fmla="*/ 88987303 h 965"/>
              <a:gd name="T84" fmla="*/ 188769948 w 889"/>
              <a:gd name="T85" fmla="*/ 94757876 h 965"/>
              <a:gd name="T86" fmla="*/ 209169486 w 889"/>
              <a:gd name="T87" fmla="*/ 103261908 h 965"/>
              <a:gd name="T88" fmla="*/ 224088684 w 889"/>
              <a:gd name="T89" fmla="*/ 96580366 h 965"/>
              <a:gd name="T90" fmla="*/ 244183636 w 889"/>
              <a:gd name="T91" fmla="*/ 88076334 h 965"/>
              <a:gd name="T92" fmla="*/ 249968564 w 889"/>
              <a:gd name="T93" fmla="*/ 72890759 h 965"/>
              <a:gd name="T94" fmla="*/ 258493662 w 889"/>
              <a:gd name="T95" fmla="*/ 52541923 h 965"/>
              <a:gd name="T96" fmla="*/ 251794976 w 889"/>
              <a:gd name="T97" fmla="*/ 37660005 h 965"/>
              <a:gd name="T98" fmla="*/ 243574464 w 889"/>
              <a:gd name="T99" fmla="*/ 17615377 h 965"/>
              <a:gd name="T100" fmla="*/ 228046647 w 889"/>
              <a:gd name="T101" fmla="*/ 11844803 h 965"/>
              <a:gd name="T102" fmla="*/ 207951694 w 889"/>
              <a:gd name="T103" fmla="*/ 3340771 h 965"/>
              <a:gd name="T104" fmla="*/ 193032497 w 889"/>
              <a:gd name="T105" fmla="*/ 10022314 h 965"/>
              <a:gd name="T106" fmla="*/ 172633510 w 889"/>
              <a:gd name="T107" fmla="*/ 18222690 h 965"/>
              <a:gd name="T108" fmla="*/ 166848583 w 889"/>
              <a:gd name="T109" fmla="*/ 33711921 h 965"/>
              <a:gd name="T110" fmla="*/ 158628071 w 889"/>
              <a:gd name="T111" fmla="*/ 53757100 h 965"/>
              <a:gd name="T112" fmla="*/ 208560866 w 889"/>
              <a:gd name="T113" fmla="*/ 28245004 h 965"/>
              <a:gd name="T114" fmla="*/ 208560866 w 889"/>
              <a:gd name="T115" fmla="*/ 78357676 h 965"/>
              <a:gd name="T116" fmla="*/ 208560866 w 889"/>
              <a:gd name="T117" fmla="*/ 28245004 h 965"/>
              <a:gd name="T118" fmla="*/ 208560866 w 889"/>
              <a:gd name="T119" fmla="*/ 28245004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7" name="Freeform 177"/>
          <p:cNvSpPr>
            <a:spLocks noEditPoints="1"/>
          </p:cNvSpPr>
          <p:nvPr/>
        </p:nvSpPr>
        <p:spPr bwMode="auto">
          <a:xfrm>
            <a:off x="3650456" y="2486025"/>
            <a:ext cx="329804" cy="347663"/>
          </a:xfrm>
          <a:custGeom>
            <a:avLst/>
            <a:gdLst>
              <a:gd name="T0" fmla="*/ 522216969 w 360"/>
              <a:gd name="T1" fmla="*/ 267853828 h 380"/>
              <a:gd name="T2" fmla="*/ 14920555 w 360"/>
              <a:gd name="T3" fmla="*/ 267853828 h 380"/>
              <a:gd name="T4" fmla="*/ 7459667 w 360"/>
              <a:gd name="T5" fmla="*/ 254462113 h 380"/>
              <a:gd name="T6" fmla="*/ 253648207 w 360"/>
              <a:gd name="T7" fmla="*/ 11904696 h 380"/>
              <a:gd name="T8" fmla="*/ 281996650 w 360"/>
              <a:gd name="T9" fmla="*/ 13392935 h 380"/>
              <a:gd name="T10" fmla="*/ 373012644 w 360"/>
              <a:gd name="T11" fmla="*/ 102677545 h 380"/>
              <a:gd name="T12" fmla="*/ 373012644 w 360"/>
              <a:gd name="T13" fmla="*/ 66963457 h 380"/>
              <a:gd name="T14" fmla="*/ 419265753 w 360"/>
              <a:gd name="T15" fmla="*/ 66963457 h 380"/>
              <a:gd name="T16" fmla="*/ 419265753 w 360"/>
              <a:gd name="T17" fmla="*/ 148808089 h 380"/>
              <a:gd name="T18" fmla="*/ 526693747 w 360"/>
              <a:gd name="T19" fmla="*/ 254462113 h 380"/>
              <a:gd name="T20" fmla="*/ 522216969 w 360"/>
              <a:gd name="T21" fmla="*/ 267853828 h 380"/>
              <a:gd name="T22" fmla="*/ 468502973 w 360"/>
              <a:gd name="T23" fmla="*/ 546125333 h 380"/>
              <a:gd name="T24" fmla="*/ 447614196 w 360"/>
              <a:gd name="T25" fmla="*/ 565470007 h 380"/>
              <a:gd name="T26" fmla="*/ 289457539 w 360"/>
              <a:gd name="T27" fmla="*/ 565470007 h 380"/>
              <a:gd name="T28" fmla="*/ 289457539 w 360"/>
              <a:gd name="T29" fmla="*/ 449399526 h 380"/>
              <a:gd name="T30" fmla="*/ 217838876 w 360"/>
              <a:gd name="T31" fmla="*/ 449399526 h 380"/>
              <a:gd name="T32" fmla="*/ 217838876 w 360"/>
              <a:gd name="T33" fmla="*/ 565470007 h 380"/>
              <a:gd name="T34" fmla="*/ 86539217 w 360"/>
              <a:gd name="T35" fmla="*/ 565470007 h 380"/>
              <a:gd name="T36" fmla="*/ 65650440 w 360"/>
              <a:gd name="T37" fmla="*/ 544637094 h 380"/>
              <a:gd name="T38" fmla="*/ 65650440 w 360"/>
              <a:gd name="T39" fmla="*/ 279758524 h 380"/>
              <a:gd name="T40" fmla="*/ 468502973 w 360"/>
              <a:gd name="T41" fmla="*/ 279758524 h 380"/>
              <a:gd name="T42" fmla="*/ 468502973 w 360"/>
              <a:gd name="T43" fmla="*/ 546125333 h 380"/>
              <a:gd name="T44" fmla="*/ 407329309 w 360"/>
              <a:gd name="T45" fmla="*/ 360114917 h 380"/>
              <a:gd name="T46" fmla="*/ 335710647 w 360"/>
              <a:gd name="T47" fmla="*/ 360114917 h 380"/>
              <a:gd name="T48" fmla="*/ 335710647 w 360"/>
              <a:gd name="T49" fmla="*/ 419638396 h 380"/>
              <a:gd name="T50" fmla="*/ 407329309 w 360"/>
              <a:gd name="T51" fmla="*/ 419638396 h 380"/>
              <a:gd name="T52" fmla="*/ 407329309 w 360"/>
              <a:gd name="T53" fmla="*/ 360114917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 txBox="1">
            <a:spLocks noChangeArrowheads="1"/>
          </p:cNvSpPr>
          <p:nvPr/>
        </p:nvSpPr>
        <p:spPr bwMode="auto">
          <a:xfrm>
            <a:off x="1464765" y="2006274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1404044" y="2243208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0" name="稻壳儿小白白(http://dwz.cn/Wu2UP)"/>
          <p:cNvSpPr txBox="1">
            <a:spLocks noChangeArrowheads="1"/>
          </p:cNvSpPr>
          <p:nvPr/>
        </p:nvSpPr>
        <p:spPr bwMode="auto">
          <a:xfrm>
            <a:off x="1975042" y="4048126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1914321" y="4285060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2953344" y="78215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单击添加标题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2892623" y="1019087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6432696" y="1985964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6371975" y="2222898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5926524" y="399573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5865803" y="4232673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489383" y="1489384"/>
            <a:ext cx="5155348" cy="21765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5478035" y="1489384"/>
            <a:ext cx="5155348" cy="2176582"/>
          </a:xfrm>
          <a:prstGeom prst="rect">
            <a:avLst/>
          </a:prstGeom>
        </p:spPr>
      </p:pic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3414327" y="38953"/>
            <a:ext cx="1860947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latinLnBrk="1"/>
            <a:r>
              <a:rPr lang="en-US" altLang="zh-CN" sz="12300" dirty="0" smtClean="0">
                <a:solidFill>
                  <a:srgbClr val="DE0000"/>
                </a:solidFill>
                <a:latin typeface="Impact" pitchFamily="34" charset="0"/>
                <a:ea typeface="微软雅黑" pitchFamily="34" charset="-122"/>
                <a:sym typeface="나눔고딕" charset="-127"/>
              </a:rPr>
              <a:t>8</a:t>
            </a:r>
            <a:endParaRPr lang="zh-CN" altLang="en-US" sz="12300" dirty="0">
              <a:solidFill>
                <a:srgbClr val="DE0000"/>
              </a:solidFill>
              <a:latin typeface="Impact" pitchFamily="34" charset="0"/>
              <a:ea typeface="微软雅黑" pitchFamily="34" charset="-122"/>
              <a:sym typeface="나눔고딕" charset="-127"/>
            </a:endParaRP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4710309" y="319346"/>
            <a:ext cx="6522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latinLnBrk="1"/>
            <a:r>
              <a:rPr lang="en-US" altLang="zh-CN" sz="3600" dirty="0" smtClean="0">
                <a:solidFill>
                  <a:srgbClr val="DE0000"/>
                </a:solidFill>
                <a:latin typeface="Impact" pitchFamily="34" charset="0"/>
                <a:ea typeface="微软雅黑" pitchFamily="34" charset="-122"/>
                <a:sym typeface="나눔고딕" charset="-127"/>
              </a:rPr>
              <a:t>TH</a:t>
            </a:r>
            <a:endParaRPr lang="zh-CN" altLang="en-US" sz="3600" dirty="0">
              <a:solidFill>
                <a:srgbClr val="DE0000"/>
              </a:solidFill>
              <a:latin typeface="Impact" pitchFamily="34" charset="0"/>
              <a:ea typeface="微软雅黑" pitchFamily="34" charset="-122"/>
              <a:sym typeface="나눔고딕" charset="-127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204019" y="1662584"/>
            <a:ext cx="2371446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latinLnBrk="1"/>
            <a:r>
              <a:rPr lang="en-US" altLang="zh-CN" sz="4800" dirty="0" smtClean="0">
                <a:solidFill>
                  <a:srgbClr val="DE0000"/>
                </a:solidFill>
                <a:latin typeface="Impact" pitchFamily="34" charset="0"/>
                <a:ea typeface="微软雅黑" pitchFamily="34" charset="-122"/>
                <a:sym typeface="나눔고딕" charset="-127"/>
              </a:rPr>
              <a:t>MARCH</a:t>
            </a:r>
            <a:endParaRPr lang="zh-CN" altLang="en-US" sz="4800" dirty="0">
              <a:solidFill>
                <a:srgbClr val="DE0000"/>
              </a:solidFill>
              <a:latin typeface="Impact" pitchFamily="34" charset="0"/>
              <a:ea typeface="微软雅黑" pitchFamily="34" charset="-122"/>
              <a:sym typeface="나눔고딕" charset="-127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3492832" y="2342024"/>
            <a:ext cx="186094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latinLnBrk="1"/>
            <a:r>
              <a:rPr lang="en-US" altLang="zh-CN" dirty="0" smtClean="0">
                <a:solidFill>
                  <a:srgbClr val="DE0000"/>
                </a:solidFill>
                <a:latin typeface="Impact" pitchFamily="34" charset="0"/>
                <a:ea typeface="微软雅黑" pitchFamily="34" charset="-122"/>
                <a:sym typeface="나눔고딕" charset="-127"/>
              </a:rPr>
              <a:t>INTERNATIONAL</a:t>
            </a:r>
            <a:endParaRPr lang="zh-CN" altLang="en-US" dirty="0">
              <a:solidFill>
                <a:srgbClr val="DE0000"/>
              </a:solidFill>
              <a:latin typeface="Impact" pitchFamily="34" charset="0"/>
              <a:ea typeface="微软雅黑" pitchFamily="34" charset="-122"/>
              <a:sym typeface="나눔고딕" charset="-127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3500077" y="2616274"/>
            <a:ext cx="1781703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latinLnBrk="1"/>
            <a:r>
              <a:rPr lang="en-US" altLang="zh-CN" sz="1600" dirty="0" smtClean="0">
                <a:solidFill>
                  <a:srgbClr val="DE0000"/>
                </a:solidFill>
                <a:latin typeface="Calibri" pitchFamily="34" charset="0"/>
                <a:ea typeface="微软雅黑" pitchFamily="34" charset="-122"/>
                <a:sym typeface="나눔고딕" charset="-127"/>
              </a:rPr>
              <a:t>WOMEN’S DAY</a:t>
            </a:r>
            <a:endParaRPr lang="zh-CN" altLang="en-US" sz="1600" dirty="0">
              <a:solidFill>
                <a:srgbClr val="DE0000"/>
              </a:solidFill>
              <a:latin typeface="Calibri" pitchFamily="34" charset="0"/>
              <a:ea typeface="微软雅黑" pitchFamily="34" charset="-122"/>
              <a:sym typeface="나눔고딕" charset="-127"/>
            </a:endParaRPr>
          </a:p>
        </p:txBody>
      </p:sp>
      <p:sp>
        <p:nvSpPr>
          <p:cNvPr id="13" name="TextBox 59"/>
          <p:cNvSpPr txBox="1">
            <a:spLocks noChangeArrowheads="1"/>
          </p:cNvSpPr>
          <p:nvPr/>
        </p:nvSpPr>
        <p:spPr bwMode="auto">
          <a:xfrm>
            <a:off x="3253229" y="3247199"/>
            <a:ext cx="2772480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2916023" y="3219741"/>
            <a:ext cx="315454" cy="315454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59"/>
          <p:cNvSpPr txBox="1">
            <a:spLocks noChangeArrowheads="1"/>
          </p:cNvSpPr>
          <p:nvPr/>
        </p:nvSpPr>
        <p:spPr bwMode="auto">
          <a:xfrm>
            <a:off x="3253229" y="3651736"/>
            <a:ext cx="2772480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2916023" y="3624278"/>
            <a:ext cx="315454" cy="315454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59"/>
          <p:cNvSpPr txBox="1">
            <a:spLocks noChangeArrowheads="1"/>
          </p:cNvSpPr>
          <p:nvPr/>
        </p:nvSpPr>
        <p:spPr bwMode="auto">
          <a:xfrm>
            <a:off x="3253229" y="4083730"/>
            <a:ext cx="2772480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2916023" y="4056272"/>
            <a:ext cx="315454" cy="315454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59"/>
          <p:cNvSpPr txBox="1">
            <a:spLocks noChangeArrowheads="1"/>
          </p:cNvSpPr>
          <p:nvPr/>
        </p:nvSpPr>
        <p:spPr bwMode="auto">
          <a:xfrm>
            <a:off x="3253229" y="4515724"/>
            <a:ext cx="2772480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21" name="矩形 20"/>
          <p:cNvSpPr/>
          <p:nvPr/>
        </p:nvSpPr>
        <p:spPr bwMode="auto">
          <a:xfrm>
            <a:off x="2916023" y="4488266"/>
            <a:ext cx="315454" cy="315454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65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6" grpId="0" animBg="1"/>
      <p:bldP spid="16" grpId="0"/>
      <p:bldP spid="17" grpId="0" animBg="1"/>
      <p:bldP spid="18" grpId="0"/>
      <p:bldP spid="19" grpId="0" animBg="1"/>
      <p:bldP spid="20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71039"/>
            <a:ext cx="9143999" cy="2592675"/>
          </a:xfrm>
          <a:prstGeom prst="rect">
            <a:avLst/>
          </a:prstGeom>
        </p:spPr>
      </p:pic>
      <p:sp>
        <p:nvSpPr>
          <p:cNvPr id="9" name="TextBox 59"/>
          <p:cNvSpPr txBox="1">
            <a:spLocks noChangeArrowheads="1"/>
          </p:cNvSpPr>
          <p:nvPr/>
        </p:nvSpPr>
        <p:spPr bwMode="auto">
          <a:xfrm>
            <a:off x="2750437" y="1274566"/>
            <a:ext cx="4342729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28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340031" y="1317905"/>
            <a:ext cx="461856" cy="461856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74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稻壳儿小白白(http://dwz.cn/Wu2UP)"/>
          <p:cNvCxnSpPr>
            <a:cxnSpLocks noChangeShapeType="1"/>
          </p:cNvCxnSpPr>
          <p:nvPr/>
        </p:nvCxnSpPr>
        <p:spPr bwMode="auto">
          <a:xfrm>
            <a:off x="2770659" y="2869021"/>
            <a:ext cx="1031081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稻壳儿小白白(http://dwz.cn/Wu2UP)"/>
          <p:cNvCxnSpPr>
            <a:cxnSpLocks noChangeShapeType="1"/>
          </p:cNvCxnSpPr>
          <p:nvPr/>
        </p:nvCxnSpPr>
        <p:spPr bwMode="auto">
          <a:xfrm flipV="1">
            <a:off x="3801739" y="1356927"/>
            <a:ext cx="0" cy="302299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4211314" y="1947477"/>
            <a:ext cx="681038" cy="682228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11" name="稻壳儿小白白(http://dwz.cn/Wu2UP)"/>
          <p:cNvSpPr>
            <a:spLocks noEditPoints="1"/>
          </p:cNvSpPr>
          <p:nvPr/>
        </p:nvSpPr>
        <p:spPr bwMode="auto">
          <a:xfrm>
            <a:off x="4351808" y="2102258"/>
            <a:ext cx="396478" cy="395288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1507405" y="2816634"/>
            <a:ext cx="420291" cy="42029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pic>
        <p:nvPicPr>
          <p:cNvPr id="13" name="稻壳儿小白白(http://dwz.cn/Wu2UP)"/>
          <p:cNvPicPr>
            <a:picLocks noChangeArrowheads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955" y="1278346"/>
            <a:ext cx="1527572" cy="175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稻壳儿小白白(http://dwz.cn/Wu2UP)"/>
          <p:cNvSpPr>
            <a:spLocks/>
          </p:cNvSpPr>
          <p:nvPr/>
        </p:nvSpPr>
        <p:spPr bwMode="auto">
          <a:xfrm>
            <a:off x="1184746" y="2495164"/>
            <a:ext cx="1066800" cy="1065609"/>
          </a:xfrm>
          <a:custGeom>
            <a:avLst/>
            <a:gdLst>
              <a:gd name="T0" fmla="*/ 2023221760 w 500"/>
              <a:gd name="T1" fmla="*/ 2147483647 h 500"/>
              <a:gd name="T2" fmla="*/ 0 w 500"/>
              <a:gd name="T3" fmla="*/ 2018706739 h 500"/>
              <a:gd name="T4" fmla="*/ 2023221760 w 500"/>
              <a:gd name="T5" fmla="*/ 0 h 500"/>
              <a:gd name="T6" fmla="*/ 2147483647 w 500"/>
              <a:gd name="T7" fmla="*/ 161495175 h 500"/>
              <a:gd name="T8" fmla="*/ 2147483647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7 h 500"/>
              <a:gd name="T16" fmla="*/ 2147483647 w 500"/>
              <a:gd name="T17" fmla="*/ 2018706739 h 500"/>
              <a:gd name="T18" fmla="*/ 2147483647 w 500"/>
              <a:gd name="T19" fmla="*/ 1324270666 h 500"/>
              <a:gd name="T20" fmla="*/ 2147483647 w 500"/>
              <a:gd name="T21" fmla="*/ 920529887 h 500"/>
              <a:gd name="T22" fmla="*/ 2147483647 w 500"/>
              <a:gd name="T23" fmla="*/ 2018706739 h 500"/>
              <a:gd name="T24" fmla="*/ 2023221760 w 500"/>
              <a:gd name="T25" fmla="*/ 2147483647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稻壳儿小白白(http://dwz.cn/Wu2UP)"/>
          <p:cNvSpPr>
            <a:spLocks/>
          </p:cNvSpPr>
          <p:nvPr/>
        </p:nvSpPr>
        <p:spPr bwMode="auto">
          <a:xfrm>
            <a:off x="901377" y="2211796"/>
            <a:ext cx="1632347" cy="1631156"/>
          </a:xfrm>
          <a:custGeom>
            <a:avLst/>
            <a:gdLst>
              <a:gd name="T0" fmla="*/ 2147483647 w 765"/>
              <a:gd name="T1" fmla="*/ 2147483647 h 765"/>
              <a:gd name="T2" fmla="*/ 0 w 765"/>
              <a:gd name="T3" fmla="*/ 2147483647 h 765"/>
              <a:gd name="T4" fmla="*/ 2147483647 w 765"/>
              <a:gd name="T5" fmla="*/ 0 h 765"/>
              <a:gd name="T6" fmla="*/ 2147483647 w 765"/>
              <a:gd name="T7" fmla="*/ 363713017 h 765"/>
              <a:gd name="T8" fmla="*/ 2147483647 w 765"/>
              <a:gd name="T9" fmla="*/ 751673759 h 765"/>
              <a:gd name="T10" fmla="*/ 2147483647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7 h 765"/>
              <a:gd name="T16" fmla="*/ 1238426793 w 765"/>
              <a:gd name="T17" fmla="*/ 2147483647 h 765"/>
              <a:gd name="T18" fmla="*/ 2147483647 w 765"/>
              <a:gd name="T19" fmla="*/ 2147483647 h 765"/>
              <a:gd name="T20" fmla="*/ 2147483647 w 765"/>
              <a:gd name="T21" fmla="*/ 2147483647 h 765"/>
              <a:gd name="T22" fmla="*/ 2147483647 w 765"/>
              <a:gd name="T23" fmla="*/ 2147483647 h 765"/>
              <a:gd name="T24" fmla="*/ 2147483647 w 765"/>
              <a:gd name="T25" fmla="*/ 1503344674 h 765"/>
              <a:gd name="T26" fmla="*/ 2147483647 w 765"/>
              <a:gd name="T27" fmla="*/ 1155796806 h 765"/>
              <a:gd name="T28" fmla="*/ 2147483647 w 765"/>
              <a:gd name="T29" fmla="*/ 2147483647 h 765"/>
              <a:gd name="T30" fmla="*/ 2147483647 w 765"/>
              <a:gd name="T31" fmla="*/ 2147483647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稻壳儿小白白(http://dwz.cn/Wu2UP)"/>
          <p:cNvSpPr>
            <a:spLocks/>
          </p:cNvSpPr>
          <p:nvPr/>
        </p:nvSpPr>
        <p:spPr bwMode="auto">
          <a:xfrm>
            <a:off x="612055" y="1921284"/>
            <a:ext cx="2213372" cy="2210990"/>
          </a:xfrm>
          <a:custGeom>
            <a:avLst/>
            <a:gdLst>
              <a:gd name="T0" fmla="*/ 2147483647 w 1038"/>
              <a:gd name="T1" fmla="*/ 0 h 1037"/>
              <a:gd name="T2" fmla="*/ 2147483647 w 1038"/>
              <a:gd name="T3" fmla="*/ 549545145 h 1037"/>
              <a:gd name="T4" fmla="*/ 2147483647 w 1038"/>
              <a:gd name="T5" fmla="*/ 961703292 h 1037"/>
              <a:gd name="T6" fmla="*/ 2147483647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7 h 1037"/>
              <a:gd name="T12" fmla="*/ 1584336690 w 1038"/>
              <a:gd name="T13" fmla="*/ 2147483647 h 1037"/>
              <a:gd name="T14" fmla="*/ 2147483647 w 1038"/>
              <a:gd name="T15" fmla="*/ 2147483647 h 1037"/>
              <a:gd name="T16" fmla="*/ 2147483647 w 1038"/>
              <a:gd name="T17" fmla="*/ 2147483647 h 1037"/>
              <a:gd name="T18" fmla="*/ 2147483647 w 1038"/>
              <a:gd name="T19" fmla="*/ 2147483647 h 1037"/>
              <a:gd name="T20" fmla="*/ 2147483647 w 1038"/>
              <a:gd name="T21" fmla="*/ 1810263014 h 1037"/>
              <a:gd name="T22" fmla="*/ 2147483647 w 1038"/>
              <a:gd name="T23" fmla="*/ 1438512472 h 1037"/>
              <a:gd name="T24" fmla="*/ 2147483647 w 1038"/>
              <a:gd name="T25" fmla="*/ 2147483647 h 1037"/>
              <a:gd name="T26" fmla="*/ 2147483647 w 1038"/>
              <a:gd name="T27" fmla="*/ 2147483647 h 1037"/>
              <a:gd name="T28" fmla="*/ 0 w 1038"/>
              <a:gd name="T29" fmla="*/ 2147483647 h 1037"/>
              <a:gd name="T30" fmla="*/ 2147483647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cxnSp>
        <p:nvCxnSpPr>
          <p:cNvPr id="17" name="稻壳儿小白白(http://dwz.cn/Wu2UP)"/>
          <p:cNvCxnSpPr>
            <a:cxnSpLocks noChangeShapeType="1"/>
          </p:cNvCxnSpPr>
          <p:nvPr/>
        </p:nvCxnSpPr>
        <p:spPr bwMode="auto">
          <a:xfrm>
            <a:off x="3801739" y="2333239"/>
            <a:ext cx="319088" cy="0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稻壳儿小白白(http://dwz.cn/Wu2UP)"/>
          <p:cNvCxnSpPr>
            <a:cxnSpLocks noChangeShapeType="1"/>
          </p:cNvCxnSpPr>
          <p:nvPr/>
        </p:nvCxnSpPr>
        <p:spPr bwMode="auto">
          <a:xfrm>
            <a:off x="3801739" y="3384561"/>
            <a:ext cx="319088" cy="0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稻壳儿小白白(http://dwz.cn/Wu2UP)"/>
          <p:cNvGrpSpPr>
            <a:grpSpLocks/>
          </p:cNvGrpSpPr>
          <p:nvPr/>
        </p:nvGrpSpPr>
        <p:grpSpPr bwMode="auto">
          <a:xfrm>
            <a:off x="3801739" y="1356927"/>
            <a:ext cx="319088" cy="3022997"/>
            <a:chOff x="0" y="0"/>
            <a:chExt cx="637913" cy="6047288"/>
          </a:xfrm>
        </p:grpSpPr>
        <p:cxnSp>
          <p:nvCxnSpPr>
            <p:cNvPr id="20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4211314" y="2961890"/>
            <a:ext cx="681038" cy="682228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23" name="稻壳儿小白白(http://dwz.cn/Wu2UP)"/>
          <p:cNvSpPr>
            <a:spLocks noEditPoints="1"/>
          </p:cNvSpPr>
          <p:nvPr/>
        </p:nvSpPr>
        <p:spPr bwMode="auto">
          <a:xfrm>
            <a:off x="4354190" y="3148818"/>
            <a:ext cx="391715" cy="308372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" name="稻壳儿小白白(http://dwz.cn/Wu2UP)"/>
          <p:cNvSpPr>
            <a:spLocks noChangeArrowheads="1"/>
          </p:cNvSpPr>
          <p:nvPr/>
        </p:nvSpPr>
        <p:spPr bwMode="auto">
          <a:xfrm>
            <a:off x="4211314" y="3977492"/>
            <a:ext cx="681038" cy="682229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25" name="稻壳儿小白白(http://dwz.cn/Wu2UP)"/>
          <p:cNvSpPr>
            <a:spLocks noEditPoints="1"/>
          </p:cNvSpPr>
          <p:nvPr/>
        </p:nvSpPr>
        <p:spPr bwMode="auto">
          <a:xfrm>
            <a:off x="4378002" y="4132274"/>
            <a:ext cx="344090" cy="313135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" name="稻壳儿小白白(http://dwz.cn/Wu2UP)"/>
          <p:cNvSpPr>
            <a:spLocks noChangeArrowheads="1"/>
          </p:cNvSpPr>
          <p:nvPr/>
        </p:nvSpPr>
        <p:spPr bwMode="auto">
          <a:xfrm>
            <a:off x="4211314" y="964020"/>
            <a:ext cx="681038" cy="681038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hangingPunct="1"/>
            <a:endParaRPr lang="en-US" altLang="zh-CN" sz="900">
              <a:sym typeface="Arial" pitchFamily="34" charset="0"/>
            </a:endParaRPr>
          </a:p>
        </p:txBody>
      </p:sp>
      <p:sp>
        <p:nvSpPr>
          <p:cNvPr id="27" name="稻壳儿小白白(http://dwz.cn/Wu2UP)"/>
          <p:cNvSpPr>
            <a:spLocks/>
          </p:cNvSpPr>
          <p:nvPr/>
        </p:nvSpPr>
        <p:spPr bwMode="auto">
          <a:xfrm>
            <a:off x="4382765" y="1149758"/>
            <a:ext cx="339328" cy="309563"/>
          </a:xfrm>
          <a:custGeom>
            <a:avLst/>
            <a:gdLst>
              <a:gd name="T0" fmla="*/ 1885692782 w 84"/>
              <a:gd name="T1" fmla="*/ 943834339 h 76"/>
              <a:gd name="T2" fmla="*/ 2147483647 w 84"/>
              <a:gd name="T3" fmla="*/ 884849105 h 76"/>
              <a:gd name="T4" fmla="*/ 2147483647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50544 w 84"/>
              <a:gd name="T35" fmla="*/ 2147483647 h 76"/>
              <a:gd name="T36" fmla="*/ 1479544396 w 84"/>
              <a:gd name="T37" fmla="*/ 2147483647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7 w 84"/>
              <a:gd name="T45" fmla="*/ 1858178776 h 76"/>
              <a:gd name="T46" fmla="*/ 2147483647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5001890" y="1287871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4992364" y="1067604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单击此处编辑标题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5001890" y="2259421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4992364" y="2039154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5001890" y="3315505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4992364" y="3095239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5001890" y="4271577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4992364" y="4051311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单击此处编辑标题</a:t>
            </a:r>
            <a:endParaRPr lang="en-US" sz="1200" b="1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任意多边形 37"/>
          <p:cNvSpPr>
            <a:spLocks/>
          </p:cNvSpPr>
          <p:nvPr/>
        </p:nvSpPr>
        <p:spPr bwMode="auto">
          <a:xfrm rot="2700000">
            <a:off x="2737247" y="1771713"/>
            <a:ext cx="2980135" cy="2980134"/>
          </a:xfrm>
          <a:custGeom>
            <a:avLst/>
            <a:gdLst>
              <a:gd name="T0" fmla="*/ 135634 w 3973789"/>
              <a:gd name="T1" fmla="*/ 3182707 h 3973789"/>
              <a:gd name="T2" fmla="*/ 3182709 w 3973789"/>
              <a:gd name="T3" fmla="*/ 135634 h 3973789"/>
              <a:gd name="T4" fmla="*/ 3837603 w 3973789"/>
              <a:gd name="T5" fmla="*/ 135634 h 3973789"/>
              <a:gd name="T6" fmla="*/ 3837603 w 3973789"/>
              <a:gd name="T7" fmla="*/ 790528 h 3973789"/>
              <a:gd name="T8" fmla="*/ 790528 w 3973789"/>
              <a:gd name="T9" fmla="*/ 3837601 h 3973789"/>
              <a:gd name="T10" fmla="*/ 208278 w 3973789"/>
              <a:gd name="T11" fmla="*/ 3896941 h 3973789"/>
              <a:gd name="T12" fmla="*/ 205689 w 3973789"/>
              <a:gd name="T13" fmla="*/ 3894826 h 3973789"/>
              <a:gd name="T14" fmla="*/ 78409 w 3973789"/>
              <a:gd name="T15" fmla="*/ 3894826 h 3973789"/>
              <a:gd name="T16" fmla="*/ 78409 w 3973789"/>
              <a:gd name="T17" fmla="*/ 3767546 h 3973789"/>
              <a:gd name="T18" fmla="*/ 76294 w 3973789"/>
              <a:gd name="T19" fmla="*/ 3764959 h 3973789"/>
              <a:gd name="T20" fmla="*/ 135634 w 3973789"/>
              <a:gd name="T21" fmla="*/ 3182707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61" name="Oval 25"/>
          <p:cNvSpPr>
            <a:spLocks noChangeArrowheads="1"/>
          </p:cNvSpPr>
          <p:nvPr/>
        </p:nvSpPr>
        <p:spPr bwMode="auto">
          <a:xfrm>
            <a:off x="1366838" y="1379997"/>
            <a:ext cx="694135" cy="69532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2" name="任意多边形 3"/>
          <p:cNvSpPr>
            <a:spLocks/>
          </p:cNvSpPr>
          <p:nvPr/>
        </p:nvSpPr>
        <p:spPr bwMode="auto">
          <a:xfrm rot="2700000">
            <a:off x="2692004" y="236997"/>
            <a:ext cx="2980134" cy="2980134"/>
          </a:xfrm>
          <a:custGeom>
            <a:avLst/>
            <a:gdLst>
              <a:gd name="T0" fmla="*/ 135634 w 3973789"/>
              <a:gd name="T1" fmla="*/ 3182707 h 3973789"/>
              <a:gd name="T2" fmla="*/ 3182707 w 3973789"/>
              <a:gd name="T3" fmla="*/ 135634 h 3973789"/>
              <a:gd name="T4" fmla="*/ 3837601 w 3973789"/>
              <a:gd name="T5" fmla="*/ 135634 h 3973789"/>
              <a:gd name="T6" fmla="*/ 3837601 w 3973789"/>
              <a:gd name="T7" fmla="*/ 790528 h 3973789"/>
              <a:gd name="T8" fmla="*/ 790528 w 3973789"/>
              <a:gd name="T9" fmla="*/ 3837601 h 3973789"/>
              <a:gd name="T10" fmla="*/ 208276 w 3973789"/>
              <a:gd name="T11" fmla="*/ 3896941 h 3973789"/>
              <a:gd name="T12" fmla="*/ 205689 w 3973789"/>
              <a:gd name="T13" fmla="*/ 3894826 h 3973789"/>
              <a:gd name="T14" fmla="*/ 78409 w 3973789"/>
              <a:gd name="T15" fmla="*/ 3894826 h 3973789"/>
              <a:gd name="T16" fmla="*/ 78409 w 3973789"/>
              <a:gd name="T17" fmla="*/ 3767546 h 3973789"/>
              <a:gd name="T18" fmla="*/ 76294 w 3973789"/>
              <a:gd name="T19" fmla="*/ 3764959 h 3973789"/>
              <a:gd name="T20" fmla="*/ 135634 w 3973789"/>
              <a:gd name="T21" fmla="*/ 3182707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63" name="任意多边形 5"/>
          <p:cNvSpPr>
            <a:spLocks/>
          </p:cNvSpPr>
          <p:nvPr/>
        </p:nvSpPr>
        <p:spPr bwMode="auto">
          <a:xfrm flipH="1">
            <a:off x="2877741" y="2145569"/>
            <a:ext cx="3988594" cy="695325"/>
          </a:xfrm>
          <a:custGeom>
            <a:avLst/>
            <a:gdLst>
              <a:gd name="T0" fmla="*/ 4855872 w 5317045"/>
              <a:gd name="T1" fmla="*/ 0 h 926290"/>
              <a:gd name="T2" fmla="*/ 544307 w 5317045"/>
              <a:gd name="T3" fmla="*/ 0 h 926290"/>
              <a:gd name="T4" fmla="*/ 90385 w 5317045"/>
              <a:gd name="T5" fmla="*/ 370452 h 926290"/>
              <a:gd name="T6" fmla="*/ 90050 w 5317045"/>
              <a:gd name="T7" fmla="*/ 373784 h 926290"/>
              <a:gd name="T8" fmla="*/ 0 w 5317045"/>
              <a:gd name="T9" fmla="*/ 463955 h 926290"/>
              <a:gd name="T10" fmla="*/ 90050 w 5317045"/>
              <a:gd name="T11" fmla="*/ 554128 h 926290"/>
              <a:gd name="T12" fmla="*/ 90385 w 5317045"/>
              <a:gd name="T13" fmla="*/ 557459 h 926290"/>
              <a:gd name="T14" fmla="*/ 544307 w 5317045"/>
              <a:gd name="T15" fmla="*/ 927911 h 926290"/>
              <a:gd name="T16" fmla="*/ 4855872 w 5317045"/>
              <a:gd name="T17" fmla="*/ 927911 h 926290"/>
              <a:gd name="T18" fmla="*/ 5319205 w 5317045"/>
              <a:gd name="T19" fmla="*/ 463955 h 926290"/>
              <a:gd name="T20" fmla="*/ 4855872 w 5317045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5" h="926290">
                <a:moveTo>
                  <a:pt x="4853900" y="0"/>
                </a:moveTo>
                <a:lnTo>
                  <a:pt x="544085" y="0"/>
                </a:lnTo>
                <a:cubicBezTo>
                  <a:pt x="320270" y="0"/>
                  <a:pt x="133536" y="158758"/>
                  <a:pt x="90349" y="369805"/>
                </a:cubicBezTo>
                <a:lnTo>
                  <a:pt x="90014" y="373131"/>
                </a:lnTo>
                <a:lnTo>
                  <a:pt x="0" y="463145"/>
                </a:lnTo>
                <a:lnTo>
                  <a:pt x="90014" y="553160"/>
                </a:lnTo>
                <a:lnTo>
                  <a:pt x="90349" y="556485"/>
                </a:lnTo>
                <a:cubicBezTo>
                  <a:pt x="133536" y="767532"/>
                  <a:pt x="320270" y="926290"/>
                  <a:pt x="544085" y="926290"/>
                </a:cubicBezTo>
                <a:lnTo>
                  <a:pt x="4853900" y="926290"/>
                </a:lnTo>
                <a:cubicBezTo>
                  <a:pt x="5109688" y="926290"/>
                  <a:pt x="5317045" y="718933"/>
                  <a:pt x="5317045" y="463145"/>
                </a:cubicBezTo>
                <a:cubicBezTo>
                  <a:pt x="5317045" y="207357"/>
                  <a:pt x="5109688" y="0"/>
                  <a:pt x="485390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64" name="任意多边形 6"/>
          <p:cNvSpPr>
            <a:spLocks/>
          </p:cNvSpPr>
          <p:nvPr/>
        </p:nvSpPr>
        <p:spPr bwMode="auto">
          <a:xfrm flipH="1">
            <a:off x="2877741" y="3680285"/>
            <a:ext cx="3988594" cy="695325"/>
          </a:xfrm>
          <a:custGeom>
            <a:avLst/>
            <a:gdLst>
              <a:gd name="T0" fmla="*/ 4855873 w 5317044"/>
              <a:gd name="T1" fmla="*/ 0 h 926290"/>
              <a:gd name="T2" fmla="*/ 544306 w 5317044"/>
              <a:gd name="T3" fmla="*/ 0 h 926290"/>
              <a:gd name="T4" fmla="*/ 90384 w 5317044"/>
              <a:gd name="T5" fmla="*/ 370452 h 926290"/>
              <a:gd name="T6" fmla="*/ 90049 w 5317044"/>
              <a:gd name="T7" fmla="*/ 373785 h 926290"/>
              <a:gd name="T8" fmla="*/ 0 w 5317044"/>
              <a:gd name="T9" fmla="*/ 463955 h 926290"/>
              <a:gd name="T10" fmla="*/ 90049 w 5317044"/>
              <a:gd name="T11" fmla="*/ 554126 h 926290"/>
              <a:gd name="T12" fmla="*/ 90384 w 5317044"/>
              <a:gd name="T13" fmla="*/ 557459 h 926290"/>
              <a:gd name="T14" fmla="*/ 544306 w 5317044"/>
              <a:gd name="T15" fmla="*/ 927911 h 926290"/>
              <a:gd name="T16" fmla="*/ 4855873 w 5317044"/>
              <a:gd name="T17" fmla="*/ 927911 h 926290"/>
              <a:gd name="T18" fmla="*/ 5319206 w 5317044"/>
              <a:gd name="T19" fmla="*/ 463955 h 926290"/>
              <a:gd name="T20" fmla="*/ 4855873 w 5317044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4" h="926290">
                <a:moveTo>
                  <a:pt x="4853899" y="0"/>
                </a:moveTo>
                <a:lnTo>
                  <a:pt x="544084" y="0"/>
                </a:lnTo>
                <a:cubicBezTo>
                  <a:pt x="320269" y="0"/>
                  <a:pt x="133535" y="158758"/>
                  <a:pt x="90348" y="369805"/>
                </a:cubicBezTo>
                <a:lnTo>
                  <a:pt x="90013" y="373132"/>
                </a:lnTo>
                <a:lnTo>
                  <a:pt x="0" y="463145"/>
                </a:lnTo>
                <a:lnTo>
                  <a:pt x="90013" y="553158"/>
                </a:lnTo>
                <a:lnTo>
                  <a:pt x="90348" y="556485"/>
                </a:lnTo>
                <a:cubicBezTo>
                  <a:pt x="133535" y="767533"/>
                  <a:pt x="320269" y="926290"/>
                  <a:pt x="544084" y="926290"/>
                </a:cubicBezTo>
                <a:lnTo>
                  <a:pt x="4853899" y="926290"/>
                </a:lnTo>
                <a:cubicBezTo>
                  <a:pt x="5109687" y="926290"/>
                  <a:pt x="5317044" y="718933"/>
                  <a:pt x="5317044" y="463145"/>
                </a:cubicBezTo>
                <a:cubicBezTo>
                  <a:pt x="5317044" y="207357"/>
                  <a:pt x="5109687" y="0"/>
                  <a:pt x="485389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65" name="Text Placeholder 32"/>
          <p:cNvSpPr txBox="1">
            <a:spLocks noChangeArrowheads="1"/>
          </p:cNvSpPr>
          <p:nvPr/>
        </p:nvSpPr>
        <p:spPr bwMode="auto">
          <a:xfrm>
            <a:off x="2453879" y="1585975"/>
            <a:ext cx="497681" cy="25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66" name="Text Placeholder 32"/>
          <p:cNvSpPr txBox="1">
            <a:spLocks noChangeArrowheads="1"/>
          </p:cNvSpPr>
          <p:nvPr/>
        </p:nvSpPr>
        <p:spPr bwMode="auto">
          <a:xfrm>
            <a:off x="2490788" y="3121882"/>
            <a:ext cx="497681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67" name="Text Placeholder 32"/>
          <p:cNvSpPr txBox="1">
            <a:spLocks noChangeArrowheads="1"/>
          </p:cNvSpPr>
          <p:nvPr/>
        </p:nvSpPr>
        <p:spPr bwMode="auto">
          <a:xfrm>
            <a:off x="3111104" y="2353929"/>
            <a:ext cx="496490" cy="25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68" name="Text Placeholder 32"/>
          <p:cNvSpPr txBox="1">
            <a:spLocks noChangeArrowheads="1"/>
          </p:cNvSpPr>
          <p:nvPr/>
        </p:nvSpPr>
        <p:spPr bwMode="auto">
          <a:xfrm>
            <a:off x="3111104" y="3876738"/>
            <a:ext cx="49649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69" name="Oval 27"/>
          <p:cNvSpPr>
            <a:spLocks noChangeArrowheads="1"/>
          </p:cNvSpPr>
          <p:nvPr/>
        </p:nvSpPr>
        <p:spPr bwMode="auto">
          <a:xfrm>
            <a:off x="1366838" y="2914712"/>
            <a:ext cx="694135" cy="69532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0" name="Oval 28"/>
          <p:cNvSpPr>
            <a:spLocks noChangeArrowheads="1"/>
          </p:cNvSpPr>
          <p:nvPr/>
        </p:nvSpPr>
        <p:spPr bwMode="auto">
          <a:xfrm>
            <a:off x="6956822" y="2145569"/>
            <a:ext cx="694134" cy="695325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" name="Oval 29"/>
          <p:cNvSpPr>
            <a:spLocks noChangeArrowheads="1"/>
          </p:cNvSpPr>
          <p:nvPr/>
        </p:nvSpPr>
        <p:spPr bwMode="auto">
          <a:xfrm>
            <a:off x="6956822" y="3680285"/>
            <a:ext cx="694134" cy="695325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2" name="Freeform 101"/>
          <p:cNvSpPr>
            <a:spLocks noEditPoints="1"/>
          </p:cNvSpPr>
          <p:nvPr/>
        </p:nvSpPr>
        <p:spPr bwMode="auto">
          <a:xfrm>
            <a:off x="7131844" y="3883881"/>
            <a:ext cx="291704" cy="286941"/>
          </a:xfrm>
          <a:custGeom>
            <a:avLst/>
            <a:gdLst>
              <a:gd name="T0" fmla="*/ 529356772 w 192"/>
              <a:gd name="T1" fmla="*/ 345445082 h 192"/>
              <a:gd name="T2" fmla="*/ 541667065 w 192"/>
              <a:gd name="T3" fmla="*/ 349416425 h 192"/>
              <a:gd name="T4" fmla="*/ 553977358 w 192"/>
              <a:gd name="T5" fmla="*/ 345445082 h 192"/>
              <a:gd name="T6" fmla="*/ 763258414 w 192"/>
              <a:gd name="T7" fmla="*/ 135001755 h 192"/>
              <a:gd name="T8" fmla="*/ 787878999 w 192"/>
              <a:gd name="T9" fmla="*/ 79412914 h 192"/>
              <a:gd name="T10" fmla="*/ 763258414 w 192"/>
              <a:gd name="T11" fmla="*/ 23824074 h 192"/>
              <a:gd name="T12" fmla="*/ 705809030 w 192"/>
              <a:gd name="T13" fmla="*/ 0 h 192"/>
              <a:gd name="T14" fmla="*/ 648359646 w 192"/>
              <a:gd name="T15" fmla="*/ 23824074 h 192"/>
              <a:gd name="T16" fmla="*/ 430870378 w 192"/>
              <a:gd name="T17" fmla="*/ 226326706 h 192"/>
              <a:gd name="T18" fmla="*/ 426768298 w 192"/>
              <a:gd name="T19" fmla="*/ 238238743 h 192"/>
              <a:gd name="T20" fmla="*/ 430870378 w 192"/>
              <a:gd name="T21" fmla="*/ 250150780 h 192"/>
              <a:gd name="T22" fmla="*/ 467803282 w 192"/>
              <a:gd name="T23" fmla="*/ 285886890 h 192"/>
              <a:gd name="T24" fmla="*/ 414458005 w 192"/>
              <a:gd name="T25" fmla="*/ 337504388 h 192"/>
              <a:gd name="T26" fmla="*/ 414458005 w 192"/>
              <a:gd name="T27" fmla="*/ 361328462 h 192"/>
              <a:gd name="T28" fmla="*/ 681186418 w 192"/>
              <a:gd name="T29" fmla="*/ 619419935 h 192"/>
              <a:gd name="T30" fmla="*/ 574495863 w 192"/>
              <a:gd name="T31" fmla="*/ 722656923 h 192"/>
              <a:gd name="T32" fmla="*/ 570391757 w 192"/>
              <a:gd name="T33" fmla="*/ 718685580 h 192"/>
              <a:gd name="T34" fmla="*/ 562183545 w 192"/>
              <a:gd name="T35" fmla="*/ 663096739 h 192"/>
              <a:gd name="T36" fmla="*/ 558081464 w 192"/>
              <a:gd name="T37" fmla="*/ 663096739 h 192"/>
              <a:gd name="T38" fmla="*/ 586806156 w 192"/>
              <a:gd name="T39" fmla="*/ 635301323 h 192"/>
              <a:gd name="T40" fmla="*/ 586806156 w 192"/>
              <a:gd name="T41" fmla="*/ 611477249 h 192"/>
              <a:gd name="T42" fmla="*/ 155933752 w 192"/>
              <a:gd name="T43" fmla="*/ 194561939 h 192"/>
              <a:gd name="T44" fmla="*/ 131313167 w 192"/>
              <a:gd name="T45" fmla="*/ 194561939 h 192"/>
              <a:gd name="T46" fmla="*/ 4104106 w 192"/>
              <a:gd name="T47" fmla="*/ 317651658 h 192"/>
              <a:gd name="T48" fmla="*/ 4104106 w 192"/>
              <a:gd name="T49" fmla="*/ 337504388 h 192"/>
              <a:gd name="T50" fmla="*/ 434974484 w 192"/>
              <a:gd name="T51" fmla="*/ 758391041 h 192"/>
              <a:gd name="T52" fmla="*/ 447284777 w 192"/>
              <a:gd name="T53" fmla="*/ 762362384 h 192"/>
              <a:gd name="T54" fmla="*/ 459597096 w 192"/>
              <a:gd name="T55" fmla="*/ 758391041 h 192"/>
              <a:gd name="T56" fmla="*/ 488321788 w 192"/>
              <a:gd name="T57" fmla="*/ 730597617 h 192"/>
              <a:gd name="T58" fmla="*/ 492423868 w 192"/>
              <a:gd name="T59" fmla="*/ 730597617 h 192"/>
              <a:gd name="T60" fmla="*/ 525252666 w 192"/>
              <a:gd name="T61" fmla="*/ 746479004 h 192"/>
              <a:gd name="T62" fmla="*/ 545771171 w 192"/>
              <a:gd name="T63" fmla="*/ 742509654 h 192"/>
              <a:gd name="T64" fmla="*/ 562183545 w 192"/>
              <a:gd name="T65" fmla="*/ 758391041 h 192"/>
              <a:gd name="T66" fmla="*/ 574495863 w 192"/>
              <a:gd name="T67" fmla="*/ 762362384 h 192"/>
              <a:gd name="T68" fmla="*/ 586806156 w 192"/>
              <a:gd name="T69" fmla="*/ 758391041 h 192"/>
              <a:gd name="T70" fmla="*/ 718119323 w 192"/>
              <a:gd name="T71" fmla="*/ 631331972 h 192"/>
              <a:gd name="T72" fmla="*/ 718119323 w 192"/>
              <a:gd name="T73" fmla="*/ 607507898 h 192"/>
              <a:gd name="T74" fmla="*/ 451388883 w 192"/>
              <a:gd name="T75" fmla="*/ 349416425 h 192"/>
              <a:gd name="T76" fmla="*/ 492423868 w 192"/>
              <a:gd name="T77" fmla="*/ 305739621 h 192"/>
              <a:gd name="T78" fmla="*/ 529356772 w 192"/>
              <a:gd name="T79" fmla="*/ 345445082 h 192"/>
              <a:gd name="T80" fmla="*/ 525252666 w 192"/>
              <a:gd name="T81" fmla="*/ 226326706 h 192"/>
              <a:gd name="T82" fmla="*/ 693496711 w 192"/>
              <a:gd name="T83" fmla="*/ 67500878 h 192"/>
              <a:gd name="T84" fmla="*/ 718119323 w 192"/>
              <a:gd name="T85" fmla="*/ 67500878 h 192"/>
              <a:gd name="T86" fmla="*/ 718119323 w 192"/>
              <a:gd name="T87" fmla="*/ 91324951 h 192"/>
              <a:gd name="T88" fmla="*/ 549873252 w 192"/>
              <a:gd name="T89" fmla="*/ 250150780 h 192"/>
              <a:gd name="T90" fmla="*/ 537562959 w 192"/>
              <a:gd name="T91" fmla="*/ 254120130 h 192"/>
              <a:gd name="T92" fmla="*/ 525252666 w 192"/>
              <a:gd name="T93" fmla="*/ 250150780 h 192"/>
              <a:gd name="T94" fmla="*/ 525252666 w 192"/>
              <a:gd name="T95" fmla="*/ 226326706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563" tIns="27282" rIns="54563" bIns="27282"/>
          <a:lstStyle/>
          <a:p>
            <a:endParaRPr lang="zh-CN" altLang="en-US"/>
          </a:p>
        </p:txBody>
      </p:sp>
      <p:pic>
        <p:nvPicPr>
          <p:cNvPr id="73" name="组合 15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573" y="1594310"/>
            <a:ext cx="291703" cy="26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组合 18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132" y="2353929"/>
            <a:ext cx="292894" cy="28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组合 21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3121881"/>
            <a:ext cx="242888" cy="28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" name="组合 24"/>
          <p:cNvGrpSpPr>
            <a:grpSpLocks/>
          </p:cNvGrpSpPr>
          <p:nvPr/>
        </p:nvGrpSpPr>
        <p:grpSpPr bwMode="auto">
          <a:xfrm>
            <a:off x="2956323" y="1538350"/>
            <a:ext cx="2920603" cy="341710"/>
            <a:chOff x="0" y="0"/>
            <a:chExt cx="3893699" cy="454570"/>
          </a:xfrm>
        </p:grpSpPr>
        <p:sp>
          <p:nvSpPr>
            <p:cNvPr id="77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78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79" name="组合 27"/>
          <p:cNvGrpSpPr>
            <a:grpSpLocks/>
          </p:cNvGrpSpPr>
          <p:nvPr/>
        </p:nvGrpSpPr>
        <p:grpSpPr bwMode="auto">
          <a:xfrm>
            <a:off x="3601641" y="2322972"/>
            <a:ext cx="2920603" cy="340519"/>
            <a:chOff x="0" y="0"/>
            <a:chExt cx="3893699" cy="454570"/>
          </a:xfrm>
        </p:grpSpPr>
        <p:sp>
          <p:nvSpPr>
            <p:cNvPr id="80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81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82" name="组合 30"/>
          <p:cNvGrpSpPr>
            <a:grpSpLocks/>
          </p:cNvGrpSpPr>
          <p:nvPr/>
        </p:nvGrpSpPr>
        <p:grpSpPr bwMode="auto">
          <a:xfrm>
            <a:off x="3001566" y="3105213"/>
            <a:ext cx="2920603" cy="340519"/>
            <a:chOff x="0" y="0"/>
            <a:chExt cx="3893699" cy="454570"/>
          </a:xfrm>
        </p:grpSpPr>
        <p:sp>
          <p:nvSpPr>
            <p:cNvPr id="83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85" name="组合 33"/>
          <p:cNvGrpSpPr>
            <a:grpSpLocks/>
          </p:cNvGrpSpPr>
          <p:nvPr/>
        </p:nvGrpSpPr>
        <p:grpSpPr bwMode="auto">
          <a:xfrm>
            <a:off x="3601641" y="3857688"/>
            <a:ext cx="2920603" cy="340519"/>
            <a:chOff x="0" y="0"/>
            <a:chExt cx="3893699" cy="454570"/>
          </a:xfrm>
        </p:grpSpPr>
        <p:sp>
          <p:nvSpPr>
            <p:cNvPr id="86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87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 animBg="1"/>
      <p:bldP spid="70" grpId="0" animBg="1"/>
      <p:bldP spid="71" grpId="0" animBg="1"/>
      <p:bldP spid="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图片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055" y="1159120"/>
            <a:ext cx="3207228" cy="342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9"/>
          <p:cNvSpPr>
            <a:spLocks noChangeArrowheads="1"/>
          </p:cNvSpPr>
          <p:nvPr/>
        </p:nvSpPr>
        <p:spPr bwMode="auto">
          <a:xfrm>
            <a:off x="4428002" y="3330760"/>
            <a:ext cx="533400" cy="536972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0" name="Group 2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4924" y="3478397"/>
            <a:ext cx="292894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4428002" y="2537803"/>
            <a:ext cx="533400" cy="536972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2" name="Group 3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353" y="2660438"/>
            <a:ext cx="278606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4428002" y="1744847"/>
            <a:ext cx="533400" cy="536972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" name="Group 82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449" y="1868672"/>
            <a:ext cx="260747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5137345" y="1946237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5127819" y="1725970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单击此处编辑标题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5137345" y="2756101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5127819" y="2535834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单击此处编辑标题</a:t>
            </a:r>
            <a:endParaRPr lang="en-US" sz="1200" b="1" dirty="0">
              <a:sym typeface="Arial" pitchFamily="34" charset="0"/>
            </a:endParaRP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5137345" y="3601626"/>
            <a:ext cx="3421856" cy="23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5127819" y="3381359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 dirty="0">
                <a:sym typeface="Arial" pitchFamily="34" charset="0"/>
              </a:rPr>
              <a:t>单击此处编辑标题</a:t>
            </a:r>
            <a:endParaRPr lang="en-US" sz="1200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  <p:bldP spid="11" grpId="0" animBg="1"/>
      <p:bldP spid="13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/>
          </p:cNvSpPr>
          <p:nvPr/>
        </p:nvSpPr>
        <p:spPr bwMode="auto">
          <a:xfrm rot="900000">
            <a:off x="4326732" y="3016577"/>
            <a:ext cx="754856" cy="1498997"/>
          </a:xfrm>
          <a:custGeom>
            <a:avLst/>
            <a:gdLst>
              <a:gd name="T0" fmla="*/ 2147483647 w 252"/>
              <a:gd name="T1" fmla="*/ 2147483647 h 499"/>
              <a:gd name="T2" fmla="*/ 2147483647 w 252"/>
              <a:gd name="T3" fmla="*/ 2147483647 h 499"/>
              <a:gd name="T4" fmla="*/ 2147483647 w 252"/>
              <a:gd name="T5" fmla="*/ 914433926 h 499"/>
              <a:gd name="T6" fmla="*/ 2147483647 w 252"/>
              <a:gd name="T7" fmla="*/ 1459884407 h 499"/>
              <a:gd name="T8" fmla="*/ 2147483647 w 252"/>
              <a:gd name="T9" fmla="*/ 673793419 h 499"/>
              <a:gd name="T10" fmla="*/ 2147483647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7 h 499"/>
              <a:gd name="T18" fmla="*/ 0 w 252"/>
              <a:gd name="T19" fmla="*/ 2147483647 h 499"/>
              <a:gd name="T20" fmla="*/ 2147483647 w 252"/>
              <a:gd name="T21" fmla="*/ 2147483647 h 499"/>
              <a:gd name="T22" fmla="*/ 2147483647 w 252"/>
              <a:gd name="T23" fmla="*/ 2147483647 h 499"/>
              <a:gd name="T24" fmla="*/ 2147483647 w 252"/>
              <a:gd name="T25" fmla="*/ 2147483647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 rot="900000">
            <a:off x="3498056" y="1821190"/>
            <a:ext cx="572691" cy="176213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 rot="900000">
            <a:off x="3998119" y="2155756"/>
            <a:ext cx="704850" cy="221456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稻壳儿小白白(http://dwz.cn/Wu2UP)"/>
          <p:cNvSpPr>
            <a:spLocks/>
          </p:cNvSpPr>
          <p:nvPr/>
        </p:nvSpPr>
        <p:spPr bwMode="auto">
          <a:xfrm rot="900000">
            <a:off x="4774406" y="2128371"/>
            <a:ext cx="1309688" cy="303609"/>
          </a:xfrm>
          <a:custGeom>
            <a:avLst/>
            <a:gdLst>
              <a:gd name="T0" fmla="*/ 2147483647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7 w 437"/>
              <a:gd name="T13" fmla="*/ 1622502528 h 101"/>
              <a:gd name="T14" fmla="*/ 2147483647 w 437"/>
              <a:gd name="T15" fmla="*/ 1622502528 h 101"/>
              <a:gd name="T16" fmla="*/ 2147483647 w 437"/>
              <a:gd name="T17" fmla="*/ 674705371 h 101"/>
              <a:gd name="T18" fmla="*/ 2147483647 w 437"/>
              <a:gd name="T19" fmla="*/ 0 h 101"/>
              <a:gd name="T20" fmla="*/ 2147483647 w 437"/>
              <a:gd name="T21" fmla="*/ 176706450 h 101"/>
              <a:gd name="T22" fmla="*/ 2147483647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" name="稻壳儿小白白(http://dwz.cn/Wu2UP)"/>
          <p:cNvSpPr>
            <a:spLocks/>
          </p:cNvSpPr>
          <p:nvPr/>
        </p:nvSpPr>
        <p:spPr bwMode="auto">
          <a:xfrm rot="900000">
            <a:off x="3502819" y="1787853"/>
            <a:ext cx="1315641" cy="307181"/>
          </a:xfrm>
          <a:custGeom>
            <a:avLst/>
            <a:gdLst>
              <a:gd name="T0" fmla="*/ 2147483647 w 439"/>
              <a:gd name="T1" fmla="*/ 370846070 h 102"/>
              <a:gd name="T2" fmla="*/ 2147483647 w 439"/>
              <a:gd name="T3" fmla="*/ 145114029 h 102"/>
              <a:gd name="T4" fmla="*/ 2147483647 w 439"/>
              <a:gd name="T5" fmla="*/ 241858053 h 102"/>
              <a:gd name="T6" fmla="*/ 2147483647 w 439"/>
              <a:gd name="T7" fmla="*/ 48370004 h 102"/>
              <a:gd name="T8" fmla="*/ 0 w 439"/>
              <a:gd name="T9" fmla="*/ 709444132 h 102"/>
              <a:gd name="T10" fmla="*/ 2147483647 w 439"/>
              <a:gd name="T11" fmla="*/ 1644624320 h 102"/>
              <a:gd name="T12" fmla="*/ 2147483647 w 439"/>
              <a:gd name="T13" fmla="*/ 1209282234 h 102"/>
              <a:gd name="T14" fmla="*/ 2147483647 w 439"/>
              <a:gd name="T15" fmla="*/ 806188156 h 102"/>
              <a:gd name="T16" fmla="*/ 2147483647 w 439"/>
              <a:gd name="T17" fmla="*/ 1080294217 h 102"/>
              <a:gd name="T18" fmla="*/ 2147483647 w 439"/>
              <a:gd name="T19" fmla="*/ 741692140 h 102"/>
              <a:gd name="T20" fmla="*/ 2147483647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稻壳儿小白白(http://dwz.cn/Wu2UP)"/>
          <p:cNvSpPr>
            <a:spLocks/>
          </p:cNvSpPr>
          <p:nvPr/>
        </p:nvSpPr>
        <p:spPr bwMode="auto">
          <a:xfrm rot="900000">
            <a:off x="4277916" y="1875958"/>
            <a:ext cx="1175147" cy="233363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7 w 392"/>
              <a:gd name="T5" fmla="*/ 1241209263 h 78"/>
              <a:gd name="T6" fmla="*/ 2147483647 w 392"/>
              <a:gd name="T7" fmla="*/ 827471512 h 78"/>
              <a:gd name="T8" fmla="*/ 2147483647 w 392"/>
              <a:gd name="T9" fmla="*/ 1034342382 h 78"/>
              <a:gd name="T10" fmla="*/ 2147483647 w 392"/>
              <a:gd name="T11" fmla="*/ 684254752 h 78"/>
              <a:gd name="T12" fmla="*/ 2147483647 w 392"/>
              <a:gd name="T13" fmla="*/ 509212931 h 78"/>
              <a:gd name="T14" fmla="*/ 2147483647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" name="稻壳儿小白白(http://dwz.cn/Wu2UP)"/>
          <p:cNvSpPr>
            <a:spLocks/>
          </p:cNvSpPr>
          <p:nvPr/>
        </p:nvSpPr>
        <p:spPr bwMode="auto">
          <a:xfrm rot="900000">
            <a:off x="4010026" y="2060506"/>
            <a:ext cx="1459706" cy="417910"/>
          </a:xfrm>
          <a:custGeom>
            <a:avLst/>
            <a:gdLst>
              <a:gd name="T0" fmla="*/ 2147483647 w 487"/>
              <a:gd name="T1" fmla="*/ 2147483647 h 139"/>
              <a:gd name="T2" fmla="*/ 2147483647 w 487"/>
              <a:gd name="T3" fmla="*/ 1028474893 h 139"/>
              <a:gd name="T4" fmla="*/ 2147483647 w 487"/>
              <a:gd name="T5" fmla="*/ 578515373 h 139"/>
              <a:gd name="T6" fmla="*/ 2147483647 w 487"/>
              <a:gd name="T7" fmla="*/ 755284182 h 139"/>
              <a:gd name="T8" fmla="*/ 2147483647 w 487"/>
              <a:gd name="T9" fmla="*/ 433888534 h 139"/>
              <a:gd name="T10" fmla="*/ 2147483647 w 487"/>
              <a:gd name="T11" fmla="*/ 144630848 h 139"/>
              <a:gd name="T12" fmla="*/ 2147483647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7 w 487"/>
              <a:gd name="T21" fmla="*/ 2147483647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稻壳儿小白白(http://dwz.cn/Wu2UP)"/>
          <p:cNvSpPr>
            <a:spLocks/>
          </p:cNvSpPr>
          <p:nvPr/>
        </p:nvSpPr>
        <p:spPr bwMode="auto">
          <a:xfrm rot="900000">
            <a:off x="3498056" y="1819999"/>
            <a:ext cx="566738" cy="176213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稻壳儿小白白(http://dwz.cn/Wu2UP)"/>
          <p:cNvSpPr>
            <a:spLocks/>
          </p:cNvSpPr>
          <p:nvPr/>
        </p:nvSpPr>
        <p:spPr bwMode="auto">
          <a:xfrm rot="900000">
            <a:off x="3380185" y="1833097"/>
            <a:ext cx="785813" cy="1063228"/>
          </a:xfrm>
          <a:custGeom>
            <a:avLst/>
            <a:gdLst>
              <a:gd name="T0" fmla="*/ 1311375097 w 262"/>
              <a:gd name="T1" fmla="*/ 2147483647 h 354"/>
              <a:gd name="T2" fmla="*/ 1631222780 w 262"/>
              <a:gd name="T3" fmla="*/ 2147483647 h 354"/>
              <a:gd name="T4" fmla="*/ 2147483647 w 262"/>
              <a:gd name="T5" fmla="*/ 2147483647 h 354"/>
              <a:gd name="T6" fmla="*/ 2147483647 w 262"/>
              <a:gd name="T7" fmla="*/ 2147483647 h 354"/>
              <a:gd name="T8" fmla="*/ 2147483647 w 262"/>
              <a:gd name="T9" fmla="*/ 2147483647 h 354"/>
              <a:gd name="T10" fmla="*/ 2147483647 w 262"/>
              <a:gd name="T11" fmla="*/ 2147483647 h 354"/>
              <a:gd name="T12" fmla="*/ 2147483647 w 262"/>
              <a:gd name="T13" fmla="*/ 946184596 h 354"/>
              <a:gd name="T14" fmla="*/ 0 w 262"/>
              <a:gd name="T15" fmla="*/ 0 h 354"/>
              <a:gd name="T16" fmla="*/ 0 w 262"/>
              <a:gd name="T17" fmla="*/ 2147483647 h 354"/>
              <a:gd name="T18" fmla="*/ 1055496152 w 262"/>
              <a:gd name="T19" fmla="*/ 2147483647 h 354"/>
              <a:gd name="T20" fmla="*/ 1311375097 w 262"/>
              <a:gd name="T21" fmla="*/ 2147483647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7" name="稻壳儿小白白(http://dwz.cn/Wu2UP)"/>
          <p:cNvSpPr>
            <a:spLocks/>
          </p:cNvSpPr>
          <p:nvPr/>
        </p:nvSpPr>
        <p:spPr bwMode="auto">
          <a:xfrm rot="900000">
            <a:off x="3845719" y="2137897"/>
            <a:ext cx="704850" cy="1387078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7 h 462"/>
              <a:gd name="T6" fmla="*/ 0 w 235"/>
              <a:gd name="T7" fmla="*/ 2147483647 h 462"/>
              <a:gd name="T8" fmla="*/ 0 w 235"/>
              <a:gd name="T9" fmla="*/ 2147483647 h 462"/>
              <a:gd name="T10" fmla="*/ 1567334454 w 235"/>
              <a:gd name="T11" fmla="*/ 2147483647 h 462"/>
              <a:gd name="T12" fmla="*/ 1871201787 w 235"/>
              <a:gd name="T13" fmla="*/ 2147483647 h 462"/>
              <a:gd name="T14" fmla="*/ 2147483647 w 235"/>
              <a:gd name="T15" fmla="*/ 2147483647 h 462"/>
              <a:gd name="T16" fmla="*/ 2147483647 w 235"/>
              <a:gd name="T17" fmla="*/ 2147483647 h 462"/>
              <a:gd name="T18" fmla="*/ 2147483647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/>
          </p:cNvSpPr>
          <p:nvPr/>
        </p:nvSpPr>
        <p:spPr bwMode="auto">
          <a:xfrm rot="900000">
            <a:off x="4546997" y="2356971"/>
            <a:ext cx="1013222" cy="1209675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7 h 403"/>
              <a:gd name="T4" fmla="*/ 2060832577 w 338"/>
              <a:gd name="T5" fmla="*/ 2147483647 h 403"/>
              <a:gd name="T6" fmla="*/ 1741322070 w 338"/>
              <a:gd name="T7" fmla="*/ 2147483647 h 403"/>
              <a:gd name="T8" fmla="*/ 2147483647 w 338"/>
              <a:gd name="T9" fmla="*/ 2147483647 h 403"/>
              <a:gd name="T10" fmla="*/ 2147483647 w 338"/>
              <a:gd name="T11" fmla="*/ 2147483647 h 403"/>
              <a:gd name="T12" fmla="*/ 2147483647 w 338"/>
              <a:gd name="T13" fmla="*/ 2147483647 h 403"/>
              <a:gd name="T14" fmla="*/ 2147483647 w 338"/>
              <a:gd name="T15" fmla="*/ 2147483647 h 403"/>
              <a:gd name="T16" fmla="*/ 2147483647 w 338"/>
              <a:gd name="T17" fmla="*/ 2147483647 h 403"/>
              <a:gd name="T18" fmla="*/ 2147483647 w 338"/>
              <a:gd name="T19" fmla="*/ 1938161496 h 403"/>
              <a:gd name="T20" fmla="*/ 2147483647 w 338"/>
              <a:gd name="T21" fmla="*/ 2034271126 h 403"/>
              <a:gd name="T22" fmla="*/ 2147483647 w 338"/>
              <a:gd name="T23" fmla="*/ 0 h 403"/>
              <a:gd name="T24" fmla="*/ 2147483647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" name="稻壳儿小白白(http://dwz.cn/Wu2UP)"/>
          <p:cNvSpPr>
            <a:spLocks/>
          </p:cNvSpPr>
          <p:nvPr/>
        </p:nvSpPr>
        <p:spPr bwMode="auto">
          <a:xfrm rot="900000">
            <a:off x="4875610" y="3090396"/>
            <a:ext cx="851297" cy="1128713"/>
          </a:xfrm>
          <a:custGeom>
            <a:avLst/>
            <a:gdLst>
              <a:gd name="T0" fmla="*/ 2147483647 w 284"/>
              <a:gd name="T1" fmla="*/ 2018546208 h 376"/>
              <a:gd name="T2" fmla="*/ 2147483647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7 h 376"/>
              <a:gd name="T8" fmla="*/ 1389703568 w 284"/>
              <a:gd name="T9" fmla="*/ 2147483647 h 376"/>
              <a:gd name="T10" fmla="*/ 1357753970 w 284"/>
              <a:gd name="T11" fmla="*/ 2147483647 h 376"/>
              <a:gd name="T12" fmla="*/ 319471993 w 284"/>
              <a:gd name="T13" fmla="*/ 2147483647 h 376"/>
              <a:gd name="T14" fmla="*/ 1357753970 w 284"/>
              <a:gd name="T15" fmla="*/ 2147483647 h 376"/>
              <a:gd name="T16" fmla="*/ 1389703568 w 284"/>
              <a:gd name="T17" fmla="*/ 2147483647 h 376"/>
              <a:gd name="T18" fmla="*/ 1357753970 w 284"/>
              <a:gd name="T19" fmla="*/ 2147483647 h 376"/>
              <a:gd name="T20" fmla="*/ 1357753970 w 284"/>
              <a:gd name="T21" fmla="*/ 2147483647 h 376"/>
              <a:gd name="T22" fmla="*/ 2147483647 w 284"/>
              <a:gd name="T23" fmla="*/ 2147483647 h 376"/>
              <a:gd name="T24" fmla="*/ 2147483647 w 284"/>
              <a:gd name="T25" fmla="*/ 0 h 376"/>
              <a:gd name="T26" fmla="*/ 2147483647 w 284"/>
              <a:gd name="T27" fmla="*/ 480607384 h 376"/>
              <a:gd name="T28" fmla="*/ 2147483647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/>
          </p:cNvSpPr>
          <p:nvPr/>
        </p:nvSpPr>
        <p:spPr bwMode="auto">
          <a:xfrm rot="900000">
            <a:off x="5329237" y="2326015"/>
            <a:ext cx="596504" cy="1206103"/>
          </a:xfrm>
          <a:custGeom>
            <a:avLst/>
            <a:gdLst>
              <a:gd name="T0" fmla="*/ 2147483647 w 199"/>
              <a:gd name="T1" fmla="*/ 0 h 401"/>
              <a:gd name="T2" fmla="*/ 2147483647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7 h 401"/>
              <a:gd name="T10" fmla="*/ 1261897659 w 199"/>
              <a:gd name="T11" fmla="*/ 2147483647 h 401"/>
              <a:gd name="T12" fmla="*/ 0 w 199"/>
              <a:gd name="T13" fmla="*/ 2147483647 h 401"/>
              <a:gd name="T14" fmla="*/ 0 w 199"/>
              <a:gd name="T15" fmla="*/ 2147483647 h 401"/>
              <a:gd name="T16" fmla="*/ 1517472931 w 199"/>
              <a:gd name="T17" fmla="*/ 2147483647 h 401"/>
              <a:gd name="T18" fmla="*/ 1820968316 w 199"/>
              <a:gd name="T19" fmla="*/ 2147483647 h 401"/>
              <a:gd name="T20" fmla="*/ 2060568884 w 199"/>
              <a:gd name="T21" fmla="*/ 2147483647 h 401"/>
              <a:gd name="T22" fmla="*/ 2147483647 w 199"/>
              <a:gd name="T23" fmla="*/ 2147483647 h 401"/>
              <a:gd name="T24" fmla="*/ 2147483647 w 199"/>
              <a:gd name="T25" fmla="*/ 0 h 401"/>
              <a:gd name="T26" fmla="*/ 2147483647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 rot="900000">
            <a:off x="3186113" y="2410550"/>
            <a:ext cx="572691" cy="1327547"/>
          </a:xfrm>
          <a:custGeom>
            <a:avLst/>
            <a:gdLst>
              <a:gd name="T0" fmla="*/ 1949895918 w 191"/>
              <a:gd name="T1" fmla="*/ 2147483647 h 442"/>
              <a:gd name="T2" fmla="*/ 2147483647 w 191"/>
              <a:gd name="T3" fmla="*/ 2147483647 h 442"/>
              <a:gd name="T4" fmla="*/ 2147483647 w 191"/>
              <a:gd name="T5" fmla="*/ 2147483647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7 h 442"/>
              <a:gd name="T16" fmla="*/ 2147483647 w 191"/>
              <a:gd name="T17" fmla="*/ 2147483647 h 442"/>
              <a:gd name="T18" fmla="*/ 2147483647 w 191"/>
              <a:gd name="T19" fmla="*/ 2147483647 h 442"/>
              <a:gd name="T20" fmla="*/ 1949895918 w 191"/>
              <a:gd name="T21" fmla="*/ 2147483647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 rot="900000">
            <a:off x="3370660" y="2959428"/>
            <a:ext cx="963215" cy="1331119"/>
          </a:xfrm>
          <a:custGeom>
            <a:avLst/>
            <a:gdLst>
              <a:gd name="T0" fmla="*/ 2147483647 w 321"/>
              <a:gd name="T1" fmla="*/ 1011217561 h 443"/>
              <a:gd name="T2" fmla="*/ 2147483647 w 321"/>
              <a:gd name="T3" fmla="*/ 2147483647 h 443"/>
              <a:gd name="T4" fmla="*/ 2147483647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7 h 443"/>
              <a:gd name="T14" fmla="*/ 1376615633 w 321"/>
              <a:gd name="T15" fmla="*/ 2147483647 h 443"/>
              <a:gd name="T16" fmla="*/ 2147483647 w 321"/>
              <a:gd name="T17" fmla="*/ 2147483647 h 443"/>
              <a:gd name="T18" fmla="*/ 2147483647 w 321"/>
              <a:gd name="T19" fmla="*/ 1701412148 h 443"/>
              <a:gd name="T20" fmla="*/ 2147483647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23" name="稻壳儿小白白(http://dwz.cn/Wu2UP)"/>
          <p:cNvGrpSpPr>
            <a:grpSpLocks/>
          </p:cNvGrpSpPr>
          <p:nvPr/>
        </p:nvGrpSpPr>
        <p:grpSpPr bwMode="auto">
          <a:xfrm>
            <a:off x="4805362" y="1349703"/>
            <a:ext cx="1204913" cy="386953"/>
            <a:chOff x="0" y="0"/>
            <a:chExt cx="1606953" cy="515155"/>
          </a:xfrm>
        </p:grpSpPr>
        <p:cxnSp>
          <p:nvCxnSpPr>
            <p:cNvPr id="24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" name="稻壳儿小白白(http://dwz.cn/Wu2UP)"/>
          <p:cNvCxnSpPr>
            <a:cxnSpLocks noChangeShapeType="1"/>
          </p:cNvCxnSpPr>
          <p:nvPr/>
        </p:nvCxnSpPr>
        <p:spPr bwMode="auto">
          <a:xfrm flipV="1">
            <a:off x="5611417" y="3677374"/>
            <a:ext cx="1039415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" name="稻壳儿小白白(http://dwz.cn/Wu2UP)"/>
          <p:cNvGrpSpPr>
            <a:grpSpLocks/>
          </p:cNvGrpSpPr>
          <p:nvPr/>
        </p:nvGrpSpPr>
        <p:grpSpPr bwMode="auto">
          <a:xfrm flipH="1">
            <a:off x="2550319" y="1809284"/>
            <a:ext cx="1012031" cy="385763"/>
            <a:chOff x="0" y="0"/>
            <a:chExt cx="1606953" cy="515155"/>
          </a:xfrm>
        </p:grpSpPr>
        <p:cxnSp>
          <p:nvCxnSpPr>
            <p:cNvPr id="29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1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2297906" y="3004671"/>
            <a:ext cx="10394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2869407" y="3925024"/>
            <a:ext cx="104060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838200" y="1542584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777479" y="1779518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590550" y="2672487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529829" y="2908230"/>
            <a:ext cx="1515665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1202532" y="3702377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1143000" y="3939312"/>
            <a:ext cx="151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6968728" y="194382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6968728" y="2141467"/>
            <a:ext cx="151566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6287691" y="1128246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6287691" y="1327080"/>
            <a:ext cx="151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6952060" y="347615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4" name="稻壳儿小白白(http://dwz.cn/Wu2UP)"/>
          <p:cNvSpPr txBox="1">
            <a:spLocks noChangeArrowheads="1"/>
          </p:cNvSpPr>
          <p:nvPr/>
        </p:nvSpPr>
        <p:spPr bwMode="auto">
          <a:xfrm>
            <a:off x="6952060" y="3673803"/>
            <a:ext cx="151566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cxnSp>
        <p:nvCxnSpPr>
          <p:cNvPr id="45" name="稻壳儿小白白(http://dwz.cn/Wu2UP)"/>
          <p:cNvCxnSpPr>
            <a:cxnSpLocks noChangeShapeType="1"/>
          </p:cNvCxnSpPr>
          <p:nvPr/>
        </p:nvCxnSpPr>
        <p:spPr bwMode="auto">
          <a:xfrm flipV="1">
            <a:off x="5611417" y="2195047"/>
            <a:ext cx="1039415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圆角矩形 7"/>
          <p:cNvSpPr>
            <a:spLocks noChangeArrowheads="1"/>
          </p:cNvSpPr>
          <p:nvPr/>
        </p:nvSpPr>
        <p:spPr bwMode="auto">
          <a:xfrm>
            <a:off x="1086105" y="372373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单击此处编辑标题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35" y="1059771"/>
            <a:ext cx="2309091" cy="230909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657" y="1059771"/>
            <a:ext cx="2309091" cy="230909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979" y="1059771"/>
            <a:ext cx="2309091" cy="2309091"/>
          </a:xfrm>
          <a:prstGeom prst="rect">
            <a:avLst/>
          </a:prstGeom>
        </p:spPr>
      </p:pic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1044049" y="4227727"/>
            <a:ext cx="1710928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5" name="圆角矩形 7"/>
          <p:cNvSpPr>
            <a:spLocks noChangeArrowheads="1"/>
          </p:cNvSpPr>
          <p:nvPr/>
        </p:nvSpPr>
        <p:spPr bwMode="auto">
          <a:xfrm>
            <a:off x="3778108" y="372373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单击此处编辑标题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圆角矩形 7"/>
          <p:cNvSpPr>
            <a:spLocks noChangeArrowheads="1"/>
          </p:cNvSpPr>
          <p:nvPr/>
        </p:nvSpPr>
        <p:spPr bwMode="auto">
          <a:xfrm>
            <a:off x="6488430" y="372373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单击此处编辑标题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3672738" y="4227727"/>
            <a:ext cx="1710928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6383060" y="4227727"/>
            <a:ext cx="1710928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单击此处可编辑内容，根据您的需要自由拉伸文本框大小。</a:t>
            </a: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2" grpId="0" animBg="1"/>
      <p:bldP spid="23" grpId="0"/>
      <p:bldP spid="25" grpId="0" animBg="1"/>
      <p:bldP spid="26" grpId="0" animBg="1"/>
      <p:bldP spid="27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498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AutoShape 3"/>
          <p:cNvSpPr>
            <a:spLocks noChangeArrowheads="1"/>
          </p:cNvSpPr>
          <p:nvPr/>
        </p:nvSpPr>
        <p:spPr bwMode="auto">
          <a:xfrm flipH="1">
            <a:off x="681191" y="3228575"/>
            <a:ext cx="7781619" cy="895991"/>
          </a:xfrm>
          <a:prstGeom prst="roundRect">
            <a:avLst>
              <a:gd name="adj" fmla="val 16667"/>
            </a:avLst>
          </a:prstGeom>
          <a:solidFill>
            <a:schemeClr val="bg1">
              <a:alpha val="25000"/>
            </a:schemeClr>
          </a:solidFill>
          <a:ln w="28575" cap="flat" cmpd="sng">
            <a:noFill/>
            <a:prstDash val="dash"/>
            <a:round/>
            <a:headEnd/>
            <a:tailEnd/>
          </a:ln>
        </p:spPr>
        <p:txBody>
          <a:bodyPr lIns="67628" tIns="35243" rIns="67628" bIns="35243">
            <a:spAutoFit/>
          </a:bodyPr>
          <a:lstStyle/>
          <a:p>
            <a:pPr algn="ctr" eaLnBrk="1" latinLnBrk="1" hangingPunct="1"/>
            <a:r>
              <a:rPr lang="en-US" altLang="zh-CN" sz="4800" b="1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 ——THANKS! ——</a:t>
            </a:r>
            <a:endParaRPr lang="zh-CN" altLang="en-US" sz="4800" b="1" dirty="0">
              <a:solidFill>
                <a:srgbClr val="DE0000"/>
              </a:solidFill>
              <a:latin typeface="微软雅黑" pitchFamily="34" charset="-122"/>
              <a:ea typeface="微软雅黑" pitchFamily="34" charset="-122"/>
              <a:sym typeface="Kozuka Gothic Pr6N EL" pitchFamily="34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 flipH="1">
            <a:off x="2756909" y="4155728"/>
            <a:ext cx="3630183" cy="351161"/>
          </a:xfrm>
          <a:prstGeom prst="roundRect">
            <a:avLst>
              <a:gd name="adj" fmla="val 16667"/>
            </a:avLst>
          </a:prstGeom>
          <a:solidFill>
            <a:schemeClr val="bg1">
              <a:alpha val="25000"/>
            </a:schemeClr>
          </a:solidFill>
          <a:ln w="28575" cap="flat" cmpd="sng">
            <a:noFill/>
            <a:prstDash val="dash"/>
            <a:round/>
            <a:headEnd/>
            <a:tailEnd/>
          </a:ln>
        </p:spPr>
        <p:txBody>
          <a:bodyPr lIns="67628" tIns="35243" rIns="67628" bIns="35243">
            <a:spAutoFit/>
          </a:bodyPr>
          <a:lstStyle/>
          <a:p>
            <a:pPr algn="ctr" eaLnBrk="1" latinLnBrk="1" hangingPunct="1"/>
            <a:r>
              <a:rPr lang="zh-CN" altLang="en-US" sz="1600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第一</a:t>
            </a:r>
            <a:r>
              <a:rPr lang="en-US" altLang="zh-CN" sz="1600" dirty="0" smtClean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PPT</a:t>
            </a:r>
            <a:endParaRPr lang="zh-CN" altLang="en-US" sz="1600" dirty="0">
              <a:solidFill>
                <a:srgbClr val="DE0000"/>
              </a:solidFill>
              <a:latin typeface="微软雅黑" pitchFamily="34" charset="-122"/>
              <a:ea typeface="微软雅黑" pitchFamily="34" charset="-122"/>
              <a:sym typeface="Kozuka Gothic Pr6N EL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331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3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71039"/>
            <a:ext cx="9143999" cy="2592675"/>
          </a:xfrm>
          <a:prstGeom prst="rect">
            <a:avLst/>
          </a:prstGeom>
        </p:spPr>
      </p:pic>
      <p:sp>
        <p:nvSpPr>
          <p:cNvPr id="9" name="TextBox 59"/>
          <p:cNvSpPr txBox="1">
            <a:spLocks noChangeArrowheads="1"/>
          </p:cNvSpPr>
          <p:nvPr/>
        </p:nvSpPr>
        <p:spPr bwMode="auto">
          <a:xfrm>
            <a:off x="2750437" y="1274566"/>
            <a:ext cx="4342729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28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340031" y="1317905"/>
            <a:ext cx="461856" cy="461856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463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8" y="1065610"/>
            <a:ext cx="1914648" cy="2556272"/>
          </a:xfrm>
          <a:prstGeom prst="rect">
            <a:avLst/>
          </a:prstGeom>
        </p:spPr>
      </p:pic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499298" y="3918347"/>
            <a:ext cx="8104646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2019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644" y="1065610"/>
            <a:ext cx="1914648" cy="25562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470" y="1065610"/>
            <a:ext cx="1914648" cy="25562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296" y="1065610"/>
            <a:ext cx="1914648" cy="255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5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稻壳儿小白白(http://dwz.cn/Wu2UP)"/>
          <p:cNvSpPr>
            <a:spLocks noChangeArrowheads="1"/>
          </p:cNvSpPr>
          <p:nvPr/>
        </p:nvSpPr>
        <p:spPr bwMode="auto">
          <a:xfrm>
            <a:off x="6096000" y="2034779"/>
            <a:ext cx="435769" cy="43815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6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2" name="稻壳儿小白白(http://dwz.cn/Wu2UP)"/>
          <p:cNvSpPr>
            <a:spLocks/>
          </p:cNvSpPr>
          <p:nvPr/>
        </p:nvSpPr>
        <p:spPr bwMode="auto">
          <a:xfrm>
            <a:off x="2119312" y="2141935"/>
            <a:ext cx="1671638" cy="573881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7 w 1245"/>
              <a:gd name="T5" fmla="*/ 1371177472 h 427"/>
              <a:gd name="T6" fmla="*/ 2147483647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3" name="稻壳儿小白白(http://dwz.cn/Wu2UP)"/>
          <p:cNvSpPr>
            <a:spLocks/>
          </p:cNvSpPr>
          <p:nvPr/>
        </p:nvSpPr>
        <p:spPr bwMode="auto">
          <a:xfrm>
            <a:off x="1739504" y="2715816"/>
            <a:ext cx="2430065" cy="5715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7 w 1810"/>
              <a:gd name="T5" fmla="*/ 1363014085 h 426"/>
              <a:gd name="T6" fmla="*/ 2147483647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" name="稻壳儿小白白(http://dwz.cn/Wu2UP)"/>
          <p:cNvSpPr>
            <a:spLocks/>
          </p:cNvSpPr>
          <p:nvPr/>
        </p:nvSpPr>
        <p:spPr bwMode="auto">
          <a:xfrm>
            <a:off x="1362076" y="3287316"/>
            <a:ext cx="3184922" cy="5715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7 w 2372"/>
              <a:gd name="T5" fmla="*/ 1366221176 h 425"/>
              <a:gd name="T6" fmla="*/ 2147483647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" name="稻壳儿小白白(http://dwz.cn/Wu2UP)"/>
          <p:cNvSpPr>
            <a:spLocks/>
          </p:cNvSpPr>
          <p:nvPr/>
        </p:nvSpPr>
        <p:spPr bwMode="auto">
          <a:xfrm>
            <a:off x="981076" y="3858816"/>
            <a:ext cx="3946922" cy="571500"/>
          </a:xfrm>
          <a:custGeom>
            <a:avLst/>
            <a:gdLst>
              <a:gd name="T0" fmla="*/ 907981985 w 2938"/>
              <a:gd name="T1" fmla="*/ 0 h 426"/>
              <a:gd name="T2" fmla="*/ 2147483647 w 2938"/>
              <a:gd name="T3" fmla="*/ 0 h 426"/>
              <a:gd name="T4" fmla="*/ 2147483647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" name="稻壳儿小白白(http://dwz.cn/Wu2UP)"/>
          <p:cNvSpPr>
            <a:spLocks noChangeArrowheads="1"/>
          </p:cNvSpPr>
          <p:nvPr/>
        </p:nvSpPr>
        <p:spPr bwMode="auto">
          <a:xfrm>
            <a:off x="6088856" y="1225154"/>
            <a:ext cx="442913" cy="446484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6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7" name="稻壳儿小白白(http://dwz.cn/Wu2UP)"/>
          <p:cNvSpPr>
            <a:spLocks noChangeArrowheads="1"/>
          </p:cNvSpPr>
          <p:nvPr/>
        </p:nvSpPr>
        <p:spPr bwMode="auto">
          <a:xfrm>
            <a:off x="6088856" y="2831307"/>
            <a:ext cx="442913" cy="445294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6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8" name="稻壳儿小白白(http://dwz.cn/Wu2UP)"/>
          <p:cNvSpPr>
            <a:spLocks noChangeArrowheads="1"/>
          </p:cNvSpPr>
          <p:nvPr/>
        </p:nvSpPr>
        <p:spPr bwMode="auto">
          <a:xfrm>
            <a:off x="6088856" y="3595688"/>
            <a:ext cx="442913" cy="446485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66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9" name="稻壳儿小白白(http://dwz.cn/Wu2UP)"/>
          <p:cNvCxnSpPr>
            <a:cxnSpLocks noChangeShapeType="1"/>
          </p:cNvCxnSpPr>
          <p:nvPr/>
        </p:nvCxnSpPr>
        <p:spPr bwMode="auto">
          <a:xfrm>
            <a:off x="4430317" y="1447800"/>
            <a:ext cx="1496615" cy="0"/>
          </a:xfrm>
          <a:prstGeom prst="straightConnector1">
            <a:avLst/>
          </a:prstGeom>
          <a:noFill/>
          <a:ln w="6350">
            <a:solidFill>
              <a:srgbClr val="DE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稻壳儿小白白(http://dwz.cn/Wu2UP)"/>
          <p:cNvCxnSpPr>
            <a:cxnSpLocks noChangeShapeType="1"/>
          </p:cNvCxnSpPr>
          <p:nvPr/>
        </p:nvCxnSpPr>
        <p:spPr bwMode="auto">
          <a:xfrm>
            <a:off x="4835128" y="2259806"/>
            <a:ext cx="1090613" cy="0"/>
          </a:xfrm>
          <a:prstGeom prst="straightConnector1">
            <a:avLst/>
          </a:prstGeom>
          <a:noFill/>
          <a:ln w="6350">
            <a:solidFill>
              <a:srgbClr val="DE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稻壳儿小白白(http://dwz.cn/Wu2UP)"/>
          <p:cNvCxnSpPr>
            <a:cxnSpLocks noChangeShapeType="1"/>
          </p:cNvCxnSpPr>
          <p:nvPr/>
        </p:nvCxnSpPr>
        <p:spPr bwMode="auto">
          <a:xfrm>
            <a:off x="5054204" y="3053954"/>
            <a:ext cx="875109" cy="0"/>
          </a:xfrm>
          <a:prstGeom prst="straightConnector1">
            <a:avLst/>
          </a:prstGeom>
          <a:noFill/>
          <a:ln w="6350">
            <a:solidFill>
              <a:srgbClr val="DE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稻壳儿小白白(http://dwz.cn/Wu2UP)"/>
          <p:cNvCxnSpPr>
            <a:cxnSpLocks noChangeShapeType="1"/>
          </p:cNvCxnSpPr>
          <p:nvPr/>
        </p:nvCxnSpPr>
        <p:spPr bwMode="auto">
          <a:xfrm>
            <a:off x="5331619" y="3824287"/>
            <a:ext cx="594122" cy="0"/>
          </a:xfrm>
          <a:prstGeom prst="straightConnector1">
            <a:avLst/>
          </a:prstGeom>
          <a:noFill/>
          <a:ln w="6350">
            <a:solidFill>
              <a:srgbClr val="DE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稻壳儿小白白(http://dwz.cn/Wu2UP)"/>
          <p:cNvCxnSpPr>
            <a:cxnSpLocks noChangeShapeType="1"/>
          </p:cNvCxnSpPr>
          <p:nvPr/>
        </p:nvCxnSpPr>
        <p:spPr bwMode="auto">
          <a:xfrm flipV="1">
            <a:off x="3667125" y="1437085"/>
            <a:ext cx="763191" cy="922734"/>
          </a:xfrm>
          <a:prstGeom prst="line">
            <a:avLst/>
          </a:prstGeom>
          <a:noFill/>
          <a:ln w="6350">
            <a:solidFill>
              <a:srgbClr val="DE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稻壳儿小白白(http://dwz.cn/Wu2UP)"/>
          <p:cNvCxnSpPr>
            <a:cxnSpLocks noChangeShapeType="1"/>
          </p:cNvCxnSpPr>
          <p:nvPr/>
        </p:nvCxnSpPr>
        <p:spPr bwMode="auto">
          <a:xfrm flipV="1">
            <a:off x="4055269" y="2259807"/>
            <a:ext cx="779860" cy="673894"/>
          </a:xfrm>
          <a:prstGeom prst="line">
            <a:avLst/>
          </a:prstGeom>
          <a:noFill/>
          <a:ln w="6350">
            <a:solidFill>
              <a:srgbClr val="DE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稻壳儿小白白(http://dwz.cn/Wu2UP)"/>
          <p:cNvCxnSpPr>
            <a:cxnSpLocks noChangeShapeType="1"/>
          </p:cNvCxnSpPr>
          <p:nvPr/>
        </p:nvCxnSpPr>
        <p:spPr bwMode="auto">
          <a:xfrm flipV="1">
            <a:off x="4835129" y="3818335"/>
            <a:ext cx="496490" cy="326231"/>
          </a:xfrm>
          <a:prstGeom prst="line">
            <a:avLst/>
          </a:prstGeom>
          <a:noFill/>
          <a:ln w="6350">
            <a:solidFill>
              <a:srgbClr val="DE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稻壳儿小白白(http://dwz.cn/Wu2UP)"/>
          <p:cNvCxnSpPr>
            <a:cxnSpLocks noChangeShapeType="1"/>
          </p:cNvCxnSpPr>
          <p:nvPr/>
        </p:nvCxnSpPr>
        <p:spPr bwMode="auto">
          <a:xfrm flipV="1">
            <a:off x="4430316" y="3053953"/>
            <a:ext cx="623888" cy="519113"/>
          </a:xfrm>
          <a:prstGeom prst="line">
            <a:avLst/>
          </a:prstGeom>
          <a:noFill/>
          <a:ln w="6350">
            <a:solidFill>
              <a:srgbClr val="DE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稻壳儿小白白(http://dwz.cn/Wu2UP)"/>
          <p:cNvSpPr txBox="1">
            <a:spLocks noChangeArrowheads="1"/>
          </p:cNvSpPr>
          <p:nvPr/>
        </p:nvSpPr>
        <p:spPr bwMode="auto">
          <a:xfrm>
            <a:off x="1977629" y="4011216"/>
            <a:ext cx="195381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2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48" name="稻壳儿小白白(http://dwz.cn/Wu2UP)"/>
          <p:cNvSpPr txBox="1">
            <a:spLocks noChangeArrowheads="1"/>
          </p:cNvSpPr>
          <p:nvPr/>
        </p:nvSpPr>
        <p:spPr bwMode="auto">
          <a:xfrm>
            <a:off x="1977629" y="3439716"/>
            <a:ext cx="195381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2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49" name="稻壳儿小白白(http://dwz.cn/Wu2UP)"/>
          <p:cNvSpPr txBox="1">
            <a:spLocks noChangeArrowheads="1"/>
          </p:cNvSpPr>
          <p:nvPr/>
        </p:nvSpPr>
        <p:spPr bwMode="auto">
          <a:xfrm>
            <a:off x="2208610" y="2900363"/>
            <a:ext cx="149185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2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50" name="稻壳儿小白白(http://dwz.cn/Wu2UP)"/>
          <p:cNvSpPr txBox="1">
            <a:spLocks noChangeArrowheads="1"/>
          </p:cNvSpPr>
          <p:nvPr/>
        </p:nvSpPr>
        <p:spPr bwMode="auto">
          <a:xfrm>
            <a:off x="2318148" y="2340769"/>
            <a:ext cx="1273969" cy="2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2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51" name="稻壳儿小白白(http://dwz.cn/Wu2UP)"/>
          <p:cNvSpPr>
            <a:spLocks noEditPoints="1"/>
          </p:cNvSpPr>
          <p:nvPr/>
        </p:nvSpPr>
        <p:spPr bwMode="auto">
          <a:xfrm>
            <a:off x="6222206" y="1327547"/>
            <a:ext cx="176213" cy="241697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52" name="稻壳儿小白白(http://dwz.cn/Wu2UP)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7" y="2976563"/>
            <a:ext cx="214313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稻壳儿小白白(http://dwz.cn/Wu2UP)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7" y="3689747"/>
            <a:ext cx="214313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稻壳儿小白白(http://dwz.cn/Wu2UP)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7" y="2166937"/>
            <a:ext cx="238125" cy="20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稻壳儿小白白(http://dwz.cn/Wu2UP)"/>
          <p:cNvSpPr>
            <a:spLocks/>
          </p:cNvSpPr>
          <p:nvPr/>
        </p:nvSpPr>
        <p:spPr bwMode="auto">
          <a:xfrm>
            <a:off x="2500312" y="1509713"/>
            <a:ext cx="910829" cy="627460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6" name="稻壳儿小白白(http://dwz.cn/Wu2UP)"/>
          <p:cNvSpPr txBox="1">
            <a:spLocks noChangeArrowheads="1"/>
          </p:cNvSpPr>
          <p:nvPr/>
        </p:nvSpPr>
        <p:spPr bwMode="auto">
          <a:xfrm>
            <a:off x="6665119" y="1207294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57" name="稻壳儿小白白(http://dwz.cn/Wu2UP)"/>
          <p:cNvSpPr txBox="1">
            <a:spLocks noChangeArrowheads="1"/>
          </p:cNvSpPr>
          <p:nvPr/>
        </p:nvSpPr>
        <p:spPr bwMode="auto">
          <a:xfrm>
            <a:off x="6665119" y="1431131"/>
            <a:ext cx="152281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58" name="稻壳儿小白白(http://dwz.cn/Wu2UP)"/>
          <p:cNvSpPr txBox="1">
            <a:spLocks noChangeArrowheads="1"/>
          </p:cNvSpPr>
          <p:nvPr/>
        </p:nvSpPr>
        <p:spPr bwMode="auto">
          <a:xfrm>
            <a:off x="6665119" y="1978819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59" name="稻壳儿小白白(http://dwz.cn/Wu2UP)"/>
          <p:cNvSpPr txBox="1">
            <a:spLocks noChangeArrowheads="1"/>
          </p:cNvSpPr>
          <p:nvPr/>
        </p:nvSpPr>
        <p:spPr bwMode="auto">
          <a:xfrm>
            <a:off x="6665119" y="2202656"/>
            <a:ext cx="152281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60" name="稻壳儿小白白(http://dwz.cn/Wu2UP)"/>
          <p:cNvSpPr txBox="1">
            <a:spLocks noChangeArrowheads="1"/>
          </p:cNvSpPr>
          <p:nvPr/>
        </p:nvSpPr>
        <p:spPr bwMode="auto">
          <a:xfrm>
            <a:off x="6665119" y="2827735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61" name="稻壳儿小白白(http://dwz.cn/Wu2UP)"/>
          <p:cNvSpPr txBox="1">
            <a:spLocks noChangeArrowheads="1"/>
          </p:cNvSpPr>
          <p:nvPr/>
        </p:nvSpPr>
        <p:spPr bwMode="auto">
          <a:xfrm>
            <a:off x="6665119" y="3051573"/>
            <a:ext cx="1522810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62" name="稻壳儿小白白(http://dwz.cn/Wu2UP)"/>
          <p:cNvSpPr txBox="1">
            <a:spLocks noChangeArrowheads="1"/>
          </p:cNvSpPr>
          <p:nvPr/>
        </p:nvSpPr>
        <p:spPr bwMode="auto">
          <a:xfrm>
            <a:off x="6665119" y="3576638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63" name="稻壳儿小白白(http://dwz.cn/Wu2UP)"/>
          <p:cNvSpPr txBox="1">
            <a:spLocks noChangeArrowheads="1"/>
          </p:cNvSpPr>
          <p:nvPr/>
        </p:nvSpPr>
        <p:spPr bwMode="auto">
          <a:xfrm>
            <a:off x="6665119" y="3800475"/>
            <a:ext cx="152281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89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/>
      <p:bldP spid="48" grpId="0"/>
      <p:bldP spid="49" grpId="0"/>
      <p:bldP spid="50" grpId="0"/>
      <p:bldP spid="51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8" name="稻壳儿小白白(http://dwz.cn/Wu2UP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535884"/>
              </p:ext>
            </p:extLst>
          </p:nvPr>
        </p:nvGraphicFramePr>
        <p:xfrm>
          <a:off x="831850" y="836613"/>
          <a:ext cx="7745413" cy="320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图表" r:id="rId3" imgW="9391650" imgH="4267110" progId="Excel.Chart.8">
                  <p:embed/>
                </p:oleObj>
              </mc:Choice>
              <mc:Fallback>
                <p:oleObj name="图表" r:id="rId3" imgW="9391650" imgH="426711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0" y="836613"/>
                        <a:ext cx="7745413" cy="320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稻壳儿小白白(http://dwz.cn/Wu2UP)"/>
          <p:cNvSpPr txBox="1">
            <a:spLocks noChangeArrowheads="1"/>
          </p:cNvSpPr>
          <p:nvPr/>
        </p:nvSpPr>
        <p:spPr bwMode="auto">
          <a:xfrm>
            <a:off x="953068" y="4324350"/>
            <a:ext cx="6278165" cy="40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900" dirty="0">
              <a:sym typeface="Arial" pitchFamily="34" charset="0"/>
            </a:endParaRPr>
          </a:p>
        </p:txBody>
      </p:sp>
      <p:sp>
        <p:nvSpPr>
          <p:cNvPr id="10" name="稻壳儿小白白(http://dwz.cn/Wu2UP)"/>
          <p:cNvSpPr txBox="1">
            <a:spLocks noChangeArrowheads="1"/>
          </p:cNvSpPr>
          <p:nvPr/>
        </p:nvSpPr>
        <p:spPr bwMode="auto">
          <a:xfrm>
            <a:off x="953067" y="4079082"/>
            <a:ext cx="1614488" cy="25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1">
                <a:sym typeface="Arial" pitchFamily="34" charset="0"/>
              </a:rPr>
              <a:t>单击此处编辑标题</a:t>
            </a:r>
            <a:endParaRPr lang="en-US" sz="1100" b="1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OleChart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594122" y="2527698"/>
            <a:ext cx="2613422" cy="1144190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1656160" y="1849041"/>
            <a:ext cx="2613422" cy="1822847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F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2718197" y="2156223"/>
            <a:ext cx="2613422" cy="1515665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稻壳儿小白白(http://dwz.cn/Wu2UP)"/>
          <p:cNvSpPr>
            <a:spLocks/>
          </p:cNvSpPr>
          <p:nvPr/>
        </p:nvSpPr>
        <p:spPr bwMode="auto">
          <a:xfrm>
            <a:off x="3780235" y="2527698"/>
            <a:ext cx="2613422" cy="1144190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F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2" name="稻壳儿小白白(http://dwz.cn/Wu2UP)"/>
          <p:cNvSpPr>
            <a:spLocks/>
          </p:cNvSpPr>
          <p:nvPr/>
        </p:nvSpPr>
        <p:spPr bwMode="auto">
          <a:xfrm>
            <a:off x="4842272" y="2301479"/>
            <a:ext cx="2613422" cy="1359694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稻壳儿小白白(http://dwz.cn/Wu2UP)"/>
          <p:cNvSpPr>
            <a:spLocks/>
          </p:cNvSpPr>
          <p:nvPr/>
        </p:nvSpPr>
        <p:spPr bwMode="auto">
          <a:xfrm>
            <a:off x="5903119" y="2419350"/>
            <a:ext cx="2614613" cy="1246585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F0000">
              <a:alpha val="79999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4" name="稻壳儿小白白(http://dwz.cn/Wu2UP)"/>
          <p:cNvSpPr txBox="1">
            <a:spLocks noChangeArrowheads="1"/>
          </p:cNvSpPr>
          <p:nvPr/>
        </p:nvSpPr>
        <p:spPr bwMode="auto">
          <a:xfrm>
            <a:off x="1571625" y="1849042"/>
            <a:ext cx="61793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1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15" name="稻壳儿小白白(http://dwz.cn/Wu2UP)"/>
          <p:cNvSpPr txBox="1">
            <a:spLocks noChangeArrowheads="1"/>
          </p:cNvSpPr>
          <p:nvPr/>
        </p:nvSpPr>
        <p:spPr bwMode="auto">
          <a:xfrm>
            <a:off x="1272779" y="2262188"/>
            <a:ext cx="1215628" cy="20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  <p:sp>
        <p:nvSpPr>
          <p:cNvPr id="16" name="稻壳儿小白白(http://dwz.cn/Wu2UP)"/>
          <p:cNvSpPr txBox="1">
            <a:spLocks noChangeArrowheads="1"/>
          </p:cNvSpPr>
          <p:nvPr/>
        </p:nvSpPr>
        <p:spPr bwMode="auto">
          <a:xfrm>
            <a:off x="510779" y="4224338"/>
            <a:ext cx="7427119" cy="22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900">
              <a:sym typeface="Arial" pitchFamily="34" charset="0"/>
            </a:endParaRPr>
          </a:p>
        </p:txBody>
      </p:sp>
      <p:sp>
        <p:nvSpPr>
          <p:cNvPr id="17" name="稻壳儿小白白(http://dwz.cn/Wu2UP)"/>
          <p:cNvSpPr txBox="1">
            <a:spLocks noChangeArrowheads="1"/>
          </p:cNvSpPr>
          <p:nvPr/>
        </p:nvSpPr>
        <p:spPr bwMode="auto">
          <a:xfrm>
            <a:off x="510778" y="3979069"/>
            <a:ext cx="1613297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单击此处编辑标题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18" name="稻壳儿小白白(http://dwz.cn/Wu2UP)"/>
          <p:cNvSpPr txBox="1">
            <a:spLocks noChangeArrowheads="1"/>
          </p:cNvSpPr>
          <p:nvPr/>
        </p:nvSpPr>
        <p:spPr bwMode="auto">
          <a:xfrm>
            <a:off x="2693194" y="1139429"/>
            <a:ext cx="61674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2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2394347" y="1552575"/>
            <a:ext cx="1214438" cy="20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  <p:sp>
        <p:nvSpPr>
          <p:cNvPr id="20" name="稻壳儿小白白(http://dwz.cn/Wu2UP)"/>
          <p:cNvSpPr txBox="1">
            <a:spLocks noChangeArrowheads="1"/>
          </p:cNvSpPr>
          <p:nvPr/>
        </p:nvSpPr>
        <p:spPr bwMode="auto">
          <a:xfrm>
            <a:off x="3742135" y="1488281"/>
            <a:ext cx="61674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3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3464719" y="1865710"/>
            <a:ext cx="1214438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4664869" y="1869281"/>
            <a:ext cx="804863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4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4483894" y="2246710"/>
            <a:ext cx="1166813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5881688" y="1643063"/>
            <a:ext cx="61674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5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5582841" y="2022872"/>
            <a:ext cx="1214438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6950869" y="1734742"/>
            <a:ext cx="616744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400">
                <a:sym typeface="Arial" pitchFamily="34" charset="0"/>
              </a:rPr>
              <a:t>6</a:t>
            </a:r>
            <a:r>
              <a:rPr lang="zh-CN" altLang="en-US" sz="2400">
                <a:sym typeface="Arial" pitchFamily="34" charset="0"/>
              </a:rPr>
              <a:t>月</a:t>
            </a: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6650831" y="2114550"/>
            <a:ext cx="1215629" cy="20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900">
                <a:sym typeface="Arial" pitchFamily="34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9"/>
          <p:cNvSpPr txBox="1">
            <a:spLocks noChangeArrowheads="1"/>
          </p:cNvSpPr>
          <p:nvPr/>
        </p:nvSpPr>
        <p:spPr bwMode="auto">
          <a:xfrm>
            <a:off x="3456051" y="195783"/>
            <a:ext cx="2228507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14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414446" y="169024"/>
            <a:ext cx="2451357" cy="314755"/>
          </a:xfrm>
          <a:prstGeom prst="rect">
            <a:avLst/>
          </a:prstGeom>
          <a:noFill/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5922467" y="339781"/>
            <a:ext cx="322153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E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5245894" y="3211117"/>
            <a:ext cx="394097" cy="526256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 noEditPoints="1"/>
          </p:cNvSpPr>
          <p:nvPr/>
        </p:nvSpPr>
        <p:spPr bwMode="auto">
          <a:xfrm>
            <a:off x="5287566" y="3921919"/>
            <a:ext cx="51197" cy="41672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 noEditPoints="1"/>
          </p:cNvSpPr>
          <p:nvPr/>
        </p:nvSpPr>
        <p:spPr bwMode="auto">
          <a:xfrm>
            <a:off x="5809060" y="3017044"/>
            <a:ext cx="83344" cy="102394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稻壳儿小白白(http://dwz.cn/Wu2UP)"/>
          <p:cNvSpPr>
            <a:spLocks/>
          </p:cNvSpPr>
          <p:nvPr/>
        </p:nvSpPr>
        <p:spPr bwMode="auto">
          <a:xfrm>
            <a:off x="5603082" y="982266"/>
            <a:ext cx="898922" cy="854869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" name="稻壳儿小白白(http://dwz.cn/Wu2UP)"/>
          <p:cNvSpPr>
            <a:spLocks/>
          </p:cNvSpPr>
          <p:nvPr/>
        </p:nvSpPr>
        <p:spPr bwMode="auto">
          <a:xfrm>
            <a:off x="4806554" y="2933700"/>
            <a:ext cx="626269" cy="391716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稻壳儿小白白(http://dwz.cn/Wu2UP)"/>
          <p:cNvSpPr>
            <a:spLocks/>
          </p:cNvSpPr>
          <p:nvPr/>
        </p:nvSpPr>
        <p:spPr bwMode="auto">
          <a:xfrm>
            <a:off x="5301854" y="2437210"/>
            <a:ext cx="564356" cy="360759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" name="稻壳儿小白白(http://dwz.cn/Wu2UP)"/>
          <p:cNvSpPr>
            <a:spLocks/>
          </p:cNvSpPr>
          <p:nvPr/>
        </p:nvSpPr>
        <p:spPr bwMode="auto">
          <a:xfrm>
            <a:off x="5325666" y="2782491"/>
            <a:ext cx="384572" cy="484584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稻壳儿小白白(http://dwz.cn/Wu2UP)"/>
          <p:cNvSpPr>
            <a:spLocks/>
          </p:cNvSpPr>
          <p:nvPr/>
        </p:nvSpPr>
        <p:spPr bwMode="auto">
          <a:xfrm>
            <a:off x="4962525" y="2215754"/>
            <a:ext cx="314325" cy="588169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稻壳儿小白白(http://dwz.cn/Wu2UP)"/>
          <p:cNvSpPr>
            <a:spLocks/>
          </p:cNvSpPr>
          <p:nvPr/>
        </p:nvSpPr>
        <p:spPr bwMode="auto">
          <a:xfrm>
            <a:off x="5707856" y="1638300"/>
            <a:ext cx="657225" cy="485775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7" name="稻壳儿小白白(http://dwz.cn/Wu2UP)"/>
          <p:cNvSpPr>
            <a:spLocks/>
          </p:cNvSpPr>
          <p:nvPr/>
        </p:nvSpPr>
        <p:spPr bwMode="auto">
          <a:xfrm>
            <a:off x="4839892" y="3226594"/>
            <a:ext cx="459581" cy="506016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/>
          </p:cNvSpPr>
          <p:nvPr/>
        </p:nvSpPr>
        <p:spPr bwMode="auto">
          <a:xfrm>
            <a:off x="5424488" y="2725342"/>
            <a:ext cx="448866" cy="391715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" name="稻壳儿小白白(http://dwz.cn/Wu2UP)"/>
          <p:cNvSpPr>
            <a:spLocks/>
          </p:cNvSpPr>
          <p:nvPr/>
        </p:nvSpPr>
        <p:spPr bwMode="auto">
          <a:xfrm>
            <a:off x="5443538" y="3367087"/>
            <a:ext cx="365522" cy="442913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/>
          </p:cNvSpPr>
          <p:nvPr/>
        </p:nvSpPr>
        <p:spPr bwMode="auto">
          <a:xfrm>
            <a:off x="4969669" y="2630091"/>
            <a:ext cx="481013" cy="463153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" name="稻壳儿小白白(http://dwz.cn/Wu2UP)"/>
          <p:cNvSpPr>
            <a:spLocks noEditPoints="1"/>
          </p:cNvSpPr>
          <p:nvPr/>
        </p:nvSpPr>
        <p:spPr bwMode="auto">
          <a:xfrm>
            <a:off x="5557837" y="1894285"/>
            <a:ext cx="490538" cy="472678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5599510" y="3088481"/>
            <a:ext cx="323850" cy="371475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FF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" name="稻壳儿小白白(http://dwz.cn/Wu2UP)"/>
          <p:cNvSpPr>
            <a:spLocks noEditPoints="1"/>
          </p:cNvSpPr>
          <p:nvPr/>
        </p:nvSpPr>
        <p:spPr bwMode="auto">
          <a:xfrm>
            <a:off x="4916091" y="3649266"/>
            <a:ext cx="646509" cy="494109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" name="稻壳儿小白白(http://dwz.cn/Wu2UP)"/>
          <p:cNvSpPr>
            <a:spLocks/>
          </p:cNvSpPr>
          <p:nvPr/>
        </p:nvSpPr>
        <p:spPr bwMode="auto">
          <a:xfrm>
            <a:off x="5429250" y="2255044"/>
            <a:ext cx="94060" cy="153591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5329238" y="2171701"/>
            <a:ext cx="134541" cy="155972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" name="稻壳儿小白白(http://dwz.cn/Wu2UP)"/>
          <p:cNvSpPr>
            <a:spLocks noEditPoints="1"/>
          </p:cNvSpPr>
          <p:nvPr/>
        </p:nvSpPr>
        <p:spPr bwMode="auto">
          <a:xfrm>
            <a:off x="5198269" y="2027635"/>
            <a:ext cx="446485" cy="619125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" name="稻壳儿小白白(http://dwz.cn/Wu2UP)"/>
          <p:cNvSpPr>
            <a:spLocks/>
          </p:cNvSpPr>
          <p:nvPr/>
        </p:nvSpPr>
        <p:spPr bwMode="auto">
          <a:xfrm>
            <a:off x="4065985" y="1019175"/>
            <a:ext cx="1846659" cy="1502569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" name="稻壳儿小白白(http://dwz.cn/Wu2UP)"/>
          <p:cNvSpPr>
            <a:spLocks/>
          </p:cNvSpPr>
          <p:nvPr/>
        </p:nvSpPr>
        <p:spPr bwMode="auto">
          <a:xfrm>
            <a:off x="4598194" y="2327673"/>
            <a:ext cx="436960" cy="750094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" name="稻壳儿小白白(http://dwz.cn/Wu2UP)"/>
          <p:cNvSpPr>
            <a:spLocks/>
          </p:cNvSpPr>
          <p:nvPr/>
        </p:nvSpPr>
        <p:spPr bwMode="auto">
          <a:xfrm>
            <a:off x="4577953" y="3036094"/>
            <a:ext cx="384572" cy="371475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" name="稻壳儿小白白(http://dwz.cn/Wu2UP)"/>
          <p:cNvSpPr>
            <a:spLocks/>
          </p:cNvSpPr>
          <p:nvPr/>
        </p:nvSpPr>
        <p:spPr bwMode="auto">
          <a:xfrm>
            <a:off x="4474369" y="3565922"/>
            <a:ext cx="646510" cy="465534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" name="稻壳儿小白白(http://dwz.cn/Wu2UP)"/>
          <p:cNvSpPr>
            <a:spLocks/>
          </p:cNvSpPr>
          <p:nvPr/>
        </p:nvSpPr>
        <p:spPr bwMode="auto">
          <a:xfrm>
            <a:off x="3869532" y="3256360"/>
            <a:ext cx="751285" cy="772715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" name="稻壳儿小白白(http://dwz.cn/Wu2UP)"/>
          <p:cNvSpPr>
            <a:spLocks/>
          </p:cNvSpPr>
          <p:nvPr/>
        </p:nvSpPr>
        <p:spPr bwMode="auto">
          <a:xfrm>
            <a:off x="3399235" y="2264569"/>
            <a:ext cx="1033463" cy="752475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3" name="稻壳儿小白白(http://dwz.cn/Wu2UP)"/>
          <p:cNvSpPr>
            <a:spLocks/>
          </p:cNvSpPr>
          <p:nvPr/>
        </p:nvSpPr>
        <p:spPr bwMode="auto">
          <a:xfrm>
            <a:off x="2518173" y="2399110"/>
            <a:ext cx="1553765" cy="1019175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" name="稻壳儿小白白(http://dwz.cn/Wu2UP)"/>
          <p:cNvSpPr>
            <a:spLocks/>
          </p:cNvSpPr>
          <p:nvPr/>
        </p:nvSpPr>
        <p:spPr bwMode="auto">
          <a:xfrm>
            <a:off x="2375298" y="1276350"/>
            <a:ext cx="1649015" cy="1256110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" name="稻壳儿小白白(http://dwz.cn/Wu2UP)"/>
          <p:cNvSpPr>
            <a:spLocks/>
          </p:cNvSpPr>
          <p:nvPr/>
        </p:nvSpPr>
        <p:spPr bwMode="auto">
          <a:xfrm>
            <a:off x="4525567" y="2346723"/>
            <a:ext cx="250031" cy="391715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" name="稻壳儿小白白(http://dwz.cn/Wu2UP)"/>
          <p:cNvSpPr>
            <a:spLocks/>
          </p:cNvSpPr>
          <p:nvPr/>
        </p:nvSpPr>
        <p:spPr bwMode="auto">
          <a:xfrm>
            <a:off x="3684985" y="1960960"/>
            <a:ext cx="1169194" cy="1020365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" name="稻壳儿小白白(http://dwz.cn/Wu2UP)"/>
          <p:cNvSpPr>
            <a:spLocks/>
          </p:cNvSpPr>
          <p:nvPr/>
        </p:nvSpPr>
        <p:spPr bwMode="auto">
          <a:xfrm>
            <a:off x="3962400" y="2780110"/>
            <a:ext cx="875110" cy="791765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" name="稻壳儿小白白(http://dwz.cn/Wu2UP)"/>
          <p:cNvSpPr>
            <a:spLocks/>
          </p:cNvSpPr>
          <p:nvPr/>
        </p:nvSpPr>
        <p:spPr bwMode="auto">
          <a:xfrm>
            <a:off x="4417219" y="3309938"/>
            <a:ext cx="488156" cy="413147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9" name="稻壳儿小白白(http://dwz.cn/Wu2UP)"/>
          <p:cNvSpPr>
            <a:spLocks/>
          </p:cNvSpPr>
          <p:nvPr/>
        </p:nvSpPr>
        <p:spPr bwMode="auto">
          <a:xfrm>
            <a:off x="5287567" y="3943350"/>
            <a:ext cx="20240" cy="10716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" name="稻壳儿小白白(http://dwz.cn/Wu2UP)"/>
          <p:cNvSpPr>
            <a:spLocks/>
          </p:cNvSpPr>
          <p:nvPr/>
        </p:nvSpPr>
        <p:spPr bwMode="auto">
          <a:xfrm>
            <a:off x="5819776" y="3624262"/>
            <a:ext cx="145256" cy="319088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" name="稻壳儿小白白(http://dwz.cn/Wu2UP)"/>
          <p:cNvSpPr>
            <a:spLocks/>
          </p:cNvSpPr>
          <p:nvPr/>
        </p:nvSpPr>
        <p:spPr bwMode="auto">
          <a:xfrm>
            <a:off x="4817269" y="4160044"/>
            <a:ext cx="217885" cy="175022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C00000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6091237" y="3565923"/>
            <a:ext cx="4763" cy="5953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43" name="稻壳儿小白白(http://dwz.cn/Wu2UP)"/>
          <p:cNvCxnSpPr>
            <a:cxnSpLocks noChangeShapeType="1"/>
          </p:cNvCxnSpPr>
          <p:nvPr/>
        </p:nvCxnSpPr>
        <p:spPr bwMode="auto">
          <a:xfrm>
            <a:off x="5738812" y="3386138"/>
            <a:ext cx="1042988" cy="22264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稻壳儿小白白(http://dwz.cn/Wu2UP)"/>
          <p:cNvCxnSpPr>
            <a:cxnSpLocks noChangeShapeType="1"/>
          </p:cNvCxnSpPr>
          <p:nvPr/>
        </p:nvCxnSpPr>
        <p:spPr bwMode="auto">
          <a:xfrm flipV="1">
            <a:off x="6524625" y="1582341"/>
            <a:ext cx="353616" cy="1095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稻壳儿小白白(http://dwz.cn/Wu2UP)"/>
          <p:cNvCxnSpPr>
            <a:cxnSpLocks noChangeShapeType="1"/>
          </p:cNvCxnSpPr>
          <p:nvPr/>
        </p:nvCxnSpPr>
        <p:spPr bwMode="auto">
          <a:xfrm flipV="1">
            <a:off x="1955007" y="3062288"/>
            <a:ext cx="794147" cy="397669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稻壳儿小白白(http://dwz.cn/Wu2UP)"/>
          <p:cNvCxnSpPr>
            <a:cxnSpLocks noChangeShapeType="1"/>
          </p:cNvCxnSpPr>
          <p:nvPr/>
        </p:nvCxnSpPr>
        <p:spPr bwMode="auto">
          <a:xfrm>
            <a:off x="6128148" y="3167063"/>
            <a:ext cx="539353" cy="79772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稻壳儿小白白(http://dwz.cn/Wu2UP)"/>
          <p:cNvSpPr txBox="1">
            <a:spLocks noChangeArrowheads="1"/>
          </p:cNvSpPr>
          <p:nvPr/>
        </p:nvSpPr>
        <p:spPr bwMode="auto">
          <a:xfrm>
            <a:off x="366713" y="324683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48" name="稻壳儿小白白(http://dwz.cn/Wu2UP)"/>
          <p:cNvSpPr txBox="1">
            <a:spLocks noChangeArrowheads="1"/>
          </p:cNvSpPr>
          <p:nvPr/>
        </p:nvSpPr>
        <p:spPr bwMode="auto">
          <a:xfrm>
            <a:off x="315517" y="3483769"/>
            <a:ext cx="151566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49" name="稻壳儿小白白(http://dwz.cn/Wu2UP)"/>
          <p:cNvSpPr txBox="1">
            <a:spLocks noChangeArrowheads="1"/>
          </p:cNvSpPr>
          <p:nvPr/>
        </p:nvSpPr>
        <p:spPr bwMode="auto">
          <a:xfrm>
            <a:off x="6777038" y="306228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50" name="稻壳儿小白白(http://dwz.cn/Wu2UP)"/>
          <p:cNvSpPr txBox="1">
            <a:spLocks noChangeArrowheads="1"/>
          </p:cNvSpPr>
          <p:nvPr/>
        </p:nvSpPr>
        <p:spPr bwMode="auto">
          <a:xfrm>
            <a:off x="6777038" y="3298031"/>
            <a:ext cx="1515666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  <p:sp>
        <p:nvSpPr>
          <p:cNvPr id="51" name="稻壳儿小白白(http://dwz.cn/Wu2UP)"/>
          <p:cNvSpPr txBox="1">
            <a:spLocks noChangeArrowheads="1"/>
          </p:cNvSpPr>
          <p:nvPr/>
        </p:nvSpPr>
        <p:spPr bwMode="auto">
          <a:xfrm>
            <a:off x="7110413" y="1313260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ym typeface="Arial" pitchFamily="34" charset="0"/>
              </a:rPr>
              <a:t>单击此处添加标题</a:t>
            </a:r>
            <a:endParaRPr lang="en-US" sz="1200" b="1">
              <a:sym typeface="Arial" pitchFamily="34" charset="0"/>
            </a:endParaRPr>
          </a:p>
        </p:txBody>
      </p:sp>
      <p:sp>
        <p:nvSpPr>
          <p:cNvPr id="52" name="稻壳儿小白白(http://dwz.cn/Wu2UP)"/>
          <p:cNvSpPr txBox="1">
            <a:spLocks noChangeArrowheads="1"/>
          </p:cNvSpPr>
          <p:nvPr/>
        </p:nvSpPr>
        <p:spPr bwMode="auto">
          <a:xfrm>
            <a:off x="7110413" y="1549004"/>
            <a:ext cx="151566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71039"/>
            <a:ext cx="9143999" cy="2592675"/>
          </a:xfrm>
          <a:prstGeom prst="rect">
            <a:avLst/>
          </a:prstGeom>
        </p:spPr>
      </p:pic>
      <p:sp>
        <p:nvSpPr>
          <p:cNvPr id="9" name="TextBox 59"/>
          <p:cNvSpPr txBox="1">
            <a:spLocks noChangeArrowheads="1"/>
          </p:cNvSpPr>
          <p:nvPr/>
        </p:nvSpPr>
        <p:spPr bwMode="auto">
          <a:xfrm>
            <a:off x="2750437" y="1274566"/>
            <a:ext cx="4342729" cy="50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latinLnBrk="1" hangingPunct="1"/>
            <a:r>
              <a:rPr lang="zh-CN" altLang="en-US" sz="2800" dirty="0">
                <a:solidFill>
                  <a:srgbClr val="DE0000"/>
                </a:solidFill>
                <a:latin typeface="微软雅黑" pitchFamily="34" charset="-122"/>
                <a:ea typeface="微软雅黑" pitchFamily="34" charset="-122"/>
                <a:sym typeface="Kozuka Gothic Pr6N EL" pitchFamily="34" charset="-128"/>
              </a:rPr>
              <a:t>三八美丽女人节感恩有你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340031" y="1317905"/>
            <a:ext cx="461856" cy="461856"/>
          </a:xfrm>
          <a:prstGeom prst="rect">
            <a:avLst/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74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default theme 1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FFFFFF"/>
      </a:accent3>
      <a:accent4>
        <a:srgbClr val="000000"/>
      </a:accent4>
      <a:accent5>
        <a:srgbClr val="F2B2AB"/>
      </a:accent5>
      <a:accent6>
        <a:srgbClr val="E7AB3F"/>
      </a:accent6>
      <a:hlink>
        <a:srgbClr val="CC9900"/>
      </a:hlink>
      <a:folHlink>
        <a:srgbClr val="666699"/>
      </a:folHlink>
    </a:clrScheme>
    <a:fontScheme name="default theme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default theme 1">
        <a:dk1>
          <a:srgbClr val="000000"/>
        </a:dk1>
        <a:lt1>
          <a:srgbClr val="FFFFFF"/>
        </a:lt1>
        <a:dk2>
          <a:srgbClr val="505046"/>
        </a:dk2>
        <a:lt2>
          <a:srgbClr val="EEECE1"/>
        </a:lt2>
        <a:accent1>
          <a:srgbClr val="E84C22"/>
        </a:accent1>
        <a:accent2>
          <a:srgbClr val="FFBD47"/>
        </a:accent2>
        <a:accent3>
          <a:srgbClr val="FFFFFF"/>
        </a:accent3>
        <a:accent4>
          <a:srgbClr val="000000"/>
        </a:accent4>
        <a:accent5>
          <a:srgbClr val="F2B2AB"/>
        </a:accent5>
        <a:accent6>
          <a:srgbClr val="E7AB3F"/>
        </a:accent6>
        <a:hlink>
          <a:srgbClr val="CC99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FFFFFF"/>
      </a:accent3>
      <a:accent4>
        <a:srgbClr val="000000"/>
      </a:accent4>
      <a:accent5>
        <a:srgbClr val="F2B2AB"/>
      </a:accent5>
      <a:accent6>
        <a:srgbClr val="E7AB3F"/>
      </a:accent6>
      <a:hlink>
        <a:srgbClr val="CC9900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Pages>0</Pages>
  <Words>2756</Words>
  <Characters>0</Characters>
  <Application>Microsoft Office PowerPoint</Application>
  <DocSecurity>0</DocSecurity>
  <PresentationFormat>全屏显示(16:9)</PresentationFormat>
  <Lines>0</Lines>
  <Paragraphs>221</Paragraphs>
  <Slides>27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Office 主题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妇女节</dc:title>
  <dc:creator>第一PPT</dc:creator>
  <cp:keywords>www.1ppt.com</cp:keywords>
  <cp:lastModifiedBy>Windows User</cp:lastModifiedBy>
  <cp:revision>23</cp:revision>
  <dcterms:created xsi:type="dcterms:W3CDTF">2015-03-24T04:29:00Z</dcterms:created>
  <dcterms:modified xsi:type="dcterms:W3CDTF">2019-03-05T01:48:28Z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