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hart1.xml" ContentType="application/vnd.openxmlformats-officedocument.drawingml.chart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2" r:id="rId1"/>
    <p:sldMasterId id="2147483687" r:id="rId2"/>
  </p:sldMasterIdLst>
  <p:notesMasterIdLst>
    <p:notesMasterId r:id="rId28"/>
  </p:notesMasterIdLst>
  <p:sldIdLst>
    <p:sldId id="256" r:id="rId3"/>
    <p:sldId id="258" r:id="rId4"/>
    <p:sldId id="756" r:id="rId5"/>
    <p:sldId id="754" r:id="rId6"/>
    <p:sldId id="784" r:id="rId7"/>
    <p:sldId id="785" r:id="rId8"/>
    <p:sldId id="786" r:id="rId9"/>
    <p:sldId id="787" r:id="rId10"/>
    <p:sldId id="788" r:id="rId11"/>
    <p:sldId id="789" r:id="rId12"/>
    <p:sldId id="790" r:id="rId13"/>
    <p:sldId id="791" r:id="rId14"/>
    <p:sldId id="792" r:id="rId15"/>
    <p:sldId id="793" r:id="rId16"/>
    <p:sldId id="794" r:id="rId17"/>
    <p:sldId id="795" r:id="rId18"/>
    <p:sldId id="796" r:id="rId19"/>
    <p:sldId id="797" r:id="rId20"/>
    <p:sldId id="798" r:id="rId21"/>
    <p:sldId id="799" r:id="rId22"/>
    <p:sldId id="800" r:id="rId23"/>
    <p:sldId id="801" r:id="rId24"/>
    <p:sldId id="803" r:id="rId25"/>
    <p:sldId id="804" r:id="rId26"/>
    <p:sldId id="805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7C2A9"/>
    <a:srgbClr val="F8DFD2"/>
    <a:srgbClr val="C3E0D3"/>
    <a:srgbClr val="A8E48D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-402" y="-16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86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C3E0D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9F6-4819-81D6-28327C98602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F8DFD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9F6-4819-81D6-28327C98602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4">
                <a:tint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9F6-4819-81D6-28327C9860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69288960"/>
        <c:axId val="269290496"/>
      </c:barChart>
      <c:catAx>
        <c:axId val="2692889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69290496"/>
        <c:crosses val="autoZero"/>
        <c:auto val="1"/>
        <c:lblAlgn val="ctr"/>
        <c:lblOffset val="100"/>
        <c:noMultiLvlLbl val="0"/>
      </c:catAx>
      <c:valAx>
        <c:axId val="2692904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692889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chemeClr val="tx1"/>
          </a:solidFill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AC63C8-D726-4D8C-9A36-F5E3CC486533}" type="datetimeFigureOut">
              <a:rPr lang="zh-CN" altLang="en-US" smtClean="0"/>
              <a:t>2019/3/2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C76618-DE28-446A-AAD8-45B8B9C199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3581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16839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70570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19100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25863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68445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37571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62000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38394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5012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2109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3804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263666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573964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70440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3892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412401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90498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56005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2808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68212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19885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74168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44117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0440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1544-3353-4B8A-BDF9-8BA847236FA3}" type="datetimeFigureOut">
              <a:rPr lang="zh-CN" altLang="en-US" smtClean="0"/>
              <a:t>2019/3/2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1544-3353-4B8A-BDF9-8BA847236FA3}" type="datetimeFigureOut">
              <a:rPr lang="zh-CN" altLang="en-US" smtClean="0"/>
              <a:t>2019/3/2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1544-3353-4B8A-BDF9-8BA847236FA3}" type="datetimeFigureOut">
              <a:rPr lang="zh-CN" altLang="en-US" smtClean="0"/>
              <a:t>2019/3/2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5316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4544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6145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8862246" y="642931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4833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967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1544-3353-4B8A-BDF9-8BA847236FA3}" type="datetimeFigureOut">
              <a:rPr lang="zh-CN" altLang="en-US" smtClean="0"/>
              <a:t>2019/3/2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40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1559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3675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3596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1650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094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1544-3353-4B8A-BDF9-8BA847236FA3}" type="datetimeFigureOut">
              <a:rPr lang="zh-CN" altLang="en-US" smtClean="0"/>
              <a:t>2019/3/2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1544-3353-4B8A-BDF9-8BA847236FA3}" type="datetimeFigureOut">
              <a:rPr lang="zh-CN" altLang="en-US" smtClean="0"/>
              <a:t>2019/3/2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1544-3353-4B8A-BDF9-8BA847236FA3}" type="datetimeFigureOut">
              <a:rPr lang="zh-CN" altLang="en-US" smtClean="0"/>
              <a:t>2019/3/2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1544-3353-4B8A-BDF9-8BA847236FA3}" type="datetimeFigureOut">
              <a:rPr lang="zh-CN" altLang="en-US" smtClean="0"/>
              <a:t>2019/3/2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1544-3353-4B8A-BDF9-8BA847236FA3}" type="datetimeFigureOut">
              <a:rPr lang="zh-CN" altLang="en-US" smtClean="0"/>
              <a:t>2019/3/2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1544-3353-4B8A-BDF9-8BA847236FA3}" type="datetimeFigureOut">
              <a:rPr lang="zh-CN" altLang="en-US" smtClean="0"/>
              <a:t>2019/3/2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1544-3353-4B8A-BDF9-8BA847236FA3}" type="datetimeFigureOut">
              <a:rPr lang="zh-CN" altLang="en-US" smtClean="0"/>
              <a:t>2019/3/2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CD1544-3353-4B8A-BDF9-8BA847236FA3}" type="datetimeFigureOut">
              <a:rPr lang="zh-CN" altLang="en-US" smtClean="0"/>
              <a:t>2019/3/2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281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tags" Target="../tags/tag4.xml"/><Relationship Id="rId7" Type="http://schemas.openxmlformats.org/officeDocument/2006/relationships/image" Target="../media/image18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6.png"/><Relationship Id="rId1" Type="http://schemas.openxmlformats.org/officeDocument/2006/relationships/slideLayout" Target="../slideLayouts/slideLayout1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433484" y="-508000"/>
            <a:ext cx="5325032" cy="79883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275912"/>
            <a:ext cx="4470400" cy="5582087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7545" y="-14514"/>
            <a:ext cx="4134238" cy="5676698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4596998" y="3892162"/>
            <a:ext cx="4448384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Time would heal almost all wounds. If your wounds have not been healed up, please wait for a short while. </a:t>
            </a:r>
            <a:endParaRPr kumimoji="0" lang="zh-CN" altLang="en-US" sz="12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直接连接符 18"/>
          <p:cNvSpPr>
            <a:spLocks noChangeShapeType="1"/>
          </p:cNvSpPr>
          <p:nvPr/>
        </p:nvSpPr>
        <p:spPr bwMode="auto">
          <a:xfrm>
            <a:off x="4470401" y="3191908"/>
            <a:ext cx="0" cy="1750094"/>
          </a:xfrm>
          <a:prstGeom prst="line">
            <a:avLst/>
          </a:prstGeom>
          <a:noFill/>
          <a:ln w="6350">
            <a:solidFill>
              <a:schemeClr val="tx1">
                <a:lumMod val="85000"/>
                <a:lumOff val="15000"/>
              </a:schemeClr>
            </a:solidFill>
            <a:prstDash val="lgDash"/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sp>
        <p:nvSpPr>
          <p:cNvPr id="21" name="直接连接符 20"/>
          <p:cNvSpPr>
            <a:spLocks noChangeShapeType="1"/>
          </p:cNvSpPr>
          <p:nvPr/>
        </p:nvSpPr>
        <p:spPr bwMode="auto">
          <a:xfrm>
            <a:off x="4411419" y="3891316"/>
            <a:ext cx="5497314" cy="40064"/>
          </a:xfrm>
          <a:prstGeom prst="line">
            <a:avLst/>
          </a:prstGeom>
          <a:noFill/>
          <a:ln w="6350">
            <a:solidFill>
              <a:schemeClr val="bg1"/>
            </a:solidFill>
            <a:prstDash val="lgDash"/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4564873" y="3127275"/>
            <a:ext cx="44704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i="0" u="none" strike="noStrike" kern="1200" cap="none" spc="300" normalizeH="0" baseline="0" noProof="0" dirty="0">
                <a:ln>
                  <a:noFill/>
                </a:ln>
                <a:solidFill>
                  <a:srgbClr val="87C2A9"/>
                </a:solidFill>
                <a:effectLst/>
                <a:uLnTx/>
                <a:uFillTx/>
                <a:latin typeface="Kozuka Gothic Pro H" pitchFamily="34" charset="-128"/>
                <a:ea typeface="Kozuka Gothic Pro H" pitchFamily="34" charset="-128"/>
              </a:rPr>
              <a:t>POWERPOINT</a:t>
            </a:r>
            <a:endParaRPr kumimoji="0" lang="zh-CN" altLang="en-US" sz="4000" i="0" u="none" strike="noStrike" kern="1200" cap="none" spc="300" normalizeH="0" baseline="0" noProof="0" dirty="0">
              <a:ln>
                <a:noFill/>
              </a:ln>
              <a:solidFill>
                <a:srgbClr val="87C2A9"/>
              </a:solidFill>
              <a:effectLst/>
              <a:uLnTx/>
              <a:uFillTx/>
              <a:latin typeface="Kozuka Gothic Pro H" pitchFamily="34" charset="-128"/>
              <a:ea typeface="Kozuka Gothic Pro H" pitchFamily="34" charset="-128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149599" y="3105980"/>
            <a:ext cx="146956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000" i="0" u="none" strike="noStrike" kern="1200" cap="none" spc="600" normalizeH="0" baseline="0" noProof="0" dirty="0">
                <a:ln>
                  <a:noFill/>
                </a:ln>
                <a:solidFill>
                  <a:srgbClr val="87C2A9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000" i="0" u="none" strike="noStrike" kern="1200" cap="none" spc="-300" normalizeH="0" baseline="0" noProof="0" dirty="0" smtClean="0">
                <a:ln>
                  <a:noFill/>
                </a:ln>
                <a:solidFill>
                  <a:srgbClr val="87C2A9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endParaRPr kumimoji="0" lang="zh-CN" altLang="en-US" sz="6000" i="0" u="none" strike="noStrike" kern="1200" cap="none" spc="-300" normalizeH="0" baseline="0" noProof="0" dirty="0">
              <a:ln>
                <a:noFill/>
              </a:ln>
              <a:solidFill>
                <a:srgbClr val="87C2A9"/>
              </a:solidFill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446263" y="1831173"/>
            <a:ext cx="5589010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5400" spc="600" noProof="0" dirty="0">
                <a:solidFill>
                  <a:srgbClr val="87C2A9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淡雅</a:t>
            </a:r>
            <a:r>
              <a:rPr kumimoji="0" lang="zh-CN" altLang="en-US" sz="5400" i="0" u="none" strike="noStrike" kern="1200" cap="none" spc="600" normalizeH="0" baseline="0" noProof="0" dirty="0" smtClean="0">
                <a:ln>
                  <a:noFill/>
                </a:ln>
                <a:solidFill>
                  <a:srgbClr val="87C2A9"/>
                </a:solidFill>
                <a:effectLst/>
                <a:uLnTx/>
                <a:uFillTx/>
                <a:latin typeface="华文琥珀" panose="02010800040101010101" pitchFamily="2" charset="-122"/>
                <a:ea typeface="华文琥珀" panose="02010800040101010101" pitchFamily="2" charset="-122"/>
              </a:rPr>
              <a:t>小</a:t>
            </a:r>
            <a:r>
              <a:rPr kumimoji="0" lang="zh-CN" altLang="en-US" sz="5400" i="0" u="none" strike="noStrike" kern="1200" cap="none" spc="600" normalizeH="0" baseline="0" noProof="0" dirty="0">
                <a:ln>
                  <a:noFill/>
                </a:ln>
                <a:solidFill>
                  <a:srgbClr val="87C2A9"/>
                </a:solidFill>
                <a:effectLst/>
                <a:uLnTx/>
                <a:uFillTx/>
                <a:latin typeface="华文琥珀" panose="02010800040101010101" pitchFamily="2" charset="-122"/>
                <a:ea typeface="华文琥珀" panose="02010800040101010101" pitchFamily="2" charset="-122"/>
              </a:rPr>
              <a:t>清新模板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593235" y="4521015"/>
            <a:ext cx="3381565" cy="336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200" noProof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1200" noProof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noProof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1200" noProof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  <a:r>
              <a:rPr lang="zh-CN" altLang="en-US" sz="1200" noProof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noProof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20XX.10</a:t>
            </a:r>
            <a:endParaRPr kumimoji="0" lang="zh-CN" altLang="en-US" sz="12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  <p:bldP spid="21" grpId="0" animBg="1"/>
      <p:bldP spid="22" grpId="0"/>
      <p:bldP spid="23" grpId="0"/>
      <p:bldP spid="24" grpId="0"/>
      <p:bldP spid="2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996767" y="252858"/>
            <a:ext cx="26365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02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课件详情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902221" y="2279630"/>
            <a:ext cx="596347" cy="609600"/>
          </a:xfrm>
          <a:prstGeom prst="rect">
            <a:avLst/>
          </a:prstGeom>
          <a:solidFill>
            <a:srgbClr val="C3E0D3"/>
          </a:solidFill>
          <a:ln>
            <a:noFill/>
          </a:ln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rPr>
              <a:t>1</a:t>
            </a:r>
          </a:p>
        </p:txBody>
      </p:sp>
      <p:sp>
        <p:nvSpPr>
          <p:cNvPr id="21" name="文本框 22"/>
          <p:cNvSpPr txBox="1">
            <a:spLocks noChangeArrowheads="1"/>
          </p:cNvSpPr>
          <p:nvPr/>
        </p:nvSpPr>
        <p:spPr bwMode="auto">
          <a:xfrm>
            <a:off x="1873165" y="2195603"/>
            <a:ext cx="3325236" cy="4603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22" name="矩形 23"/>
          <p:cNvSpPr>
            <a:spLocks noChangeArrowheads="1"/>
          </p:cNvSpPr>
          <p:nvPr/>
        </p:nvSpPr>
        <p:spPr bwMode="auto">
          <a:xfrm>
            <a:off x="1873165" y="2657268"/>
            <a:ext cx="3812352" cy="86042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kumimoji="0" lang="zh-CN" altLang="en-US" sz="1400" b="0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站酷快乐体2016修订版" panose="02010600030101010101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902221" y="4022709"/>
            <a:ext cx="596347" cy="609600"/>
          </a:xfrm>
          <a:prstGeom prst="rect">
            <a:avLst/>
          </a:prstGeom>
          <a:solidFill>
            <a:srgbClr val="F8DFD2"/>
          </a:solidFill>
          <a:ln>
            <a:noFill/>
          </a:ln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rPr>
              <a:t>2</a:t>
            </a: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1873165" y="3938682"/>
            <a:ext cx="3325236" cy="4603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873165" y="4400347"/>
            <a:ext cx="3812352" cy="86042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4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3" name="矩形 2"/>
          <p:cNvSpPr/>
          <p:nvPr/>
        </p:nvSpPr>
        <p:spPr>
          <a:xfrm>
            <a:off x="6716967" y="2350602"/>
            <a:ext cx="596347" cy="609600"/>
          </a:xfrm>
          <a:prstGeom prst="rect">
            <a:avLst/>
          </a:prstGeom>
          <a:solidFill>
            <a:srgbClr val="F8DFD2"/>
          </a:solidFill>
          <a:ln>
            <a:noFill/>
          </a:ln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rPr>
              <a:t>3</a:t>
            </a:r>
          </a:p>
        </p:txBody>
      </p:sp>
      <p:sp>
        <p:nvSpPr>
          <p:cNvPr id="4" name="文本框 22"/>
          <p:cNvSpPr txBox="1">
            <a:spLocks noChangeArrowheads="1"/>
          </p:cNvSpPr>
          <p:nvPr/>
        </p:nvSpPr>
        <p:spPr bwMode="auto">
          <a:xfrm>
            <a:off x="7687911" y="2266575"/>
            <a:ext cx="3325236" cy="4603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5" name="矩形 23"/>
          <p:cNvSpPr>
            <a:spLocks noChangeArrowheads="1"/>
          </p:cNvSpPr>
          <p:nvPr/>
        </p:nvSpPr>
        <p:spPr bwMode="auto">
          <a:xfrm>
            <a:off x="7687911" y="2728240"/>
            <a:ext cx="3812352" cy="86042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4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29" name="矩形 28"/>
          <p:cNvSpPr/>
          <p:nvPr/>
        </p:nvSpPr>
        <p:spPr>
          <a:xfrm>
            <a:off x="6716967" y="4079393"/>
            <a:ext cx="596347" cy="609600"/>
          </a:xfrm>
          <a:prstGeom prst="rect">
            <a:avLst/>
          </a:prstGeom>
          <a:solidFill>
            <a:srgbClr val="C3E0D3"/>
          </a:solidFill>
          <a:ln>
            <a:noFill/>
          </a:ln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rPr>
              <a:t>4</a:t>
            </a:r>
          </a:p>
        </p:txBody>
      </p:sp>
      <p:sp>
        <p:nvSpPr>
          <p:cNvPr id="30" name="文本框 22"/>
          <p:cNvSpPr txBox="1">
            <a:spLocks noChangeArrowheads="1"/>
          </p:cNvSpPr>
          <p:nvPr/>
        </p:nvSpPr>
        <p:spPr bwMode="auto">
          <a:xfrm>
            <a:off x="7687911" y="3995366"/>
            <a:ext cx="3325236" cy="4603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31" name="矩形 23"/>
          <p:cNvSpPr>
            <a:spLocks noChangeArrowheads="1"/>
          </p:cNvSpPr>
          <p:nvPr/>
        </p:nvSpPr>
        <p:spPr bwMode="auto">
          <a:xfrm>
            <a:off x="7687911" y="4457031"/>
            <a:ext cx="3812352" cy="86042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4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0" grpId="0" bldLvl="0" animBg="1"/>
      <p:bldP spid="21" grpId="0"/>
      <p:bldP spid="22" grpId="0"/>
      <p:bldP spid="23" grpId="0" bldLvl="0" animBg="1"/>
      <p:bldP spid="24" grpId="0"/>
      <p:bldP spid="2" grpId="0"/>
      <p:bldP spid="3" grpId="0" bldLvl="0" animBg="1"/>
      <p:bldP spid="4" grpId="0"/>
      <p:bldP spid="5" grpId="0"/>
      <p:bldP spid="29" grpId="0" bldLvl="0" animBg="1"/>
      <p:bldP spid="30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1087572" y="252858"/>
            <a:ext cx="245491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02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课件详情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D296D910-88E0-44C6-8874-12D6BB0CE65F}"/>
              </a:ext>
            </a:extLst>
          </p:cNvPr>
          <p:cNvGrpSpPr/>
          <p:nvPr/>
        </p:nvGrpSpPr>
        <p:grpSpPr>
          <a:xfrm>
            <a:off x="1254578" y="1950834"/>
            <a:ext cx="9801245" cy="3392248"/>
            <a:chOff x="1254578" y="1950834"/>
            <a:chExt cx="9801245" cy="3392248"/>
          </a:xfrm>
        </p:grpSpPr>
        <p:sp>
          <p:nvSpPr>
            <p:cNvPr id="8" name="TextBox 13"/>
            <p:cNvSpPr txBox="1">
              <a:spLocks noChangeArrowheads="1"/>
            </p:cNvSpPr>
            <p:nvPr/>
          </p:nvSpPr>
          <p:spPr bwMode="auto">
            <a:xfrm>
              <a:off x="1254578" y="3859531"/>
              <a:ext cx="2338387" cy="368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400" b="1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sym typeface="微软雅黑" panose="020B0503020204020204" pitchFamily="34" charset="-122"/>
                </a:rPr>
                <a:t>添加标题</a:t>
              </a:r>
              <a:endPara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9" name="TextBox 13"/>
            <p:cNvSpPr txBox="1">
              <a:spLocks noChangeArrowheads="1"/>
            </p:cNvSpPr>
            <p:nvPr/>
          </p:nvSpPr>
          <p:spPr bwMode="auto">
            <a:xfrm>
              <a:off x="1392827" y="4317557"/>
              <a:ext cx="2112963" cy="1025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1216025" rtl="0" eaLnBrk="1" fontAlgn="auto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spc="300" dirty="0">
                  <a:solidFill>
                    <a:srgbClr val="3F3F3F"/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TextBox 13"/>
            <p:cNvSpPr txBox="1">
              <a:spLocks noChangeArrowheads="1"/>
            </p:cNvSpPr>
            <p:nvPr/>
          </p:nvSpPr>
          <p:spPr bwMode="auto">
            <a:xfrm>
              <a:off x="3728063" y="3859531"/>
              <a:ext cx="2338387" cy="368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400" b="1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sym typeface="微软雅黑" panose="020B0503020204020204" pitchFamily="34" charset="-122"/>
                </a:rPr>
                <a:t>添加标题</a:t>
              </a:r>
              <a:endPara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1" name="TextBox 13"/>
            <p:cNvSpPr txBox="1">
              <a:spLocks noChangeArrowheads="1"/>
            </p:cNvSpPr>
            <p:nvPr/>
          </p:nvSpPr>
          <p:spPr bwMode="auto">
            <a:xfrm>
              <a:off x="3866312" y="4317557"/>
              <a:ext cx="2112963" cy="1025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algn="ctr" eaLnBrk="1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spc="300" dirty="0">
                  <a:solidFill>
                    <a:srgbClr val="3F3F3F"/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12" name="TextBox 13"/>
            <p:cNvSpPr txBox="1">
              <a:spLocks noChangeArrowheads="1"/>
            </p:cNvSpPr>
            <p:nvPr/>
          </p:nvSpPr>
          <p:spPr bwMode="auto">
            <a:xfrm>
              <a:off x="6291874" y="3859531"/>
              <a:ext cx="2338387" cy="368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400" b="1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sym typeface="微软雅黑" panose="020B0503020204020204" pitchFamily="34" charset="-122"/>
                </a:rPr>
                <a:t>添加标题</a:t>
              </a:r>
              <a:endPara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Box 13"/>
            <p:cNvSpPr txBox="1">
              <a:spLocks noChangeArrowheads="1"/>
            </p:cNvSpPr>
            <p:nvPr/>
          </p:nvSpPr>
          <p:spPr bwMode="auto">
            <a:xfrm>
              <a:off x="6430123" y="4317557"/>
              <a:ext cx="2112963" cy="1025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algn="ctr" eaLnBrk="1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spc="300" dirty="0">
                  <a:solidFill>
                    <a:srgbClr val="3F3F3F"/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14" name="TextBox 13"/>
            <p:cNvSpPr txBox="1">
              <a:spLocks noChangeArrowheads="1"/>
            </p:cNvSpPr>
            <p:nvPr/>
          </p:nvSpPr>
          <p:spPr bwMode="auto">
            <a:xfrm>
              <a:off x="8717436" y="3859531"/>
              <a:ext cx="2338387" cy="368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400" b="1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sym typeface="微软雅黑" panose="020B0503020204020204" pitchFamily="34" charset="-122"/>
                </a:rPr>
                <a:t>添加标题</a:t>
              </a:r>
              <a:endPara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5" name="TextBox 13"/>
            <p:cNvSpPr txBox="1">
              <a:spLocks noChangeArrowheads="1"/>
            </p:cNvSpPr>
            <p:nvPr/>
          </p:nvSpPr>
          <p:spPr bwMode="auto">
            <a:xfrm>
              <a:off x="8855685" y="4317557"/>
              <a:ext cx="2112963" cy="1025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algn="ctr" eaLnBrk="1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spc="300" dirty="0">
                  <a:solidFill>
                    <a:srgbClr val="3F3F3F"/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</a:p>
          </p:txBody>
        </p:sp>
        <p:pic>
          <p:nvPicPr>
            <p:cNvPr id="18" name="图片 17">
              <a:extLst>
                <a:ext uri="{FF2B5EF4-FFF2-40B4-BE49-F238E27FC236}">
                  <a16:creationId xmlns="" xmlns:a16="http://schemas.microsoft.com/office/drawing/2014/main" id="{F1EC4871-C3A2-45C5-9C1B-9716A31BA65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63040" y="1950834"/>
              <a:ext cx="1796576" cy="1587250"/>
            </a:xfrm>
            <a:prstGeom prst="rect">
              <a:avLst/>
            </a:prstGeom>
          </p:spPr>
        </p:pic>
        <p:pic>
          <p:nvPicPr>
            <p:cNvPr id="19" name="图片 18">
              <a:extLst>
                <a:ext uri="{FF2B5EF4-FFF2-40B4-BE49-F238E27FC236}">
                  <a16:creationId xmlns="" xmlns:a16="http://schemas.microsoft.com/office/drawing/2014/main" id="{456ED023-E61F-49B0-8EFC-BC08869CFFB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55685" y="1955634"/>
              <a:ext cx="1796576" cy="1587250"/>
            </a:xfrm>
            <a:prstGeom prst="rect">
              <a:avLst/>
            </a:prstGeom>
          </p:spPr>
        </p:pic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D1A5D845-4935-40CC-B33A-C2B75FD678C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30123" y="2038465"/>
              <a:ext cx="1796576" cy="1587250"/>
            </a:xfrm>
            <a:prstGeom prst="rect">
              <a:avLst/>
            </a:prstGeom>
          </p:spPr>
        </p:pic>
        <p:pic>
          <p:nvPicPr>
            <p:cNvPr id="21" name="图片 20">
              <a:extLst>
                <a:ext uri="{FF2B5EF4-FFF2-40B4-BE49-F238E27FC236}">
                  <a16:creationId xmlns="" xmlns:a16="http://schemas.microsoft.com/office/drawing/2014/main" id="{CCAA9129-5F5B-4D9D-B4A0-A8BAD455E0C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66312" y="1973061"/>
              <a:ext cx="1796576" cy="158725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996767" y="252858"/>
            <a:ext cx="26365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02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课件详情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1284186" y="1653352"/>
            <a:ext cx="9602999" cy="3162910"/>
            <a:chOff x="1282700" y="1928813"/>
            <a:chExt cx="9605963" cy="3163887"/>
          </a:xfrm>
        </p:grpSpPr>
        <p:grpSp>
          <p:nvGrpSpPr>
            <p:cNvPr id="2" name="Group 27"/>
            <p:cNvGrpSpPr>
              <a:grpSpLocks noChangeAspect="1"/>
            </p:cNvGrpSpPr>
            <p:nvPr/>
          </p:nvGrpSpPr>
          <p:grpSpPr bwMode="auto">
            <a:xfrm>
              <a:off x="9055100" y="1928813"/>
              <a:ext cx="1833563" cy="1658938"/>
              <a:chOff x="5587" y="1423"/>
              <a:chExt cx="1176" cy="1064"/>
            </a:xfrm>
            <a:solidFill>
              <a:srgbClr val="20558B"/>
            </a:solidFill>
          </p:grpSpPr>
          <p:sp>
            <p:nvSpPr>
              <p:cNvPr id="3" name="Freeform 28"/>
              <p:cNvSpPr/>
              <p:nvPr/>
            </p:nvSpPr>
            <p:spPr bwMode="auto">
              <a:xfrm>
                <a:off x="6389" y="1721"/>
                <a:ext cx="159" cy="27"/>
              </a:xfrm>
              <a:custGeom>
                <a:avLst/>
                <a:gdLst>
                  <a:gd name="T0" fmla="*/ 0 w 59"/>
                  <a:gd name="T1" fmla="*/ 7 h 10"/>
                  <a:gd name="T2" fmla="*/ 43 w 59"/>
                  <a:gd name="T3" fmla="*/ 1 h 10"/>
                  <a:gd name="T4" fmla="*/ 59 w 59"/>
                  <a:gd name="T5" fmla="*/ 4 h 10"/>
                  <a:gd name="T6" fmla="*/ 7 w 59"/>
                  <a:gd name="T7" fmla="*/ 10 h 10"/>
                  <a:gd name="T8" fmla="*/ 0 w 59"/>
                  <a:gd name="T9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0">
                    <a:moveTo>
                      <a:pt x="0" y="7"/>
                    </a:moveTo>
                    <a:cubicBezTo>
                      <a:pt x="14" y="5"/>
                      <a:pt x="29" y="1"/>
                      <a:pt x="43" y="1"/>
                    </a:cubicBezTo>
                    <a:cubicBezTo>
                      <a:pt x="48" y="0"/>
                      <a:pt x="55" y="1"/>
                      <a:pt x="59" y="4"/>
                    </a:cubicBezTo>
                    <a:cubicBezTo>
                      <a:pt x="42" y="6"/>
                      <a:pt x="25" y="4"/>
                      <a:pt x="7" y="10"/>
                    </a:cubicBezTo>
                    <a:cubicBezTo>
                      <a:pt x="5" y="9"/>
                      <a:pt x="2" y="10"/>
                      <a:pt x="0" y="7"/>
                    </a:cubicBezTo>
                    <a:close/>
                  </a:path>
                </a:pathLst>
              </a:custGeom>
              <a:solidFill>
                <a:srgbClr val="C3E0D3"/>
              </a:solidFill>
              <a:ln w="9525">
                <a:solidFill>
                  <a:srgbClr val="C3E0D3"/>
                </a:solidFill>
                <a:round/>
              </a:ln>
            </p:spPr>
            <p:txBody>
              <a:bodyPr vert="horz" wrap="square" lIns="91412" tIns="45706" rIns="91412" bIns="45706" numCol="1" anchor="t" anchorCtr="0" compatLnSpc="1"/>
              <a:lstStyle/>
              <a:p>
                <a:pPr defTabSz="1218565"/>
                <a:endParaRPr lang="zh-CN" altLang="en-US" sz="180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  <p:sp>
            <p:nvSpPr>
              <p:cNvPr id="4" name="Freeform 29"/>
              <p:cNvSpPr>
                <a:spLocks noEditPoints="1"/>
              </p:cNvSpPr>
              <p:nvPr/>
            </p:nvSpPr>
            <p:spPr bwMode="auto">
              <a:xfrm>
                <a:off x="6030" y="1925"/>
                <a:ext cx="147" cy="129"/>
              </a:xfrm>
              <a:custGeom>
                <a:avLst/>
                <a:gdLst>
                  <a:gd name="T0" fmla="*/ 49 w 55"/>
                  <a:gd name="T1" fmla="*/ 16 h 48"/>
                  <a:gd name="T2" fmla="*/ 39 w 55"/>
                  <a:gd name="T3" fmla="*/ 42 h 48"/>
                  <a:gd name="T4" fmla="*/ 5 w 55"/>
                  <a:gd name="T5" fmla="*/ 34 h 48"/>
                  <a:gd name="T6" fmla="*/ 17 w 55"/>
                  <a:gd name="T7" fmla="*/ 6 h 48"/>
                  <a:gd name="T8" fmla="*/ 49 w 55"/>
                  <a:gd name="T9" fmla="*/ 16 h 48"/>
                  <a:gd name="T10" fmla="*/ 19 w 55"/>
                  <a:gd name="T11" fmla="*/ 13 h 48"/>
                  <a:gd name="T12" fmla="*/ 19 w 55"/>
                  <a:gd name="T13" fmla="*/ 13 h 48"/>
                  <a:gd name="T14" fmla="*/ 41 w 55"/>
                  <a:gd name="T15" fmla="*/ 18 h 48"/>
                  <a:gd name="T16" fmla="*/ 40 w 55"/>
                  <a:gd name="T17" fmla="*/ 24 h 48"/>
                  <a:gd name="T18" fmla="*/ 29 w 55"/>
                  <a:gd name="T19" fmla="*/ 29 h 48"/>
                  <a:gd name="T20" fmla="*/ 36 w 55"/>
                  <a:gd name="T21" fmla="*/ 38 h 48"/>
                  <a:gd name="T22" fmla="*/ 19 w 55"/>
                  <a:gd name="T23" fmla="*/ 13 h 48"/>
                  <a:gd name="T24" fmla="*/ 32 w 55"/>
                  <a:gd name="T25" fmla="*/ 20 h 48"/>
                  <a:gd name="T26" fmla="*/ 32 w 55"/>
                  <a:gd name="T27" fmla="*/ 20 h 48"/>
                  <a:gd name="T28" fmla="*/ 33 w 55"/>
                  <a:gd name="T29" fmla="*/ 22 h 48"/>
                  <a:gd name="T30" fmla="*/ 37 w 55"/>
                  <a:gd name="T31" fmla="*/ 21 h 48"/>
                  <a:gd name="T32" fmla="*/ 35 w 55"/>
                  <a:gd name="T33" fmla="*/ 19 h 48"/>
                  <a:gd name="T34" fmla="*/ 32 w 55"/>
                  <a:gd name="T35" fmla="*/ 20 h 48"/>
                  <a:gd name="T36" fmla="*/ 17 w 55"/>
                  <a:gd name="T37" fmla="*/ 23 h 48"/>
                  <a:gd name="T38" fmla="*/ 17 w 55"/>
                  <a:gd name="T39" fmla="*/ 23 h 48"/>
                  <a:gd name="T40" fmla="*/ 28 w 55"/>
                  <a:gd name="T41" fmla="*/ 25 h 48"/>
                  <a:gd name="T42" fmla="*/ 17 w 55"/>
                  <a:gd name="T43" fmla="*/ 23 h 48"/>
                  <a:gd name="T44" fmla="*/ 19 w 55"/>
                  <a:gd name="T45" fmla="*/ 36 h 48"/>
                  <a:gd name="T46" fmla="*/ 19 w 55"/>
                  <a:gd name="T47" fmla="*/ 36 h 48"/>
                  <a:gd name="T48" fmla="*/ 31 w 55"/>
                  <a:gd name="T49" fmla="*/ 35 h 48"/>
                  <a:gd name="T50" fmla="*/ 19 w 55"/>
                  <a:gd name="T51" fmla="*/ 36 h 48"/>
                  <a:gd name="T52" fmla="*/ 10 w 55"/>
                  <a:gd name="T53" fmla="*/ 26 h 48"/>
                  <a:gd name="T54" fmla="*/ 10 w 55"/>
                  <a:gd name="T55" fmla="*/ 26 h 48"/>
                  <a:gd name="T56" fmla="*/ 18 w 55"/>
                  <a:gd name="T57" fmla="*/ 29 h 48"/>
                  <a:gd name="T58" fmla="*/ 10 w 55"/>
                  <a:gd name="T59" fmla="*/ 2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5" h="48">
                    <a:moveTo>
                      <a:pt x="49" y="16"/>
                    </a:moveTo>
                    <a:cubicBezTo>
                      <a:pt x="49" y="27"/>
                      <a:pt x="48" y="36"/>
                      <a:pt x="39" y="42"/>
                    </a:cubicBezTo>
                    <a:cubicBezTo>
                      <a:pt x="31" y="48"/>
                      <a:pt x="10" y="41"/>
                      <a:pt x="5" y="34"/>
                    </a:cubicBezTo>
                    <a:cubicBezTo>
                      <a:pt x="0" y="25"/>
                      <a:pt x="7" y="11"/>
                      <a:pt x="17" y="6"/>
                    </a:cubicBezTo>
                    <a:cubicBezTo>
                      <a:pt x="28" y="0"/>
                      <a:pt x="41" y="6"/>
                      <a:pt x="49" y="16"/>
                    </a:cubicBezTo>
                    <a:close/>
                    <a:moveTo>
                      <a:pt x="19" y="13"/>
                    </a:moveTo>
                    <a:cubicBezTo>
                      <a:pt x="19" y="13"/>
                      <a:pt x="19" y="13"/>
                      <a:pt x="19" y="13"/>
                    </a:cubicBezTo>
                    <a:cubicBezTo>
                      <a:pt x="26" y="17"/>
                      <a:pt x="34" y="11"/>
                      <a:pt x="41" y="18"/>
                    </a:cubicBezTo>
                    <a:cubicBezTo>
                      <a:pt x="41" y="20"/>
                      <a:pt x="42" y="22"/>
                      <a:pt x="40" y="24"/>
                    </a:cubicBezTo>
                    <a:cubicBezTo>
                      <a:pt x="36" y="26"/>
                      <a:pt x="33" y="24"/>
                      <a:pt x="29" y="29"/>
                    </a:cubicBezTo>
                    <a:cubicBezTo>
                      <a:pt x="34" y="31"/>
                      <a:pt x="37" y="33"/>
                      <a:pt x="36" y="38"/>
                    </a:cubicBezTo>
                    <a:cubicBezTo>
                      <a:pt x="55" y="24"/>
                      <a:pt x="35" y="4"/>
                      <a:pt x="19" y="13"/>
                    </a:cubicBezTo>
                    <a:close/>
                    <a:moveTo>
                      <a:pt x="32" y="20"/>
                    </a:moveTo>
                    <a:cubicBezTo>
                      <a:pt x="32" y="20"/>
                      <a:pt x="32" y="20"/>
                      <a:pt x="32" y="20"/>
                    </a:cubicBezTo>
                    <a:cubicBezTo>
                      <a:pt x="32" y="21"/>
                      <a:pt x="33" y="21"/>
                      <a:pt x="33" y="22"/>
                    </a:cubicBezTo>
                    <a:cubicBezTo>
                      <a:pt x="34" y="21"/>
                      <a:pt x="35" y="22"/>
                      <a:pt x="37" y="21"/>
                    </a:cubicBezTo>
                    <a:cubicBezTo>
                      <a:pt x="36" y="20"/>
                      <a:pt x="36" y="19"/>
                      <a:pt x="35" y="19"/>
                    </a:cubicBezTo>
                    <a:cubicBezTo>
                      <a:pt x="34" y="20"/>
                      <a:pt x="33" y="19"/>
                      <a:pt x="32" y="20"/>
                    </a:cubicBezTo>
                    <a:close/>
                    <a:moveTo>
                      <a:pt x="17" y="23"/>
                    </a:move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27"/>
                      <a:pt x="24" y="27"/>
                      <a:pt x="28" y="25"/>
                    </a:cubicBezTo>
                    <a:cubicBezTo>
                      <a:pt x="24" y="22"/>
                      <a:pt x="21" y="21"/>
                      <a:pt x="17" y="23"/>
                    </a:cubicBezTo>
                    <a:close/>
                    <a:moveTo>
                      <a:pt x="19" y="36"/>
                    </a:moveTo>
                    <a:cubicBezTo>
                      <a:pt x="19" y="36"/>
                      <a:pt x="19" y="36"/>
                      <a:pt x="19" y="36"/>
                    </a:cubicBezTo>
                    <a:cubicBezTo>
                      <a:pt x="22" y="37"/>
                      <a:pt x="32" y="42"/>
                      <a:pt x="31" y="35"/>
                    </a:cubicBezTo>
                    <a:cubicBezTo>
                      <a:pt x="27" y="38"/>
                      <a:pt x="20" y="31"/>
                      <a:pt x="19" y="36"/>
                    </a:cubicBezTo>
                    <a:close/>
                    <a:moveTo>
                      <a:pt x="10" y="26"/>
                    </a:moveTo>
                    <a:cubicBezTo>
                      <a:pt x="10" y="26"/>
                      <a:pt x="10" y="26"/>
                      <a:pt x="10" y="26"/>
                    </a:cubicBezTo>
                    <a:cubicBezTo>
                      <a:pt x="12" y="30"/>
                      <a:pt x="15" y="31"/>
                      <a:pt x="18" y="29"/>
                    </a:cubicBezTo>
                    <a:cubicBezTo>
                      <a:pt x="16" y="27"/>
                      <a:pt x="13" y="26"/>
                      <a:pt x="10" y="26"/>
                    </a:cubicBezTo>
                    <a:close/>
                  </a:path>
                </a:pathLst>
              </a:custGeom>
              <a:solidFill>
                <a:srgbClr val="C3E0D3"/>
              </a:solidFill>
              <a:ln w="9525">
                <a:solidFill>
                  <a:srgbClr val="C3E0D3"/>
                </a:solidFill>
                <a:round/>
              </a:ln>
            </p:spPr>
            <p:txBody>
              <a:bodyPr vert="horz" wrap="square" lIns="91412" tIns="45706" rIns="91412" bIns="45706" numCol="1" anchor="t" anchorCtr="0" compatLnSpc="1"/>
              <a:lstStyle/>
              <a:p>
                <a:pPr defTabSz="1218565"/>
                <a:endParaRPr lang="zh-CN" altLang="en-US" sz="180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  <p:sp>
            <p:nvSpPr>
              <p:cNvPr id="5" name="Freeform 30"/>
              <p:cNvSpPr>
                <a:spLocks noEditPoints="1"/>
              </p:cNvSpPr>
              <p:nvPr/>
            </p:nvSpPr>
            <p:spPr bwMode="auto">
              <a:xfrm>
                <a:off x="5804" y="1423"/>
                <a:ext cx="959" cy="844"/>
              </a:xfrm>
              <a:custGeom>
                <a:avLst/>
                <a:gdLst>
                  <a:gd name="T0" fmla="*/ 53 w 357"/>
                  <a:gd name="T1" fmla="*/ 252 h 314"/>
                  <a:gd name="T2" fmla="*/ 0 w 357"/>
                  <a:gd name="T3" fmla="*/ 121 h 314"/>
                  <a:gd name="T4" fmla="*/ 356 w 357"/>
                  <a:gd name="T5" fmla="*/ 0 h 314"/>
                  <a:gd name="T6" fmla="*/ 259 w 357"/>
                  <a:gd name="T7" fmla="*/ 218 h 314"/>
                  <a:gd name="T8" fmla="*/ 348 w 357"/>
                  <a:gd name="T9" fmla="*/ 9 h 314"/>
                  <a:gd name="T10" fmla="*/ 345 w 357"/>
                  <a:gd name="T11" fmla="*/ 18 h 314"/>
                  <a:gd name="T12" fmla="*/ 315 w 357"/>
                  <a:gd name="T13" fmla="*/ 24 h 314"/>
                  <a:gd name="T14" fmla="*/ 342 w 357"/>
                  <a:gd name="T15" fmla="*/ 36 h 314"/>
                  <a:gd name="T16" fmla="*/ 312 w 357"/>
                  <a:gd name="T17" fmla="*/ 40 h 314"/>
                  <a:gd name="T18" fmla="*/ 322 w 357"/>
                  <a:gd name="T19" fmla="*/ 48 h 314"/>
                  <a:gd name="T20" fmla="*/ 332 w 357"/>
                  <a:gd name="T21" fmla="*/ 59 h 314"/>
                  <a:gd name="T22" fmla="*/ 293 w 357"/>
                  <a:gd name="T23" fmla="*/ 23 h 314"/>
                  <a:gd name="T24" fmla="*/ 287 w 357"/>
                  <a:gd name="T25" fmla="*/ 22 h 314"/>
                  <a:gd name="T26" fmla="*/ 133 w 357"/>
                  <a:gd name="T27" fmla="*/ 263 h 314"/>
                  <a:gd name="T28" fmla="*/ 188 w 357"/>
                  <a:gd name="T29" fmla="*/ 92 h 314"/>
                  <a:gd name="T30" fmla="*/ 322 w 357"/>
                  <a:gd name="T31" fmla="*/ 67 h 314"/>
                  <a:gd name="T32" fmla="*/ 315 w 357"/>
                  <a:gd name="T33" fmla="*/ 92 h 314"/>
                  <a:gd name="T34" fmla="*/ 295 w 357"/>
                  <a:gd name="T35" fmla="*/ 77 h 314"/>
                  <a:gd name="T36" fmla="*/ 308 w 357"/>
                  <a:gd name="T37" fmla="*/ 89 h 314"/>
                  <a:gd name="T38" fmla="*/ 208 w 357"/>
                  <a:gd name="T39" fmla="*/ 99 h 314"/>
                  <a:gd name="T40" fmla="*/ 204 w 357"/>
                  <a:gd name="T41" fmla="*/ 100 h 314"/>
                  <a:gd name="T42" fmla="*/ 299 w 357"/>
                  <a:gd name="T43" fmla="*/ 87 h 314"/>
                  <a:gd name="T44" fmla="*/ 232 w 357"/>
                  <a:gd name="T45" fmla="*/ 121 h 314"/>
                  <a:gd name="T46" fmla="*/ 232 w 357"/>
                  <a:gd name="T47" fmla="*/ 121 h 314"/>
                  <a:gd name="T48" fmla="*/ 240 w 357"/>
                  <a:gd name="T49" fmla="*/ 146 h 314"/>
                  <a:gd name="T50" fmla="*/ 270 w 357"/>
                  <a:gd name="T51" fmla="*/ 123 h 314"/>
                  <a:gd name="T52" fmla="*/ 212 w 357"/>
                  <a:gd name="T53" fmla="*/ 110 h 314"/>
                  <a:gd name="T54" fmla="*/ 257 w 357"/>
                  <a:gd name="T55" fmla="*/ 138 h 314"/>
                  <a:gd name="T56" fmla="*/ 238 w 357"/>
                  <a:gd name="T57" fmla="*/ 182 h 314"/>
                  <a:gd name="T58" fmla="*/ 251 w 357"/>
                  <a:gd name="T59" fmla="*/ 177 h 314"/>
                  <a:gd name="T60" fmla="*/ 128 w 357"/>
                  <a:gd name="T61" fmla="*/ 66 h 314"/>
                  <a:gd name="T62" fmla="*/ 144 w 357"/>
                  <a:gd name="T63" fmla="*/ 76 h 314"/>
                  <a:gd name="T64" fmla="*/ 232 w 357"/>
                  <a:gd name="T65" fmla="*/ 220 h 314"/>
                  <a:gd name="T66" fmla="*/ 74 w 357"/>
                  <a:gd name="T67" fmla="*/ 80 h 314"/>
                  <a:gd name="T68" fmla="*/ 91 w 357"/>
                  <a:gd name="T69" fmla="*/ 66 h 314"/>
                  <a:gd name="T70" fmla="*/ 248 w 357"/>
                  <a:gd name="T71" fmla="*/ 237 h 314"/>
                  <a:gd name="T72" fmla="*/ 219 w 357"/>
                  <a:gd name="T73" fmla="*/ 216 h 314"/>
                  <a:gd name="T74" fmla="*/ 225 w 357"/>
                  <a:gd name="T75" fmla="*/ 228 h 314"/>
                  <a:gd name="T76" fmla="*/ 231 w 357"/>
                  <a:gd name="T77" fmla="*/ 223 h 314"/>
                  <a:gd name="T78" fmla="*/ 116 w 357"/>
                  <a:gd name="T79" fmla="*/ 92 h 314"/>
                  <a:gd name="T80" fmla="*/ 225 w 357"/>
                  <a:gd name="T81" fmla="*/ 250 h 314"/>
                  <a:gd name="T82" fmla="*/ 60 w 357"/>
                  <a:gd name="T83" fmla="*/ 75 h 314"/>
                  <a:gd name="T84" fmla="*/ 94 w 357"/>
                  <a:gd name="T85" fmla="*/ 103 h 314"/>
                  <a:gd name="T86" fmla="*/ 220 w 357"/>
                  <a:gd name="T87" fmla="*/ 234 h 314"/>
                  <a:gd name="T88" fmla="*/ 222 w 357"/>
                  <a:gd name="T89" fmla="*/ 238 h 314"/>
                  <a:gd name="T90" fmla="*/ 62 w 357"/>
                  <a:gd name="T91" fmla="*/ 90 h 314"/>
                  <a:gd name="T92" fmla="*/ 49 w 357"/>
                  <a:gd name="T93" fmla="*/ 95 h 314"/>
                  <a:gd name="T94" fmla="*/ 228 w 357"/>
                  <a:gd name="T95" fmla="*/ 263 h 314"/>
                  <a:gd name="T96" fmla="*/ 221 w 357"/>
                  <a:gd name="T97" fmla="*/ 250 h 314"/>
                  <a:gd name="T98" fmla="*/ 237 w 357"/>
                  <a:gd name="T99" fmla="*/ 266 h 314"/>
                  <a:gd name="T100" fmla="*/ 214 w 357"/>
                  <a:gd name="T101" fmla="*/ 265 h 314"/>
                  <a:gd name="T102" fmla="*/ 122 w 357"/>
                  <a:gd name="T103" fmla="*/ 286 h 314"/>
                  <a:gd name="T104" fmla="*/ 218 w 357"/>
                  <a:gd name="T105" fmla="*/ 259 h 314"/>
                  <a:gd name="T106" fmla="*/ 48 w 357"/>
                  <a:gd name="T107" fmla="*/ 100 h 314"/>
                  <a:gd name="T108" fmla="*/ 230 w 357"/>
                  <a:gd name="T109" fmla="*/ 269 h 314"/>
                  <a:gd name="T110" fmla="*/ 49 w 357"/>
                  <a:gd name="T111" fmla="*/ 106 h 314"/>
                  <a:gd name="T112" fmla="*/ 153 w 357"/>
                  <a:gd name="T113" fmla="*/ 236 h 314"/>
                  <a:gd name="T114" fmla="*/ 37 w 357"/>
                  <a:gd name="T115" fmla="*/ 171 h 314"/>
                  <a:gd name="T116" fmla="*/ 144 w 357"/>
                  <a:gd name="T117" fmla="*/ 255 h 314"/>
                  <a:gd name="T118" fmla="*/ 126 w 357"/>
                  <a:gd name="T119" fmla="*/ 249 h 314"/>
                  <a:gd name="T120" fmla="*/ 53 w 357"/>
                  <a:gd name="T121" fmla="*/ 242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57" h="314">
                    <a:moveTo>
                      <a:pt x="200" y="314"/>
                    </a:moveTo>
                    <a:cubicBezTo>
                      <a:pt x="196" y="310"/>
                      <a:pt x="201" y="306"/>
                      <a:pt x="204" y="303"/>
                    </a:cubicBezTo>
                    <a:cubicBezTo>
                      <a:pt x="209" y="278"/>
                      <a:pt x="207" y="253"/>
                      <a:pt x="200" y="227"/>
                    </a:cubicBezTo>
                    <a:cubicBezTo>
                      <a:pt x="167" y="252"/>
                      <a:pt x="138" y="281"/>
                      <a:pt x="105" y="306"/>
                    </a:cubicBezTo>
                    <a:cubicBezTo>
                      <a:pt x="92" y="303"/>
                      <a:pt x="85" y="288"/>
                      <a:pt x="76" y="277"/>
                    </a:cubicBezTo>
                    <a:cubicBezTo>
                      <a:pt x="69" y="268"/>
                      <a:pt x="60" y="260"/>
                      <a:pt x="53" y="252"/>
                    </a:cubicBezTo>
                    <a:cubicBezTo>
                      <a:pt x="37" y="231"/>
                      <a:pt x="24" y="205"/>
                      <a:pt x="6" y="188"/>
                    </a:cubicBezTo>
                    <a:cubicBezTo>
                      <a:pt x="35" y="162"/>
                      <a:pt x="70" y="135"/>
                      <a:pt x="101" y="111"/>
                    </a:cubicBezTo>
                    <a:cubicBezTo>
                      <a:pt x="96" y="107"/>
                      <a:pt x="88" y="110"/>
                      <a:pt x="82" y="110"/>
                    </a:cubicBezTo>
                    <a:cubicBezTo>
                      <a:pt x="76" y="110"/>
                      <a:pt x="69" y="111"/>
                      <a:pt x="63" y="111"/>
                    </a:cubicBezTo>
                    <a:cubicBezTo>
                      <a:pt x="50" y="112"/>
                      <a:pt x="35" y="112"/>
                      <a:pt x="23" y="117"/>
                    </a:cubicBezTo>
                    <a:cubicBezTo>
                      <a:pt x="15" y="120"/>
                      <a:pt x="9" y="128"/>
                      <a:pt x="0" y="121"/>
                    </a:cubicBezTo>
                    <a:cubicBezTo>
                      <a:pt x="28" y="83"/>
                      <a:pt x="64" y="63"/>
                      <a:pt x="102" y="58"/>
                    </a:cubicBezTo>
                    <a:cubicBezTo>
                      <a:pt x="113" y="57"/>
                      <a:pt x="126" y="57"/>
                      <a:pt x="138" y="58"/>
                    </a:cubicBezTo>
                    <a:cubicBezTo>
                      <a:pt x="149" y="58"/>
                      <a:pt x="162" y="61"/>
                      <a:pt x="172" y="58"/>
                    </a:cubicBezTo>
                    <a:cubicBezTo>
                      <a:pt x="180" y="55"/>
                      <a:pt x="188" y="49"/>
                      <a:pt x="195" y="46"/>
                    </a:cubicBezTo>
                    <a:cubicBezTo>
                      <a:pt x="233" y="28"/>
                      <a:pt x="270" y="15"/>
                      <a:pt x="308" y="9"/>
                    </a:cubicBezTo>
                    <a:cubicBezTo>
                      <a:pt x="324" y="6"/>
                      <a:pt x="340" y="5"/>
                      <a:pt x="356" y="0"/>
                    </a:cubicBezTo>
                    <a:cubicBezTo>
                      <a:pt x="357" y="1"/>
                      <a:pt x="357" y="2"/>
                      <a:pt x="357" y="3"/>
                    </a:cubicBezTo>
                    <a:cubicBezTo>
                      <a:pt x="355" y="20"/>
                      <a:pt x="347" y="35"/>
                      <a:pt x="341" y="52"/>
                    </a:cubicBezTo>
                    <a:cubicBezTo>
                      <a:pt x="339" y="58"/>
                      <a:pt x="339" y="64"/>
                      <a:pt x="337" y="69"/>
                    </a:cubicBezTo>
                    <a:cubicBezTo>
                      <a:pt x="323" y="103"/>
                      <a:pt x="294" y="131"/>
                      <a:pt x="264" y="164"/>
                    </a:cubicBezTo>
                    <a:cubicBezTo>
                      <a:pt x="263" y="173"/>
                      <a:pt x="265" y="182"/>
                      <a:pt x="264" y="191"/>
                    </a:cubicBezTo>
                    <a:cubicBezTo>
                      <a:pt x="263" y="200"/>
                      <a:pt x="260" y="209"/>
                      <a:pt x="259" y="218"/>
                    </a:cubicBezTo>
                    <a:cubicBezTo>
                      <a:pt x="257" y="226"/>
                      <a:pt x="254" y="236"/>
                      <a:pt x="251" y="245"/>
                    </a:cubicBezTo>
                    <a:cubicBezTo>
                      <a:pt x="245" y="263"/>
                      <a:pt x="236" y="277"/>
                      <a:pt x="221" y="296"/>
                    </a:cubicBezTo>
                    <a:cubicBezTo>
                      <a:pt x="216" y="303"/>
                      <a:pt x="209" y="314"/>
                      <a:pt x="200" y="314"/>
                    </a:cubicBezTo>
                    <a:close/>
                    <a:moveTo>
                      <a:pt x="339" y="10"/>
                    </a:moveTo>
                    <a:cubicBezTo>
                      <a:pt x="339" y="10"/>
                      <a:pt x="339" y="10"/>
                      <a:pt x="339" y="10"/>
                    </a:cubicBezTo>
                    <a:cubicBezTo>
                      <a:pt x="342" y="10"/>
                      <a:pt x="345" y="9"/>
                      <a:pt x="348" y="9"/>
                    </a:cubicBezTo>
                    <a:cubicBezTo>
                      <a:pt x="346" y="6"/>
                      <a:pt x="339" y="7"/>
                      <a:pt x="339" y="10"/>
                    </a:cubicBezTo>
                    <a:close/>
                    <a:moveTo>
                      <a:pt x="345" y="18"/>
                    </a:moveTo>
                    <a:cubicBezTo>
                      <a:pt x="345" y="18"/>
                      <a:pt x="345" y="18"/>
                      <a:pt x="345" y="18"/>
                    </a:cubicBezTo>
                    <a:cubicBezTo>
                      <a:pt x="345" y="18"/>
                      <a:pt x="346" y="18"/>
                      <a:pt x="347" y="19"/>
                    </a:cubicBezTo>
                    <a:cubicBezTo>
                      <a:pt x="349" y="18"/>
                      <a:pt x="350" y="16"/>
                      <a:pt x="349" y="14"/>
                    </a:cubicBezTo>
                    <a:cubicBezTo>
                      <a:pt x="347" y="15"/>
                      <a:pt x="345" y="17"/>
                      <a:pt x="345" y="18"/>
                    </a:cubicBezTo>
                    <a:close/>
                    <a:moveTo>
                      <a:pt x="325" y="14"/>
                    </a:moveTo>
                    <a:cubicBezTo>
                      <a:pt x="325" y="14"/>
                      <a:pt x="325" y="14"/>
                      <a:pt x="325" y="14"/>
                    </a:cubicBezTo>
                    <a:cubicBezTo>
                      <a:pt x="328" y="16"/>
                      <a:pt x="331" y="17"/>
                      <a:pt x="335" y="16"/>
                    </a:cubicBezTo>
                    <a:cubicBezTo>
                      <a:pt x="332" y="13"/>
                      <a:pt x="329" y="13"/>
                      <a:pt x="325" y="14"/>
                    </a:cubicBezTo>
                    <a:close/>
                    <a:moveTo>
                      <a:pt x="315" y="24"/>
                    </a:moveTo>
                    <a:cubicBezTo>
                      <a:pt x="315" y="24"/>
                      <a:pt x="315" y="24"/>
                      <a:pt x="315" y="24"/>
                    </a:cubicBezTo>
                    <a:cubicBezTo>
                      <a:pt x="323" y="26"/>
                      <a:pt x="331" y="29"/>
                      <a:pt x="339" y="28"/>
                    </a:cubicBezTo>
                    <a:cubicBezTo>
                      <a:pt x="332" y="24"/>
                      <a:pt x="320" y="21"/>
                      <a:pt x="315" y="24"/>
                    </a:cubicBezTo>
                    <a:close/>
                    <a:moveTo>
                      <a:pt x="310" y="33"/>
                    </a:moveTo>
                    <a:cubicBezTo>
                      <a:pt x="310" y="33"/>
                      <a:pt x="310" y="33"/>
                      <a:pt x="310" y="33"/>
                    </a:cubicBezTo>
                    <a:cubicBezTo>
                      <a:pt x="320" y="38"/>
                      <a:pt x="330" y="38"/>
                      <a:pt x="340" y="40"/>
                    </a:cubicBezTo>
                    <a:cubicBezTo>
                      <a:pt x="341" y="39"/>
                      <a:pt x="342" y="38"/>
                      <a:pt x="342" y="36"/>
                    </a:cubicBezTo>
                    <a:cubicBezTo>
                      <a:pt x="331" y="37"/>
                      <a:pt x="321" y="30"/>
                      <a:pt x="310" y="33"/>
                    </a:cubicBezTo>
                    <a:close/>
                    <a:moveTo>
                      <a:pt x="319" y="29"/>
                    </a:moveTo>
                    <a:cubicBezTo>
                      <a:pt x="319" y="29"/>
                      <a:pt x="319" y="29"/>
                      <a:pt x="319" y="29"/>
                    </a:cubicBezTo>
                    <a:cubicBezTo>
                      <a:pt x="322" y="30"/>
                      <a:pt x="325" y="31"/>
                      <a:pt x="328" y="30"/>
                    </a:cubicBezTo>
                    <a:cubicBezTo>
                      <a:pt x="326" y="28"/>
                      <a:pt x="319" y="27"/>
                      <a:pt x="319" y="29"/>
                    </a:cubicBezTo>
                    <a:close/>
                    <a:moveTo>
                      <a:pt x="312" y="40"/>
                    </a:moveTo>
                    <a:cubicBezTo>
                      <a:pt x="312" y="40"/>
                      <a:pt x="312" y="40"/>
                      <a:pt x="312" y="40"/>
                    </a:cubicBezTo>
                    <a:cubicBezTo>
                      <a:pt x="315" y="39"/>
                      <a:pt x="319" y="43"/>
                      <a:pt x="322" y="43"/>
                    </a:cubicBezTo>
                    <a:cubicBezTo>
                      <a:pt x="328" y="45"/>
                      <a:pt x="339" y="46"/>
                      <a:pt x="339" y="42"/>
                    </a:cubicBezTo>
                    <a:cubicBezTo>
                      <a:pt x="330" y="42"/>
                      <a:pt x="318" y="35"/>
                      <a:pt x="312" y="40"/>
                    </a:cubicBezTo>
                    <a:close/>
                    <a:moveTo>
                      <a:pt x="322" y="48"/>
                    </a:moveTo>
                    <a:cubicBezTo>
                      <a:pt x="322" y="48"/>
                      <a:pt x="322" y="48"/>
                      <a:pt x="322" y="48"/>
                    </a:cubicBezTo>
                    <a:cubicBezTo>
                      <a:pt x="327" y="49"/>
                      <a:pt x="332" y="52"/>
                      <a:pt x="337" y="50"/>
                    </a:cubicBezTo>
                    <a:cubicBezTo>
                      <a:pt x="333" y="48"/>
                      <a:pt x="324" y="44"/>
                      <a:pt x="322" y="48"/>
                    </a:cubicBezTo>
                    <a:close/>
                    <a:moveTo>
                      <a:pt x="325" y="61"/>
                    </a:moveTo>
                    <a:cubicBezTo>
                      <a:pt x="325" y="61"/>
                      <a:pt x="325" y="61"/>
                      <a:pt x="325" y="61"/>
                    </a:cubicBezTo>
                    <a:cubicBezTo>
                      <a:pt x="327" y="61"/>
                      <a:pt x="328" y="61"/>
                      <a:pt x="329" y="63"/>
                    </a:cubicBezTo>
                    <a:cubicBezTo>
                      <a:pt x="331" y="61"/>
                      <a:pt x="333" y="60"/>
                      <a:pt x="332" y="59"/>
                    </a:cubicBezTo>
                    <a:cubicBezTo>
                      <a:pt x="330" y="60"/>
                      <a:pt x="325" y="58"/>
                      <a:pt x="325" y="61"/>
                    </a:cubicBezTo>
                    <a:close/>
                    <a:moveTo>
                      <a:pt x="293" y="23"/>
                    </a:moveTo>
                    <a:cubicBezTo>
                      <a:pt x="293" y="23"/>
                      <a:pt x="293" y="23"/>
                      <a:pt x="293" y="23"/>
                    </a:cubicBezTo>
                    <a:cubicBezTo>
                      <a:pt x="297" y="28"/>
                      <a:pt x="295" y="32"/>
                      <a:pt x="300" y="36"/>
                    </a:cubicBezTo>
                    <a:cubicBezTo>
                      <a:pt x="301" y="32"/>
                      <a:pt x="300" y="30"/>
                      <a:pt x="306" y="29"/>
                    </a:cubicBezTo>
                    <a:cubicBezTo>
                      <a:pt x="299" y="28"/>
                      <a:pt x="298" y="21"/>
                      <a:pt x="293" y="23"/>
                    </a:cubicBezTo>
                    <a:close/>
                    <a:moveTo>
                      <a:pt x="304" y="42"/>
                    </a:moveTo>
                    <a:cubicBezTo>
                      <a:pt x="304" y="42"/>
                      <a:pt x="304" y="42"/>
                      <a:pt x="304" y="42"/>
                    </a:cubicBezTo>
                    <a:cubicBezTo>
                      <a:pt x="308" y="46"/>
                      <a:pt x="312" y="56"/>
                      <a:pt x="317" y="54"/>
                    </a:cubicBezTo>
                    <a:cubicBezTo>
                      <a:pt x="318" y="48"/>
                      <a:pt x="309" y="48"/>
                      <a:pt x="311" y="41"/>
                    </a:cubicBezTo>
                    <a:cubicBezTo>
                      <a:pt x="308" y="42"/>
                      <a:pt x="306" y="39"/>
                      <a:pt x="304" y="42"/>
                    </a:cubicBezTo>
                    <a:close/>
                    <a:moveTo>
                      <a:pt x="287" y="22"/>
                    </a:moveTo>
                    <a:cubicBezTo>
                      <a:pt x="287" y="22"/>
                      <a:pt x="287" y="22"/>
                      <a:pt x="287" y="22"/>
                    </a:cubicBezTo>
                    <a:cubicBezTo>
                      <a:pt x="267" y="27"/>
                      <a:pt x="249" y="36"/>
                      <a:pt x="229" y="42"/>
                    </a:cubicBezTo>
                    <a:cubicBezTo>
                      <a:pt x="221" y="45"/>
                      <a:pt x="212" y="47"/>
                      <a:pt x="204" y="51"/>
                    </a:cubicBezTo>
                    <a:cubicBezTo>
                      <a:pt x="139" y="80"/>
                      <a:pt x="84" y="137"/>
                      <a:pt x="21" y="189"/>
                    </a:cubicBezTo>
                    <a:cubicBezTo>
                      <a:pt x="42" y="219"/>
                      <a:pt x="74" y="256"/>
                      <a:pt x="103" y="289"/>
                    </a:cubicBezTo>
                    <a:cubicBezTo>
                      <a:pt x="114" y="283"/>
                      <a:pt x="128" y="268"/>
                      <a:pt x="133" y="263"/>
                    </a:cubicBezTo>
                    <a:cubicBezTo>
                      <a:pt x="127" y="260"/>
                      <a:pt x="119" y="254"/>
                      <a:pt x="118" y="246"/>
                    </a:cubicBezTo>
                    <a:cubicBezTo>
                      <a:pt x="124" y="230"/>
                      <a:pt x="144" y="220"/>
                      <a:pt x="155" y="231"/>
                    </a:cubicBezTo>
                    <a:cubicBezTo>
                      <a:pt x="159" y="236"/>
                      <a:pt x="156" y="240"/>
                      <a:pt x="161" y="244"/>
                    </a:cubicBezTo>
                    <a:cubicBezTo>
                      <a:pt x="202" y="214"/>
                      <a:pt x="229" y="182"/>
                      <a:pt x="263" y="151"/>
                    </a:cubicBezTo>
                    <a:cubicBezTo>
                      <a:pt x="255" y="143"/>
                      <a:pt x="246" y="159"/>
                      <a:pt x="239" y="156"/>
                    </a:cubicBezTo>
                    <a:cubicBezTo>
                      <a:pt x="220" y="137"/>
                      <a:pt x="205" y="106"/>
                      <a:pt x="188" y="92"/>
                    </a:cubicBezTo>
                    <a:cubicBezTo>
                      <a:pt x="194" y="88"/>
                      <a:pt x="182" y="84"/>
                      <a:pt x="186" y="81"/>
                    </a:cubicBezTo>
                    <a:cubicBezTo>
                      <a:pt x="200" y="70"/>
                      <a:pt x="218" y="60"/>
                      <a:pt x="232" y="54"/>
                    </a:cubicBezTo>
                    <a:cubicBezTo>
                      <a:pt x="246" y="47"/>
                      <a:pt x="258" y="45"/>
                      <a:pt x="268" y="40"/>
                    </a:cubicBezTo>
                    <a:cubicBezTo>
                      <a:pt x="276" y="51"/>
                      <a:pt x="289" y="60"/>
                      <a:pt x="297" y="70"/>
                    </a:cubicBezTo>
                    <a:cubicBezTo>
                      <a:pt x="301" y="76"/>
                      <a:pt x="302" y="83"/>
                      <a:pt x="308" y="84"/>
                    </a:cubicBezTo>
                    <a:cubicBezTo>
                      <a:pt x="316" y="81"/>
                      <a:pt x="315" y="72"/>
                      <a:pt x="322" y="67"/>
                    </a:cubicBezTo>
                    <a:cubicBezTo>
                      <a:pt x="307" y="53"/>
                      <a:pt x="295" y="39"/>
                      <a:pt x="287" y="22"/>
                    </a:cubicBezTo>
                    <a:close/>
                    <a:moveTo>
                      <a:pt x="315" y="92"/>
                    </a:moveTo>
                    <a:cubicBezTo>
                      <a:pt x="315" y="92"/>
                      <a:pt x="315" y="92"/>
                      <a:pt x="315" y="92"/>
                    </a:cubicBezTo>
                    <a:cubicBezTo>
                      <a:pt x="311" y="98"/>
                      <a:pt x="304" y="105"/>
                      <a:pt x="305" y="112"/>
                    </a:cubicBezTo>
                    <a:cubicBezTo>
                      <a:pt x="314" y="99"/>
                      <a:pt x="324" y="86"/>
                      <a:pt x="328" y="72"/>
                    </a:cubicBezTo>
                    <a:cubicBezTo>
                      <a:pt x="323" y="78"/>
                      <a:pt x="320" y="85"/>
                      <a:pt x="315" y="92"/>
                    </a:cubicBezTo>
                    <a:close/>
                    <a:moveTo>
                      <a:pt x="271" y="50"/>
                    </a:moveTo>
                    <a:cubicBezTo>
                      <a:pt x="271" y="50"/>
                      <a:pt x="271" y="50"/>
                      <a:pt x="271" y="50"/>
                    </a:cubicBezTo>
                    <a:cubicBezTo>
                      <a:pt x="260" y="47"/>
                      <a:pt x="252" y="51"/>
                      <a:pt x="238" y="57"/>
                    </a:cubicBezTo>
                    <a:cubicBezTo>
                      <a:pt x="223" y="65"/>
                      <a:pt x="205" y="71"/>
                      <a:pt x="193" y="85"/>
                    </a:cubicBezTo>
                    <a:cubicBezTo>
                      <a:pt x="201" y="89"/>
                      <a:pt x="210" y="86"/>
                      <a:pt x="218" y="85"/>
                    </a:cubicBezTo>
                    <a:cubicBezTo>
                      <a:pt x="244" y="81"/>
                      <a:pt x="269" y="78"/>
                      <a:pt x="295" y="77"/>
                    </a:cubicBezTo>
                    <a:cubicBezTo>
                      <a:pt x="291" y="66"/>
                      <a:pt x="278" y="61"/>
                      <a:pt x="271" y="50"/>
                    </a:cubicBezTo>
                    <a:close/>
                    <a:moveTo>
                      <a:pt x="270" y="138"/>
                    </a:moveTo>
                    <a:cubicBezTo>
                      <a:pt x="270" y="138"/>
                      <a:pt x="270" y="138"/>
                      <a:pt x="270" y="138"/>
                    </a:cubicBezTo>
                    <a:cubicBezTo>
                      <a:pt x="267" y="141"/>
                      <a:pt x="259" y="141"/>
                      <a:pt x="260" y="147"/>
                    </a:cubicBezTo>
                    <a:cubicBezTo>
                      <a:pt x="267" y="150"/>
                      <a:pt x="273" y="142"/>
                      <a:pt x="277" y="137"/>
                    </a:cubicBezTo>
                    <a:cubicBezTo>
                      <a:pt x="290" y="124"/>
                      <a:pt x="302" y="103"/>
                      <a:pt x="308" y="89"/>
                    </a:cubicBezTo>
                    <a:cubicBezTo>
                      <a:pt x="307" y="88"/>
                      <a:pt x="306" y="87"/>
                      <a:pt x="306" y="86"/>
                    </a:cubicBezTo>
                    <a:cubicBezTo>
                      <a:pt x="297" y="102"/>
                      <a:pt x="284" y="123"/>
                      <a:pt x="270" y="138"/>
                    </a:cubicBezTo>
                    <a:close/>
                    <a:moveTo>
                      <a:pt x="261" y="90"/>
                    </a:moveTo>
                    <a:cubicBezTo>
                      <a:pt x="261" y="90"/>
                      <a:pt x="261" y="90"/>
                      <a:pt x="261" y="90"/>
                    </a:cubicBezTo>
                    <a:cubicBezTo>
                      <a:pt x="245" y="91"/>
                      <a:pt x="228" y="92"/>
                      <a:pt x="212" y="98"/>
                    </a:cubicBezTo>
                    <a:cubicBezTo>
                      <a:pt x="211" y="99"/>
                      <a:pt x="209" y="99"/>
                      <a:pt x="208" y="99"/>
                    </a:cubicBezTo>
                    <a:cubicBezTo>
                      <a:pt x="207" y="98"/>
                      <a:pt x="205" y="96"/>
                      <a:pt x="206" y="95"/>
                    </a:cubicBezTo>
                    <a:cubicBezTo>
                      <a:pt x="226" y="89"/>
                      <a:pt x="249" y="88"/>
                      <a:pt x="268" y="87"/>
                    </a:cubicBezTo>
                    <a:cubicBezTo>
                      <a:pt x="275" y="86"/>
                      <a:pt x="283" y="85"/>
                      <a:pt x="288" y="82"/>
                    </a:cubicBezTo>
                    <a:cubicBezTo>
                      <a:pt x="274" y="82"/>
                      <a:pt x="259" y="82"/>
                      <a:pt x="244" y="84"/>
                    </a:cubicBezTo>
                    <a:cubicBezTo>
                      <a:pt x="229" y="86"/>
                      <a:pt x="213" y="87"/>
                      <a:pt x="199" y="93"/>
                    </a:cubicBezTo>
                    <a:cubicBezTo>
                      <a:pt x="200" y="95"/>
                      <a:pt x="202" y="98"/>
                      <a:pt x="204" y="100"/>
                    </a:cubicBezTo>
                    <a:cubicBezTo>
                      <a:pt x="222" y="100"/>
                      <a:pt x="242" y="97"/>
                      <a:pt x="259" y="95"/>
                    </a:cubicBezTo>
                    <a:cubicBezTo>
                      <a:pt x="266" y="94"/>
                      <a:pt x="273" y="91"/>
                      <a:pt x="278" y="91"/>
                    </a:cubicBezTo>
                    <a:cubicBezTo>
                      <a:pt x="282" y="91"/>
                      <a:pt x="288" y="91"/>
                      <a:pt x="291" y="94"/>
                    </a:cubicBezTo>
                    <a:cubicBezTo>
                      <a:pt x="263" y="95"/>
                      <a:pt x="235" y="102"/>
                      <a:pt x="207" y="103"/>
                    </a:cubicBezTo>
                    <a:cubicBezTo>
                      <a:pt x="224" y="108"/>
                      <a:pt x="251" y="102"/>
                      <a:pt x="272" y="100"/>
                    </a:cubicBezTo>
                    <a:cubicBezTo>
                      <a:pt x="284" y="99"/>
                      <a:pt x="298" y="103"/>
                      <a:pt x="299" y="87"/>
                    </a:cubicBezTo>
                    <a:cubicBezTo>
                      <a:pt x="287" y="86"/>
                      <a:pt x="274" y="88"/>
                      <a:pt x="261" y="90"/>
                    </a:cubicBezTo>
                    <a:close/>
                    <a:moveTo>
                      <a:pt x="227" y="37"/>
                    </a:moveTo>
                    <a:cubicBezTo>
                      <a:pt x="227" y="37"/>
                      <a:pt x="227" y="37"/>
                      <a:pt x="227" y="37"/>
                    </a:cubicBezTo>
                    <a:cubicBezTo>
                      <a:pt x="234" y="34"/>
                      <a:pt x="240" y="32"/>
                      <a:pt x="246" y="30"/>
                    </a:cubicBezTo>
                    <a:cubicBezTo>
                      <a:pt x="241" y="28"/>
                      <a:pt x="230" y="33"/>
                      <a:pt x="227" y="37"/>
                    </a:cubicBezTo>
                    <a:close/>
                    <a:moveTo>
                      <a:pt x="232" y="121"/>
                    </a:moveTo>
                    <a:cubicBezTo>
                      <a:pt x="232" y="121"/>
                      <a:pt x="232" y="121"/>
                      <a:pt x="232" y="121"/>
                    </a:cubicBezTo>
                    <a:cubicBezTo>
                      <a:pt x="247" y="121"/>
                      <a:pt x="263" y="120"/>
                      <a:pt x="276" y="121"/>
                    </a:cubicBezTo>
                    <a:cubicBezTo>
                      <a:pt x="280" y="115"/>
                      <a:pt x="293" y="106"/>
                      <a:pt x="286" y="102"/>
                    </a:cubicBezTo>
                    <a:cubicBezTo>
                      <a:pt x="281" y="101"/>
                      <a:pt x="287" y="105"/>
                      <a:pt x="283" y="107"/>
                    </a:cubicBezTo>
                    <a:cubicBezTo>
                      <a:pt x="260" y="107"/>
                      <a:pt x="237" y="112"/>
                      <a:pt x="214" y="115"/>
                    </a:cubicBezTo>
                    <a:cubicBezTo>
                      <a:pt x="218" y="124"/>
                      <a:pt x="225" y="121"/>
                      <a:pt x="232" y="121"/>
                    </a:cubicBezTo>
                    <a:close/>
                    <a:moveTo>
                      <a:pt x="270" y="123"/>
                    </a:moveTo>
                    <a:cubicBezTo>
                      <a:pt x="270" y="123"/>
                      <a:pt x="270" y="123"/>
                      <a:pt x="270" y="123"/>
                    </a:cubicBezTo>
                    <a:cubicBezTo>
                      <a:pt x="254" y="125"/>
                      <a:pt x="238" y="122"/>
                      <a:pt x="222" y="126"/>
                    </a:cubicBezTo>
                    <a:cubicBezTo>
                      <a:pt x="223" y="130"/>
                      <a:pt x="228" y="135"/>
                      <a:pt x="231" y="139"/>
                    </a:cubicBezTo>
                    <a:cubicBezTo>
                      <a:pt x="235" y="143"/>
                      <a:pt x="239" y="151"/>
                      <a:pt x="243" y="149"/>
                    </a:cubicBezTo>
                    <a:cubicBezTo>
                      <a:pt x="246" y="145"/>
                      <a:pt x="238" y="148"/>
                      <a:pt x="240" y="146"/>
                    </a:cubicBezTo>
                    <a:cubicBezTo>
                      <a:pt x="241" y="144"/>
                      <a:pt x="246" y="147"/>
                      <a:pt x="245" y="143"/>
                    </a:cubicBezTo>
                    <a:cubicBezTo>
                      <a:pt x="242" y="143"/>
                      <a:pt x="239" y="143"/>
                      <a:pt x="236" y="140"/>
                    </a:cubicBezTo>
                    <a:cubicBezTo>
                      <a:pt x="236" y="135"/>
                      <a:pt x="233" y="133"/>
                      <a:pt x="231" y="130"/>
                    </a:cubicBezTo>
                    <a:cubicBezTo>
                      <a:pt x="236" y="130"/>
                      <a:pt x="241" y="128"/>
                      <a:pt x="246" y="128"/>
                    </a:cubicBezTo>
                    <a:cubicBezTo>
                      <a:pt x="254" y="128"/>
                      <a:pt x="264" y="132"/>
                      <a:pt x="272" y="126"/>
                    </a:cubicBezTo>
                    <a:cubicBezTo>
                      <a:pt x="271" y="125"/>
                      <a:pt x="271" y="124"/>
                      <a:pt x="270" y="123"/>
                    </a:cubicBezTo>
                    <a:close/>
                    <a:moveTo>
                      <a:pt x="251" y="133"/>
                    </a:moveTo>
                    <a:cubicBezTo>
                      <a:pt x="251" y="133"/>
                      <a:pt x="251" y="133"/>
                      <a:pt x="251" y="133"/>
                    </a:cubicBezTo>
                    <a:cubicBezTo>
                      <a:pt x="255" y="137"/>
                      <a:pt x="264" y="135"/>
                      <a:pt x="265" y="132"/>
                    </a:cubicBezTo>
                    <a:cubicBezTo>
                      <a:pt x="260" y="134"/>
                      <a:pt x="256" y="130"/>
                      <a:pt x="251" y="133"/>
                    </a:cubicBezTo>
                    <a:close/>
                    <a:moveTo>
                      <a:pt x="212" y="110"/>
                    </a:moveTo>
                    <a:cubicBezTo>
                      <a:pt x="212" y="110"/>
                      <a:pt x="212" y="110"/>
                      <a:pt x="212" y="110"/>
                    </a:cubicBezTo>
                    <a:cubicBezTo>
                      <a:pt x="220" y="110"/>
                      <a:pt x="234" y="110"/>
                      <a:pt x="240" y="107"/>
                    </a:cubicBezTo>
                    <a:cubicBezTo>
                      <a:pt x="231" y="109"/>
                      <a:pt x="218" y="106"/>
                      <a:pt x="212" y="110"/>
                    </a:cubicBezTo>
                    <a:close/>
                    <a:moveTo>
                      <a:pt x="241" y="139"/>
                    </a:moveTo>
                    <a:cubicBezTo>
                      <a:pt x="241" y="139"/>
                      <a:pt x="241" y="139"/>
                      <a:pt x="241" y="139"/>
                    </a:cubicBezTo>
                    <a:cubicBezTo>
                      <a:pt x="246" y="144"/>
                      <a:pt x="252" y="145"/>
                      <a:pt x="258" y="141"/>
                    </a:cubicBezTo>
                    <a:cubicBezTo>
                      <a:pt x="257" y="140"/>
                      <a:pt x="258" y="139"/>
                      <a:pt x="257" y="138"/>
                    </a:cubicBezTo>
                    <a:cubicBezTo>
                      <a:pt x="251" y="140"/>
                      <a:pt x="246" y="136"/>
                      <a:pt x="241" y="139"/>
                    </a:cubicBezTo>
                    <a:close/>
                    <a:moveTo>
                      <a:pt x="256" y="165"/>
                    </a:moveTo>
                    <a:cubicBezTo>
                      <a:pt x="256" y="165"/>
                      <a:pt x="256" y="165"/>
                      <a:pt x="256" y="165"/>
                    </a:cubicBezTo>
                    <a:cubicBezTo>
                      <a:pt x="257" y="164"/>
                      <a:pt x="264" y="159"/>
                      <a:pt x="260" y="160"/>
                    </a:cubicBezTo>
                    <a:cubicBezTo>
                      <a:pt x="259" y="161"/>
                      <a:pt x="252" y="166"/>
                      <a:pt x="256" y="165"/>
                    </a:cubicBezTo>
                    <a:close/>
                    <a:moveTo>
                      <a:pt x="238" y="182"/>
                    </a:moveTo>
                    <a:cubicBezTo>
                      <a:pt x="238" y="182"/>
                      <a:pt x="238" y="182"/>
                      <a:pt x="238" y="182"/>
                    </a:cubicBezTo>
                    <a:cubicBezTo>
                      <a:pt x="240" y="181"/>
                      <a:pt x="256" y="169"/>
                      <a:pt x="251" y="168"/>
                    </a:cubicBezTo>
                    <a:cubicBezTo>
                      <a:pt x="251" y="173"/>
                      <a:pt x="239" y="177"/>
                      <a:pt x="238" y="182"/>
                    </a:cubicBezTo>
                    <a:close/>
                    <a:moveTo>
                      <a:pt x="250" y="179"/>
                    </a:moveTo>
                    <a:cubicBezTo>
                      <a:pt x="250" y="179"/>
                      <a:pt x="250" y="179"/>
                      <a:pt x="250" y="179"/>
                    </a:cubicBezTo>
                    <a:cubicBezTo>
                      <a:pt x="252" y="178"/>
                      <a:pt x="254" y="176"/>
                      <a:pt x="251" y="177"/>
                    </a:cubicBezTo>
                    <a:cubicBezTo>
                      <a:pt x="250" y="178"/>
                      <a:pt x="248" y="180"/>
                      <a:pt x="250" y="179"/>
                    </a:cubicBezTo>
                    <a:close/>
                    <a:moveTo>
                      <a:pt x="128" y="66"/>
                    </a:moveTo>
                    <a:cubicBezTo>
                      <a:pt x="128" y="66"/>
                      <a:pt x="128" y="66"/>
                      <a:pt x="128" y="66"/>
                    </a:cubicBezTo>
                    <a:cubicBezTo>
                      <a:pt x="125" y="64"/>
                      <a:pt x="117" y="63"/>
                      <a:pt x="117" y="66"/>
                    </a:cubicBezTo>
                    <a:cubicBezTo>
                      <a:pt x="129" y="66"/>
                      <a:pt x="141" y="73"/>
                      <a:pt x="153" y="70"/>
                    </a:cubicBezTo>
                    <a:cubicBezTo>
                      <a:pt x="145" y="65"/>
                      <a:pt x="136" y="66"/>
                      <a:pt x="128" y="66"/>
                    </a:cubicBezTo>
                    <a:close/>
                    <a:moveTo>
                      <a:pt x="143" y="73"/>
                    </a:moveTo>
                    <a:cubicBezTo>
                      <a:pt x="143" y="73"/>
                      <a:pt x="143" y="73"/>
                      <a:pt x="143" y="73"/>
                    </a:cubicBezTo>
                    <a:cubicBezTo>
                      <a:pt x="136" y="71"/>
                      <a:pt x="127" y="71"/>
                      <a:pt x="119" y="70"/>
                    </a:cubicBezTo>
                    <a:cubicBezTo>
                      <a:pt x="111" y="69"/>
                      <a:pt x="102" y="65"/>
                      <a:pt x="95" y="70"/>
                    </a:cubicBezTo>
                    <a:cubicBezTo>
                      <a:pt x="103" y="72"/>
                      <a:pt x="112" y="72"/>
                      <a:pt x="120" y="73"/>
                    </a:cubicBezTo>
                    <a:cubicBezTo>
                      <a:pt x="128" y="74"/>
                      <a:pt x="136" y="79"/>
                      <a:pt x="144" y="76"/>
                    </a:cubicBezTo>
                    <a:cubicBezTo>
                      <a:pt x="145" y="75"/>
                      <a:pt x="144" y="74"/>
                      <a:pt x="143" y="73"/>
                    </a:cubicBezTo>
                    <a:close/>
                    <a:moveTo>
                      <a:pt x="232" y="220"/>
                    </a:moveTo>
                    <a:cubicBezTo>
                      <a:pt x="232" y="220"/>
                      <a:pt x="232" y="220"/>
                      <a:pt x="232" y="220"/>
                    </a:cubicBezTo>
                    <a:cubicBezTo>
                      <a:pt x="244" y="219"/>
                      <a:pt x="237" y="202"/>
                      <a:pt x="250" y="199"/>
                    </a:cubicBezTo>
                    <a:cubicBezTo>
                      <a:pt x="249" y="198"/>
                      <a:pt x="250" y="196"/>
                      <a:pt x="248" y="195"/>
                    </a:cubicBezTo>
                    <a:cubicBezTo>
                      <a:pt x="243" y="200"/>
                      <a:pt x="232" y="212"/>
                      <a:pt x="232" y="220"/>
                    </a:cubicBezTo>
                    <a:close/>
                    <a:moveTo>
                      <a:pt x="87" y="74"/>
                    </a:moveTo>
                    <a:cubicBezTo>
                      <a:pt x="87" y="74"/>
                      <a:pt x="87" y="74"/>
                      <a:pt x="87" y="74"/>
                    </a:cubicBezTo>
                    <a:cubicBezTo>
                      <a:pt x="95" y="76"/>
                      <a:pt x="104" y="77"/>
                      <a:pt x="112" y="78"/>
                    </a:cubicBezTo>
                    <a:cubicBezTo>
                      <a:pt x="120" y="80"/>
                      <a:pt x="128" y="84"/>
                      <a:pt x="136" y="81"/>
                    </a:cubicBezTo>
                    <a:cubicBezTo>
                      <a:pt x="121" y="76"/>
                      <a:pt x="101" y="72"/>
                      <a:pt x="87" y="74"/>
                    </a:cubicBezTo>
                    <a:close/>
                    <a:moveTo>
                      <a:pt x="74" y="80"/>
                    </a:moveTo>
                    <a:cubicBezTo>
                      <a:pt x="74" y="80"/>
                      <a:pt x="74" y="80"/>
                      <a:pt x="74" y="80"/>
                    </a:cubicBezTo>
                    <a:cubicBezTo>
                      <a:pt x="82" y="84"/>
                      <a:pt x="92" y="84"/>
                      <a:pt x="101" y="86"/>
                    </a:cubicBezTo>
                    <a:cubicBezTo>
                      <a:pt x="109" y="88"/>
                      <a:pt x="121" y="93"/>
                      <a:pt x="130" y="87"/>
                    </a:cubicBezTo>
                    <a:cubicBezTo>
                      <a:pt x="130" y="86"/>
                      <a:pt x="130" y="85"/>
                      <a:pt x="129" y="84"/>
                    </a:cubicBezTo>
                    <a:cubicBezTo>
                      <a:pt x="110" y="85"/>
                      <a:pt x="92" y="79"/>
                      <a:pt x="74" y="80"/>
                    </a:cubicBezTo>
                    <a:close/>
                    <a:moveTo>
                      <a:pt x="91" y="66"/>
                    </a:moveTo>
                    <a:cubicBezTo>
                      <a:pt x="91" y="66"/>
                      <a:pt x="91" y="66"/>
                      <a:pt x="91" y="66"/>
                    </a:cubicBezTo>
                    <a:cubicBezTo>
                      <a:pt x="96" y="66"/>
                      <a:pt x="100" y="66"/>
                      <a:pt x="105" y="65"/>
                    </a:cubicBezTo>
                    <a:cubicBezTo>
                      <a:pt x="101" y="61"/>
                      <a:pt x="93" y="63"/>
                      <a:pt x="91" y="66"/>
                    </a:cubicBezTo>
                    <a:close/>
                    <a:moveTo>
                      <a:pt x="242" y="254"/>
                    </a:moveTo>
                    <a:cubicBezTo>
                      <a:pt x="242" y="254"/>
                      <a:pt x="242" y="254"/>
                      <a:pt x="242" y="254"/>
                    </a:cubicBezTo>
                    <a:cubicBezTo>
                      <a:pt x="247" y="248"/>
                      <a:pt x="248" y="243"/>
                      <a:pt x="248" y="237"/>
                    </a:cubicBezTo>
                    <a:cubicBezTo>
                      <a:pt x="242" y="242"/>
                      <a:pt x="242" y="248"/>
                      <a:pt x="242" y="254"/>
                    </a:cubicBezTo>
                    <a:close/>
                    <a:moveTo>
                      <a:pt x="219" y="211"/>
                    </a:moveTo>
                    <a:cubicBezTo>
                      <a:pt x="219" y="211"/>
                      <a:pt x="219" y="211"/>
                      <a:pt x="219" y="211"/>
                    </a:cubicBezTo>
                    <a:cubicBezTo>
                      <a:pt x="219" y="211"/>
                      <a:pt x="218" y="212"/>
                      <a:pt x="218" y="212"/>
                    </a:cubicBezTo>
                    <a:cubicBezTo>
                      <a:pt x="218" y="213"/>
                      <a:pt x="218" y="214"/>
                      <a:pt x="217" y="214"/>
                    </a:cubicBezTo>
                    <a:cubicBezTo>
                      <a:pt x="218" y="215"/>
                      <a:pt x="218" y="215"/>
                      <a:pt x="219" y="216"/>
                    </a:cubicBezTo>
                    <a:cubicBezTo>
                      <a:pt x="220" y="215"/>
                      <a:pt x="220" y="215"/>
                      <a:pt x="221" y="216"/>
                    </a:cubicBezTo>
                    <a:cubicBezTo>
                      <a:pt x="221" y="215"/>
                      <a:pt x="222" y="215"/>
                      <a:pt x="222" y="214"/>
                    </a:cubicBezTo>
                    <a:cubicBezTo>
                      <a:pt x="222" y="214"/>
                      <a:pt x="222" y="213"/>
                      <a:pt x="223" y="213"/>
                    </a:cubicBezTo>
                    <a:cubicBezTo>
                      <a:pt x="222" y="212"/>
                      <a:pt x="222" y="212"/>
                      <a:pt x="221" y="211"/>
                    </a:cubicBezTo>
                    <a:cubicBezTo>
                      <a:pt x="220" y="211"/>
                      <a:pt x="220" y="212"/>
                      <a:pt x="219" y="211"/>
                    </a:cubicBezTo>
                    <a:close/>
                    <a:moveTo>
                      <a:pt x="225" y="228"/>
                    </a:moveTo>
                    <a:cubicBezTo>
                      <a:pt x="225" y="228"/>
                      <a:pt x="225" y="228"/>
                      <a:pt x="225" y="228"/>
                    </a:cubicBezTo>
                    <a:cubicBezTo>
                      <a:pt x="227" y="225"/>
                      <a:pt x="232" y="222"/>
                      <a:pt x="227" y="218"/>
                    </a:cubicBezTo>
                    <a:cubicBezTo>
                      <a:pt x="224" y="221"/>
                      <a:pt x="223" y="225"/>
                      <a:pt x="225" y="228"/>
                    </a:cubicBezTo>
                    <a:close/>
                    <a:moveTo>
                      <a:pt x="229" y="229"/>
                    </a:moveTo>
                    <a:cubicBezTo>
                      <a:pt x="229" y="229"/>
                      <a:pt x="229" y="229"/>
                      <a:pt x="229" y="229"/>
                    </a:cubicBezTo>
                    <a:cubicBezTo>
                      <a:pt x="232" y="230"/>
                      <a:pt x="235" y="225"/>
                      <a:pt x="231" y="223"/>
                    </a:cubicBezTo>
                    <a:cubicBezTo>
                      <a:pt x="229" y="225"/>
                      <a:pt x="228" y="227"/>
                      <a:pt x="229" y="229"/>
                    </a:cubicBezTo>
                    <a:close/>
                    <a:moveTo>
                      <a:pt x="97" y="89"/>
                    </a:moveTo>
                    <a:cubicBezTo>
                      <a:pt x="97" y="89"/>
                      <a:pt x="97" y="89"/>
                      <a:pt x="97" y="89"/>
                    </a:cubicBezTo>
                    <a:cubicBezTo>
                      <a:pt x="91" y="88"/>
                      <a:pt x="84" y="86"/>
                      <a:pt x="80" y="90"/>
                    </a:cubicBezTo>
                    <a:cubicBezTo>
                      <a:pt x="86" y="90"/>
                      <a:pt x="93" y="92"/>
                      <a:pt x="100" y="94"/>
                    </a:cubicBezTo>
                    <a:cubicBezTo>
                      <a:pt x="105" y="95"/>
                      <a:pt x="115" y="97"/>
                      <a:pt x="116" y="92"/>
                    </a:cubicBezTo>
                    <a:cubicBezTo>
                      <a:pt x="110" y="93"/>
                      <a:pt x="104" y="90"/>
                      <a:pt x="97" y="89"/>
                    </a:cubicBezTo>
                    <a:close/>
                    <a:moveTo>
                      <a:pt x="225" y="250"/>
                    </a:moveTo>
                    <a:cubicBezTo>
                      <a:pt x="225" y="250"/>
                      <a:pt x="225" y="250"/>
                      <a:pt x="225" y="250"/>
                    </a:cubicBezTo>
                    <a:cubicBezTo>
                      <a:pt x="234" y="245"/>
                      <a:pt x="229" y="238"/>
                      <a:pt x="235" y="232"/>
                    </a:cubicBezTo>
                    <a:cubicBezTo>
                      <a:pt x="234" y="231"/>
                      <a:pt x="233" y="230"/>
                      <a:pt x="232" y="230"/>
                    </a:cubicBezTo>
                    <a:cubicBezTo>
                      <a:pt x="225" y="236"/>
                      <a:pt x="223" y="243"/>
                      <a:pt x="225" y="250"/>
                    </a:cubicBezTo>
                    <a:close/>
                    <a:moveTo>
                      <a:pt x="212" y="220"/>
                    </a:moveTo>
                    <a:cubicBezTo>
                      <a:pt x="212" y="220"/>
                      <a:pt x="212" y="220"/>
                      <a:pt x="212" y="220"/>
                    </a:cubicBezTo>
                    <a:cubicBezTo>
                      <a:pt x="214" y="221"/>
                      <a:pt x="217" y="218"/>
                      <a:pt x="214" y="215"/>
                    </a:cubicBezTo>
                    <a:cubicBezTo>
                      <a:pt x="212" y="217"/>
                      <a:pt x="211" y="219"/>
                      <a:pt x="212" y="220"/>
                    </a:cubicBezTo>
                    <a:close/>
                    <a:moveTo>
                      <a:pt x="60" y="75"/>
                    </a:moveTo>
                    <a:cubicBezTo>
                      <a:pt x="60" y="75"/>
                      <a:pt x="60" y="75"/>
                      <a:pt x="60" y="75"/>
                    </a:cubicBezTo>
                    <a:cubicBezTo>
                      <a:pt x="64" y="77"/>
                      <a:pt x="70" y="78"/>
                      <a:pt x="75" y="78"/>
                    </a:cubicBezTo>
                    <a:cubicBezTo>
                      <a:pt x="80" y="79"/>
                      <a:pt x="87" y="80"/>
                      <a:pt x="90" y="77"/>
                    </a:cubicBezTo>
                    <a:cubicBezTo>
                      <a:pt x="84" y="75"/>
                      <a:pt x="78" y="77"/>
                      <a:pt x="73" y="72"/>
                    </a:cubicBezTo>
                    <a:cubicBezTo>
                      <a:pt x="76" y="67"/>
                      <a:pt x="83" y="73"/>
                      <a:pt x="84" y="66"/>
                    </a:cubicBezTo>
                    <a:cubicBezTo>
                      <a:pt x="76" y="67"/>
                      <a:pt x="68" y="70"/>
                      <a:pt x="60" y="75"/>
                    </a:cubicBezTo>
                    <a:close/>
                    <a:moveTo>
                      <a:pt x="94" y="103"/>
                    </a:moveTo>
                    <a:cubicBezTo>
                      <a:pt x="94" y="103"/>
                      <a:pt x="94" y="103"/>
                      <a:pt x="94" y="103"/>
                    </a:cubicBezTo>
                    <a:cubicBezTo>
                      <a:pt x="99" y="109"/>
                      <a:pt x="114" y="105"/>
                      <a:pt x="111" y="98"/>
                    </a:cubicBezTo>
                    <a:cubicBezTo>
                      <a:pt x="107" y="104"/>
                      <a:pt x="100" y="100"/>
                      <a:pt x="94" y="103"/>
                    </a:cubicBezTo>
                    <a:close/>
                    <a:moveTo>
                      <a:pt x="217" y="237"/>
                    </a:moveTo>
                    <a:cubicBezTo>
                      <a:pt x="217" y="237"/>
                      <a:pt x="217" y="237"/>
                      <a:pt x="217" y="237"/>
                    </a:cubicBezTo>
                    <a:cubicBezTo>
                      <a:pt x="215" y="234"/>
                      <a:pt x="219" y="236"/>
                      <a:pt x="220" y="234"/>
                    </a:cubicBezTo>
                    <a:cubicBezTo>
                      <a:pt x="216" y="231"/>
                      <a:pt x="222" y="228"/>
                      <a:pt x="217" y="225"/>
                    </a:cubicBezTo>
                    <a:cubicBezTo>
                      <a:pt x="215" y="228"/>
                      <a:pt x="213" y="236"/>
                      <a:pt x="217" y="237"/>
                    </a:cubicBezTo>
                    <a:close/>
                    <a:moveTo>
                      <a:pt x="222" y="238"/>
                    </a:moveTo>
                    <a:cubicBezTo>
                      <a:pt x="222" y="238"/>
                      <a:pt x="222" y="238"/>
                      <a:pt x="222" y="238"/>
                    </a:cubicBezTo>
                    <a:cubicBezTo>
                      <a:pt x="225" y="237"/>
                      <a:pt x="226" y="235"/>
                      <a:pt x="224" y="233"/>
                    </a:cubicBezTo>
                    <a:cubicBezTo>
                      <a:pt x="222" y="235"/>
                      <a:pt x="221" y="236"/>
                      <a:pt x="222" y="238"/>
                    </a:cubicBezTo>
                    <a:close/>
                    <a:moveTo>
                      <a:pt x="104" y="96"/>
                    </a:moveTo>
                    <a:cubicBezTo>
                      <a:pt x="104" y="96"/>
                      <a:pt x="104" y="96"/>
                      <a:pt x="104" y="96"/>
                    </a:cubicBezTo>
                    <a:cubicBezTo>
                      <a:pt x="87" y="93"/>
                      <a:pt x="70" y="91"/>
                      <a:pt x="53" y="93"/>
                    </a:cubicBezTo>
                    <a:cubicBezTo>
                      <a:pt x="66" y="97"/>
                      <a:pt x="98" y="99"/>
                      <a:pt x="104" y="96"/>
                    </a:cubicBezTo>
                    <a:close/>
                    <a:moveTo>
                      <a:pt x="62" y="90"/>
                    </a:moveTo>
                    <a:cubicBezTo>
                      <a:pt x="62" y="90"/>
                      <a:pt x="62" y="90"/>
                      <a:pt x="62" y="90"/>
                    </a:cubicBezTo>
                    <a:cubicBezTo>
                      <a:pt x="56" y="86"/>
                      <a:pt x="49" y="88"/>
                      <a:pt x="43" y="84"/>
                    </a:cubicBezTo>
                    <a:cubicBezTo>
                      <a:pt x="28" y="96"/>
                      <a:pt x="22" y="103"/>
                      <a:pt x="12" y="114"/>
                    </a:cubicBezTo>
                    <a:cubicBezTo>
                      <a:pt x="15" y="117"/>
                      <a:pt x="20" y="112"/>
                      <a:pt x="24" y="112"/>
                    </a:cubicBezTo>
                    <a:cubicBezTo>
                      <a:pt x="23" y="110"/>
                      <a:pt x="21" y="107"/>
                      <a:pt x="23" y="106"/>
                    </a:cubicBezTo>
                    <a:cubicBezTo>
                      <a:pt x="27" y="103"/>
                      <a:pt x="31" y="103"/>
                      <a:pt x="35" y="103"/>
                    </a:cubicBezTo>
                    <a:cubicBezTo>
                      <a:pt x="38" y="95"/>
                      <a:pt x="47" y="101"/>
                      <a:pt x="49" y="95"/>
                    </a:cubicBezTo>
                    <a:cubicBezTo>
                      <a:pt x="46" y="95"/>
                      <a:pt x="40" y="95"/>
                      <a:pt x="41" y="91"/>
                    </a:cubicBezTo>
                    <a:cubicBezTo>
                      <a:pt x="48" y="88"/>
                      <a:pt x="54" y="93"/>
                      <a:pt x="62" y="90"/>
                    </a:cubicBezTo>
                    <a:close/>
                    <a:moveTo>
                      <a:pt x="228" y="263"/>
                    </a:moveTo>
                    <a:cubicBezTo>
                      <a:pt x="228" y="263"/>
                      <a:pt x="228" y="263"/>
                      <a:pt x="228" y="263"/>
                    </a:cubicBezTo>
                    <a:cubicBezTo>
                      <a:pt x="231" y="258"/>
                      <a:pt x="233" y="252"/>
                      <a:pt x="233" y="247"/>
                    </a:cubicBezTo>
                    <a:cubicBezTo>
                      <a:pt x="229" y="252"/>
                      <a:pt x="226" y="257"/>
                      <a:pt x="228" y="263"/>
                    </a:cubicBezTo>
                    <a:close/>
                    <a:moveTo>
                      <a:pt x="207" y="231"/>
                    </a:moveTo>
                    <a:cubicBezTo>
                      <a:pt x="207" y="231"/>
                      <a:pt x="207" y="231"/>
                      <a:pt x="207" y="231"/>
                    </a:cubicBezTo>
                    <a:cubicBezTo>
                      <a:pt x="209" y="227"/>
                      <a:pt x="209" y="223"/>
                      <a:pt x="208" y="219"/>
                    </a:cubicBezTo>
                    <a:cubicBezTo>
                      <a:pt x="202" y="223"/>
                      <a:pt x="206" y="227"/>
                      <a:pt x="207" y="231"/>
                    </a:cubicBezTo>
                    <a:close/>
                    <a:moveTo>
                      <a:pt x="221" y="250"/>
                    </a:moveTo>
                    <a:cubicBezTo>
                      <a:pt x="221" y="250"/>
                      <a:pt x="221" y="250"/>
                      <a:pt x="221" y="250"/>
                    </a:cubicBezTo>
                    <a:cubicBezTo>
                      <a:pt x="221" y="247"/>
                      <a:pt x="223" y="244"/>
                      <a:pt x="222" y="241"/>
                    </a:cubicBezTo>
                    <a:cubicBezTo>
                      <a:pt x="219" y="244"/>
                      <a:pt x="217" y="250"/>
                      <a:pt x="221" y="250"/>
                    </a:cubicBezTo>
                    <a:close/>
                    <a:moveTo>
                      <a:pt x="237" y="266"/>
                    </a:moveTo>
                    <a:cubicBezTo>
                      <a:pt x="237" y="266"/>
                      <a:pt x="237" y="266"/>
                      <a:pt x="237" y="266"/>
                    </a:cubicBezTo>
                    <a:cubicBezTo>
                      <a:pt x="236" y="265"/>
                      <a:pt x="239" y="264"/>
                      <a:pt x="237" y="262"/>
                    </a:cubicBezTo>
                    <a:cubicBezTo>
                      <a:pt x="233" y="263"/>
                      <a:pt x="235" y="268"/>
                      <a:pt x="237" y="266"/>
                    </a:cubicBezTo>
                    <a:close/>
                    <a:moveTo>
                      <a:pt x="48" y="81"/>
                    </a:moveTo>
                    <a:cubicBezTo>
                      <a:pt x="48" y="81"/>
                      <a:pt x="48" y="81"/>
                      <a:pt x="48" y="81"/>
                    </a:cubicBezTo>
                    <a:cubicBezTo>
                      <a:pt x="52" y="84"/>
                      <a:pt x="59" y="84"/>
                      <a:pt x="65" y="84"/>
                    </a:cubicBezTo>
                    <a:cubicBezTo>
                      <a:pt x="69" y="85"/>
                      <a:pt x="80" y="88"/>
                      <a:pt x="78" y="84"/>
                    </a:cubicBezTo>
                    <a:cubicBezTo>
                      <a:pt x="68" y="85"/>
                      <a:pt x="59" y="76"/>
                      <a:pt x="48" y="81"/>
                    </a:cubicBezTo>
                    <a:close/>
                    <a:moveTo>
                      <a:pt x="214" y="265"/>
                    </a:moveTo>
                    <a:cubicBezTo>
                      <a:pt x="214" y="265"/>
                      <a:pt x="214" y="265"/>
                      <a:pt x="214" y="265"/>
                    </a:cubicBezTo>
                    <a:cubicBezTo>
                      <a:pt x="214" y="259"/>
                      <a:pt x="219" y="252"/>
                      <a:pt x="214" y="245"/>
                    </a:cubicBezTo>
                    <a:cubicBezTo>
                      <a:pt x="213" y="251"/>
                      <a:pt x="209" y="262"/>
                      <a:pt x="214" y="265"/>
                    </a:cubicBezTo>
                    <a:close/>
                    <a:moveTo>
                      <a:pt x="109" y="293"/>
                    </a:moveTo>
                    <a:cubicBezTo>
                      <a:pt x="109" y="293"/>
                      <a:pt x="109" y="293"/>
                      <a:pt x="109" y="293"/>
                    </a:cubicBezTo>
                    <a:cubicBezTo>
                      <a:pt x="114" y="296"/>
                      <a:pt x="119" y="289"/>
                      <a:pt x="122" y="286"/>
                    </a:cubicBezTo>
                    <a:cubicBezTo>
                      <a:pt x="148" y="267"/>
                      <a:pt x="175" y="242"/>
                      <a:pt x="193" y="224"/>
                    </a:cubicBezTo>
                    <a:cubicBezTo>
                      <a:pt x="166" y="243"/>
                      <a:pt x="137" y="271"/>
                      <a:pt x="109" y="293"/>
                    </a:cubicBezTo>
                    <a:close/>
                    <a:moveTo>
                      <a:pt x="218" y="259"/>
                    </a:moveTo>
                    <a:cubicBezTo>
                      <a:pt x="218" y="259"/>
                      <a:pt x="218" y="259"/>
                      <a:pt x="218" y="259"/>
                    </a:cubicBezTo>
                    <a:cubicBezTo>
                      <a:pt x="221" y="258"/>
                      <a:pt x="221" y="252"/>
                      <a:pt x="218" y="253"/>
                    </a:cubicBezTo>
                    <a:cubicBezTo>
                      <a:pt x="219" y="255"/>
                      <a:pt x="215" y="257"/>
                      <a:pt x="218" y="259"/>
                    </a:cubicBezTo>
                    <a:close/>
                    <a:moveTo>
                      <a:pt x="220" y="273"/>
                    </a:moveTo>
                    <a:cubicBezTo>
                      <a:pt x="220" y="273"/>
                      <a:pt x="220" y="273"/>
                      <a:pt x="220" y="273"/>
                    </a:cubicBezTo>
                    <a:cubicBezTo>
                      <a:pt x="222" y="269"/>
                      <a:pt x="227" y="264"/>
                      <a:pt x="224" y="259"/>
                    </a:cubicBezTo>
                    <a:cubicBezTo>
                      <a:pt x="221" y="263"/>
                      <a:pt x="219" y="268"/>
                      <a:pt x="220" y="273"/>
                    </a:cubicBezTo>
                    <a:close/>
                    <a:moveTo>
                      <a:pt x="48" y="100"/>
                    </a:moveTo>
                    <a:cubicBezTo>
                      <a:pt x="48" y="100"/>
                      <a:pt x="48" y="100"/>
                      <a:pt x="48" y="100"/>
                    </a:cubicBezTo>
                    <a:cubicBezTo>
                      <a:pt x="57" y="100"/>
                      <a:pt x="71" y="103"/>
                      <a:pt x="80" y="102"/>
                    </a:cubicBezTo>
                    <a:cubicBezTo>
                      <a:pt x="80" y="102"/>
                      <a:pt x="88" y="102"/>
                      <a:pt x="86" y="99"/>
                    </a:cubicBezTo>
                    <a:cubicBezTo>
                      <a:pt x="73" y="100"/>
                      <a:pt x="61" y="97"/>
                      <a:pt x="48" y="100"/>
                    </a:cubicBezTo>
                    <a:close/>
                    <a:moveTo>
                      <a:pt x="230" y="273"/>
                    </a:moveTo>
                    <a:cubicBezTo>
                      <a:pt x="230" y="273"/>
                      <a:pt x="230" y="273"/>
                      <a:pt x="230" y="273"/>
                    </a:cubicBezTo>
                    <a:cubicBezTo>
                      <a:pt x="229" y="271"/>
                      <a:pt x="231" y="270"/>
                      <a:pt x="230" y="269"/>
                    </a:cubicBezTo>
                    <a:cubicBezTo>
                      <a:pt x="227" y="270"/>
                      <a:pt x="227" y="274"/>
                      <a:pt x="230" y="273"/>
                    </a:cubicBezTo>
                    <a:close/>
                    <a:moveTo>
                      <a:pt x="212" y="297"/>
                    </a:moveTo>
                    <a:cubicBezTo>
                      <a:pt x="212" y="297"/>
                      <a:pt x="212" y="297"/>
                      <a:pt x="212" y="297"/>
                    </a:cubicBezTo>
                    <a:cubicBezTo>
                      <a:pt x="216" y="294"/>
                      <a:pt x="218" y="291"/>
                      <a:pt x="214" y="287"/>
                    </a:cubicBezTo>
                    <a:cubicBezTo>
                      <a:pt x="211" y="291"/>
                      <a:pt x="211" y="294"/>
                      <a:pt x="212" y="297"/>
                    </a:cubicBezTo>
                    <a:close/>
                    <a:moveTo>
                      <a:pt x="49" y="106"/>
                    </a:moveTo>
                    <a:cubicBezTo>
                      <a:pt x="49" y="106"/>
                      <a:pt x="49" y="106"/>
                      <a:pt x="49" y="106"/>
                    </a:cubicBezTo>
                    <a:cubicBezTo>
                      <a:pt x="51" y="105"/>
                      <a:pt x="54" y="107"/>
                      <a:pt x="56" y="106"/>
                    </a:cubicBezTo>
                    <a:cubicBezTo>
                      <a:pt x="55" y="103"/>
                      <a:pt x="48" y="104"/>
                      <a:pt x="49" y="106"/>
                    </a:cubicBezTo>
                    <a:close/>
                    <a:moveTo>
                      <a:pt x="146" y="252"/>
                    </a:moveTo>
                    <a:cubicBezTo>
                      <a:pt x="146" y="252"/>
                      <a:pt x="146" y="252"/>
                      <a:pt x="146" y="252"/>
                    </a:cubicBezTo>
                    <a:cubicBezTo>
                      <a:pt x="154" y="253"/>
                      <a:pt x="155" y="242"/>
                      <a:pt x="153" y="236"/>
                    </a:cubicBezTo>
                    <a:cubicBezTo>
                      <a:pt x="151" y="243"/>
                      <a:pt x="144" y="247"/>
                      <a:pt x="146" y="252"/>
                    </a:cubicBezTo>
                    <a:close/>
                    <a:moveTo>
                      <a:pt x="135" y="238"/>
                    </a:moveTo>
                    <a:cubicBezTo>
                      <a:pt x="135" y="238"/>
                      <a:pt x="135" y="238"/>
                      <a:pt x="135" y="238"/>
                    </a:cubicBezTo>
                    <a:cubicBezTo>
                      <a:pt x="139" y="236"/>
                      <a:pt x="143" y="239"/>
                      <a:pt x="147" y="237"/>
                    </a:cubicBezTo>
                    <a:cubicBezTo>
                      <a:pt x="144" y="232"/>
                      <a:pt x="136" y="235"/>
                      <a:pt x="135" y="238"/>
                    </a:cubicBezTo>
                    <a:close/>
                    <a:moveTo>
                      <a:pt x="37" y="171"/>
                    </a:moveTo>
                    <a:cubicBezTo>
                      <a:pt x="37" y="171"/>
                      <a:pt x="37" y="171"/>
                      <a:pt x="37" y="171"/>
                    </a:cubicBezTo>
                    <a:cubicBezTo>
                      <a:pt x="41" y="168"/>
                      <a:pt x="54" y="158"/>
                      <a:pt x="56" y="153"/>
                    </a:cubicBezTo>
                    <a:cubicBezTo>
                      <a:pt x="50" y="161"/>
                      <a:pt x="37" y="163"/>
                      <a:pt x="37" y="171"/>
                    </a:cubicBezTo>
                    <a:close/>
                    <a:moveTo>
                      <a:pt x="133" y="255"/>
                    </a:moveTo>
                    <a:cubicBezTo>
                      <a:pt x="133" y="255"/>
                      <a:pt x="133" y="255"/>
                      <a:pt x="133" y="255"/>
                    </a:cubicBezTo>
                    <a:cubicBezTo>
                      <a:pt x="137" y="258"/>
                      <a:pt x="140" y="260"/>
                      <a:pt x="144" y="255"/>
                    </a:cubicBezTo>
                    <a:cubicBezTo>
                      <a:pt x="141" y="252"/>
                      <a:pt x="137" y="253"/>
                      <a:pt x="133" y="255"/>
                    </a:cubicBezTo>
                    <a:close/>
                    <a:moveTo>
                      <a:pt x="124" y="250"/>
                    </a:moveTo>
                    <a:cubicBezTo>
                      <a:pt x="124" y="250"/>
                      <a:pt x="124" y="250"/>
                      <a:pt x="124" y="250"/>
                    </a:cubicBezTo>
                    <a:cubicBezTo>
                      <a:pt x="125" y="251"/>
                      <a:pt x="125" y="251"/>
                      <a:pt x="126" y="252"/>
                    </a:cubicBezTo>
                    <a:cubicBezTo>
                      <a:pt x="126" y="252"/>
                      <a:pt x="127" y="251"/>
                      <a:pt x="128" y="250"/>
                    </a:cubicBezTo>
                    <a:cubicBezTo>
                      <a:pt x="127" y="250"/>
                      <a:pt x="126" y="249"/>
                      <a:pt x="126" y="249"/>
                    </a:cubicBezTo>
                    <a:cubicBezTo>
                      <a:pt x="125" y="249"/>
                      <a:pt x="125" y="250"/>
                      <a:pt x="124" y="250"/>
                    </a:cubicBezTo>
                    <a:close/>
                    <a:moveTo>
                      <a:pt x="53" y="242"/>
                    </a:moveTo>
                    <a:cubicBezTo>
                      <a:pt x="53" y="242"/>
                      <a:pt x="53" y="242"/>
                      <a:pt x="53" y="242"/>
                    </a:cubicBezTo>
                    <a:cubicBezTo>
                      <a:pt x="60" y="255"/>
                      <a:pt x="72" y="264"/>
                      <a:pt x="79" y="272"/>
                    </a:cubicBezTo>
                    <a:cubicBezTo>
                      <a:pt x="85" y="280"/>
                      <a:pt x="90" y="293"/>
                      <a:pt x="98" y="293"/>
                    </a:cubicBezTo>
                    <a:cubicBezTo>
                      <a:pt x="86" y="281"/>
                      <a:pt x="71" y="255"/>
                      <a:pt x="53" y="242"/>
                    </a:cubicBezTo>
                    <a:close/>
                  </a:path>
                </a:pathLst>
              </a:custGeom>
              <a:solidFill>
                <a:srgbClr val="C3E0D3"/>
              </a:solidFill>
              <a:ln w="9525">
                <a:solidFill>
                  <a:srgbClr val="C3E0D3"/>
                </a:solidFill>
                <a:round/>
              </a:ln>
            </p:spPr>
            <p:txBody>
              <a:bodyPr vert="horz" wrap="square" lIns="91412" tIns="45706" rIns="91412" bIns="45706" numCol="1" anchor="t" anchorCtr="0" compatLnSpc="1"/>
              <a:lstStyle/>
              <a:p>
                <a:pPr defTabSz="1218565"/>
                <a:endParaRPr lang="zh-CN" altLang="en-US" sz="180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  <p:sp>
            <p:nvSpPr>
              <p:cNvPr id="6" name="Freeform 31"/>
              <p:cNvSpPr>
                <a:spLocks noEditPoints="1"/>
              </p:cNvSpPr>
              <p:nvPr/>
            </p:nvSpPr>
            <p:spPr bwMode="auto">
              <a:xfrm>
                <a:off x="5587" y="1950"/>
                <a:ext cx="324" cy="352"/>
              </a:xfrm>
              <a:custGeom>
                <a:avLst/>
                <a:gdLst>
                  <a:gd name="T0" fmla="*/ 57 w 121"/>
                  <a:gd name="T1" fmla="*/ 112 h 131"/>
                  <a:gd name="T2" fmla="*/ 21 w 121"/>
                  <a:gd name="T3" fmla="*/ 104 h 131"/>
                  <a:gd name="T4" fmla="*/ 11 w 121"/>
                  <a:gd name="T5" fmla="*/ 61 h 131"/>
                  <a:gd name="T6" fmla="*/ 78 w 121"/>
                  <a:gd name="T7" fmla="*/ 14 h 131"/>
                  <a:gd name="T8" fmla="*/ 88 w 121"/>
                  <a:gd name="T9" fmla="*/ 8 h 131"/>
                  <a:gd name="T10" fmla="*/ 83 w 121"/>
                  <a:gd name="T11" fmla="*/ 16 h 131"/>
                  <a:gd name="T12" fmla="*/ 83 w 121"/>
                  <a:gd name="T13" fmla="*/ 16 h 131"/>
                  <a:gd name="T14" fmla="*/ 99 w 121"/>
                  <a:gd name="T15" fmla="*/ 24 h 131"/>
                  <a:gd name="T16" fmla="*/ 102 w 121"/>
                  <a:gd name="T17" fmla="*/ 28 h 131"/>
                  <a:gd name="T18" fmla="*/ 105 w 121"/>
                  <a:gd name="T19" fmla="*/ 31 h 131"/>
                  <a:gd name="T20" fmla="*/ 99 w 121"/>
                  <a:gd name="T21" fmla="*/ 37 h 131"/>
                  <a:gd name="T22" fmla="*/ 110 w 121"/>
                  <a:gd name="T23" fmla="*/ 40 h 131"/>
                  <a:gd name="T24" fmla="*/ 98 w 121"/>
                  <a:gd name="T25" fmla="*/ 52 h 131"/>
                  <a:gd name="T26" fmla="*/ 112 w 121"/>
                  <a:gd name="T27" fmla="*/ 43 h 131"/>
                  <a:gd name="T28" fmla="*/ 74 w 121"/>
                  <a:gd name="T29" fmla="*/ 37 h 131"/>
                  <a:gd name="T30" fmla="*/ 71 w 121"/>
                  <a:gd name="T31" fmla="*/ 48 h 131"/>
                  <a:gd name="T32" fmla="*/ 71 w 121"/>
                  <a:gd name="T33" fmla="*/ 48 h 131"/>
                  <a:gd name="T34" fmla="*/ 100 w 121"/>
                  <a:gd name="T35" fmla="*/ 56 h 131"/>
                  <a:gd name="T36" fmla="*/ 51 w 121"/>
                  <a:gd name="T37" fmla="*/ 45 h 131"/>
                  <a:gd name="T38" fmla="*/ 84 w 121"/>
                  <a:gd name="T39" fmla="*/ 51 h 131"/>
                  <a:gd name="T40" fmla="*/ 74 w 121"/>
                  <a:gd name="T41" fmla="*/ 57 h 131"/>
                  <a:gd name="T42" fmla="*/ 84 w 121"/>
                  <a:gd name="T43" fmla="*/ 63 h 131"/>
                  <a:gd name="T44" fmla="*/ 84 w 121"/>
                  <a:gd name="T45" fmla="*/ 63 h 131"/>
                  <a:gd name="T46" fmla="*/ 94 w 121"/>
                  <a:gd name="T47" fmla="*/ 65 h 131"/>
                  <a:gd name="T48" fmla="*/ 40 w 121"/>
                  <a:gd name="T49" fmla="*/ 45 h 131"/>
                  <a:gd name="T50" fmla="*/ 40 w 121"/>
                  <a:gd name="T51" fmla="*/ 45 h 131"/>
                  <a:gd name="T52" fmla="*/ 49 w 121"/>
                  <a:gd name="T53" fmla="*/ 67 h 131"/>
                  <a:gd name="T54" fmla="*/ 52 w 121"/>
                  <a:gd name="T55" fmla="*/ 65 h 131"/>
                  <a:gd name="T56" fmla="*/ 52 w 121"/>
                  <a:gd name="T57" fmla="*/ 65 h 131"/>
                  <a:gd name="T58" fmla="*/ 72 w 121"/>
                  <a:gd name="T59" fmla="*/ 68 h 131"/>
                  <a:gd name="T60" fmla="*/ 49 w 121"/>
                  <a:gd name="T61" fmla="*/ 77 h 131"/>
                  <a:gd name="T62" fmla="*/ 55 w 121"/>
                  <a:gd name="T63" fmla="*/ 90 h 131"/>
                  <a:gd name="T64" fmla="*/ 55 w 121"/>
                  <a:gd name="T65" fmla="*/ 90 h 131"/>
                  <a:gd name="T66" fmla="*/ 33 w 121"/>
                  <a:gd name="T67" fmla="*/ 44 h 131"/>
                  <a:gd name="T68" fmla="*/ 60 w 121"/>
                  <a:gd name="T69" fmla="*/ 83 h 131"/>
                  <a:gd name="T70" fmla="*/ 34 w 121"/>
                  <a:gd name="T71" fmla="*/ 69 h 131"/>
                  <a:gd name="T72" fmla="*/ 34 w 121"/>
                  <a:gd name="T73" fmla="*/ 75 h 131"/>
                  <a:gd name="T74" fmla="*/ 34 w 121"/>
                  <a:gd name="T75" fmla="*/ 69 h 131"/>
                  <a:gd name="T76" fmla="*/ 68 w 121"/>
                  <a:gd name="T77" fmla="*/ 95 h 131"/>
                  <a:gd name="T78" fmla="*/ 25 w 121"/>
                  <a:gd name="T79" fmla="*/ 64 h 131"/>
                  <a:gd name="T80" fmla="*/ 45 w 121"/>
                  <a:gd name="T81" fmla="*/ 82 h 131"/>
                  <a:gd name="T82" fmla="*/ 45 w 121"/>
                  <a:gd name="T83" fmla="*/ 82 h 131"/>
                  <a:gd name="T84" fmla="*/ 52 w 121"/>
                  <a:gd name="T85" fmla="*/ 90 h 131"/>
                  <a:gd name="T86" fmla="*/ 32 w 121"/>
                  <a:gd name="T87" fmla="*/ 67 h 131"/>
                  <a:gd name="T88" fmla="*/ 32 w 121"/>
                  <a:gd name="T89" fmla="*/ 67 h 131"/>
                  <a:gd name="T90" fmla="*/ 21 w 121"/>
                  <a:gd name="T91" fmla="*/ 71 h 131"/>
                  <a:gd name="T92" fmla="*/ 32 w 121"/>
                  <a:gd name="T93" fmla="*/ 85 h 131"/>
                  <a:gd name="T94" fmla="*/ 32 w 121"/>
                  <a:gd name="T95" fmla="*/ 85 h 131"/>
                  <a:gd name="T96" fmla="*/ 46 w 121"/>
                  <a:gd name="T97" fmla="*/ 118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1" h="131">
                    <a:moveTo>
                      <a:pt x="87" y="0"/>
                    </a:moveTo>
                    <a:cubicBezTo>
                      <a:pt x="99" y="13"/>
                      <a:pt x="106" y="33"/>
                      <a:pt x="121" y="44"/>
                    </a:cubicBezTo>
                    <a:cubicBezTo>
                      <a:pt x="101" y="65"/>
                      <a:pt x="80" y="88"/>
                      <a:pt x="57" y="112"/>
                    </a:cubicBezTo>
                    <a:cubicBezTo>
                      <a:pt x="50" y="120"/>
                      <a:pt x="47" y="128"/>
                      <a:pt x="38" y="131"/>
                    </a:cubicBezTo>
                    <a:cubicBezTo>
                      <a:pt x="37" y="119"/>
                      <a:pt x="45" y="107"/>
                      <a:pt x="47" y="96"/>
                    </a:cubicBezTo>
                    <a:cubicBezTo>
                      <a:pt x="39" y="93"/>
                      <a:pt x="30" y="103"/>
                      <a:pt x="21" y="104"/>
                    </a:cubicBezTo>
                    <a:cubicBezTo>
                      <a:pt x="18" y="95"/>
                      <a:pt x="31" y="87"/>
                      <a:pt x="29" y="78"/>
                    </a:cubicBezTo>
                    <a:cubicBezTo>
                      <a:pt x="20" y="75"/>
                      <a:pt x="10" y="79"/>
                      <a:pt x="1" y="79"/>
                    </a:cubicBezTo>
                    <a:cubicBezTo>
                      <a:pt x="0" y="72"/>
                      <a:pt x="6" y="66"/>
                      <a:pt x="11" y="61"/>
                    </a:cubicBezTo>
                    <a:cubicBezTo>
                      <a:pt x="31" y="38"/>
                      <a:pt x="59" y="19"/>
                      <a:pt x="84" y="6"/>
                    </a:cubicBezTo>
                    <a:cubicBezTo>
                      <a:pt x="86" y="3"/>
                      <a:pt x="82" y="1"/>
                      <a:pt x="87" y="0"/>
                    </a:cubicBezTo>
                    <a:close/>
                    <a:moveTo>
                      <a:pt x="78" y="14"/>
                    </a:moveTo>
                    <a:cubicBezTo>
                      <a:pt x="78" y="14"/>
                      <a:pt x="78" y="14"/>
                      <a:pt x="78" y="14"/>
                    </a:cubicBezTo>
                    <a:cubicBezTo>
                      <a:pt x="82" y="17"/>
                      <a:pt x="87" y="12"/>
                      <a:pt x="92" y="12"/>
                    </a:cubicBezTo>
                    <a:cubicBezTo>
                      <a:pt x="91" y="11"/>
                      <a:pt x="90" y="9"/>
                      <a:pt x="88" y="8"/>
                    </a:cubicBezTo>
                    <a:cubicBezTo>
                      <a:pt x="85" y="13"/>
                      <a:pt x="82" y="10"/>
                      <a:pt x="78" y="14"/>
                    </a:cubicBezTo>
                    <a:close/>
                    <a:moveTo>
                      <a:pt x="83" y="16"/>
                    </a:moveTo>
                    <a:cubicBezTo>
                      <a:pt x="83" y="16"/>
                      <a:pt x="83" y="16"/>
                      <a:pt x="83" y="16"/>
                    </a:cubicBezTo>
                    <a:cubicBezTo>
                      <a:pt x="87" y="19"/>
                      <a:pt x="91" y="18"/>
                      <a:pt x="95" y="18"/>
                    </a:cubicBezTo>
                    <a:cubicBezTo>
                      <a:pt x="95" y="17"/>
                      <a:pt x="95" y="15"/>
                      <a:pt x="93" y="14"/>
                    </a:cubicBezTo>
                    <a:cubicBezTo>
                      <a:pt x="90" y="15"/>
                      <a:pt x="86" y="16"/>
                      <a:pt x="83" y="16"/>
                    </a:cubicBezTo>
                    <a:close/>
                    <a:moveTo>
                      <a:pt x="80" y="25"/>
                    </a:moveTo>
                    <a:cubicBezTo>
                      <a:pt x="80" y="25"/>
                      <a:pt x="80" y="25"/>
                      <a:pt x="80" y="25"/>
                    </a:cubicBezTo>
                    <a:cubicBezTo>
                      <a:pt x="86" y="24"/>
                      <a:pt x="92" y="28"/>
                      <a:pt x="99" y="24"/>
                    </a:cubicBezTo>
                    <a:cubicBezTo>
                      <a:pt x="98" y="23"/>
                      <a:pt x="99" y="22"/>
                      <a:pt x="98" y="21"/>
                    </a:cubicBezTo>
                    <a:cubicBezTo>
                      <a:pt x="92" y="23"/>
                      <a:pt x="83" y="20"/>
                      <a:pt x="80" y="25"/>
                    </a:cubicBezTo>
                    <a:close/>
                    <a:moveTo>
                      <a:pt x="102" y="28"/>
                    </a:moveTo>
                    <a:cubicBezTo>
                      <a:pt x="102" y="28"/>
                      <a:pt x="102" y="28"/>
                      <a:pt x="102" y="28"/>
                    </a:cubicBezTo>
                    <a:cubicBezTo>
                      <a:pt x="92" y="32"/>
                      <a:pt x="82" y="25"/>
                      <a:pt x="72" y="31"/>
                    </a:cubicBezTo>
                    <a:cubicBezTo>
                      <a:pt x="82" y="32"/>
                      <a:pt x="98" y="35"/>
                      <a:pt x="105" y="31"/>
                    </a:cubicBezTo>
                    <a:cubicBezTo>
                      <a:pt x="104" y="30"/>
                      <a:pt x="103" y="29"/>
                      <a:pt x="102" y="28"/>
                    </a:cubicBezTo>
                    <a:close/>
                    <a:moveTo>
                      <a:pt x="99" y="37"/>
                    </a:moveTo>
                    <a:cubicBezTo>
                      <a:pt x="99" y="37"/>
                      <a:pt x="99" y="37"/>
                      <a:pt x="99" y="37"/>
                    </a:cubicBezTo>
                    <a:cubicBezTo>
                      <a:pt x="102" y="37"/>
                      <a:pt x="105" y="36"/>
                      <a:pt x="107" y="39"/>
                    </a:cubicBezTo>
                    <a:cubicBezTo>
                      <a:pt x="101" y="42"/>
                      <a:pt x="87" y="36"/>
                      <a:pt x="85" y="43"/>
                    </a:cubicBezTo>
                    <a:cubicBezTo>
                      <a:pt x="93" y="41"/>
                      <a:pt x="101" y="47"/>
                      <a:pt x="110" y="40"/>
                    </a:cubicBezTo>
                    <a:cubicBezTo>
                      <a:pt x="110" y="38"/>
                      <a:pt x="108" y="36"/>
                      <a:pt x="108" y="34"/>
                    </a:cubicBezTo>
                    <a:cubicBezTo>
                      <a:pt x="105" y="36"/>
                      <a:pt x="99" y="33"/>
                      <a:pt x="99" y="37"/>
                    </a:cubicBezTo>
                    <a:close/>
                    <a:moveTo>
                      <a:pt x="98" y="52"/>
                    </a:moveTo>
                    <a:cubicBezTo>
                      <a:pt x="98" y="52"/>
                      <a:pt x="98" y="52"/>
                      <a:pt x="98" y="52"/>
                    </a:cubicBezTo>
                    <a:cubicBezTo>
                      <a:pt x="96" y="51"/>
                      <a:pt x="89" y="51"/>
                      <a:pt x="91" y="55"/>
                    </a:cubicBezTo>
                    <a:cubicBezTo>
                      <a:pt x="98" y="54"/>
                      <a:pt x="112" y="54"/>
                      <a:pt x="112" y="43"/>
                    </a:cubicBezTo>
                    <a:cubicBezTo>
                      <a:pt x="107" y="47"/>
                      <a:pt x="100" y="46"/>
                      <a:pt x="98" y="52"/>
                    </a:cubicBezTo>
                    <a:close/>
                    <a:moveTo>
                      <a:pt x="74" y="37"/>
                    </a:moveTo>
                    <a:cubicBezTo>
                      <a:pt x="74" y="37"/>
                      <a:pt x="74" y="37"/>
                      <a:pt x="74" y="37"/>
                    </a:cubicBezTo>
                    <a:cubicBezTo>
                      <a:pt x="78" y="35"/>
                      <a:pt x="87" y="40"/>
                      <a:pt x="89" y="35"/>
                    </a:cubicBezTo>
                    <a:cubicBezTo>
                      <a:pt x="84" y="36"/>
                      <a:pt x="76" y="32"/>
                      <a:pt x="74" y="37"/>
                    </a:cubicBezTo>
                    <a:close/>
                    <a:moveTo>
                      <a:pt x="71" y="48"/>
                    </a:moveTo>
                    <a:cubicBezTo>
                      <a:pt x="71" y="48"/>
                      <a:pt x="71" y="48"/>
                      <a:pt x="71" y="48"/>
                    </a:cubicBezTo>
                    <a:cubicBezTo>
                      <a:pt x="78" y="48"/>
                      <a:pt x="89" y="52"/>
                      <a:pt x="94" y="46"/>
                    </a:cubicBezTo>
                    <a:cubicBezTo>
                      <a:pt x="87" y="46"/>
                      <a:pt x="76" y="44"/>
                      <a:pt x="71" y="48"/>
                    </a:cubicBezTo>
                    <a:close/>
                    <a:moveTo>
                      <a:pt x="95" y="61"/>
                    </a:moveTo>
                    <a:cubicBezTo>
                      <a:pt x="95" y="61"/>
                      <a:pt x="95" y="61"/>
                      <a:pt x="95" y="61"/>
                    </a:cubicBezTo>
                    <a:cubicBezTo>
                      <a:pt x="96" y="61"/>
                      <a:pt x="104" y="60"/>
                      <a:pt x="100" y="56"/>
                    </a:cubicBezTo>
                    <a:cubicBezTo>
                      <a:pt x="99" y="56"/>
                      <a:pt x="93" y="59"/>
                      <a:pt x="95" y="61"/>
                    </a:cubicBezTo>
                    <a:close/>
                    <a:moveTo>
                      <a:pt x="51" y="45"/>
                    </a:moveTo>
                    <a:cubicBezTo>
                      <a:pt x="51" y="45"/>
                      <a:pt x="51" y="45"/>
                      <a:pt x="51" y="45"/>
                    </a:cubicBezTo>
                    <a:cubicBezTo>
                      <a:pt x="60" y="45"/>
                      <a:pt x="72" y="49"/>
                      <a:pt x="78" y="42"/>
                    </a:cubicBezTo>
                    <a:cubicBezTo>
                      <a:pt x="70" y="44"/>
                      <a:pt x="57" y="39"/>
                      <a:pt x="51" y="45"/>
                    </a:cubicBezTo>
                    <a:close/>
                    <a:moveTo>
                      <a:pt x="84" y="51"/>
                    </a:moveTo>
                    <a:cubicBezTo>
                      <a:pt x="84" y="51"/>
                      <a:pt x="84" y="51"/>
                      <a:pt x="84" y="51"/>
                    </a:cubicBezTo>
                    <a:cubicBezTo>
                      <a:pt x="72" y="52"/>
                      <a:pt x="59" y="50"/>
                      <a:pt x="46" y="56"/>
                    </a:cubicBezTo>
                    <a:cubicBezTo>
                      <a:pt x="52" y="62"/>
                      <a:pt x="65" y="58"/>
                      <a:pt x="74" y="57"/>
                    </a:cubicBezTo>
                    <a:cubicBezTo>
                      <a:pt x="78" y="57"/>
                      <a:pt x="84" y="60"/>
                      <a:pt x="86" y="55"/>
                    </a:cubicBezTo>
                    <a:cubicBezTo>
                      <a:pt x="83" y="56"/>
                      <a:pt x="86" y="52"/>
                      <a:pt x="84" y="51"/>
                    </a:cubicBezTo>
                    <a:close/>
                    <a:moveTo>
                      <a:pt x="84" y="63"/>
                    </a:moveTo>
                    <a:cubicBezTo>
                      <a:pt x="84" y="63"/>
                      <a:pt x="84" y="63"/>
                      <a:pt x="84" y="63"/>
                    </a:cubicBezTo>
                    <a:cubicBezTo>
                      <a:pt x="85" y="62"/>
                      <a:pt x="90" y="64"/>
                      <a:pt x="89" y="60"/>
                    </a:cubicBezTo>
                    <a:cubicBezTo>
                      <a:pt x="88" y="61"/>
                      <a:pt x="82" y="61"/>
                      <a:pt x="84" y="63"/>
                    </a:cubicBezTo>
                    <a:close/>
                    <a:moveTo>
                      <a:pt x="75" y="70"/>
                    </a:moveTo>
                    <a:cubicBezTo>
                      <a:pt x="75" y="70"/>
                      <a:pt x="75" y="70"/>
                      <a:pt x="75" y="70"/>
                    </a:cubicBezTo>
                    <a:cubicBezTo>
                      <a:pt x="77" y="74"/>
                      <a:pt x="94" y="73"/>
                      <a:pt x="94" y="65"/>
                    </a:cubicBezTo>
                    <a:cubicBezTo>
                      <a:pt x="87" y="68"/>
                      <a:pt x="82" y="67"/>
                      <a:pt x="75" y="70"/>
                    </a:cubicBezTo>
                    <a:close/>
                    <a:moveTo>
                      <a:pt x="40" y="45"/>
                    </a:moveTo>
                    <a:cubicBezTo>
                      <a:pt x="40" y="45"/>
                      <a:pt x="40" y="45"/>
                      <a:pt x="40" y="45"/>
                    </a:cubicBezTo>
                    <a:cubicBezTo>
                      <a:pt x="44" y="44"/>
                      <a:pt x="41" y="42"/>
                      <a:pt x="42" y="40"/>
                    </a:cubicBezTo>
                    <a:cubicBezTo>
                      <a:pt x="46" y="39"/>
                      <a:pt x="57" y="40"/>
                      <a:pt x="55" y="34"/>
                    </a:cubicBezTo>
                    <a:cubicBezTo>
                      <a:pt x="51" y="35"/>
                      <a:pt x="34" y="37"/>
                      <a:pt x="40" y="45"/>
                    </a:cubicBezTo>
                    <a:close/>
                    <a:moveTo>
                      <a:pt x="44" y="68"/>
                    </a:moveTo>
                    <a:cubicBezTo>
                      <a:pt x="44" y="68"/>
                      <a:pt x="44" y="68"/>
                      <a:pt x="44" y="68"/>
                    </a:cubicBezTo>
                    <a:cubicBezTo>
                      <a:pt x="46" y="67"/>
                      <a:pt x="48" y="70"/>
                      <a:pt x="49" y="67"/>
                    </a:cubicBezTo>
                    <a:cubicBezTo>
                      <a:pt x="48" y="64"/>
                      <a:pt x="43" y="66"/>
                      <a:pt x="44" y="68"/>
                    </a:cubicBezTo>
                    <a:close/>
                    <a:moveTo>
                      <a:pt x="52" y="65"/>
                    </a:moveTo>
                    <a:cubicBezTo>
                      <a:pt x="52" y="65"/>
                      <a:pt x="52" y="65"/>
                      <a:pt x="52" y="65"/>
                    </a:cubicBezTo>
                    <a:cubicBezTo>
                      <a:pt x="61" y="65"/>
                      <a:pt x="70" y="65"/>
                      <a:pt x="77" y="62"/>
                    </a:cubicBezTo>
                    <a:cubicBezTo>
                      <a:pt x="67" y="57"/>
                      <a:pt x="56" y="61"/>
                      <a:pt x="46" y="63"/>
                    </a:cubicBezTo>
                    <a:cubicBezTo>
                      <a:pt x="47" y="66"/>
                      <a:pt x="50" y="65"/>
                      <a:pt x="52" y="65"/>
                    </a:cubicBezTo>
                    <a:close/>
                    <a:moveTo>
                      <a:pt x="48" y="70"/>
                    </a:moveTo>
                    <a:cubicBezTo>
                      <a:pt x="48" y="70"/>
                      <a:pt x="48" y="70"/>
                      <a:pt x="48" y="70"/>
                    </a:cubicBezTo>
                    <a:cubicBezTo>
                      <a:pt x="56" y="73"/>
                      <a:pt x="64" y="72"/>
                      <a:pt x="72" y="68"/>
                    </a:cubicBezTo>
                    <a:cubicBezTo>
                      <a:pt x="65" y="65"/>
                      <a:pt x="56" y="68"/>
                      <a:pt x="48" y="70"/>
                    </a:cubicBezTo>
                    <a:close/>
                    <a:moveTo>
                      <a:pt x="49" y="77"/>
                    </a:moveTo>
                    <a:cubicBezTo>
                      <a:pt x="49" y="77"/>
                      <a:pt x="49" y="77"/>
                      <a:pt x="49" y="77"/>
                    </a:cubicBezTo>
                    <a:cubicBezTo>
                      <a:pt x="53" y="80"/>
                      <a:pt x="66" y="78"/>
                      <a:pt x="66" y="73"/>
                    </a:cubicBezTo>
                    <a:cubicBezTo>
                      <a:pt x="60" y="74"/>
                      <a:pt x="54" y="74"/>
                      <a:pt x="49" y="77"/>
                    </a:cubicBezTo>
                    <a:close/>
                    <a:moveTo>
                      <a:pt x="55" y="90"/>
                    </a:moveTo>
                    <a:cubicBezTo>
                      <a:pt x="55" y="90"/>
                      <a:pt x="55" y="90"/>
                      <a:pt x="55" y="90"/>
                    </a:cubicBezTo>
                    <a:cubicBezTo>
                      <a:pt x="62" y="91"/>
                      <a:pt x="69" y="93"/>
                      <a:pt x="77" y="88"/>
                    </a:cubicBezTo>
                    <a:cubicBezTo>
                      <a:pt x="70" y="84"/>
                      <a:pt x="63" y="87"/>
                      <a:pt x="55" y="90"/>
                    </a:cubicBezTo>
                    <a:close/>
                    <a:moveTo>
                      <a:pt x="17" y="62"/>
                    </a:moveTo>
                    <a:cubicBezTo>
                      <a:pt x="17" y="62"/>
                      <a:pt x="17" y="62"/>
                      <a:pt x="17" y="62"/>
                    </a:cubicBezTo>
                    <a:cubicBezTo>
                      <a:pt x="23" y="59"/>
                      <a:pt x="38" y="52"/>
                      <a:pt x="33" y="44"/>
                    </a:cubicBezTo>
                    <a:cubicBezTo>
                      <a:pt x="26" y="50"/>
                      <a:pt x="18" y="56"/>
                      <a:pt x="17" y="62"/>
                    </a:cubicBezTo>
                    <a:close/>
                    <a:moveTo>
                      <a:pt x="60" y="83"/>
                    </a:moveTo>
                    <a:cubicBezTo>
                      <a:pt x="60" y="83"/>
                      <a:pt x="60" y="83"/>
                      <a:pt x="60" y="83"/>
                    </a:cubicBezTo>
                    <a:cubicBezTo>
                      <a:pt x="61" y="86"/>
                      <a:pt x="67" y="84"/>
                      <a:pt x="65" y="82"/>
                    </a:cubicBezTo>
                    <a:cubicBezTo>
                      <a:pt x="63" y="83"/>
                      <a:pt x="62" y="80"/>
                      <a:pt x="60" y="83"/>
                    </a:cubicBezTo>
                    <a:close/>
                    <a:moveTo>
                      <a:pt x="34" y="69"/>
                    </a:moveTo>
                    <a:cubicBezTo>
                      <a:pt x="34" y="69"/>
                      <a:pt x="34" y="69"/>
                      <a:pt x="34" y="69"/>
                    </a:cubicBezTo>
                    <a:cubicBezTo>
                      <a:pt x="31" y="71"/>
                      <a:pt x="24" y="70"/>
                      <a:pt x="24" y="74"/>
                    </a:cubicBezTo>
                    <a:cubicBezTo>
                      <a:pt x="28" y="75"/>
                      <a:pt x="31" y="73"/>
                      <a:pt x="34" y="75"/>
                    </a:cubicBezTo>
                    <a:cubicBezTo>
                      <a:pt x="35" y="78"/>
                      <a:pt x="31" y="80"/>
                      <a:pt x="33" y="83"/>
                    </a:cubicBezTo>
                    <a:cubicBezTo>
                      <a:pt x="38" y="79"/>
                      <a:pt x="44" y="78"/>
                      <a:pt x="49" y="72"/>
                    </a:cubicBezTo>
                    <a:cubicBezTo>
                      <a:pt x="43" y="73"/>
                      <a:pt x="37" y="74"/>
                      <a:pt x="34" y="69"/>
                    </a:cubicBezTo>
                    <a:close/>
                    <a:moveTo>
                      <a:pt x="54" y="100"/>
                    </a:moveTo>
                    <a:cubicBezTo>
                      <a:pt x="54" y="100"/>
                      <a:pt x="54" y="100"/>
                      <a:pt x="54" y="100"/>
                    </a:cubicBezTo>
                    <a:cubicBezTo>
                      <a:pt x="58" y="103"/>
                      <a:pt x="68" y="102"/>
                      <a:pt x="68" y="95"/>
                    </a:cubicBezTo>
                    <a:cubicBezTo>
                      <a:pt x="63" y="99"/>
                      <a:pt x="59" y="97"/>
                      <a:pt x="54" y="100"/>
                    </a:cubicBezTo>
                    <a:close/>
                    <a:moveTo>
                      <a:pt x="25" y="64"/>
                    </a:moveTo>
                    <a:cubicBezTo>
                      <a:pt x="25" y="64"/>
                      <a:pt x="25" y="64"/>
                      <a:pt x="25" y="64"/>
                    </a:cubicBezTo>
                    <a:cubicBezTo>
                      <a:pt x="28" y="63"/>
                      <a:pt x="37" y="65"/>
                      <a:pt x="35" y="59"/>
                    </a:cubicBezTo>
                    <a:cubicBezTo>
                      <a:pt x="32" y="61"/>
                      <a:pt x="25" y="60"/>
                      <a:pt x="25" y="64"/>
                    </a:cubicBezTo>
                    <a:close/>
                    <a:moveTo>
                      <a:pt x="45" y="82"/>
                    </a:moveTo>
                    <a:cubicBezTo>
                      <a:pt x="45" y="82"/>
                      <a:pt x="45" y="82"/>
                      <a:pt x="45" y="82"/>
                    </a:cubicBezTo>
                    <a:cubicBezTo>
                      <a:pt x="47" y="85"/>
                      <a:pt x="54" y="84"/>
                      <a:pt x="53" y="81"/>
                    </a:cubicBezTo>
                    <a:cubicBezTo>
                      <a:pt x="51" y="82"/>
                      <a:pt x="48" y="79"/>
                      <a:pt x="45" y="82"/>
                    </a:cubicBezTo>
                    <a:close/>
                    <a:moveTo>
                      <a:pt x="46" y="87"/>
                    </a:moveTo>
                    <a:cubicBezTo>
                      <a:pt x="46" y="87"/>
                      <a:pt x="46" y="87"/>
                      <a:pt x="46" y="87"/>
                    </a:cubicBezTo>
                    <a:cubicBezTo>
                      <a:pt x="48" y="90"/>
                      <a:pt x="50" y="89"/>
                      <a:pt x="52" y="90"/>
                    </a:cubicBezTo>
                    <a:cubicBezTo>
                      <a:pt x="53" y="89"/>
                      <a:pt x="56" y="88"/>
                      <a:pt x="55" y="86"/>
                    </a:cubicBezTo>
                    <a:cubicBezTo>
                      <a:pt x="52" y="88"/>
                      <a:pt x="49" y="84"/>
                      <a:pt x="46" y="87"/>
                    </a:cubicBezTo>
                    <a:close/>
                    <a:moveTo>
                      <a:pt x="32" y="67"/>
                    </a:moveTo>
                    <a:cubicBezTo>
                      <a:pt x="32" y="67"/>
                      <a:pt x="32" y="67"/>
                      <a:pt x="32" y="67"/>
                    </a:cubicBezTo>
                    <a:cubicBezTo>
                      <a:pt x="33" y="66"/>
                      <a:pt x="34" y="67"/>
                      <a:pt x="36" y="66"/>
                    </a:cubicBezTo>
                    <a:cubicBezTo>
                      <a:pt x="35" y="64"/>
                      <a:pt x="30" y="64"/>
                      <a:pt x="32" y="67"/>
                    </a:cubicBezTo>
                    <a:close/>
                    <a:moveTo>
                      <a:pt x="9" y="73"/>
                    </a:moveTo>
                    <a:cubicBezTo>
                      <a:pt x="9" y="73"/>
                      <a:pt x="9" y="73"/>
                      <a:pt x="9" y="73"/>
                    </a:cubicBezTo>
                    <a:cubicBezTo>
                      <a:pt x="13" y="73"/>
                      <a:pt x="17" y="74"/>
                      <a:pt x="21" y="71"/>
                    </a:cubicBezTo>
                    <a:cubicBezTo>
                      <a:pt x="18" y="68"/>
                      <a:pt x="8" y="66"/>
                      <a:pt x="9" y="73"/>
                    </a:cubicBezTo>
                    <a:close/>
                    <a:moveTo>
                      <a:pt x="32" y="85"/>
                    </a:moveTo>
                    <a:cubicBezTo>
                      <a:pt x="32" y="85"/>
                      <a:pt x="32" y="85"/>
                      <a:pt x="32" y="85"/>
                    </a:cubicBezTo>
                    <a:cubicBezTo>
                      <a:pt x="28" y="89"/>
                      <a:pt x="27" y="93"/>
                      <a:pt x="27" y="98"/>
                    </a:cubicBezTo>
                    <a:cubicBezTo>
                      <a:pt x="32" y="97"/>
                      <a:pt x="36" y="94"/>
                      <a:pt x="38" y="90"/>
                    </a:cubicBezTo>
                    <a:cubicBezTo>
                      <a:pt x="33" y="91"/>
                      <a:pt x="33" y="89"/>
                      <a:pt x="32" y="85"/>
                    </a:cubicBezTo>
                    <a:close/>
                    <a:moveTo>
                      <a:pt x="49" y="108"/>
                    </a:moveTo>
                    <a:cubicBezTo>
                      <a:pt x="49" y="108"/>
                      <a:pt x="49" y="108"/>
                      <a:pt x="49" y="108"/>
                    </a:cubicBezTo>
                    <a:cubicBezTo>
                      <a:pt x="46" y="112"/>
                      <a:pt x="44" y="115"/>
                      <a:pt x="46" y="118"/>
                    </a:cubicBezTo>
                    <a:cubicBezTo>
                      <a:pt x="52" y="115"/>
                      <a:pt x="55" y="110"/>
                      <a:pt x="49" y="108"/>
                    </a:cubicBezTo>
                    <a:close/>
                  </a:path>
                </a:pathLst>
              </a:custGeom>
              <a:solidFill>
                <a:srgbClr val="F8DFD2"/>
              </a:solidFill>
              <a:ln w="9525">
                <a:solidFill>
                  <a:srgbClr val="F8DFD2"/>
                </a:solidFill>
                <a:round/>
              </a:ln>
            </p:spPr>
            <p:txBody>
              <a:bodyPr vert="horz" wrap="square" lIns="91412" tIns="45706" rIns="91412" bIns="45706" numCol="1" anchor="t" anchorCtr="0" compatLnSpc="1"/>
              <a:lstStyle/>
              <a:p>
                <a:pPr defTabSz="1218565"/>
                <a:endParaRPr lang="zh-CN" altLang="en-US" sz="180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  <p:sp>
            <p:nvSpPr>
              <p:cNvPr id="7" name="Freeform 32"/>
              <p:cNvSpPr>
                <a:spLocks noEditPoints="1"/>
              </p:cNvSpPr>
              <p:nvPr/>
            </p:nvSpPr>
            <p:spPr bwMode="auto">
              <a:xfrm>
                <a:off x="5946" y="1829"/>
                <a:ext cx="132" cy="129"/>
              </a:xfrm>
              <a:custGeom>
                <a:avLst/>
                <a:gdLst>
                  <a:gd name="T0" fmla="*/ 1 w 49"/>
                  <a:gd name="T1" fmla="*/ 16 h 48"/>
                  <a:gd name="T2" fmla="*/ 40 w 49"/>
                  <a:gd name="T3" fmla="*/ 3 h 48"/>
                  <a:gd name="T4" fmla="*/ 48 w 49"/>
                  <a:gd name="T5" fmla="*/ 14 h 48"/>
                  <a:gd name="T6" fmla="*/ 36 w 49"/>
                  <a:gd name="T7" fmla="*/ 43 h 48"/>
                  <a:gd name="T8" fmla="*/ 3 w 49"/>
                  <a:gd name="T9" fmla="*/ 31 h 48"/>
                  <a:gd name="T10" fmla="*/ 1 w 49"/>
                  <a:gd name="T11" fmla="*/ 16 h 48"/>
                  <a:gd name="T12" fmla="*/ 24 w 49"/>
                  <a:gd name="T13" fmla="*/ 13 h 48"/>
                  <a:gd name="T14" fmla="*/ 24 w 49"/>
                  <a:gd name="T15" fmla="*/ 13 h 48"/>
                  <a:gd name="T16" fmla="*/ 40 w 49"/>
                  <a:gd name="T17" fmla="*/ 14 h 48"/>
                  <a:gd name="T18" fmla="*/ 24 w 49"/>
                  <a:gd name="T19" fmla="*/ 13 h 48"/>
                  <a:gd name="T20" fmla="*/ 10 w 49"/>
                  <a:gd name="T21" fmla="*/ 18 h 48"/>
                  <a:gd name="T22" fmla="*/ 10 w 49"/>
                  <a:gd name="T23" fmla="*/ 18 h 48"/>
                  <a:gd name="T24" fmla="*/ 42 w 49"/>
                  <a:gd name="T25" fmla="*/ 27 h 48"/>
                  <a:gd name="T26" fmla="*/ 43 w 49"/>
                  <a:gd name="T27" fmla="*/ 18 h 48"/>
                  <a:gd name="T28" fmla="*/ 10 w 49"/>
                  <a:gd name="T29" fmla="*/ 18 h 48"/>
                  <a:gd name="T30" fmla="*/ 16 w 49"/>
                  <a:gd name="T31" fmla="*/ 35 h 48"/>
                  <a:gd name="T32" fmla="*/ 16 w 49"/>
                  <a:gd name="T33" fmla="*/ 35 h 48"/>
                  <a:gd name="T34" fmla="*/ 9 w 49"/>
                  <a:gd name="T35" fmla="*/ 24 h 48"/>
                  <a:gd name="T36" fmla="*/ 32 w 49"/>
                  <a:gd name="T37" fmla="*/ 40 h 48"/>
                  <a:gd name="T38" fmla="*/ 16 w 49"/>
                  <a:gd name="T39" fmla="*/ 3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9" h="48">
                    <a:moveTo>
                      <a:pt x="1" y="16"/>
                    </a:moveTo>
                    <a:cubicBezTo>
                      <a:pt x="15" y="5"/>
                      <a:pt x="28" y="0"/>
                      <a:pt x="40" y="3"/>
                    </a:cubicBezTo>
                    <a:cubicBezTo>
                      <a:pt x="44" y="8"/>
                      <a:pt x="42" y="11"/>
                      <a:pt x="48" y="14"/>
                    </a:cubicBezTo>
                    <a:cubicBezTo>
                      <a:pt x="49" y="25"/>
                      <a:pt x="48" y="37"/>
                      <a:pt x="36" y="43"/>
                    </a:cubicBezTo>
                    <a:cubicBezTo>
                      <a:pt x="26" y="48"/>
                      <a:pt x="11" y="41"/>
                      <a:pt x="3" y="31"/>
                    </a:cubicBezTo>
                    <a:cubicBezTo>
                      <a:pt x="0" y="26"/>
                      <a:pt x="6" y="21"/>
                      <a:pt x="1" y="16"/>
                    </a:cubicBezTo>
                    <a:close/>
                    <a:moveTo>
                      <a:pt x="24" y="13"/>
                    </a:moveTo>
                    <a:cubicBezTo>
                      <a:pt x="24" y="13"/>
                      <a:pt x="24" y="13"/>
                      <a:pt x="24" y="13"/>
                    </a:cubicBezTo>
                    <a:cubicBezTo>
                      <a:pt x="29" y="14"/>
                      <a:pt x="35" y="15"/>
                      <a:pt x="40" y="14"/>
                    </a:cubicBezTo>
                    <a:cubicBezTo>
                      <a:pt x="36" y="10"/>
                      <a:pt x="26" y="10"/>
                      <a:pt x="24" y="13"/>
                    </a:cubicBezTo>
                    <a:close/>
                    <a:moveTo>
                      <a:pt x="10" y="18"/>
                    </a:moveTo>
                    <a:cubicBezTo>
                      <a:pt x="10" y="18"/>
                      <a:pt x="10" y="18"/>
                      <a:pt x="10" y="18"/>
                    </a:cubicBezTo>
                    <a:cubicBezTo>
                      <a:pt x="20" y="22"/>
                      <a:pt x="35" y="14"/>
                      <a:pt x="42" y="27"/>
                    </a:cubicBezTo>
                    <a:cubicBezTo>
                      <a:pt x="44" y="24"/>
                      <a:pt x="44" y="21"/>
                      <a:pt x="43" y="18"/>
                    </a:cubicBezTo>
                    <a:cubicBezTo>
                      <a:pt x="32" y="21"/>
                      <a:pt x="22" y="11"/>
                      <a:pt x="10" y="18"/>
                    </a:cubicBezTo>
                    <a:close/>
                    <a:moveTo>
                      <a:pt x="16" y="35"/>
                    </a:moveTo>
                    <a:cubicBezTo>
                      <a:pt x="16" y="35"/>
                      <a:pt x="16" y="35"/>
                      <a:pt x="16" y="35"/>
                    </a:cubicBezTo>
                    <a:cubicBezTo>
                      <a:pt x="9" y="31"/>
                      <a:pt x="15" y="25"/>
                      <a:pt x="9" y="24"/>
                    </a:cubicBezTo>
                    <a:cubicBezTo>
                      <a:pt x="3" y="36"/>
                      <a:pt x="25" y="44"/>
                      <a:pt x="32" y="40"/>
                    </a:cubicBezTo>
                    <a:cubicBezTo>
                      <a:pt x="27" y="35"/>
                      <a:pt x="21" y="36"/>
                      <a:pt x="16" y="35"/>
                    </a:cubicBezTo>
                    <a:close/>
                  </a:path>
                </a:pathLst>
              </a:custGeom>
              <a:solidFill>
                <a:srgbClr val="C3E0D3"/>
              </a:solidFill>
              <a:ln w="9525">
                <a:solidFill>
                  <a:srgbClr val="C3E0D3"/>
                </a:solidFill>
                <a:round/>
              </a:ln>
            </p:spPr>
            <p:txBody>
              <a:bodyPr vert="horz" wrap="square" lIns="91412" tIns="45706" rIns="91412" bIns="45706" numCol="1" anchor="t" anchorCtr="0" compatLnSpc="1"/>
              <a:lstStyle/>
              <a:p>
                <a:pPr defTabSz="1218565"/>
                <a:endParaRPr lang="zh-CN" altLang="en-US" sz="180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  <p:sp>
            <p:nvSpPr>
              <p:cNvPr id="8" name="Freeform 33"/>
              <p:cNvSpPr>
                <a:spLocks noEditPoints="1"/>
              </p:cNvSpPr>
              <p:nvPr/>
            </p:nvSpPr>
            <p:spPr bwMode="auto">
              <a:xfrm>
                <a:off x="5734" y="2135"/>
                <a:ext cx="296" cy="352"/>
              </a:xfrm>
              <a:custGeom>
                <a:avLst/>
                <a:gdLst>
                  <a:gd name="T0" fmla="*/ 74 w 110"/>
                  <a:gd name="T1" fmla="*/ 95 h 131"/>
                  <a:gd name="T2" fmla="*/ 46 w 110"/>
                  <a:gd name="T3" fmla="*/ 97 h 131"/>
                  <a:gd name="T4" fmla="*/ 34 w 110"/>
                  <a:gd name="T5" fmla="*/ 75 h 131"/>
                  <a:gd name="T6" fmla="*/ 82 w 110"/>
                  <a:gd name="T7" fmla="*/ 6 h 131"/>
                  <a:gd name="T8" fmla="*/ 110 w 110"/>
                  <a:gd name="T9" fmla="*/ 41 h 131"/>
                  <a:gd name="T10" fmla="*/ 95 w 110"/>
                  <a:gd name="T11" fmla="*/ 17 h 131"/>
                  <a:gd name="T12" fmla="*/ 84 w 110"/>
                  <a:gd name="T13" fmla="*/ 20 h 131"/>
                  <a:gd name="T14" fmla="*/ 95 w 110"/>
                  <a:gd name="T15" fmla="*/ 17 h 131"/>
                  <a:gd name="T16" fmla="*/ 78 w 110"/>
                  <a:gd name="T17" fmla="*/ 14 h 131"/>
                  <a:gd name="T18" fmla="*/ 78 w 110"/>
                  <a:gd name="T19" fmla="*/ 14 h 131"/>
                  <a:gd name="T20" fmla="*/ 89 w 110"/>
                  <a:gd name="T21" fmla="*/ 30 h 131"/>
                  <a:gd name="T22" fmla="*/ 96 w 110"/>
                  <a:gd name="T23" fmla="*/ 25 h 131"/>
                  <a:gd name="T24" fmla="*/ 55 w 110"/>
                  <a:gd name="T25" fmla="*/ 31 h 131"/>
                  <a:gd name="T26" fmla="*/ 85 w 110"/>
                  <a:gd name="T27" fmla="*/ 29 h 131"/>
                  <a:gd name="T28" fmla="*/ 55 w 110"/>
                  <a:gd name="T29" fmla="*/ 31 h 131"/>
                  <a:gd name="T30" fmla="*/ 92 w 110"/>
                  <a:gd name="T31" fmla="*/ 46 h 131"/>
                  <a:gd name="T32" fmla="*/ 92 w 110"/>
                  <a:gd name="T33" fmla="*/ 46 h 131"/>
                  <a:gd name="T34" fmla="*/ 76 w 110"/>
                  <a:gd name="T35" fmla="*/ 35 h 131"/>
                  <a:gd name="T36" fmla="*/ 86 w 110"/>
                  <a:gd name="T37" fmla="*/ 31 h 131"/>
                  <a:gd name="T38" fmla="*/ 71 w 110"/>
                  <a:gd name="T39" fmla="*/ 58 h 131"/>
                  <a:gd name="T40" fmla="*/ 90 w 110"/>
                  <a:gd name="T41" fmla="*/ 54 h 131"/>
                  <a:gd name="T42" fmla="*/ 71 w 110"/>
                  <a:gd name="T43" fmla="*/ 58 h 131"/>
                  <a:gd name="T44" fmla="*/ 52 w 110"/>
                  <a:gd name="T45" fmla="*/ 56 h 131"/>
                  <a:gd name="T46" fmla="*/ 79 w 110"/>
                  <a:gd name="T47" fmla="*/ 47 h 131"/>
                  <a:gd name="T48" fmla="*/ 43 w 110"/>
                  <a:gd name="T49" fmla="*/ 43 h 131"/>
                  <a:gd name="T50" fmla="*/ 66 w 110"/>
                  <a:gd name="T51" fmla="*/ 34 h 131"/>
                  <a:gd name="T52" fmla="*/ 70 w 110"/>
                  <a:gd name="T53" fmla="*/ 65 h 131"/>
                  <a:gd name="T54" fmla="*/ 83 w 110"/>
                  <a:gd name="T55" fmla="*/ 61 h 131"/>
                  <a:gd name="T56" fmla="*/ 41 w 110"/>
                  <a:gd name="T57" fmla="*/ 67 h 131"/>
                  <a:gd name="T58" fmla="*/ 66 w 110"/>
                  <a:gd name="T59" fmla="*/ 63 h 131"/>
                  <a:gd name="T60" fmla="*/ 41 w 110"/>
                  <a:gd name="T61" fmla="*/ 67 h 131"/>
                  <a:gd name="T62" fmla="*/ 40 w 110"/>
                  <a:gd name="T63" fmla="*/ 47 h 131"/>
                  <a:gd name="T64" fmla="*/ 40 w 110"/>
                  <a:gd name="T65" fmla="*/ 47 h 131"/>
                  <a:gd name="T66" fmla="*/ 56 w 110"/>
                  <a:gd name="T67" fmla="*/ 81 h 131"/>
                  <a:gd name="T68" fmla="*/ 56 w 110"/>
                  <a:gd name="T69" fmla="*/ 81 h 131"/>
                  <a:gd name="T70" fmla="*/ 69 w 110"/>
                  <a:gd name="T71" fmla="*/ 96 h 131"/>
                  <a:gd name="T72" fmla="*/ 69 w 110"/>
                  <a:gd name="T73" fmla="*/ 96 h 131"/>
                  <a:gd name="T74" fmla="*/ 21 w 110"/>
                  <a:gd name="T75" fmla="*/ 62 h 131"/>
                  <a:gd name="T76" fmla="*/ 46 w 110"/>
                  <a:gd name="T77" fmla="*/ 58 h 131"/>
                  <a:gd name="T78" fmla="*/ 44 w 110"/>
                  <a:gd name="T79" fmla="*/ 72 h 131"/>
                  <a:gd name="T80" fmla="*/ 53 w 110"/>
                  <a:gd name="T81" fmla="*/ 70 h 131"/>
                  <a:gd name="T82" fmla="*/ 40 w 110"/>
                  <a:gd name="T83" fmla="*/ 77 h 131"/>
                  <a:gd name="T84" fmla="*/ 46 w 110"/>
                  <a:gd name="T85" fmla="*/ 76 h 131"/>
                  <a:gd name="T86" fmla="*/ 53 w 110"/>
                  <a:gd name="T87" fmla="*/ 91 h 131"/>
                  <a:gd name="T88" fmla="*/ 57 w 110"/>
                  <a:gd name="T89" fmla="*/ 89 h 131"/>
                  <a:gd name="T90" fmla="*/ 12 w 110"/>
                  <a:gd name="T91" fmla="*/ 75 h 131"/>
                  <a:gd name="T92" fmla="*/ 36 w 110"/>
                  <a:gd name="T93" fmla="*/ 70 h 131"/>
                  <a:gd name="T94" fmla="*/ 12 w 110"/>
                  <a:gd name="T95" fmla="*/ 75 h 131"/>
                  <a:gd name="T96" fmla="*/ 38 w 110"/>
                  <a:gd name="T97" fmla="*/ 85 h 131"/>
                  <a:gd name="T98" fmla="*/ 38 w 110"/>
                  <a:gd name="T99" fmla="*/ 85 h 131"/>
                  <a:gd name="T100" fmla="*/ 57 w 110"/>
                  <a:gd name="T101" fmla="*/ 106 h 131"/>
                  <a:gd name="T102" fmla="*/ 57 w 110"/>
                  <a:gd name="T103" fmla="*/ 106 h 131"/>
                  <a:gd name="T104" fmla="*/ 28 w 110"/>
                  <a:gd name="T105" fmla="*/ 94 h 131"/>
                  <a:gd name="T106" fmla="*/ 28 w 110"/>
                  <a:gd name="T107" fmla="*/ 94 h 131"/>
                  <a:gd name="T108" fmla="*/ 41 w 110"/>
                  <a:gd name="T109" fmla="*/ 120 h 131"/>
                  <a:gd name="T110" fmla="*/ 46 w 110"/>
                  <a:gd name="T111" fmla="*/ 119 h 131"/>
                  <a:gd name="T112" fmla="*/ 41 w 110"/>
                  <a:gd name="T113" fmla="*/ 12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10" h="131">
                    <a:moveTo>
                      <a:pt x="110" y="41"/>
                    </a:moveTo>
                    <a:cubicBezTo>
                      <a:pt x="96" y="57"/>
                      <a:pt x="89" y="78"/>
                      <a:pt x="74" y="95"/>
                    </a:cubicBezTo>
                    <a:cubicBezTo>
                      <a:pt x="63" y="108"/>
                      <a:pt x="51" y="122"/>
                      <a:pt x="35" y="131"/>
                    </a:cubicBezTo>
                    <a:cubicBezTo>
                      <a:pt x="34" y="119"/>
                      <a:pt x="44" y="108"/>
                      <a:pt x="46" y="97"/>
                    </a:cubicBezTo>
                    <a:cubicBezTo>
                      <a:pt x="39" y="93"/>
                      <a:pt x="30" y="102"/>
                      <a:pt x="22" y="102"/>
                    </a:cubicBezTo>
                    <a:cubicBezTo>
                      <a:pt x="21" y="93"/>
                      <a:pt x="29" y="84"/>
                      <a:pt x="34" y="75"/>
                    </a:cubicBezTo>
                    <a:cubicBezTo>
                      <a:pt x="23" y="72"/>
                      <a:pt x="11" y="86"/>
                      <a:pt x="0" y="81"/>
                    </a:cubicBezTo>
                    <a:cubicBezTo>
                      <a:pt x="14" y="56"/>
                      <a:pt x="53" y="20"/>
                      <a:pt x="82" y="6"/>
                    </a:cubicBezTo>
                    <a:cubicBezTo>
                      <a:pt x="85" y="4"/>
                      <a:pt x="81" y="2"/>
                      <a:pt x="86" y="0"/>
                    </a:cubicBezTo>
                    <a:cubicBezTo>
                      <a:pt x="102" y="11"/>
                      <a:pt x="105" y="28"/>
                      <a:pt x="110" y="41"/>
                    </a:cubicBezTo>
                    <a:close/>
                    <a:moveTo>
                      <a:pt x="95" y="17"/>
                    </a:moveTo>
                    <a:cubicBezTo>
                      <a:pt x="95" y="17"/>
                      <a:pt x="95" y="17"/>
                      <a:pt x="95" y="17"/>
                    </a:cubicBezTo>
                    <a:cubicBezTo>
                      <a:pt x="85" y="18"/>
                      <a:pt x="75" y="17"/>
                      <a:pt x="64" y="23"/>
                    </a:cubicBezTo>
                    <a:cubicBezTo>
                      <a:pt x="71" y="26"/>
                      <a:pt x="78" y="20"/>
                      <a:pt x="84" y="20"/>
                    </a:cubicBezTo>
                    <a:cubicBezTo>
                      <a:pt x="89" y="20"/>
                      <a:pt x="94" y="25"/>
                      <a:pt x="98" y="20"/>
                    </a:cubicBezTo>
                    <a:cubicBezTo>
                      <a:pt x="97" y="19"/>
                      <a:pt x="96" y="18"/>
                      <a:pt x="95" y="17"/>
                    </a:cubicBezTo>
                    <a:close/>
                    <a:moveTo>
                      <a:pt x="78" y="14"/>
                    </a:moveTo>
                    <a:cubicBezTo>
                      <a:pt x="78" y="14"/>
                      <a:pt x="78" y="14"/>
                      <a:pt x="78" y="14"/>
                    </a:cubicBezTo>
                    <a:cubicBezTo>
                      <a:pt x="79" y="11"/>
                      <a:pt x="84" y="14"/>
                      <a:pt x="83" y="10"/>
                    </a:cubicBezTo>
                    <a:cubicBezTo>
                      <a:pt x="81" y="11"/>
                      <a:pt x="76" y="11"/>
                      <a:pt x="78" y="14"/>
                    </a:cubicBezTo>
                    <a:close/>
                    <a:moveTo>
                      <a:pt x="89" y="30"/>
                    </a:moveTo>
                    <a:cubicBezTo>
                      <a:pt x="89" y="30"/>
                      <a:pt x="89" y="30"/>
                      <a:pt x="89" y="30"/>
                    </a:cubicBezTo>
                    <a:cubicBezTo>
                      <a:pt x="92" y="33"/>
                      <a:pt x="95" y="32"/>
                      <a:pt x="98" y="30"/>
                    </a:cubicBezTo>
                    <a:cubicBezTo>
                      <a:pt x="96" y="29"/>
                      <a:pt x="99" y="27"/>
                      <a:pt x="96" y="25"/>
                    </a:cubicBezTo>
                    <a:cubicBezTo>
                      <a:pt x="94" y="28"/>
                      <a:pt x="92" y="26"/>
                      <a:pt x="89" y="30"/>
                    </a:cubicBezTo>
                    <a:close/>
                    <a:moveTo>
                      <a:pt x="55" y="31"/>
                    </a:moveTo>
                    <a:cubicBezTo>
                      <a:pt x="55" y="31"/>
                      <a:pt x="55" y="31"/>
                      <a:pt x="55" y="31"/>
                    </a:cubicBezTo>
                    <a:cubicBezTo>
                      <a:pt x="64" y="35"/>
                      <a:pt x="75" y="27"/>
                      <a:pt x="85" y="29"/>
                    </a:cubicBezTo>
                    <a:cubicBezTo>
                      <a:pt x="87" y="27"/>
                      <a:pt x="87" y="26"/>
                      <a:pt x="86" y="24"/>
                    </a:cubicBezTo>
                    <a:cubicBezTo>
                      <a:pt x="76" y="26"/>
                      <a:pt x="65" y="25"/>
                      <a:pt x="55" y="31"/>
                    </a:cubicBezTo>
                    <a:close/>
                    <a:moveTo>
                      <a:pt x="92" y="46"/>
                    </a:moveTo>
                    <a:cubicBezTo>
                      <a:pt x="92" y="46"/>
                      <a:pt x="92" y="46"/>
                      <a:pt x="92" y="46"/>
                    </a:cubicBezTo>
                    <a:cubicBezTo>
                      <a:pt x="94" y="46"/>
                      <a:pt x="100" y="44"/>
                      <a:pt x="96" y="41"/>
                    </a:cubicBezTo>
                    <a:cubicBezTo>
                      <a:pt x="95" y="43"/>
                      <a:pt x="90" y="44"/>
                      <a:pt x="92" y="46"/>
                    </a:cubicBezTo>
                    <a:close/>
                    <a:moveTo>
                      <a:pt x="76" y="35"/>
                    </a:moveTo>
                    <a:cubicBezTo>
                      <a:pt x="76" y="35"/>
                      <a:pt x="76" y="35"/>
                      <a:pt x="76" y="35"/>
                    </a:cubicBezTo>
                    <a:cubicBezTo>
                      <a:pt x="76" y="39"/>
                      <a:pt x="80" y="44"/>
                      <a:pt x="84" y="40"/>
                    </a:cubicBezTo>
                    <a:cubicBezTo>
                      <a:pt x="78" y="37"/>
                      <a:pt x="90" y="35"/>
                      <a:pt x="86" y="31"/>
                    </a:cubicBezTo>
                    <a:cubicBezTo>
                      <a:pt x="83" y="34"/>
                      <a:pt x="80" y="32"/>
                      <a:pt x="76" y="35"/>
                    </a:cubicBezTo>
                    <a:close/>
                    <a:moveTo>
                      <a:pt x="71" y="58"/>
                    </a:moveTo>
                    <a:cubicBezTo>
                      <a:pt x="71" y="58"/>
                      <a:pt x="71" y="58"/>
                      <a:pt x="71" y="58"/>
                    </a:cubicBezTo>
                    <a:cubicBezTo>
                      <a:pt x="77" y="61"/>
                      <a:pt x="84" y="56"/>
                      <a:pt x="90" y="54"/>
                    </a:cubicBezTo>
                    <a:cubicBezTo>
                      <a:pt x="89" y="53"/>
                      <a:pt x="88" y="52"/>
                      <a:pt x="88" y="52"/>
                    </a:cubicBezTo>
                    <a:cubicBezTo>
                      <a:pt x="82" y="55"/>
                      <a:pt x="77" y="53"/>
                      <a:pt x="71" y="58"/>
                    </a:cubicBezTo>
                    <a:close/>
                    <a:moveTo>
                      <a:pt x="52" y="56"/>
                    </a:moveTo>
                    <a:cubicBezTo>
                      <a:pt x="52" y="56"/>
                      <a:pt x="52" y="56"/>
                      <a:pt x="52" y="56"/>
                    </a:cubicBezTo>
                    <a:cubicBezTo>
                      <a:pt x="61" y="58"/>
                      <a:pt x="71" y="52"/>
                      <a:pt x="80" y="50"/>
                    </a:cubicBezTo>
                    <a:cubicBezTo>
                      <a:pt x="79" y="49"/>
                      <a:pt x="80" y="48"/>
                      <a:pt x="79" y="47"/>
                    </a:cubicBezTo>
                    <a:cubicBezTo>
                      <a:pt x="70" y="51"/>
                      <a:pt x="61" y="49"/>
                      <a:pt x="52" y="56"/>
                    </a:cubicBezTo>
                    <a:close/>
                    <a:moveTo>
                      <a:pt x="43" y="43"/>
                    </a:moveTo>
                    <a:cubicBezTo>
                      <a:pt x="43" y="43"/>
                      <a:pt x="43" y="43"/>
                      <a:pt x="43" y="43"/>
                    </a:cubicBezTo>
                    <a:cubicBezTo>
                      <a:pt x="50" y="39"/>
                      <a:pt x="61" y="41"/>
                      <a:pt x="66" y="34"/>
                    </a:cubicBezTo>
                    <a:cubicBezTo>
                      <a:pt x="59" y="36"/>
                      <a:pt x="48" y="35"/>
                      <a:pt x="43" y="43"/>
                    </a:cubicBezTo>
                    <a:close/>
                    <a:moveTo>
                      <a:pt x="70" y="65"/>
                    </a:moveTo>
                    <a:cubicBezTo>
                      <a:pt x="70" y="65"/>
                      <a:pt x="70" y="65"/>
                      <a:pt x="70" y="65"/>
                    </a:cubicBezTo>
                    <a:cubicBezTo>
                      <a:pt x="73" y="67"/>
                      <a:pt x="82" y="66"/>
                      <a:pt x="83" y="61"/>
                    </a:cubicBezTo>
                    <a:cubicBezTo>
                      <a:pt x="79" y="60"/>
                      <a:pt x="74" y="60"/>
                      <a:pt x="70" y="65"/>
                    </a:cubicBezTo>
                    <a:close/>
                    <a:moveTo>
                      <a:pt x="41" y="67"/>
                    </a:moveTo>
                    <a:cubicBezTo>
                      <a:pt x="41" y="67"/>
                      <a:pt x="41" y="67"/>
                      <a:pt x="41" y="67"/>
                    </a:cubicBezTo>
                    <a:cubicBezTo>
                      <a:pt x="49" y="71"/>
                      <a:pt x="58" y="62"/>
                      <a:pt x="66" y="63"/>
                    </a:cubicBezTo>
                    <a:cubicBezTo>
                      <a:pt x="67" y="61"/>
                      <a:pt x="67" y="60"/>
                      <a:pt x="67" y="58"/>
                    </a:cubicBezTo>
                    <a:cubicBezTo>
                      <a:pt x="59" y="57"/>
                      <a:pt x="50" y="59"/>
                      <a:pt x="41" y="67"/>
                    </a:cubicBezTo>
                    <a:close/>
                    <a:moveTo>
                      <a:pt x="40" y="47"/>
                    </a:moveTo>
                    <a:cubicBezTo>
                      <a:pt x="40" y="47"/>
                      <a:pt x="40" y="47"/>
                      <a:pt x="40" y="47"/>
                    </a:cubicBezTo>
                    <a:cubicBezTo>
                      <a:pt x="43" y="49"/>
                      <a:pt x="50" y="49"/>
                      <a:pt x="50" y="45"/>
                    </a:cubicBezTo>
                    <a:cubicBezTo>
                      <a:pt x="47" y="46"/>
                      <a:pt x="43" y="44"/>
                      <a:pt x="40" y="47"/>
                    </a:cubicBezTo>
                    <a:close/>
                    <a:moveTo>
                      <a:pt x="56" y="81"/>
                    </a:moveTo>
                    <a:cubicBezTo>
                      <a:pt x="56" y="81"/>
                      <a:pt x="56" y="81"/>
                      <a:pt x="56" y="81"/>
                    </a:cubicBezTo>
                    <a:cubicBezTo>
                      <a:pt x="59" y="83"/>
                      <a:pt x="71" y="79"/>
                      <a:pt x="70" y="75"/>
                    </a:cubicBezTo>
                    <a:cubicBezTo>
                      <a:pt x="65" y="78"/>
                      <a:pt x="61" y="75"/>
                      <a:pt x="56" y="81"/>
                    </a:cubicBezTo>
                    <a:close/>
                    <a:moveTo>
                      <a:pt x="69" y="96"/>
                    </a:moveTo>
                    <a:cubicBezTo>
                      <a:pt x="69" y="96"/>
                      <a:pt x="69" y="96"/>
                      <a:pt x="69" y="96"/>
                    </a:cubicBezTo>
                    <a:cubicBezTo>
                      <a:pt x="69" y="92"/>
                      <a:pt x="79" y="88"/>
                      <a:pt x="76" y="84"/>
                    </a:cubicBezTo>
                    <a:cubicBezTo>
                      <a:pt x="74" y="87"/>
                      <a:pt x="65" y="95"/>
                      <a:pt x="69" y="96"/>
                    </a:cubicBezTo>
                    <a:close/>
                    <a:moveTo>
                      <a:pt x="21" y="62"/>
                    </a:moveTo>
                    <a:cubicBezTo>
                      <a:pt x="21" y="62"/>
                      <a:pt x="21" y="62"/>
                      <a:pt x="21" y="62"/>
                    </a:cubicBezTo>
                    <a:cubicBezTo>
                      <a:pt x="27" y="67"/>
                      <a:pt x="41" y="53"/>
                      <a:pt x="41" y="63"/>
                    </a:cubicBezTo>
                    <a:cubicBezTo>
                      <a:pt x="43" y="62"/>
                      <a:pt x="49" y="61"/>
                      <a:pt x="46" y="58"/>
                    </a:cubicBezTo>
                    <a:cubicBezTo>
                      <a:pt x="38" y="57"/>
                      <a:pt x="29" y="58"/>
                      <a:pt x="21" y="62"/>
                    </a:cubicBezTo>
                    <a:close/>
                    <a:moveTo>
                      <a:pt x="44" y="72"/>
                    </a:moveTo>
                    <a:cubicBezTo>
                      <a:pt x="44" y="72"/>
                      <a:pt x="44" y="72"/>
                      <a:pt x="44" y="72"/>
                    </a:cubicBezTo>
                    <a:cubicBezTo>
                      <a:pt x="46" y="73"/>
                      <a:pt x="53" y="72"/>
                      <a:pt x="53" y="70"/>
                    </a:cubicBezTo>
                    <a:cubicBezTo>
                      <a:pt x="50" y="70"/>
                      <a:pt x="47" y="68"/>
                      <a:pt x="44" y="72"/>
                    </a:cubicBezTo>
                    <a:close/>
                    <a:moveTo>
                      <a:pt x="40" y="77"/>
                    </a:moveTo>
                    <a:cubicBezTo>
                      <a:pt x="40" y="77"/>
                      <a:pt x="40" y="77"/>
                      <a:pt x="40" y="77"/>
                    </a:cubicBezTo>
                    <a:cubicBezTo>
                      <a:pt x="42" y="79"/>
                      <a:pt x="44" y="79"/>
                      <a:pt x="46" y="76"/>
                    </a:cubicBezTo>
                    <a:cubicBezTo>
                      <a:pt x="44" y="74"/>
                      <a:pt x="42" y="76"/>
                      <a:pt x="40" y="77"/>
                    </a:cubicBezTo>
                    <a:close/>
                    <a:moveTo>
                      <a:pt x="53" y="91"/>
                    </a:moveTo>
                    <a:cubicBezTo>
                      <a:pt x="53" y="91"/>
                      <a:pt x="53" y="91"/>
                      <a:pt x="53" y="91"/>
                    </a:cubicBezTo>
                    <a:cubicBezTo>
                      <a:pt x="55" y="95"/>
                      <a:pt x="59" y="92"/>
                      <a:pt x="57" y="89"/>
                    </a:cubicBezTo>
                    <a:cubicBezTo>
                      <a:pt x="55" y="91"/>
                      <a:pt x="54" y="90"/>
                      <a:pt x="53" y="91"/>
                    </a:cubicBezTo>
                    <a:close/>
                    <a:moveTo>
                      <a:pt x="12" y="75"/>
                    </a:moveTo>
                    <a:cubicBezTo>
                      <a:pt x="12" y="75"/>
                      <a:pt x="12" y="75"/>
                      <a:pt x="12" y="75"/>
                    </a:cubicBezTo>
                    <a:cubicBezTo>
                      <a:pt x="19" y="76"/>
                      <a:pt x="27" y="74"/>
                      <a:pt x="36" y="70"/>
                    </a:cubicBezTo>
                    <a:cubicBezTo>
                      <a:pt x="36" y="69"/>
                      <a:pt x="36" y="68"/>
                      <a:pt x="35" y="67"/>
                    </a:cubicBezTo>
                    <a:cubicBezTo>
                      <a:pt x="27" y="71"/>
                      <a:pt x="16" y="67"/>
                      <a:pt x="12" y="75"/>
                    </a:cubicBezTo>
                    <a:close/>
                    <a:moveTo>
                      <a:pt x="38" y="85"/>
                    </a:moveTo>
                    <a:cubicBezTo>
                      <a:pt x="38" y="85"/>
                      <a:pt x="38" y="85"/>
                      <a:pt x="38" y="85"/>
                    </a:cubicBezTo>
                    <a:cubicBezTo>
                      <a:pt x="40" y="83"/>
                      <a:pt x="46" y="84"/>
                      <a:pt x="46" y="80"/>
                    </a:cubicBezTo>
                    <a:cubicBezTo>
                      <a:pt x="44" y="82"/>
                      <a:pt x="37" y="80"/>
                      <a:pt x="38" y="85"/>
                    </a:cubicBezTo>
                    <a:close/>
                    <a:moveTo>
                      <a:pt x="57" y="106"/>
                    </a:moveTo>
                    <a:cubicBezTo>
                      <a:pt x="57" y="106"/>
                      <a:pt x="57" y="106"/>
                      <a:pt x="57" y="106"/>
                    </a:cubicBezTo>
                    <a:cubicBezTo>
                      <a:pt x="60" y="106"/>
                      <a:pt x="63" y="102"/>
                      <a:pt x="63" y="100"/>
                    </a:cubicBezTo>
                    <a:cubicBezTo>
                      <a:pt x="62" y="102"/>
                      <a:pt x="56" y="104"/>
                      <a:pt x="57" y="106"/>
                    </a:cubicBezTo>
                    <a:close/>
                    <a:moveTo>
                      <a:pt x="28" y="94"/>
                    </a:moveTo>
                    <a:cubicBezTo>
                      <a:pt x="28" y="94"/>
                      <a:pt x="28" y="94"/>
                      <a:pt x="28" y="94"/>
                    </a:cubicBezTo>
                    <a:cubicBezTo>
                      <a:pt x="29" y="98"/>
                      <a:pt x="39" y="94"/>
                      <a:pt x="36" y="90"/>
                    </a:cubicBezTo>
                    <a:cubicBezTo>
                      <a:pt x="33" y="90"/>
                      <a:pt x="28" y="89"/>
                      <a:pt x="28" y="94"/>
                    </a:cubicBezTo>
                    <a:close/>
                    <a:moveTo>
                      <a:pt x="41" y="120"/>
                    </a:moveTo>
                    <a:cubicBezTo>
                      <a:pt x="41" y="120"/>
                      <a:pt x="41" y="120"/>
                      <a:pt x="41" y="120"/>
                    </a:cubicBezTo>
                    <a:cubicBezTo>
                      <a:pt x="42" y="121"/>
                      <a:pt x="42" y="121"/>
                      <a:pt x="43" y="122"/>
                    </a:cubicBezTo>
                    <a:cubicBezTo>
                      <a:pt x="44" y="121"/>
                      <a:pt x="45" y="120"/>
                      <a:pt x="46" y="119"/>
                    </a:cubicBezTo>
                    <a:cubicBezTo>
                      <a:pt x="46" y="118"/>
                      <a:pt x="45" y="117"/>
                      <a:pt x="45" y="117"/>
                    </a:cubicBezTo>
                    <a:cubicBezTo>
                      <a:pt x="44" y="118"/>
                      <a:pt x="42" y="119"/>
                      <a:pt x="41" y="120"/>
                    </a:cubicBezTo>
                    <a:close/>
                  </a:path>
                </a:pathLst>
              </a:custGeom>
              <a:solidFill>
                <a:srgbClr val="F8DFD2"/>
              </a:solidFill>
              <a:ln w="9525">
                <a:solidFill>
                  <a:srgbClr val="F8DFD2"/>
                </a:solidFill>
                <a:round/>
              </a:ln>
            </p:spPr>
            <p:txBody>
              <a:bodyPr vert="horz" wrap="square" lIns="91412" tIns="45706" rIns="91412" bIns="45706" numCol="1" anchor="t" anchorCtr="0" compatLnSpc="1"/>
              <a:lstStyle/>
              <a:p>
                <a:pPr defTabSz="1218565"/>
                <a:endParaRPr lang="zh-CN" altLang="en-US" sz="180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</p:grpSp>
        <p:sp>
          <p:nvSpPr>
            <p:cNvPr id="9" name="任意多边形 8"/>
            <p:cNvSpPr/>
            <p:nvPr/>
          </p:nvSpPr>
          <p:spPr>
            <a:xfrm>
              <a:off x="1282700" y="3390900"/>
              <a:ext cx="7924800" cy="1701800"/>
            </a:xfrm>
            <a:custGeom>
              <a:avLst/>
              <a:gdLst>
                <a:gd name="connsiteX0" fmla="*/ 0 w 7924800"/>
                <a:gd name="connsiteY0" fmla="*/ 1701800 h 1701800"/>
                <a:gd name="connsiteX1" fmla="*/ 1244600 w 7924800"/>
                <a:gd name="connsiteY1" fmla="*/ 876300 h 1701800"/>
                <a:gd name="connsiteX2" fmla="*/ 3454400 w 7924800"/>
                <a:gd name="connsiteY2" fmla="*/ 1435100 h 1701800"/>
                <a:gd name="connsiteX3" fmla="*/ 5080000 w 7924800"/>
                <a:gd name="connsiteY3" fmla="*/ 215900 h 1701800"/>
                <a:gd name="connsiteX4" fmla="*/ 6858000 w 7924800"/>
                <a:gd name="connsiteY4" fmla="*/ 685800 h 1701800"/>
                <a:gd name="connsiteX5" fmla="*/ 7924800 w 7924800"/>
                <a:gd name="connsiteY5" fmla="*/ 0 h 170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24800" h="1701800">
                  <a:moveTo>
                    <a:pt x="0" y="1701800"/>
                  </a:moveTo>
                  <a:cubicBezTo>
                    <a:pt x="334433" y="1311275"/>
                    <a:pt x="668867" y="920750"/>
                    <a:pt x="1244600" y="876300"/>
                  </a:cubicBezTo>
                  <a:cubicBezTo>
                    <a:pt x="1820333" y="831850"/>
                    <a:pt x="2815167" y="1545167"/>
                    <a:pt x="3454400" y="1435100"/>
                  </a:cubicBezTo>
                  <a:cubicBezTo>
                    <a:pt x="4093633" y="1325033"/>
                    <a:pt x="4512733" y="340783"/>
                    <a:pt x="5080000" y="215900"/>
                  </a:cubicBezTo>
                  <a:cubicBezTo>
                    <a:pt x="5647267" y="91017"/>
                    <a:pt x="6383867" y="721783"/>
                    <a:pt x="6858000" y="685800"/>
                  </a:cubicBezTo>
                  <a:cubicBezTo>
                    <a:pt x="7332133" y="649817"/>
                    <a:pt x="7628466" y="324908"/>
                    <a:pt x="7924800" y="0"/>
                  </a:cubicBezTo>
                </a:path>
              </a:pathLst>
            </a:custGeom>
            <a:noFill/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/>
              <a:endParaRPr lang="zh-CN" altLang="en-US" sz="180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2814955" y="2106295"/>
            <a:ext cx="2877820" cy="86042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 defTabSz="1218565">
              <a:lnSpc>
                <a:spcPts val="2000"/>
              </a:lnSpc>
            </a:pPr>
            <a:r>
              <a:rPr lang="zh-CN" altLang="en-US" sz="1200" spc="300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19" name="矩形 18"/>
          <p:cNvSpPr/>
          <p:nvPr/>
        </p:nvSpPr>
        <p:spPr>
          <a:xfrm>
            <a:off x="6482715" y="1362710"/>
            <a:ext cx="2908935" cy="86042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 defTabSz="1218565">
              <a:lnSpc>
                <a:spcPts val="2000"/>
              </a:lnSpc>
            </a:pPr>
            <a:r>
              <a:rPr lang="zh-CN" altLang="en-US" sz="1200" spc="300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20" name="矩形 19"/>
          <p:cNvSpPr/>
          <p:nvPr/>
        </p:nvSpPr>
        <p:spPr>
          <a:xfrm>
            <a:off x="5692775" y="5057775"/>
            <a:ext cx="2939415" cy="86042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 defTabSz="1218565">
              <a:lnSpc>
                <a:spcPts val="2000"/>
              </a:lnSpc>
            </a:pPr>
            <a:r>
              <a:rPr lang="zh-CN" altLang="en-US" sz="1200" spc="300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21" name="矩形 20"/>
          <p:cNvSpPr/>
          <p:nvPr/>
        </p:nvSpPr>
        <p:spPr>
          <a:xfrm>
            <a:off x="1364615" y="5321935"/>
            <a:ext cx="2997835" cy="86042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1218565" fontAlgn="auto">
              <a:lnSpc>
                <a:spcPts val="2000"/>
              </a:lnSpc>
            </a:pPr>
            <a:r>
              <a:rPr lang="zh-CN" altLang="en-US" sz="1200" spc="300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1BC70A4B-DBF5-4DD6-9DB8-3F4FAA037B57}"/>
              </a:ext>
            </a:extLst>
          </p:cNvPr>
          <p:cNvGrpSpPr/>
          <p:nvPr/>
        </p:nvGrpSpPr>
        <p:grpSpPr>
          <a:xfrm>
            <a:off x="1900381" y="3998068"/>
            <a:ext cx="1249819" cy="1185989"/>
            <a:chOff x="1900381" y="3998068"/>
            <a:chExt cx="1249819" cy="1185989"/>
          </a:xfrm>
        </p:grpSpPr>
        <p:pic>
          <p:nvPicPr>
            <p:cNvPr id="24" name="图片 23">
              <a:extLst>
                <a:ext uri="{FF2B5EF4-FFF2-40B4-BE49-F238E27FC236}">
                  <a16:creationId xmlns="" xmlns:a16="http://schemas.microsoft.com/office/drawing/2014/main" id="{9AC8DA04-0C8A-4493-A612-365E3CAC21E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983477">
              <a:off x="1900381" y="3998068"/>
              <a:ext cx="1249819" cy="1185989"/>
            </a:xfrm>
            <a:prstGeom prst="rect">
              <a:avLst/>
            </a:prstGeom>
          </p:spPr>
        </p:pic>
        <p:sp>
          <p:nvSpPr>
            <p:cNvPr id="35" name="TextBox 17">
              <a:extLst>
                <a:ext uri="{FF2B5EF4-FFF2-40B4-BE49-F238E27FC236}">
                  <a16:creationId xmlns="" xmlns:a16="http://schemas.microsoft.com/office/drawing/2014/main" id="{3C1131D1-3CC1-4BCF-A466-20501646DB19}"/>
                </a:ext>
              </a:extLst>
            </p:cNvPr>
            <p:cNvSpPr txBox="1"/>
            <p:nvPr/>
          </p:nvSpPr>
          <p:spPr>
            <a:xfrm>
              <a:off x="2125555" y="4276919"/>
              <a:ext cx="6783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30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站酷快乐体2016修订版" panose="02010600030101010101" pitchFamily="2" charset="-122"/>
                </a:rPr>
                <a:t>01</a:t>
              </a:r>
              <a:endPara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B8C3A962-0ECC-4C24-AB4C-320E6296932F}"/>
              </a:ext>
            </a:extLst>
          </p:cNvPr>
          <p:cNvGrpSpPr/>
          <p:nvPr/>
        </p:nvGrpSpPr>
        <p:grpSpPr>
          <a:xfrm>
            <a:off x="7565787" y="2578503"/>
            <a:ext cx="1249819" cy="1185989"/>
            <a:chOff x="7565787" y="2578503"/>
            <a:chExt cx="1249819" cy="1185989"/>
          </a:xfrm>
        </p:grpSpPr>
        <p:pic>
          <p:nvPicPr>
            <p:cNvPr id="29" name="图片 28">
              <a:extLst>
                <a:ext uri="{FF2B5EF4-FFF2-40B4-BE49-F238E27FC236}">
                  <a16:creationId xmlns="" xmlns:a16="http://schemas.microsoft.com/office/drawing/2014/main" id="{DE73471A-2EC5-45E5-A50A-30D7D0B3880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983477">
              <a:off x="7565787" y="2578503"/>
              <a:ext cx="1249819" cy="1185989"/>
            </a:xfrm>
            <a:prstGeom prst="rect">
              <a:avLst/>
            </a:prstGeom>
          </p:spPr>
        </p:pic>
        <p:sp>
          <p:nvSpPr>
            <p:cNvPr id="37" name="TextBox 17">
              <a:extLst>
                <a:ext uri="{FF2B5EF4-FFF2-40B4-BE49-F238E27FC236}">
                  <a16:creationId xmlns="" xmlns:a16="http://schemas.microsoft.com/office/drawing/2014/main" id="{F77969A2-4EFA-40C0-AE35-D85232D2FEFF}"/>
                </a:ext>
              </a:extLst>
            </p:cNvPr>
            <p:cNvSpPr txBox="1"/>
            <p:nvPr/>
          </p:nvSpPr>
          <p:spPr>
            <a:xfrm>
              <a:off x="7802773" y="2883481"/>
              <a:ext cx="6783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30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站酷快乐体2016修订版" panose="02010600030101010101" pitchFamily="2" charset="-122"/>
                </a:rPr>
                <a:t>04</a:t>
              </a:r>
              <a:endPara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11C840F4-EB9E-48BD-BF02-793370C05C64}"/>
              </a:ext>
            </a:extLst>
          </p:cNvPr>
          <p:cNvGrpSpPr/>
          <p:nvPr/>
        </p:nvGrpSpPr>
        <p:grpSpPr>
          <a:xfrm>
            <a:off x="6014910" y="3382380"/>
            <a:ext cx="1249819" cy="1185989"/>
            <a:chOff x="6014910" y="3382380"/>
            <a:chExt cx="1249819" cy="1185989"/>
          </a:xfrm>
        </p:grpSpPr>
        <p:pic>
          <p:nvPicPr>
            <p:cNvPr id="31" name="图片 30">
              <a:extLst>
                <a:ext uri="{FF2B5EF4-FFF2-40B4-BE49-F238E27FC236}">
                  <a16:creationId xmlns="" xmlns:a16="http://schemas.microsoft.com/office/drawing/2014/main" id="{EF6B7D5C-3184-408F-935C-A94DC3B880C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983477">
              <a:off x="6014910" y="3382380"/>
              <a:ext cx="1249819" cy="1185989"/>
            </a:xfrm>
            <a:prstGeom prst="rect">
              <a:avLst/>
            </a:prstGeom>
          </p:spPr>
        </p:pic>
        <p:sp>
          <p:nvSpPr>
            <p:cNvPr id="38" name="TextBox 17">
              <a:extLst>
                <a:ext uri="{FF2B5EF4-FFF2-40B4-BE49-F238E27FC236}">
                  <a16:creationId xmlns="" xmlns:a16="http://schemas.microsoft.com/office/drawing/2014/main" id="{8BDC2B55-0F94-44BA-BF79-CB04F9B7964C}"/>
                </a:ext>
              </a:extLst>
            </p:cNvPr>
            <p:cNvSpPr txBox="1"/>
            <p:nvPr/>
          </p:nvSpPr>
          <p:spPr>
            <a:xfrm>
              <a:off x="6228862" y="3673237"/>
              <a:ext cx="6783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30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站酷快乐体2016修订版" panose="02010600030101010101" pitchFamily="2" charset="-122"/>
                </a:rPr>
                <a:t>03</a:t>
              </a:r>
              <a:endPara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BAECE622-5BF6-4846-96B7-64F58A876891}"/>
              </a:ext>
            </a:extLst>
          </p:cNvPr>
          <p:cNvGrpSpPr/>
          <p:nvPr/>
        </p:nvGrpSpPr>
        <p:grpSpPr>
          <a:xfrm>
            <a:off x="4062820" y="3329194"/>
            <a:ext cx="1249819" cy="1185989"/>
            <a:chOff x="4062820" y="3329194"/>
            <a:chExt cx="1249819" cy="1185989"/>
          </a:xfrm>
        </p:grpSpPr>
        <p:pic>
          <p:nvPicPr>
            <p:cNvPr id="32" name="图片 31">
              <a:extLst>
                <a:ext uri="{FF2B5EF4-FFF2-40B4-BE49-F238E27FC236}">
                  <a16:creationId xmlns="" xmlns:a16="http://schemas.microsoft.com/office/drawing/2014/main" id="{8298E22B-C03A-4290-B879-A19084ABCCB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983477">
              <a:off x="4062820" y="3329194"/>
              <a:ext cx="1249819" cy="1185989"/>
            </a:xfrm>
            <a:prstGeom prst="rect">
              <a:avLst/>
            </a:prstGeom>
          </p:spPr>
        </p:pic>
        <p:sp>
          <p:nvSpPr>
            <p:cNvPr id="39" name="TextBox 17">
              <a:extLst>
                <a:ext uri="{FF2B5EF4-FFF2-40B4-BE49-F238E27FC236}">
                  <a16:creationId xmlns="" xmlns:a16="http://schemas.microsoft.com/office/drawing/2014/main" id="{F8559351-8E7B-4468-910F-5454EE58A1B5}"/>
                </a:ext>
              </a:extLst>
            </p:cNvPr>
            <p:cNvSpPr txBox="1"/>
            <p:nvPr/>
          </p:nvSpPr>
          <p:spPr>
            <a:xfrm>
              <a:off x="4269205" y="3629800"/>
              <a:ext cx="6783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30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站酷快乐体2016修订版" panose="02010600030101010101" pitchFamily="2" charset="-122"/>
                </a:rPr>
                <a:t>02</a:t>
              </a:r>
              <a:endPara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18" grpId="0"/>
      <p:bldP spid="19" grpId="0"/>
      <p:bldP spid="20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17"/>
          <p:cNvSpPr txBox="1"/>
          <p:nvPr/>
        </p:nvSpPr>
        <p:spPr>
          <a:xfrm>
            <a:off x="4024947" y="1408480"/>
            <a:ext cx="4243705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03 </a:t>
            </a:r>
            <a:r>
              <a:rPr kumimoji="0" lang="zh-CN" altLang="en-US" sz="54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课件讲解</a:t>
            </a:r>
          </a:p>
        </p:txBody>
      </p:sp>
      <p:sp>
        <p:nvSpPr>
          <p:cNvPr id="8" name="TextBox 18"/>
          <p:cNvSpPr txBox="1"/>
          <p:nvPr/>
        </p:nvSpPr>
        <p:spPr>
          <a:xfrm>
            <a:off x="3828099" y="2455855"/>
            <a:ext cx="4611132" cy="578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b="1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kumimoji="0" lang="en-US" sz="1200" b="1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ea"/>
              <a:sym typeface="站酷快乐体2016修订版" panose="02010600030101010101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233646">
            <a:off x="5386450" y="4543877"/>
            <a:ext cx="1533799" cy="1455466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1476815" y="2331810"/>
            <a:ext cx="9237696" cy="3410090"/>
            <a:chOff x="1476815" y="2331810"/>
            <a:chExt cx="9237696" cy="3410090"/>
          </a:xfrm>
        </p:grpSpPr>
        <p:grpSp>
          <p:nvGrpSpPr>
            <p:cNvPr id="14" name="组合 13"/>
            <p:cNvGrpSpPr/>
            <p:nvPr/>
          </p:nvGrpSpPr>
          <p:grpSpPr>
            <a:xfrm>
              <a:off x="1476815" y="2338597"/>
              <a:ext cx="4535853" cy="3403303"/>
              <a:chOff x="1369246" y="2556187"/>
              <a:chExt cx="4535853" cy="3403303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1616046" y="2556187"/>
                <a:ext cx="4289053" cy="3403303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4953560">
                <a:off x="1083005" y="3122640"/>
                <a:ext cx="2846255" cy="2273774"/>
              </a:xfrm>
              <a:prstGeom prst="rect">
                <a:avLst/>
              </a:prstGeom>
            </p:spPr>
          </p:pic>
        </p:grpSp>
        <p:grpSp>
          <p:nvGrpSpPr>
            <p:cNvPr id="4" name="组合 3"/>
            <p:cNvGrpSpPr/>
            <p:nvPr/>
          </p:nvGrpSpPr>
          <p:grpSpPr>
            <a:xfrm>
              <a:off x="6133665" y="2331810"/>
              <a:ext cx="4580846" cy="3403303"/>
              <a:chOff x="6890244" y="2683602"/>
              <a:chExt cx="4580846" cy="3403303"/>
            </a:xfrm>
          </p:grpSpPr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890244" y="2683602"/>
                <a:ext cx="4289053" cy="3403303"/>
              </a:xfrm>
              <a:prstGeom prst="rect">
                <a:avLst/>
              </a:prstGeom>
            </p:spPr>
          </p:pic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6646440" flipH="1">
                <a:off x="8911075" y="3248365"/>
                <a:ext cx="2846255" cy="2273774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996767" y="252858"/>
            <a:ext cx="26365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03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课件讲解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sp>
        <p:nvSpPr>
          <p:cNvPr id="31" name="Shape 29"/>
          <p:cNvSpPr/>
          <p:nvPr/>
        </p:nvSpPr>
        <p:spPr>
          <a:xfrm rot="6300000">
            <a:off x="4777960" y="910271"/>
            <a:ext cx="1635898" cy="6101016"/>
          </a:xfrm>
          <a:custGeom>
            <a:avLst/>
            <a:gdLst>
              <a:gd name="connsiteX0" fmla="*/ 15178 w 19871"/>
              <a:gd name="connsiteY0" fmla="*/ 0 h 21600"/>
              <a:gd name="connsiteX1" fmla="*/ 0 w 19871"/>
              <a:gd name="connsiteY1" fmla="*/ 2538 h 21600"/>
              <a:gd name="connsiteX2" fmla="*/ 4463 w 19871"/>
              <a:gd name="connsiteY2" fmla="*/ 21600 h 21600"/>
              <a:gd name="connsiteX3" fmla="*/ 19871 w 19871"/>
              <a:gd name="connsiteY3" fmla="*/ 18777 h 21600"/>
              <a:gd name="connsiteX4" fmla="*/ 17450 w 19871"/>
              <a:gd name="connsiteY4" fmla="*/ 8748 h 21600"/>
              <a:gd name="connsiteX5" fmla="*/ 15178 w 19871"/>
              <a:gd name="connsiteY5" fmla="*/ 0 h 21600"/>
              <a:gd name="connsiteX0-1" fmla="*/ 14798 w 19871"/>
              <a:gd name="connsiteY0-2" fmla="*/ 0 h 22890"/>
              <a:gd name="connsiteX1-3" fmla="*/ 0 w 19871"/>
              <a:gd name="connsiteY1-4" fmla="*/ 3828 h 22890"/>
              <a:gd name="connsiteX2-5" fmla="*/ 4463 w 19871"/>
              <a:gd name="connsiteY2-6" fmla="*/ 22890 h 22890"/>
              <a:gd name="connsiteX3-7" fmla="*/ 19871 w 19871"/>
              <a:gd name="connsiteY3-8" fmla="*/ 20067 h 22890"/>
              <a:gd name="connsiteX4-9" fmla="*/ 17450 w 19871"/>
              <a:gd name="connsiteY4-10" fmla="*/ 10038 h 22890"/>
              <a:gd name="connsiteX5-11" fmla="*/ 14798 w 19871"/>
              <a:gd name="connsiteY5-12" fmla="*/ 0 h 22890"/>
              <a:gd name="connsiteX0-13" fmla="*/ 14798 w 19871"/>
              <a:gd name="connsiteY0-14" fmla="*/ 0 h 22785"/>
              <a:gd name="connsiteX1-15" fmla="*/ 0 w 19871"/>
              <a:gd name="connsiteY1-16" fmla="*/ 3828 h 22785"/>
              <a:gd name="connsiteX2-17" fmla="*/ 5300 w 19871"/>
              <a:gd name="connsiteY2-18" fmla="*/ 22785 h 22785"/>
              <a:gd name="connsiteX3-19" fmla="*/ 19871 w 19871"/>
              <a:gd name="connsiteY3-20" fmla="*/ 20067 h 22785"/>
              <a:gd name="connsiteX4-21" fmla="*/ 17450 w 19871"/>
              <a:gd name="connsiteY4-22" fmla="*/ 10038 h 22785"/>
              <a:gd name="connsiteX5-23" fmla="*/ 14798 w 19871"/>
              <a:gd name="connsiteY5-24" fmla="*/ 0 h 22785"/>
              <a:gd name="connsiteX0-25" fmla="*/ 14798 w 19871"/>
              <a:gd name="connsiteY0-26" fmla="*/ 0 h 23019"/>
              <a:gd name="connsiteX1-27" fmla="*/ 0 w 19871"/>
              <a:gd name="connsiteY1-28" fmla="*/ 3828 h 23019"/>
              <a:gd name="connsiteX2-29" fmla="*/ 5152 w 19871"/>
              <a:gd name="connsiteY2-30" fmla="*/ 23019 h 23019"/>
              <a:gd name="connsiteX3-31" fmla="*/ 19871 w 19871"/>
              <a:gd name="connsiteY3-32" fmla="*/ 20067 h 23019"/>
              <a:gd name="connsiteX4-33" fmla="*/ 17450 w 19871"/>
              <a:gd name="connsiteY4-34" fmla="*/ 10038 h 23019"/>
              <a:gd name="connsiteX5-35" fmla="*/ 14798 w 19871"/>
              <a:gd name="connsiteY5-36" fmla="*/ 0 h 23019"/>
              <a:gd name="connsiteX0-37" fmla="*/ 14798 w 20350"/>
              <a:gd name="connsiteY0-38" fmla="*/ 0 h 23019"/>
              <a:gd name="connsiteX1-39" fmla="*/ 0 w 20350"/>
              <a:gd name="connsiteY1-40" fmla="*/ 3828 h 23019"/>
              <a:gd name="connsiteX2-41" fmla="*/ 5152 w 20350"/>
              <a:gd name="connsiteY2-42" fmla="*/ 23019 h 23019"/>
              <a:gd name="connsiteX3-43" fmla="*/ 20350 w 20350"/>
              <a:gd name="connsiteY3-44" fmla="*/ 19851 h 23019"/>
              <a:gd name="connsiteX4-45" fmla="*/ 17450 w 20350"/>
              <a:gd name="connsiteY4-46" fmla="*/ 10038 h 23019"/>
              <a:gd name="connsiteX5-47" fmla="*/ 14798 w 20350"/>
              <a:gd name="connsiteY5-48" fmla="*/ 0 h 23019"/>
              <a:gd name="connsiteX0-49" fmla="*/ 14798 w 20350"/>
              <a:gd name="connsiteY0-50" fmla="*/ 0 h 23019"/>
              <a:gd name="connsiteX1-51" fmla="*/ 0 w 20350"/>
              <a:gd name="connsiteY1-52" fmla="*/ 3828 h 23019"/>
              <a:gd name="connsiteX2-53" fmla="*/ 5152 w 20350"/>
              <a:gd name="connsiteY2-54" fmla="*/ 23019 h 23019"/>
              <a:gd name="connsiteX3-55" fmla="*/ 20350 w 20350"/>
              <a:gd name="connsiteY3-56" fmla="*/ 19851 h 23019"/>
              <a:gd name="connsiteX4-57" fmla="*/ 17450 w 20350"/>
              <a:gd name="connsiteY4-58" fmla="*/ 10038 h 23019"/>
              <a:gd name="connsiteX5-59" fmla="*/ 14798 w 20350"/>
              <a:gd name="connsiteY5-60" fmla="*/ 0 h 23019"/>
              <a:gd name="connsiteX0-61" fmla="*/ 14798 w 20370"/>
              <a:gd name="connsiteY0-62" fmla="*/ 0 h 23019"/>
              <a:gd name="connsiteX1-63" fmla="*/ 0 w 20370"/>
              <a:gd name="connsiteY1-64" fmla="*/ 3828 h 23019"/>
              <a:gd name="connsiteX2-65" fmla="*/ 5152 w 20370"/>
              <a:gd name="connsiteY2-66" fmla="*/ 23019 h 23019"/>
              <a:gd name="connsiteX3-67" fmla="*/ 20370 w 20370"/>
              <a:gd name="connsiteY3-68" fmla="*/ 19550 h 23019"/>
              <a:gd name="connsiteX4-69" fmla="*/ 17450 w 20370"/>
              <a:gd name="connsiteY4-70" fmla="*/ 10038 h 23019"/>
              <a:gd name="connsiteX5-71" fmla="*/ 14798 w 20370"/>
              <a:gd name="connsiteY5-72" fmla="*/ 0 h 23019"/>
              <a:gd name="connsiteX0-73" fmla="*/ 14798 w 20370"/>
              <a:gd name="connsiteY0-74" fmla="*/ 0 h 23019"/>
              <a:gd name="connsiteX1-75" fmla="*/ 0 w 20370"/>
              <a:gd name="connsiteY1-76" fmla="*/ 3828 h 23019"/>
              <a:gd name="connsiteX2-77" fmla="*/ 5152 w 20370"/>
              <a:gd name="connsiteY2-78" fmla="*/ 23019 h 23019"/>
              <a:gd name="connsiteX3-79" fmla="*/ 20370 w 20370"/>
              <a:gd name="connsiteY3-80" fmla="*/ 19550 h 23019"/>
              <a:gd name="connsiteX4-81" fmla="*/ 17754 w 20370"/>
              <a:gd name="connsiteY4-82" fmla="*/ 9964 h 23019"/>
              <a:gd name="connsiteX5-83" fmla="*/ 14798 w 20370"/>
              <a:gd name="connsiteY5-84" fmla="*/ 0 h 23019"/>
              <a:gd name="connsiteX0-85" fmla="*/ 14907 w 20370"/>
              <a:gd name="connsiteY0-86" fmla="*/ 0 h 22650"/>
              <a:gd name="connsiteX1-87" fmla="*/ 0 w 20370"/>
              <a:gd name="connsiteY1-88" fmla="*/ 3459 h 22650"/>
              <a:gd name="connsiteX2-89" fmla="*/ 5152 w 20370"/>
              <a:gd name="connsiteY2-90" fmla="*/ 22650 h 22650"/>
              <a:gd name="connsiteX3-91" fmla="*/ 20370 w 20370"/>
              <a:gd name="connsiteY3-92" fmla="*/ 19181 h 22650"/>
              <a:gd name="connsiteX4-93" fmla="*/ 17754 w 20370"/>
              <a:gd name="connsiteY4-94" fmla="*/ 9595 h 22650"/>
              <a:gd name="connsiteX5-95" fmla="*/ 14907 w 20370"/>
              <a:gd name="connsiteY5-96" fmla="*/ 0 h 22650"/>
              <a:gd name="connsiteX0-97" fmla="*/ 14407 w 19870"/>
              <a:gd name="connsiteY0-98" fmla="*/ 0 h 22650"/>
              <a:gd name="connsiteX1-99" fmla="*/ 0 w 19870"/>
              <a:gd name="connsiteY1-100" fmla="*/ 4384 h 22650"/>
              <a:gd name="connsiteX2-101" fmla="*/ 4652 w 19870"/>
              <a:gd name="connsiteY2-102" fmla="*/ 22650 h 22650"/>
              <a:gd name="connsiteX3-103" fmla="*/ 19870 w 19870"/>
              <a:gd name="connsiteY3-104" fmla="*/ 19181 h 22650"/>
              <a:gd name="connsiteX4-105" fmla="*/ 17254 w 19870"/>
              <a:gd name="connsiteY4-106" fmla="*/ 9595 h 22650"/>
              <a:gd name="connsiteX5-107" fmla="*/ 14407 w 19870"/>
              <a:gd name="connsiteY5-108" fmla="*/ 0 h 22650"/>
              <a:gd name="connsiteX0-109" fmla="*/ 14407 w 19870"/>
              <a:gd name="connsiteY0-110" fmla="*/ 0 h 23857"/>
              <a:gd name="connsiteX1-111" fmla="*/ 0 w 19870"/>
              <a:gd name="connsiteY1-112" fmla="*/ 4384 h 23857"/>
              <a:gd name="connsiteX2-113" fmla="*/ 4935 w 19870"/>
              <a:gd name="connsiteY2-114" fmla="*/ 23857 h 23857"/>
              <a:gd name="connsiteX3-115" fmla="*/ 19870 w 19870"/>
              <a:gd name="connsiteY3-116" fmla="*/ 19181 h 23857"/>
              <a:gd name="connsiteX4-117" fmla="*/ 17254 w 19870"/>
              <a:gd name="connsiteY4-118" fmla="*/ 9595 h 23857"/>
              <a:gd name="connsiteX5-119" fmla="*/ 14407 w 19870"/>
              <a:gd name="connsiteY5-120" fmla="*/ 0 h 23857"/>
              <a:gd name="connsiteX0-121" fmla="*/ 14407 w 19870"/>
              <a:gd name="connsiteY0-122" fmla="*/ 0 h 23857"/>
              <a:gd name="connsiteX1-123" fmla="*/ 0 w 19870"/>
              <a:gd name="connsiteY1-124" fmla="*/ 4384 h 23857"/>
              <a:gd name="connsiteX2-125" fmla="*/ 4935 w 19870"/>
              <a:gd name="connsiteY2-126" fmla="*/ 23857 h 23857"/>
              <a:gd name="connsiteX3-127" fmla="*/ 19870 w 19870"/>
              <a:gd name="connsiteY3-128" fmla="*/ 19181 h 23857"/>
              <a:gd name="connsiteX4-129" fmla="*/ 17254 w 19870"/>
              <a:gd name="connsiteY4-130" fmla="*/ 9595 h 23857"/>
              <a:gd name="connsiteX5-131" fmla="*/ 14407 w 19870"/>
              <a:gd name="connsiteY5-132" fmla="*/ 0 h 23857"/>
              <a:gd name="connsiteX0-133" fmla="*/ 14407 w 19870"/>
              <a:gd name="connsiteY0-134" fmla="*/ 0 h 23663"/>
              <a:gd name="connsiteX1-135" fmla="*/ 0 w 19870"/>
              <a:gd name="connsiteY1-136" fmla="*/ 4384 h 23663"/>
              <a:gd name="connsiteX2-137" fmla="*/ 4512 w 19870"/>
              <a:gd name="connsiteY2-138" fmla="*/ 23663 h 23663"/>
              <a:gd name="connsiteX3-139" fmla="*/ 19870 w 19870"/>
              <a:gd name="connsiteY3-140" fmla="*/ 19181 h 23663"/>
              <a:gd name="connsiteX4-141" fmla="*/ 17254 w 19870"/>
              <a:gd name="connsiteY4-142" fmla="*/ 9595 h 23663"/>
              <a:gd name="connsiteX5-143" fmla="*/ 14407 w 19870"/>
              <a:gd name="connsiteY5-144" fmla="*/ 0 h 23663"/>
              <a:gd name="connsiteX0-145" fmla="*/ 14407 w 19078"/>
              <a:gd name="connsiteY0-146" fmla="*/ 0 h 23663"/>
              <a:gd name="connsiteX1-147" fmla="*/ 0 w 19078"/>
              <a:gd name="connsiteY1-148" fmla="*/ 4384 h 23663"/>
              <a:gd name="connsiteX2-149" fmla="*/ 4512 w 19078"/>
              <a:gd name="connsiteY2-150" fmla="*/ 23663 h 23663"/>
              <a:gd name="connsiteX3-151" fmla="*/ 19078 w 19078"/>
              <a:gd name="connsiteY3-152" fmla="*/ 19424 h 23663"/>
              <a:gd name="connsiteX4-153" fmla="*/ 17254 w 19078"/>
              <a:gd name="connsiteY4-154" fmla="*/ 9595 h 23663"/>
              <a:gd name="connsiteX5-155" fmla="*/ 14407 w 19078"/>
              <a:gd name="connsiteY5-156" fmla="*/ 0 h 23663"/>
              <a:gd name="connsiteX0-157" fmla="*/ 14407 w 19078"/>
              <a:gd name="connsiteY0-158" fmla="*/ 0 h 23663"/>
              <a:gd name="connsiteX1-159" fmla="*/ 0 w 19078"/>
              <a:gd name="connsiteY1-160" fmla="*/ 4384 h 23663"/>
              <a:gd name="connsiteX2-161" fmla="*/ 4512 w 19078"/>
              <a:gd name="connsiteY2-162" fmla="*/ 23663 h 23663"/>
              <a:gd name="connsiteX3-163" fmla="*/ 19078 w 19078"/>
              <a:gd name="connsiteY3-164" fmla="*/ 19424 h 23663"/>
              <a:gd name="connsiteX4-165" fmla="*/ 16878 w 19078"/>
              <a:gd name="connsiteY4-166" fmla="*/ 9602 h 23663"/>
              <a:gd name="connsiteX5-167" fmla="*/ 14407 w 19078"/>
              <a:gd name="connsiteY5-168" fmla="*/ 0 h 23663"/>
              <a:gd name="connsiteX0-169" fmla="*/ 0 w 19078"/>
              <a:gd name="connsiteY0-170" fmla="*/ 4384 h 23663"/>
              <a:gd name="connsiteX1-171" fmla="*/ 4512 w 19078"/>
              <a:gd name="connsiteY1-172" fmla="*/ 23663 h 23663"/>
              <a:gd name="connsiteX2-173" fmla="*/ 19078 w 19078"/>
              <a:gd name="connsiteY2-174" fmla="*/ 19424 h 23663"/>
              <a:gd name="connsiteX3-175" fmla="*/ 16878 w 19078"/>
              <a:gd name="connsiteY3-176" fmla="*/ 9602 h 23663"/>
              <a:gd name="connsiteX4-177" fmla="*/ 14407 w 19078"/>
              <a:gd name="connsiteY4-178" fmla="*/ 0 h 23663"/>
              <a:gd name="connsiteX5-179" fmla="*/ 587 w 19078"/>
              <a:gd name="connsiteY5-180" fmla="*/ 5055 h 23663"/>
              <a:gd name="connsiteX0-181" fmla="*/ 3925 w 18491"/>
              <a:gd name="connsiteY0-182" fmla="*/ 23663 h 23663"/>
              <a:gd name="connsiteX1-183" fmla="*/ 18491 w 18491"/>
              <a:gd name="connsiteY1-184" fmla="*/ 19424 h 23663"/>
              <a:gd name="connsiteX2-185" fmla="*/ 16291 w 18491"/>
              <a:gd name="connsiteY2-186" fmla="*/ 9602 h 23663"/>
              <a:gd name="connsiteX3-187" fmla="*/ 13820 w 18491"/>
              <a:gd name="connsiteY3-188" fmla="*/ 0 h 23663"/>
              <a:gd name="connsiteX4-189" fmla="*/ 0 w 18491"/>
              <a:gd name="connsiteY4-190" fmla="*/ 5055 h 23663"/>
              <a:gd name="connsiteX0-191" fmla="*/ 0 w 14566"/>
              <a:gd name="connsiteY0-192" fmla="*/ 23663 h 23663"/>
              <a:gd name="connsiteX1-193" fmla="*/ 14566 w 14566"/>
              <a:gd name="connsiteY1-194" fmla="*/ 19424 h 23663"/>
              <a:gd name="connsiteX2-195" fmla="*/ 12366 w 14566"/>
              <a:gd name="connsiteY2-196" fmla="*/ 9602 h 23663"/>
              <a:gd name="connsiteX3-197" fmla="*/ 9895 w 14566"/>
              <a:gd name="connsiteY3-198" fmla="*/ 0 h 23663"/>
              <a:gd name="connsiteX0-199" fmla="*/ 4671 w 4671"/>
              <a:gd name="connsiteY0-200" fmla="*/ 19424 h 19424"/>
              <a:gd name="connsiteX1-201" fmla="*/ 2471 w 4671"/>
              <a:gd name="connsiteY1-202" fmla="*/ 9602 h 19424"/>
              <a:gd name="connsiteX2-203" fmla="*/ 0 w 4671"/>
              <a:gd name="connsiteY2-204" fmla="*/ 0 h 19424"/>
              <a:gd name="connsiteX0-205" fmla="*/ 7486 w 7486"/>
              <a:gd name="connsiteY0-206" fmla="*/ 7669 h 7669"/>
              <a:gd name="connsiteX1-207" fmla="*/ 2776 w 7486"/>
              <a:gd name="connsiteY1-208" fmla="*/ 2612 h 7669"/>
              <a:gd name="connsiteX2-209" fmla="*/ 0 w 7486"/>
              <a:gd name="connsiteY2-210" fmla="*/ 0 h 7669"/>
              <a:gd name="connsiteX0-211" fmla="*/ 8267 w 8267"/>
              <a:gd name="connsiteY0-212" fmla="*/ 7620 h 7620"/>
              <a:gd name="connsiteX1-213" fmla="*/ 3708 w 8267"/>
              <a:gd name="connsiteY1-214" fmla="*/ 3406 h 7620"/>
              <a:gd name="connsiteX2-215" fmla="*/ 0 w 8267"/>
              <a:gd name="connsiteY2-216" fmla="*/ 0 h 7620"/>
              <a:gd name="connsiteX0-217" fmla="*/ 36336 w 36336"/>
              <a:gd name="connsiteY0-218" fmla="*/ 39449 h 39449"/>
              <a:gd name="connsiteX1-219" fmla="*/ 30821 w 36336"/>
              <a:gd name="connsiteY1-220" fmla="*/ 33919 h 39449"/>
              <a:gd name="connsiteX2-221" fmla="*/ 0 w 36336"/>
              <a:gd name="connsiteY2-222" fmla="*/ 0 h 3944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36336" h="39449" extrusionOk="0">
                <a:moveTo>
                  <a:pt x="36336" y="39449"/>
                </a:moveTo>
                <a:cubicBezTo>
                  <a:pt x="32770" y="36694"/>
                  <a:pt x="34872" y="36713"/>
                  <a:pt x="30821" y="33919"/>
                </a:cubicBezTo>
                <a:cubicBezTo>
                  <a:pt x="27179" y="31407"/>
                  <a:pt x="2908" y="2543"/>
                  <a:pt x="0" y="0"/>
                </a:cubicBezTo>
              </a:path>
            </a:pathLst>
          </a:custGeom>
          <a:noFill/>
          <a:ln w="381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</p:spPr>
        <p:txBody>
          <a:bodyPr wrap="square" lIns="38088" tIns="38088" rIns="38088" bIns="38088" numCol="1" anchor="ctr">
            <a:noAutofit/>
          </a:bodyPr>
          <a:lstStyle/>
          <a:p>
            <a:pPr defTabSz="45656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40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汉仪家书简" panose="02010609000101010101" pitchFamily="49" charset="-122"/>
              <a:ea typeface="汉仪家书简" panose="02010609000101010101" pitchFamily="49" charset="-122"/>
              <a:cs typeface="+mn-lt"/>
            </a:endParaRPr>
          </a:p>
        </p:txBody>
      </p:sp>
      <p:sp>
        <p:nvSpPr>
          <p:cNvPr id="45" name="矩形 44"/>
          <p:cNvSpPr>
            <a:spLocks noChangeArrowheads="1"/>
          </p:cNvSpPr>
          <p:nvPr/>
        </p:nvSpPr>
        <p:spPr bwMode="auto">
          <a:xfrm>
            <a:off x="5283200" y="4617720"/>
            <a:ext cx="3075940" cy="1182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2" tIns="45702" rIns="91402" bIns="4570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defTabSz="1218565">
              <a:buNone/>
            </a:pPr>
            <a:r>
              <a:rPr lang="zh-CN" altLang="en-US" sz="2000" b="1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rPr>
              <a:t>添加标题</a:t>
            </a:r>
            <a:endParaRPr lang="en-US" altLang="zh-CN" sz="2000" dirty="0">
              <a:solidFill>
                <a:srgbClr val="A90303"/>
              </a:solidFill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  <a:p>
            <a:pPr algn="ctr" defTabSz="1218565" fontAlgn="auto">
              <a:lnSpc>
                <a:spcPts val="2000"/>
              </a:lnSpc>
              <a:buNone/>
            </a:pPr>
            <a:r>
              <a: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lang="en-US" altLang="zh-CN" sz="1200" dirty="0">
              <a:solidFill>
                <a:prstClr val="black">
                  <a:lumMod val="85000"/>
                  <a:lumOff val="15000"/>
                </a:prstClr>
              </a:solidFill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sp>
        <p:nvSpPr>
          <p:cNvPr id="46" name="矩形 45"/>
          <p:cNvSpPr>
            <a:spLocks noChangeArrowheads="1"/>
          </p:cNvSpPr>
          <p:nvPr/>
        </p:nvSpPr>
        <p:spPr bwMode="auto">
          <a:xfrm>
            <a:off x="3118485" y="1628140"/>
            <a:ext cx="2879090" cy="1145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2" tIns="45702" rIns="91402" bIns="4570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defTabSz="1218565">
              <a:buNone/>
            </a:pPr>
            <a:r>
              <a:rPr lang="zh-CN" altLang="en-US" sz="2000" b="1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rPr>
              <a:t>添加标题</a:t>
            </a:r>
            <a:endParaRPr lang="en-US" altLang="zh-CN" sz="2000" dirty="0">
              <a:solidFill>
                <a:srgbClr val="015770"/>
              </a:solidFill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  <a:p>
            <a:pPr algn="ctr" defTabSz="1218565" fontAlgn="auto">
              <a:lnSpc>
                <a:spcPts val="2000"/>
              </a:lnSpc>
              <a:spcBef>
                <a:spcPts val="0"/>
              </a:spcBef>
              <a:buNone/>
            </a:pPr>
            <a:r>
              <a: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lang="en-US" altLang="zh-CN" sz="1200" dirty="0">
              <a:solidFill>
                <a:prstClr val="black">
                  <a:lumMod val="85000"/>
                  <a:lumOff val="15000"/>
                </a:prstClr>
              </a:solidFill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sp>
        <p:nvSpPr>
          <p:cNvPr id="47" name="矩形 46"/>
          <p:cNvSpPr>
            <a:spLocks noChangeArrowheads="1"/>
          </p:cNvSpPr>
          <p:nvPr/>
        </p:nvSpPr>
        <p:spPr bwMode="auto">
          <a:xfrm>
            <a:off x="780397" y="4675729"/>
            <a:ext cx="2904490" cy="1182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2" tIns="45702" rIns="91402" bIns="4570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defTabSz="1218565">
              <a:buNone/>
            </a:pPr>
            <a:r>
              <a:rPr lang="zh-CN" altLang="en-US" sz="2000" b="1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rPr>
              <a:t>添加标题</a:t>
            </a:r>
            <a:endParaRPr lang="en-US" altLang="zh-CN" sz="2000" dirty="0">
              <a:solidFill>
                <a:srgbClr val="A90303"/>
              </a:solidFill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  <a:p>
            <a:pPr algn="ctr" defTabSz="1218565" fontAlgn="auto">
              <a:lnSpc>
                <a:spcPts val="2000"/>
              </a:lnSpc>
              <a:buNone/>
            </a:pPr>
            <a:r>
              <a: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lang="en-US" altLang="zh-CN" sz="1200" dirty="0">
              <a:solidFill>
                <a:prstClr val="black">
                  <a:lumMod val="85000"/>
                  <a:lumOff val="15000"/>
                </a:prstClr>
              </a:solidFill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7A5ACD65-D4A2-427D-97D7-BF2BAD8692D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865" y="3096640"/>
            <a:ext cx="907449" cy="1454661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9869900D-BC9E-47D4-81BC-8AE0F53C4A9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6792" y="3192954"/>
            <a:ext cx="907449" cy="1454661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898659E8-FA5F-4A62-A520-010F6477A9B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0746" y="3129370"/>
            <a:ext cx="907449" cy="1454661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0338E22C-7625-41E7-9266-2A6E1479AEA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9251" y="1782800"/>
            <a:ext cx="3351180" cy="338968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1" grpId="0" bldLvl="0" animBg="1"/>
      <p:bldP spid="45" grpId="0"/>
      <p:bldP spid="46" grpId="0"/>
      <p:bldP spid="4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996767" y="252858"/>
            <a:ext cx="26365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03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课件讲解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1899868" y="1627020"/>
            <a:ext cx="1053545" cy="1119809"/>
            <a:chOff x="5758072" y="954157"/>
            <a:chExt cx="1053545" cy="1119809"/>
          </a:xfrm>
          <a:solidFill>
            <a:srgbClr val="F8DFD2"/>
          </a:solidFill>
        </p:grpSpPr>
        <p:sp>
          <p:nvSpPr>
            <p:cNvPr id="8" name="菱形 7"/>
            <p:cNvSpPr/>
            <p:nvPr/>
          </p:nvSpPr>
          <p:spPr>
            <a:xfrm>
              <a:off x="5764696" y="954157"/>
              <a:ext cx="1046921" cy="1046921"/>
            </a:xfrm>
            <a:prstGeom prst="diamond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  <p:sp>
          <p:nvSpPr>
            <p:cNvPr id="9" name="菱形 8"/>
            <p:cNvSpPr/>
            <p:nvPr/>
          </p:nvSpPr>
          <p:spPr>
            <a:xfrm>
              <a:off x="5758072" y="1027045"/>
              <a:ext cx="1046921" cy="1046921"/>
            </a:xfrm>
            <a:prstGeom prst="diamond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2118526" y="1992535"/>
            <a:ext cx="622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rPr>
              <a:t>01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1906497" y="2977661"/>
            <a:ext cx="1053545" cy="1119809"/>
            <a:chOff x="5758072" y="954157"/>
            <a:chExt cx="1053545" cy="1119809"/>
          </a:xfrm>
          <a:solidFill>
            <a:srgbClr val="C3E0D3"/>
          </a:solidFill>
        </p:grpSpPr>
        <p:sp>
          <p:nvSpPr>
            <p:cNvPr id="12" name="菱形 11"/>
            <p:cNvSpPr/>
            <p:nvPr/>
          </p:nvSpPr>
          <p:spPr>
            <a:xfrm>
              <a:off x="5764696" y="954157"/>
              <a:ext cx="1046921" cy="1046921"/>
            </a:xfrm>
            <a:prstGeom prst="diamond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  <p:sp>
          <p:nvSpPr>
            <p:cNvPr id="13" name="菱形 12"/>
            <p:cNvSpPr/>
            <p:nvPr/>
          </p:nvSpPr>
          <p:spPr>
            <a:xfrm>
              <a:off x="5758072" y="1027045"/>
              <a:ext cx="1046921" cy="1046921"/>
            </a:xfrm>
            <a:prstGeom prst="diamond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2125155" y="3343176"/>
            <a:ext cx="622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rPr>
              <a:t>02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1899868" y="4359162"/>
            <a:ext cx="1053545" cy="1119809"/>
            <a:chOff x="5758072" y="954157"/>
            <a:chExt cx="1053545" cy="1119809"/>
          </a:xfrm>
          <a:solidFill>
            <a:srgbClr val="F8DFD2"/>
          </a:solidFill>
        </p:grpSpPr>
        <p:sp>
          <p:nvSpPr>
            <p:cNvPr id="16" name="菱形 15"/>
            <p:cNvSpPr/>
            <p:nvPr/>
          </p:nvSpPr>
          <p:spPr>
            <a:xfrm>
              <a:off x="5764696" y="954157"/>
              <a:ext cx="1046921" cy="1046921"/>
            </a:xfrm>
            <a:prstGeom prst="diamond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  <p:sp>
          <p:nvSpPr>
            <p:cNvPr id="17" name="菱形 16"/>
            <p:cNvSpPr/>
            <p:nvPr/>
          </p:nvSpPr>
          <p:spPr>
            <a:xfrm>
              <a:off x="5758072" y="1027045"/>
              <a:ext cx="1046921" cy="1046921"/>
            </a:xfrm>
            <a:prstGeom prst="diamond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118526" y="4724677"/>
            <a:ext cx="622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rPr>
              <a:t>03</a:t>
            </a:r>
          </a:p>
        </p:txBody>
      </p:sp>
      <p:sp>
        <p:nvSpPr>
          <p:cNvPr id="19" name="文本框 22"/>
          <p:cNvSpPr txBox="1">
            <a:spLocks noChangeArrowheads="1"/>
          </p:cNvSpPr>
          <p:nvPr/>
        </p:nvSpPr>
        <p:spPr bwMode="auto">
          <a:xfrm>
            <a:off x="3330279" y="1875686"/>
            <a:ext cx="3515460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20" name="矩形 23"/>
          <p:cNvSpPr>
            <a:spLocks noChangeArrowheads="1"/>
          </p:cNvSpPr>
          <p:nvPr/>
        </p:nvSpPr>
        <p:spPr bwMode="auto">
          <a:xfrm>
            <a:off x="3336925" y="2337511"/>
            <a:ext cx="8118475" cy="32156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l" defTabSz="1218565" fontAlgn="auto">
              <a:lnSpc>
                <a:spcPts val="2000"/>
              </a:lnSpc>
            </a:pPr>
            <a:r>
              <a: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kumimoji="0" lang="zh-CN" altLang="en-US" sz="1200" b="0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站酷快乐体2016修订版" panose="02010600030101010101" pitchFamily="2" charset="-122"/>
            </a:endParaRP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3372380" y="3232401"/>
            <a:ext cx="3515460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3379279" y="3693900"/>
            <a:ext cx="8322945" cy="32156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l" defTabSz="1218565" fontAlgn="auto">
              <a:lnSpc>
                <a:spcPts val="2000"/>
              </a:lnSpc>
            </a:pPr>
            <a:r>
              <a: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kumimoji="0" lang="zh-CN" altLang="en-US" sz="1200" b="0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站酷快乐体2016修订版" panose="02010600030101010101" pitchFamily="2" charset="-122"/>
            </a:endParaRP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3349388" y="4618750"/>
            <a:ext cx="3515460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3355975" y="5080508"/>
            <a:ext cx="8099425" cy="32156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l" defTabSz="1218565" fontAlgn="auto">
              <a:lnSpc>
                <a:spcPts val="2000"/>
              </a:lnSpc>
            </a:pPr>
            <a:r>
              <a: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kumimoji="0" lang="zh-CN" altLang="en-US" sz="1200" b="0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站酷快乐体2016修订版" panose="02010600030101010101" pitchFamily="2" charset="-122"/>
            </a:endParaRPr>
          </a:p>
        </p:txBody>
      </p:sp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A632C0CA-1645-425D-A0CC-8ABA4657E05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1314" y="2033724"/>
            <a:ext cx="824730" cy="728638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EFE8DB57-C7A9-487D-B0B5-DFE8B430584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9502" y="3463234"/>
            <a:ext cx="824730" cy="728638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B74FDEE4-701F-404B-BA10-B30733DA0BC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2754" y="4820827"/>
            <a:ext cx="824730" cy="7286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10" grpId="0"/>
      <p:bldP spid="14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A32E5FD3-5170-4C83-BD62-0E104D1F8619}"/>
              </a:ext>
            </a:extLst>
          </p:cNvPr>
          <p:cNvGrpSpPr/>
          <p:nvPr/>
        </p:nvGrpSpPr>
        <p:grpSpPr>
          <a:xfrm>
            <a:off x="3631107" y="2392806"/>
            <a:ext cx="4767390" cy="3642695"/>
            <a:chOff x="-8670575" y="-1346019"/>
            <a:chExt cx="9079909" cy="6937829"/>
          </a:xfrm>
        </p:grpSpPr>
        <p:pic>
          <p:nvPicPr>
            <p:cNvPr id="29" name="图片 28">
              <a:extLst>
                <a:ext uri="{FF2B5EF4-FFF2-40B4-BE49-F238E27FC236}">
                  <a16:creationId xmlns="" xmlns:a16="http://schemas.microsoft.com/office/drawing/2014/main" id="{CBDCE67E-0204-4C0B-AA10-9380C660D30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 flipH="1">
              <a:off x="-8670575" y="-1266190"/>
              <a:ext cx="5453136" cy="6858000"/>
            </a:xfrm>
            <a:prstGeom prst="rect">
              <a:avLst/>
            </a:prstGeom>
          </p:spPr>
        </p:pic>
        <p:pic>
          <p:nvPicPr>
            <p:cNvPr id="30" name="图片 29">
              <a:extLst>
                <a:ext uri="{FF2B5EF4-FFF2-40B4-BE49-F238E27FC236}">
                  <a16:creationId xmlns="" xmlns:a16="http://schemas.microsoft.com/office/drawing/2014/main" id="{1D17F027-72F8-4A94-8E3A-78D8771E45E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5258929" y="-1346019"/>
              <a:ext cx="5668263" cy="6858000"/>
            </a:xfrm>
            <a:prstGeom prst="rect">
              <a:avLst/>
            </a:prstGeom>
          </p:spPr>
        </p:pic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1087572" y="252858"/>
            <a:ext cx="245491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03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课件讲解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6976775" y="2692877"/>
            <a:ext cx="29619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rPr>
              <a:t>添加标题</a:t>
            </a:r>
          </a:p>
        </p:txBody>
      </p:sp>
      <p:sp>
        <p:nvSpPr>
          <p:cNvPr id="20" name="矩形 23"/>
          <p:cNvSpPr>
            <a:spLocks noChangeArrowheads="1"/>
          </p:cNvSpPr>
          <p:nvPr/>
        </p:nvSpPr>
        <p:spPr bwMode="auto">
          <a:xfrm>
            <a:off x="6973066" y="2997002"/>
            <a:ext cx="4374515" cy="119888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spc="300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全字库正楷体" panose="02010604000101010101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359191" y="3887033"/>
            <a:ext cx="29619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rPr>
              <a:t>添加标题</a:t>
            </a:r>
          </a:p>
        </p:txBody>
      </p:sp>
      <p:sp>
        <p:nvSpPr>
          <p:cNvPr id="22" name="矩形 23"/>
          <p:cNvSpPr>
            <a:spLocks noChangeArrowheads="1"/>
          </p:cNvSpPr>
          <p:nvPr/>
        </p:nvSpPr>
        <p:spPr bwMode="auto">
          <a:xfrm>
            <a:off x="8355483" y="4191202"/>
            <a:ext cx="3447428" cy="144469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spc="300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全字库正楷体" panose="02010604000101010101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216159" y="2730669"/>
            <a:ext cx="29845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rPr>
              <a:t>添加标题</a:t>
            </a: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926369" y="3020370"/>
            <a:ext cx="4274820" cy="57804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 defTabSz="1218565" fontAlgn="auto">
              <a:lnSpc>
                <a:spcPts val="2000"/>
              </a:lnSpc>
            </a:pPr>
            <a:r>
              <a:rPr lang="zh-CN" altLang="en-US" sz="1200" spc="300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kumimoji="0" lang="zh-CN" altLang="en-US" sz="1200" b="0" i="0" u="none" strike="noStrike" kern="1200" cap="none" spc="30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站酷快乐体2016修订版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71148" y="3953332"/>
            <a:ext cx="29845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rPr>
              <a:t>添加标题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697685" y="4242816"/>
            <a:ext cx="3558073" cy="116769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spc="300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30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站酷快乐体2016修订版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304107" y="1336357"/>
            <a:ext cx="37894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rPr>
              <a:t>添加标题</a:t>
            </a:r>
          </a:p>
        </p:txBody>
      </p:sp>
      <p:sp>
        <p:nvSpPr>
          <p:cNvPr id="5" name="矩形 4"/>
          <p:cNvSpPr/>
          <p:nvPr/>
        </p:nvSpPr>
        <p:spPr>
          <a:xfrm>
            <a:off x="3509707" y="1736467"/>
            <a:ext cx="5378212" cy="860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100" spc="300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  <a:p>
            <a:pPr marL="0" marR="0" lvl="0" indent="0" algn="ctr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19" grpId="0"/>
      <p:bldP spid="20" grpId="0"/>
      <p:bldP spid="21" grpId="0"/>
      <p:bldP spid="22" grpId="0"/>
      <p:bldP spid="23" grpId="0"/>
      <p:bldP spid="24" grpId="0"/>
      <p:bldP spid="2" grpId="0"/>
      <p:bldP spid="3" grpId="0"/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996767" y="252858"/>
            <a:ext cx="26365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03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课件讲解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1A025EFB-38AB-427E-85DC-8373CB56B520}"/>
              </a:ext>
            </a:extLst>
          </p:cNvPr>
          <p:cNvGrpSpPr/>
          <p:nvPr/>
        </p:nvGrpSpPr>
        <p:grpSpPr>
          <a:xfrm>
            <a:off x="2146045" y="4779312"/>
            <a:ext cx="4594567" cy="1087897"/>
            <a:chOff x="3190641" y="5141453"/>
            <a:chExt cx="2447924" cy="579617"/>
          </a:xfrm>
        </p:grpSpPr>
        <p:sp>
          <p:nvSpPr>
            <p:cNvPr id="8" name="Oval 52"/>
            <p:cNvSpPr>
              <a:spLocks noChangeArrowheads="1"/>
            </p:cNvSpPr>
            <p:nvPr/>
          </p:nvSpPr>
          <p:spPr bwMode="auto">
            <a:xfrm>
              <a:off x="3190641" y="5141453"/>
              <a:ext cx="579437" cy="579617"/>
            </a:xfrm>
            <a:prstGeom prst="ellipse">
              <a:avLst/>
            </a:prstGeom>
            <a:solidFill>
              <a:srgbClr val="C3E0D3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  <p:sp>
          <p:nvSpPr>
            <p:cNvPr id="9" name="Oval 53"/>
            <p:cNvSpPr>
              <a:spLocks noChangeArrowheads="1"/>
            </p:cNvSpPr>
            <p:nvPr/>
          </p:nvSpPr>
          <p:spPr bwMode="auto">
            <a:xfrm>
              <a:off x="4125677" y="5141453"/>
              <a:ext cx="579438" cy="579617"/>
            </a:xfrm>
            <a:prstGeom prst="ellipse">
              <a:avLst/>
            </a:prstGeom>
            <a:solidFill>
              <a:srgbClr val="F8DFD2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  <p:sp>
          <p:nvSpPr>
            <p:cNvPr id="10" name="Oval 54"/>
            <p:cNvSpPr>
              <a:spLocks noChangeArrowheads="1"/>
            </p:cNvSpPr>
            <p:nvPr/>
          </p:nvSpPr>
          <p:spPr bwMode="auto">
            <a:xfrm>
              <a:off x="5059127" y="5141453"/>
              <a:ext cx="579438" cy="579617"/>
            </a:xfrm>
            <a:prstGeom prst="ellipse">
              <a:avLst/>
            </a:prstGeom>
            <a:solidFill>
              <a:srgbClr val="C3E0D3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  <p:grpSp>
          <p:nvGrpSpPr>
            <p:cNvPr id="11" name="Group 55"/>
            <p:cNvGrpSpPr/>
            <p:nvPr/>
          </p:nvGrpSpPr>
          <p:grpSpPr bwMode="auto">
            <a:xfrm>
              <a:off x="5249628" y="5300252"/>
              <a:ext cx="201613" cy="255667"/>
              <a:chOff x="0" y="0"/>
              <a:chExt cx="127" cy="161"/>
            </a:xfrm>
          </p:grpSpPr>
          <p:sp>
            <p:nvSpPr>
              <p:cNvPr id="12" name="Freeform 56"/>
              <p:cNvSpPr/>
              <p:nvPr/>
            </p:nvSpPr>
            <p:spPr bwMode="auto">
              <a:xfrm>
                <a:off x="0" y="0"/>
                <a:ext cx="127" cy="161"/>
              </a:xfrm>
              <a:custGeom>
                <a:avLst/>
                <a:gdLst>
                  <a:gd name="T0" fmla="*/ 17 w 77"/>
                  <a:gd name="T1" fmla="*/ 90 h 98"/>
                  <a:gd name="T2" fmla="*/ 9 w 77"/>
                  <a:gd name="T3" fmla="*/ 90 h 98"/>
                  <a:gd name="T4" fmla="*/ 9 w 77"/>
                  <a:gd name="T5" fmla="*/ 8 h 98"/>
                  <a:gd name="T6" fmla="*/ 72 w 77"/>
                  <a:gd name="T7" fmla="*/ 8 h 98"/>
                  <a:gd name="T8" fmla="*/ 77 w 77"/>
                  <a:gd name="T9" fmla="*/ 4 h 98"/>
                  <a:gd name="T10" fmla="*/ 72 w 77"/>
                  <a:gd name="T11" fmla="*/ 0 h 98"/>
                  <a:gd name="T12" fmla="*/ 4 w 77"/>
                  <a:gd name="T13" fmla="*/ 0 h 98"/>
                  <a:gd name="T14" fmla="*/ 0 w 77"/>
                  <a:gd name="T15" fmla="*/ 4 h 98"/>
                  <a:gd name="T16" fmla="*/ 0 w 77"/>
                  <a:gd name="T17" fmla="*/ 94 h 98"/>
                  <a:gd name="T18" fmla="*/ 4 w 77"/>
                  <a:gd name="T19" fmla="*/ 98 h 98"/>
                  <a:gd name="T20" fmla="*/ 17 w 77"/>
                  <a:gd name="T21" fmla="*/ 98 h 98"/>
                  <a:gd name="T22" fmla="*/ 21 w 77"/>
                  <a:gd name="T23" fmla="*/ 94 h 98"/>
                  <a:gd name="T24" fmla="*/ 17 w 77"/>
                  <a:gd name="T25" fmla="*/ 9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7" h="98">
                    <a:moveTo>
                      <a:pt x="17" y="90"/>
                    </a:moveTo>
                    <a:cubicBezTo>
                      <a:pt x="9" y="90"/>
                      <a:pt x="9" y="90"/>
                      <a:pt x="9" y="90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5" y="8"/>
                      <a:pt x="77" y="6"/>
                      <a:pt x="77" y="4"/>
                    </a:cubicBezTo>
                    <a:cubicBezTo>
                      <a:pt x="77" y="1"/>
                      <a:pt x="75" y="0"/>
                      <a:pt x="7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7"/>
                      <a:pt x="2" y="98"/>
                      <a:pt x="4" y="98"/>
                    </a:cubicBezTo>
                    <a:cubicBezTo>
                      <a:pt x="17" y="98"/>
                      <a:pt x="17" y="98"/>
                      <a:pt x="17" y="98"/>
                    </a:cubicBezTo>
                    <a:cubicBezTo>
                      <a:pt x="19" y="98"/>
                      <a:pt x="21" y="97"/>
                      <a:pt x="21" y="94"/>
                    </a:cubicBezTo>
                    <a:cubicBezTo>
                      <a:pt x="21" y="92"/>
                      <a:pt x="19" y="90"/>
                      <a:pt x="17" y="9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  <p:sp>
            <p:nvSpPr>
              <p:cNvPr id="13" name="Freeform 57"/>
              <p:cNvSpPr/>
              <p:nvPr/>
            </p:nvSpPr>
            <p:spPr bwMode="auto">
              <a:xfrm>
                <a:off x="79" y="94"/>
                <a:ext cx="48" cy="67"/>
              </a:xfrm>
              <a:custGeom>
                <a:avLst/>
                <a:gdLst>
                  <a:gd name="T0" fmla="*/ 24 w 29"/>
                  <a:gd name="T1" fmla="*/ 0 h 41"/>
                  <a:gd name="T2" fmla="*/ 20 w 29"/>
                  <a:gd name="T3" fmla="*/ 5 h 41"/>
                  <a:gd name="T4" fmla="*/ 20 w 29"/>
                  <a:gd name="T5" fmla="*/ 33 h 41"/>
                  <a:gd name="T6" fmla="*/ 4 w 29"/>
                  <a:gd name="T7" fmla="*/ 33 h 41"/>
                  <a:gd name="T8" fmla="*/ 0 w 29"/>
                  <a:gd name="T9" fmla="*/ 37 h 41"/>
                  <a:gd name="T10" fmla="*/ 4 w 29"/>
                  <a:gd name="T11" fmla="*/ 41 h 41"/>
                  <a:gd name="T12" fmla="*/ 24 w 29"/>
                  <a:gd name="T13" fmla="*/ 41 h 41"/>
                  <a:gd name="T14" fmla="*/ 27 w 29"/>
                  <a:gd name="T15" fmla="*/ 40 h 41"/>
                  <a:gd name="T16" fmla="*/ 29 w 29"/>
                  <a:gd name="T17" fmla="*/ 37 h 41"/>
                  <a:gd name="T18" fmla="*/ 29 w 29"/>
                  <a:gd name="T19" fmla="*/ 5 h 41"/>
                  <a:gd name="T20" fmla="*/ 24 w 29"/>
                  <a:gd name="T2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" h="41">
                    <a:moveTo>
                      <a:pt x="24" y="0"/>
                    </a:moveTo>
                    <a:cubicBezTo>
                      <a:pt x="22" y="0"/>
                      <a:pt x="20" y="2"/>
                      <a:pt x="20" y="5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2" y="33"/>
                      <a:pt x="0" y="35"/>
                      <a:pt x="0" y="37"/>
                    </a:cubicBezTo>
                    <a:cubicBezTo>
                      <a:pt x="0" y="40"/>
                      <a:pt x="2" y="41"/>
                      <a:pt x="4" y="41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6" y="41"/>
                      <a:pt x="27" y="41"/>
                      <a:pt x="27" y="40"/>
                    </a:cubicBezTo>
                    <a:cubicBezTo>
                      <a:pt x="28" y="39"/>
                      <a:pt x="29" y="38"/>
                      <a:pt x="29" y="37"/>
                    </a:cubicBezTo>
                    <a:cubicBezTo>
                      <a:pt x="29" y="5"/>
                      <a:pt x="29" y="5"/>
                      <a:pt x="29" y="5"/>
                    </a:cubicBezTo>
                    <a:cubicBezTo>
                      <a:pt x="29" y="2"/>
                      <a:pt x="27" y="0"/>
                      <a:pt x="24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  <p:sp>
            <p:nvSpPr>
              <p:cNvPr id="14" name="Freeform 58"/>
              <p:cNvSpPr>
                <a:spLocks noEditPoints="1"/>
              </p:cNvSpPr>
              <p:nvPr/>
            </p:nvSpPr>
            <p:spPr bwMode="auto">
              <a:xfrm>
                <a:off x="45" y="33"/>
                <a:ext cx="78" cy="115"/>
              </a:xfrm>
              <a:custGeom>
                <a:avLst/>
                <a:gdLst>
                  <a:gd name="T0" fmla="*/ 42 w 48"/>
                  <a:gd name="T1" fmla="*/ 2 h 70"/>
                  <a:gd name="T2" fmla="*/ 37 w 48"/>
                  <a:gd name="T3" fmla="*/ 0 h 70"/>
                  <a:gd name="T4" fmla="*/ 28 w 48"/>
                  <a:gd name="T5" fmla="*/ 5 h 70"/>
                  <a:gd name="T6" fmla="*/ 1 w 48"/>
                  <a:gd name="T7" fmla="*/ 53 h 70"/>
                  <a:gd name="T8" fmla="*/ 0 w 48"/>
                  <a:gd name="T9" fmla="*/ 55 h 70"/>
                  <a:gd name="T10" fmla="*/ 1 w 48"/>
                  <a:gd name="T11" fmla="*/ 66 h 70"/>
                  <a:gd name="T12" fmla="*/ 3 w 48"/>
                  <a:gd name="T13" fmla="*/ 69 h 70"/>
                  <a:gd name="T14" fmla="*/ 5 w 48"/>
                  <a:gd name="T15" fmla="*/ 70 h 70"/>
                  <a:gd name="T16" fmla="*/ 7 w 48"/>
                  <a:gd name="T17" fmla="*/ 69 h 70"/>
                  <a:gd name="T18" fmla="*/ 17 w 48"/>
                  <a:gd name="T19" fmla="*/ 64 h 70"/>
                  <a:gd name="T20" fmla="*/ 18 w 48"/>
                  <a:gd name="T21" fmla="*/ 63 h 70"/>
                  <a:gd name="T22" fmla="*/ 46 w 48"/>
                  <a:gd name="T23" fmla="*/ 15 h 70"/>
                  <a:gd name="T24" fmla="*/ 42 w 48"/>
                  <a:gd name="T25" fmla="*/ 2 h 70"/>
                  <a:gd name="T26" fmla="*/ 38 w 48"/>
                  <a:gd name="T27" fmla="*/ 11 h 70"/>
                  <a:gd name="T28" fmla="*/ 11 w 48"/>
                  <a:gd name="T29" fmla="*/ 57 h 70"/>
                  <a:gd name="T30" fmla="*/ 9 w 48"/>
                  <a:gd name="T31" fmla="*/ 59 h 70"/>
                  <a:gd name="T32" fmla="*/ 9 w 48"/>
                  <a:gd name="T33" fmla="*/ 56 h 70"/>
                  <a:gd name="T34" fmla="*/ 36 w 48"/>
                  <a:gd name="T35" fmla="*/ 9 h 70"/>
                  <a:gd name="T36" fmla="*/ 38 w 48"/>
                  <a:gd name="T37" fmla="*/ 9 h 70"/>
                  <a:gd name="T38" fmla="*/ 38 w 48"/>
                  <a:gd name="T39" fmla="*/ 11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8" h="70">
                    <a:moveTo>
                      <a:pt x="42" y="2"/>
                    </a:moveTo>
                    <a:cubicBezTo>
                      <a:pt x="40" y="1"/>
                      <a:pt x="39" y="0"/>
                      <a:pt x="37" y="0"/>
                    </a:cubicBezTo>
                    <a:cubicBezTo>
                      <a:pt x="33" y="0"/>
                      <a:pt x="30" y="2"/>
                      <a:pt x="28" y="5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0" y="53"/>
                      <a:pt x="0" y="54"/>
                      <a:pt x="0" y="55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1" y="67"/>
                      <a:pt x="2" y="69"/>
                      <a:pt x="3" y="69"/>
                    </a:cubicBezTo>
                    <a:cubicBezTo>
                      <a:pt x="3" y="70"/>
                      <a:pt x="4" y="70"/>
                      <a:pt x="5" y="70"/>
                    </a:cubicBezTo>
                    <a:cubicBezTo>
                      <a:pt x="6" y="70"/>
                      <a:pt x="6" y="70"/>
                      <a:pt x="7" y="69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7" y="64"/>
                      <a:pt x="18" y="63"/>
                      <a:pt x="18" y="63"/>
                    </a:cubicBezTo>
                    <a:cubicBezTo>
                      <a:pt x="46" y="15"/>
                      <a:pt x="46" y="15"/>
                      <a:pt x="46" y="15"/>
                    </a:cubicBezTo>
                    <a:cubicBezTo>
                      <a:pt x="48" y="10"/>
                      <a:pt x="47" y="4"/>
                      <a:pt x="42" y="2"/>
                    </a:cubicBezTo>
                    <a:moveTo>
                      <a:pt x="38" y="11"/>
                    </a:moveTo>
                    <a:cubicBezTo>
                      <a:pt x="11" y="57"/>
                      <a:pt x="11" y="57"/>
                      <a:pt x="11" y="57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56"/>
                      <a:pt x="9" y="56"/>
                      <a:pt x="9" y="56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6" y="9"/>
                      <a:pt x="37" y="8"/>
                      <a:pt x="38" y="9"/>
                    </a:cubicBezTo>
                    <a:cubicBezTo>
                      <a:pt x="38" y="9"/>
                      <a:pt x="39" y="10"/>
                      <a:pt x="38" y="1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  <p:sp>
            <p:nvSpPr>
              <p:cNvPr id="15" name="Freeform 59"/>
              <p:cNvSpPr/>
              <p:nvPr/>
            </p:nvSpPr>
            <p:spPr bwMode="auto">
              <a:xfrm>
                <a:off x="23" y="46"/>
                <a:ext cx="49" cy="13"/>
              </a:xfrm>
              <a:custGeom>
                <a:avLst/>
                <a:gdLst>
                  <a:gd name="T0" fmla="*/ 30 w 30"/>
                  <a:gd name="T1" fmla="*/ 4 h 8"/>
                  <a:gd name="T2" fmla="*/ 26 w 30"/>
                  <a:gd name="T3" fmla="*/ 0 h 8"/>
                  <a:gd name="T4" fmla="*/ 4 w 30"/>
                  <a:gd name="T5" fmla="*/ 0 h 8"/>
                  <a:gd name="T6" fmla="*/ 0 w 30"/>
                  <a:gd name="T7" fmla="*/ 4 h 8"/>
                  <a:gd name="T8" fmla="*/ 4 w 30"/>
                  <a:gd name="T9" fmla="*/ 8 h 8"/>
                  <a:gd name="T10" fmla="*/ 26 w 30"/>
                  <a:gd name="T11" fmla="*/ 8 h 8"/>
                  <a:gd name="T12" fmla="*/ 30 w 30"/>
                  <a:gd name="T13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8">
                    <a:moveTo>
                      <a:pt x="30" y="4"/>
                    </a:moveTo>
                    <a:cubicBezTo>
                      <a:pt x="30" y="2"/>
                      <a:pt x="28" y="0"/>
                      <a:pt x="2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8" y="8"/>
                      <a:pt x="30" y="6"/>
                      <a:pt x="30" y="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  <p:sp>
            <p:nvSpPr>
              <p:cNvPr id="16" name="Freeform 60"/>
              <p:cNvSpPr/>
              <p:nvPr/>
            </p:nvSpPr>
            <p:spPr bwMode="auto">
              <a:xfrm>
                <a:off x="23" y="72"/>
                <a:ext cx="31" cy="15"/>
              </a:xfrm>
              <a:custGeom>
                <a:avLst/>
                <a:gdLst>
                  <a:gd name="T0" fmla="*/ 4 w 19"/>
                  <a:gd name="T1" fmla="*/ 0 h 9"/>
                  <a:gd name="T2" fmla="*/ 0 w 19"/>
                  <a:gd name="T3" fmla="*/ 5 h 9"/>
                  <a:gd name="T4" fmla="*/ 4 w 19"/>
                  <a:gd name="T5" fmla="*/ 9 h 9"/>
                  <a:gd name="T6" fmla="*/ 15 w 19"/>
                  <a:gd name="T7" fmla="*/ 9 h 9"/>
                  <a:gd name="T8" fmla="*/ 19 w 19"/>
                  <a:gd name="T9" fmla="*/ 5 h 9"/>
                  <a:gd name="T10" fmla="*/ 15 w 19"/>
                  <a:gd name="T11" fmla="*/ 0 h 9"/>
                  <a:gd name="T12" fmla="*/ 4 w 19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9">
                    <a:moveTo>
                      <a:pt x="4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2" y="9"/>
                      <a:pt x="4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7" y="9"/>
                      <a:pt x="19" y="7"/>
                      <a:pt x="19" y="5"/>
                    </a:cubicBezTo>
                    <a:cubicBezTo>
                      <a:pt x="19" y="2"/>
                      <a:pt x="17" y="0"/>
                      <a:pt x="15" y="0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</p:grpSp>
        <p:grpSp>
          <p:nvGrpSpPr>
            <p:cNvPr id="17" name="Group 61"/>
            <p:cNvGrpSpPr/>
            <p:nvPr/>
          </p:nvGrpSpPr>
          <p:grpSpPr bwMode="auto">
            <a:xfrm>
              <a:off x="4284428" y="5300252"/>
              <a:ext cx="258763" cy="258843"/>
              <a:chOff x="0" y="0"/>
              <a:chExt cx="163" cy="163"/>
            </a:xfrm>
          </p:grpSpPr>
          <p:sp>
            <p:nvSpPr>
              <p:cNvPr id="18" name="Freeform 62"/>
              <p:cNvSpPr>
                <a:spLocks noEditPoints="1"/>
              </p:cNvSpPr>
              <p:nvPr/>
            </p:nvSpPr>
            <p:spPr bwMode="auto">
              <a:xfrm>
                <a:off x="0" y="0"/>
                <a:ext cx="163" cy="163"/>
              </a:xfrm>
              <a:custGeom>
                <a:avLst/>
                <a:gdLst>
                  <a:gd name="T0" fmla="*/ 96 w 99"/>
                  <a:gd name="T1" fmla="*/ 39 h 99"/>
                  <a:gd name="T2" fmla="*/ 86 w 99"/>
                  <a:gd name="T3" fmla="*/ 33 h 99"/>
                  <a:gd name="T4" fmla="*/ 89 w 99"/>
                  <a:gd name="T5" fmla="*/ 21 h 99"/>
                  <a:gd name="T6" fmla="*/ 75 w 99"/>
                  <a:gd name="T7" fmla="*/ 10 h 99"/>
                  <a:gd name="T8" fmla="*/ 63 w 99"/>
                  <a:gd name="T9" fmla="*/ 12 h 99"/>
                  <a:gd name="T10" fmla="*/ 57 w 99"/>
                  <a:gd name="T11" fmla="*/ 1 h 99"/>
                  <a:gd name="T12" fmla="*/ 39 w 99"/>
                  <a:gd name="T13" fmla="*/ 4 h 99"/>
                  <a:gd name="T14" fmla="*/ 32 w 99"/>
                  <a:gd name="T15" fmla="*/ 13 h 99"/>
                  <a:gd name="T16" fmla="*/ 20 w 99"/>
                  <a:gd name="T17" fmla="*/ 10 h 99"/>
                  <a:gd name="T18" fmla="*/ 9 w 99"/>
                  <a:gd name="T19" fmla="*/ 25 h 99"/>
                  <a:gd name="T20" fmla="*/ 11 w 99"/>
                  <a:gd name="T21" fmla="*/ 36 h 99"/>
                  <a:gd name="T22" fmla="*/ 1 w 99"/>
                  <a:gd name="T23" fmla="*/ 43 h 99"/>
                  <a:gd name="T24" fmla="*/ 1 w 99"/>
                  <a:gd name="T25" fmla="*/ 58 h 99"/>
                  <a:gd name="T26" fmla="*/ 11 w 99"/>
                  <a:gd name="T27" fmla="*/ 64 h 99"/>
                  <a:gd name="T28" fmla="*/ 9 w 99"/>
                  <a:gd name="T29" fmla="*/ 75 h 99"/>
                  <a:gd name="T30" fmla="*/ 20 w 99"/>
                  <a:gd name="T31" fmla="*/ 90 h 99"/>
                  <a:gd name="T32" fmla="*/ 32 w 99"/>
                  <a:gd name="T33" fmla="*/ 87 h 99"/>
                  <a:gd name="T34" fmla="*/ 39 w 99"/>
                  <a:gd name="T35" fmla="*/ 96 h 99"/>
                  <a:gd name="T36" fmla="*/ 50 w 99"/>
                  <a:gd name="T37" fmla="*/ 99 h 99"/>
                  <a:gd name="T38" fmla="*/ 61 w 99"/>
                  <a:gd name="T39" fmla="*/ 96 h 99"/>
                  <a:gd name="T40" fmla="*/ 67 w 99"/>
                  <a:gd name="T41" fmla="*/ 87 h 99"/>
                  <a:gd name="T42" fmla="*/ 79 w 99"/>
                  <a:gd name="T43" fmla="*/ 90 h 99"/>
                  <a:gd name="T44" fmla="*/ 90 w 99"/>
                  <a:gd name="T45" fmla="*/ 75 h 99"/>
                  <a:gd name="T46" fmla="*/ 88 w 99"/>
                  <a:gd name="T47" fmla="*/ 64 h 99"/>
                  <a:gd name="T48" fmla="*/ 98 w 99"/>
                  <a:gd name="T49" fmla="*/ 58 h 99"/>
                  <a:gd name="T50" fmla="*/ 98 w 99"/>
                  <a:gd name="T51" fmla="*/ 43 h 99"/>
                  <a:gd name="T52" fmla="*/ 83 w 99"/>
                  <a:gd name="T53" fmla="*/ 56 h 99"/>
                  <a:gd name="T54" fmla="*/ 78 w 99"/>
                  <a:gd name="T55" fmla="*/ 65 h 99"/>
                  <a:gd name="T56" fmla="*/ 81 w 99"/>
                  <a:gd name="T57" fmla="*/ 76 h 99"/>
                  <a:gd name="T58" fmla="*/ 69 w 99"/>
                  <a:gd name="T59" fmla="*/ 78 h 99"/>
                  <a:gd name="T60" fmla="*/ 59 w 99"/>
                  <a:gd name="T61" fmla="*/ 81 h 99"/>
                  <a:gd name="T62" fmla="*/ 53 w 99"/>
                  <a:gd name="T63" fmla="*/ 91 h 99"/>
                  <a:gd name="T64" fmla="*/ 43 w 99"/>
                  <a:gd name="T65" fmla="*/ 83 h 99"/>
                  <a:gd name="T66" fmla="*/ 34 w 99"/>
                  <a:gd name="T67" fmla="*/ 78 h 99"/>
                  <a:gd name="T68" fmla="*/ 24 w 99"/>
                  <a:gd name="T69" fmla="*/ 81 h 99"/>
                  <a:gd name="T70" fmla="*/ 22 w 99"/>
                  <a:gd name="T71" fmla="*/ 69 h 99"/>
                  <a:gd name="T72" fmla="*/ 19 w 99"/>
                  <a:gd name="T73" fmla="*/ 59 h 99"/>
                  <a:gd name="T74" fmla="*/ 9 w 99"/>
                  <a:gd name="T75" fmla="*/ 54 h 99"/>
                  <a:gd name="T76" fmla="*/ 9 w 99"/>
                  <a:gd name="T77" fmla="*/ 46 h 99"/>
                  <a:gd name="T78" fmla="*/ 19 w 99"/>
                  <a:gd name="T79" fmla="*/ 41 h 99"/>
                  <a:gd name="T80" fmla="*/ 22 w 99"/>
                  <a:gd name="T81" fmla="*/ 31 h 99"/>
                  <a:gd name="T82" fmla="*/ 24 w 99"/>
                  <a:gd name="T83" fmla="*/ 19 h 99"/>
                  <a:gd name="T84" fmla="*/ 34 w 99"/>
                  <a:gd name="T85" fmla="*/ 22 h 99"/>
                  <a:gd name="T86" fmla="*/ 43 w 99"/>
                  <a:gd name="T87" fmla="*/ 17 h 99"/>
                  <a:gd name="T88" fmla="*/ 53 w 99"/>
                  <a:gd name="T89" fmla="*/ 9 h 99"/>
                  <a:gd name="T90" fmla="*/ 59 w 99"/>
                  <a:gd name="T91" fmla="*/ 19 h 99"/>
                  <a:gd name="T92" fmla="*/ 69 w 99"/>
                  <a:gd name="T93" fmla="*/ 22 h 99"/>
                  <a:gd name="T94" fmla="*/ 81 w 99"/>
                  <a:gd name="T95" fmla="*/ 24 h 99"/>
                  <a:gd name="T96" fmla="*/ 78 w 99"/>
                  <a:gd name="T97" fmla="*/ 35 h 99"/>
                  <a:gd name="T98" fmla="*/ 83 w 99"/>
                  <a:gd name="T99" fmla="*/ 44 h 99"/>
                  <a:gd name="T100" fmla="*/ 91 w 99"/>
                  <a:gd name="T101" fmla="*/ 5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9" h="99">
                    <a:moveTo>
                      <a:pt x="98" y="43"/>
                    </a:moveTo>
                    <a:cubicBezTo>
                      <a:pt x="98" y="41"/>
                      <a:pt x="97" y="40"/>
                      <a:pt x="96" y="39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87" y="35"/>
                      <a:pt x="87" y="34"/>
                      <a:pt x="86" y="33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91" y="24"/>
                      <a:pt x="90" y="22"/>
                      <a:pt x="89" y="21"/>
                    </a:cubicBezTo>
                    <a:cubicBezTo>
                      <a:pt x="86" y="17"/>
                      <a:pt x="83" y="13"/>
                      <a:pt x="79" y="10"/>
                    </a:cubicBezTo>
                    <a:cubicBezTo>
                      <a:pt x="78" y="9"/>
                      <a:pt x="76" y="9"/>
                      <a:pt x="75" y="10"/>
                    </a:cubicBezTo>
                    <a:cubicBezTo>
                      <a:pt x="67" y="13"/>
                      <a:pt x="67" y="13"/>
                      <a:pt x="67" y="13"/>
                    </a:cubicBezTo>
                    <a:cubicBezTo>
                      <a:pt x="66" y="13"/>
                      <a:pt x="65" y="12"/>
                      <a:pt x="63" y="12"/>
                    </a:cubicBezTo>
                    <a:cubicBezTo>
                      <a:pt x="61" y="4"/>
                      <a:pt x="61" y="4"/>
                      <a:pt x="61" y="4"/>
                    </a:cubicBezTo>
                    <a:cubicBezTo>
                      <a:pt x="60" y="2"/>
                      <a:pt x="59" y="1"/>
                      <a:pt x="57" y="1"/>
                    </a:cubicBezTo>
                    <a:cubicBezTo>
                      <a:pt x="52" y="0"/>
                      <a:pt x="48" y="0"/>
                      <a:pt x="42" y="1"/>
                    </a:cubicBezTo>
                    <a:cubicBezTo>
                      <a:pt x="41" y="1"/>
                      <a:pt x="39" y="2"/>
                      <a:pt x="39" y="4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3" y="13"/>
                      <a:pt x="32" y="13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3" y="9"/>
                      <a:pt x="22" y="9"/>
                      <a:pt x="20" y="10"/>
                    </a:cubicBezTo>
                    <a:cubicBezTo>
                      <a:pt x="16" y="13"/>
                      <a:pt x="13" y="17"/>
                      <a:pt x="10" y="21"/>
                    </a:cubicBezTo>
                    <a:cubicBezTo>
                      <a:pt x="9" y="22"/>
                      <a:pt x="9" y="24"/>
                      <a:pt x="9" y="25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2" y="34"/>
                      <a:pt x="12" y="35"/>
                      <a:pt x="11" y="36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2" y="40"/>
                      <a:pt x="1" y="41"/>
                      <a:pt x="1" y="43"/>
                    </a:cubicBezTo>
                    <a:cubicBezTo>
                      <a:pt x="0" y="45"/>
                      <a:pt x="0" y="48"/>
                      <a:pt x="0" y="50"/>
                    </a:cubicBezTo>
                    <a:cubicBezTo>
                      <a:pt x="0" y="52"/>
                      <a:pt x="0" y="55"/>
                      <a:pt x="1" y="58"/>
                    </a:cubicBezTo>
                    <a:cubicBezTo>
                      <a:pt x="1" y="59"/>
                      <a:pt x="2" y="60"/>
                      <a:pt x="4" y="61"/>
                    </a:cubicBezTo>
                    <a:cubicBezTo>
                      <a:pt x="11" y="64"/>
                      <a:pt x="11" y="64"/>
                      <a:pt x="11" y="64"/>
                    </a:cubicBezTo>
                    <a:cubicBezTo>
                      <a:pt x="12" y="65"/>
                      <a:pt x="12" y="66"/>
                      <a:pt x="13" y="67"/>
                    </a:cubicBezTo>
                    <a:cubicBezTo>
                      <a:pt x="9" y="75"/>
                      <a:pt x="9" y="75"/>
                      <a:pt x="9" y="75"/>
                    </a:cubicBezTo>
                    <a:cubicBezTo>
                      <a:pt x="9" y="76"/>
                      <a:pt x="9" y="78"/>
                      <a:pt x="10" y="79"/>
                    </a:cubicBezTo>
                    <a:cubicBezTo>
                      <a:pt x="13" y="83"/>
                      <a:pt x="16" y="87"/>
                      <a:pt x="20" y="90"/>
                    </a:cubicBezTo>
                    <a:cubicBezTo>
                      <a:pt x="22" y="91"/>
                      <a:pt x="23" y="91"/>
                      <a:pt x="25" y="90"/>
                    </a:cubicBezTo>
                    <a:cubicBezTo>
                      <a:pt x="32" y="87"/>
                      <a:pt x="32" y="87"/>
                      <a:pt x="32" y="87"/>
                    </a:cubicBezTo>
                    <a:cubicBezTo>
                      <a:pt x="33" y="87"/>
                      <a:pt x="35" y="88"/>
                      <a:pt x="36" y="88"/>
                    </a:cubicBezTo>
                    <a:cubicBezTo>
                      <a:pt x="39" y="96"/>
                      <a:pt x="39" y="96"/>
                      <a:pt x="39" y="96"/>
                    </a:cubicBezTo>
                    <a:cubicBezTo>
                      <a:pt x="39" y="98"/>
                      <a:pt x="41" y="99"/>
                      <a:pt x="42" y="99"/>
                    </a:cubicBezTo>
                    <a:cubicBezTo>
                      <a:pt x="45" y="99"/>
                      <a:pt x="47" y="99"/>
                      <a:pt x="50" y="99"/>
                    </a:cubicBezTo>
                    <a:cubicBezTo>
                      <a:pt x="52" y="99"/>
                      <a:pt x="54" y="99"/>
                      <a:pt x="57" y="99"/>
                    </a:cubicBezTo>
                    <a:cubicBezTo>
                      <a:pt x="59" y="99"/>
                      <a:pt x="60" y="98"/>
                      <a:pt x="61" y="96"/>
                    </a:cubicBezTo>
                    <a:cubicBezTo>
                      <a:pt x="63" y="88"/>
                      <a:pt x="63" y="88"/>
                      <a:pt x="63" y="88"/>
                    </a:cubicBezTo>
                    <a:cubicBezTo>
                      <a:pt x="65" y="88"/>
                      <a:pt x="66" y="87"/>
                      <a:pt x="67" y="87"/>
                    </a:cubicBezTo>
                    <a:cubicBezTo>
                      <a:pt x="75" y="90"/>
                      <a:pt x="75" y="90"/>
                      <a:pt x="75" y="90"/>
                    </a:cubicBezTo>
                    <a:cubicBezTo>
                      <a:pt x="76" y="91"/>
                      <a:pt x="78" y="91"/>
                      <a:pt x="79" y="90"/>
                    </a:cubicBezTo>
                    <a:cubicBezTo>
                      <a:pt x="83" y="87"/>
                      <a:pt x="87" y="83"/>
                      <a:pt x="89" y="79"/>
                    </a:cubicBezTo>
                    <a:cubicBezTo>
                      <a:pt x="90" y="78"/>
                      <a:pt x="91" y="76"/>
                      <a:pt x="90" y="75"/>
                    </a:cubicBezTo>
                    <a:cubicBezTo>
                      <a:pt x="86" y="67"/>
                      <a:pt x="86" y="67"/>
                      <a:pt x="86" y="67"/>
                    </a:cubicBezTo>
                    <a:cubicBezTo>
                      <a:pt x="87" y="66"/>
                      <a:pt x="87" y="65"/>
                      <a:pt x="88" y="64"/>
                    </a:cubicBezTo>
                    <a:cubicBezTo>
                      <a:pt x="96" y="61"/>
                      <a:pt x="96" y="61"/>
                      <a:pt x="96" y="61"/>
                    </a:cubicBezTo>
                    <a:cubicBezTo>
                      <a:pt x="97" y="60"/>
                      <a:pt x="98" y="59"/>
                      <a:pt x="98" y="58"/>
                    </a:cubicBezTo>
                    <a:cubicBezTo>
                      <a:pt x="99" y="55"/>
                      <a:pt x="99" y="52"/>
                      <a:pt x="99" y="50"/>
                    </a:cubicBezTo>
                    <a:cubicBezTo>
                      <a:pt x="99" y="48"/>
                      <a:pt x="99" y="45"/>
                      <a:pt x="98" y="43"/>
                    </a:cubicBezTo>
                    <a:moveTo>
                      <a:pt x="90" y="54"/>
                    </a:moveTo>
                    <a:cubicBezTo>
                      <a:pt x="83" y="56"/>
                      <a:pt x="83" y="56"/>
                      <a:pt x="83" y="56"/>
                    </a:cubicBezTo>
                    <a:cubicBezTo>
                      <a:pt x="82" y="57"/>
                      <a:pt x="81" y="58"/>
                      <a:pt x="80" y="59"/>
                    </a:cubicBezTo>
                    <a:cubicBezTo>
                      <a:pt x="80" y="61"/>
                      <a:pt x="79" y="63"/>
                      <a:pt x="78" y="65"/>
                    </a:cubicBezTo>
                    <a:cubicBezTo>
                      <a:pt x="77" y="67"/>
                      <a:pt x="77" y="68"/>
                      <a:pt x="78" y="69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80" y="78"/>
                      <a:pt x="78" y="80"/>
                      <a:pt x="76" y="81"/>
                    </a:cubicBezTo>
                    <a:cubicBezTo>
                      <a:pt x="69" y="78"/>
                      <a:pt x="69" y="78"/>
                      <a:pt x="69" y="78"/>
                    </a:cubicBezTo>
                    <a:cubicBezTo>
                      <a:pt x="68" y="78"/>
                      <a:pt x="66" y="78"/>
                      <a:pt x="65" y="78"/>
                    </a:cubicBezTo>
                    <a:cubicBezTo>
                      <a:pt x="63" y="79"/>
                      <a:pt x="61" y="80"/>
                      <a:pt x="59" y="81"/>
                    </a:cubicBezTo>
                    <a:cubicBezTo>
                      <a:pt x="57" y="81"/>
                      <a:pt x="56" y="82"/>
                      <a:pt x="56" y="83"/>
                    </a:cubicBezTo>
                    <a:cubicBezTo>
                      <a:pt x="53" y="91"/>
                      <a:pt x="53" y="91"/>
                      <a:pt x="53" y="91"/>
                    </a:cubicBezTo>
                    <a:cubicBezTo>
                      <a:pt x="51" y="91"/>
                      <a:pt x="49" y="91"/>
                      <a:pt x="46" y="91"/>
                    </a:cubicBezTo>
                    <a:cubicBezTo>
                      <a:pt x="43" y="83"/>
                      <a:pt x="43" y="83"/>
                      <a:pt x="43" y="83"/>
                    </a:cubicBezTo>
                    <a:cubicBezTo>
                      <a:pt x="43" y="82"/>
                      <a:pt x="42" y="81"/>
                      <a:pt x="41" y="81"/>
                    </a:cubicBezTo>
                    <a:cubicBezTo>
                      <a:pt x="38" y="80"/>
                      <a:pt x="36" y="79"/>
                      <a:pt x="34" y="78"/>
                    </a:cubicBezTo>
                    <a:cubicBezTo>
                      <a:pt x="33" y="78"/>
                      <a:pt x="32" y="78"/>
                      <a:pt x="30" y="78"/>
                    </a:cubicBezTo>
                    <a:cubicBezTo>
                      <a:pt x="24" y="81"/>
                      <a:pt x="24" y="81"/>
                      <a:pt x="24" y="81"/>
                    </a:cubicBezTo>
                    <a:cubicBezTo>
                      <a:pt x="22" y="80"/>
                      <a:pt x="20" y="78"/>
                      <a:pt x="18" y="76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22" y="68"/>
                      <a:pt x="22" y="67"/>
                      <a:pt x="21" y="65"/>
                    </a:cubicBezTo>
                    <a:cubicBezTo>
                      <a:pt x="20" y="63"/>
                      <a:pt x="20" y="61"/>
                      <a:pt x="19" y="59"/>
                    </a:cubicBezTo>
                    <a:cubicBezTo>
                      <a:pt x="18" y="58"/>
                      <a:pt x="17" y="57"/>
                      <a:pt x="16" y="56"/>
                    </a:cubicBezTo>
                    <a:cubicBezTo>
                      <a:pt x="9" y="54"/>
                      <a:pt x="9" y="54"/>
                      <a:pt x="9" y="54"/>
                    </a:cubicBezTo>
                    <a:cubicBezTo>
                      <a:pt x="9" y="52"/>
                      <a:pt x="9" y="51"/>
                      <a:pt x="9" y="50"/>
                    </a:cubicBezTo>
                    <a:cubicBezTo>
                      <a:pt x="9" y="49"/>
                      <a:pt x="9" y="48"/>
                      <a:pt x="9" y="46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7" y="43"/>
                      <a:pt x="18" y="42"/>
                      <a:pt x="19" y="41"/>
                    </a:cubicBezTo>
                    <a:cubicBezTo>
                      <a:pt x="20" y="39"/>
                      <a:pt x="20" y="37"/>
                      <a:pt x="21" y="35"/>
                    </a:cubicBezTo>
                    <a:cubicBezTo>
                      <a:pt x="22" y="33"/>
                      <a:pt x="22" y="32"/>
                      <a:pt x="22" y="31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20" y="22"/>
                      <a:pt x="22" y="20"/>
                      <a:pt x="24" y="19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32" y="22"/>
                      <a:pt x="33" y="22"/>
                      <a:pt x="34" y="22"/>
                    </a:cubicBezTo>
                    <a:cubicBezTo>
                      <a:pt x="36" y="21"/>
                      <a:pt x="38" y="20"/>
                      <a:pt x="41" y="19"/>
                    </a:cubicBezTo>
                    <a:cubicBezTo>
                      <a:pt x="42" y="19"/>
                      <a:pt x="43" y="18"/>
                      <a:pt x="43" y="17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9" y="9"/>
                      <a:pt x="51" y="9"/>
                      <a:pt x="53" y="9"/>
                    </a:cubicBezTo>
                    <a:cubicBezTo>
                      <a:pt x="56" y="17"/>
                      <a:pt x="56" y="17"/>
                      <a:pt x="56" y="17"/>
                    </a:cubicBezTo>
                    <a:cubicBezTo>
                      <a:pt x="56" y="18"/>
                      <a:pt x="57" y="19"/>
                      <a:pt x="59" y="19"/>
                    </a:cubicBezTo>
                    <a:cubicBezTo>
                      <a:pt x="61" y="20"/>
                      <a:pt x="63" y="21"/>
                      <a:pt x="65" y="22"/>
                    </a:cubicBezTo>
                    <a:cubicBezTo>
                      <a:pt x="66" y="22"/>
                      <a:pt x="68" y="22"/>
                      <a:pt x="69" y="22"/>
                    </a:cubicBezTo>
                    <a:cubicBezTo>
                      <a:pt x="76" y="19"/>
                      <a:pt x="76" y="19"/>
                      <a:pt x="76" y="19"/>
                    </a:cubicBezTo>
                    <a:cubicBezTo>
                      <a:pt x="78" y="20"/>
                      <a:pt x="80" y="22"/>
                      <a:pt x="81" y="24"/>
                    </a:cubicBezTo>
                    <a:cubicBezTo>
                      <a:pt x="78" y="31"/>
                      <a:pt x="78" y="31"/>
                      <a:pt x="78" y="31"/>
                    </a:cubicBezTo>
                    <a:cubicBezTo>
                      <a:pt x="77" y="32"/>
                      <a:pt x="77" y="33"/>
                      <a:pt x="78" y="35"/>
                    </a:cubicBezTo>
                    <a:cubicBezTo>
                      <a:pt x="79" y="37"/>
                      <a:pt x="80" y="39"/>
                      <a:pt x="80" y="41"/>
                    </a:cubicBezTo>
                    <a:cubicBezTo>
                      <a:pt x="81" y="42"/>
                      <a:pt x="82" y="43"/>
                      <a:pt x="83" y="44"/>
                    </a:cubicBezTo>
                    <a:cubicBezTo>
                      <a:pt x="90" y="46"/>
                      <a:pt x="90" y="46"/>
                      <a:pt x="90" y="46"/>
                    </a:cubicBezTo>
                    <a:cubicBezTo>
                      <a:pt x="91" y="48"/>
                      <a:pt x="91" y="49"/>
                      <a:pt x="91" y="50"/>
                    </a:cubicBezTo>
                    <a:cubicBezTo>
                      <a:pt x="91" y="51"/>
                      <a:pt x="91" y="52"/>
                      <a:pt x="90" y="5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  <p:sp>
            <p:nvSpPr>
              <p:cNvPr id="19" name="Freeform 63"/>
              <p:cNvSpPr>
                <a:spLocks noEditPoints="1"/>
              </p:cNvSpPr>
              <p:nvPr/>
            </p:nvSpPr>
            <p:spPr bwMode="auto">
              <a:xfrm>
                <a:off x="50" y="48"/>
                <a:ext cx="64" cy="65"/>
              </a:xfrm>
              <a:custGeom>
                <a:avLst/>
                <a:gdLst>
                  <a:gd name="T0" fmla="*/ 20 w 39"/>
                  <a:gd name="T1" fmla="*/ 0 h 40"/>
                  <a:gd name="T2" fmla="*/ 0 w 39"/>
                  <a:gd name="T3" fmla="*/ 20 h 40"/>
                  <a:gd name="T4" fmla="*/ 20 w 39"/>
                  <a:gd name="T5" fmla="*/ 40 h 40"/>
                  <a:gd name="T6" fmla="*/ 39 w 39"/>
                  <a:gd name="T7" fmla="*/ 20 h 40"/>
                  <a:gd name="T8" fmla="*/ 20 w 39"/>
                  <a:gd name="T9" fmla="*/ 0 h 40"/>
                  <a:gd name="T10" fmla="*/ 20 w 39"/>
                  <a:gd name="T11" fmla="*/ 31 h 40"/>
                  <a:gd name="T12" fmla="*/ 9 w 39"/>
                  <a:gd name="T13" fmla="*/ 20 h 40"/>
                  <a:gd name="T14" fmla="*/ 20 w 39"/>
                  <a:gd name="T15" fmla="*/ 9 h 40"/>
                  <a:gd name="T16" fmla="*/ 31 w 39"/>
                  <a:gd name="T17" fmla="*/ 20 h 40"/>
                  <a:gd name="T18" fmla="*/ 20 w 39"/>
                  <a:gd name="T19" fmla="*/ 31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40">
                    <a:moveTo>
                      <a:pt x="20" y="0"/>
                    </a:moveTo>
                    <a:cubicBezTo>
                      <a:pt x="9" y="0"/>
                      <a:pt x="0" y="9"/>
                      <a:pt x="0" y="20"/>
                    </a:cubicBezTo>
                    <a:cubicBezTo>
                      <a:pt x="0" y="31"/>
                      <a:pt x="9" y="40"/>
                      <a:pt x="20" y="40"/>
                    </a:cubicBezTo>
                    <a:cubicBezTo>
                      <a:pt x="30" y="40"/>
                      <a:pt x="39" y="31"/>
                      <a:pt x="39" y="20"/>
                    </a:cubicBezTo>
                    <a:cubicBezTo>
                      <a:pt x="39" y="9"/>
                      <a:pt x="30" y="0"/>
                      <a:pt x="20" y="0"/>
                    </a:cubicBezTo>
                    <a:moveTo>
                      <a:pt x="20" y="31"/>
                    </a:moveTo>
                    <a:cubicBezTo>
                      <a:pt x="14" y="31"/>
                      <a:pt x="9" y="26"/>
                      <a:pt x="9" y="20"/>
                    </a:cubicBezTo>
                    <a:cubicBezTo>
                      <a:pt x="9" y="14"/>
                      <a:pt x="14" y="9"/>
                      <a:pt x="20" y="9"/>
                    </a:cubicBezTo>
                    <a:cubicBezTo>
                      <a:pt x="26" y="9"/>
                      <a:pt x="31" y="14"/>
                      <a:pt x="31" y="20"/>
                    </a:cubicBezTo>
                    <a:cubicBezTo>
                      <a:pt x="31" y="26"/>
                      <a:pt x="26" y="31"/>
                      <a:pt x="20" y="3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</p:grpSp>
        <p:grpSp>
          <p:nvGrpSpPr>
            <p:cNvPr id="20" name="Group 64"/>
            <p:cNvGrpSpPr/>
            <p:nvPr/>
          </p:nvGrpSpPr>
          <p:grpSpPr bwMode="auto">
            <a:xfrm>
              <a:off x="3352566" y="5303428"/>
              <a:ext cx="255587" cy="255667"/>
              <a:chOff x="0" y="0"/>
              <a:chExt cx="161" cy="161"/>
            </a:xfrm>
          </p:grpSpPr>
          <p:sp>
            <p:nvSpPr>
              <p:cNvPr id="21" name="Freeform 65"/>
              <p:cNvSpPr/>
              <p:nvPr/>
            </p:nvSpPr>
            <p:spPr bwMode="auto">
              <a:xfrm>
                <a:off x="0" y="0"/>
                <a:ext cx="161" cy="116"/>
              </a:xfrm>
              <a:custGeom>
                <a:avLst/>
                <a:gdLst>
                  <a:gd name="T0" fmla="*/ 75 w 98"/>
                  <a:gd name="T1" fmla="*/ 26 h 71"/>
                  <a:gd name="T2" fmla="*/ 71 w 98"/>
                  <a:gd name="T3" fmla="*/ 26 h 71"/>
                  <a:gd name="T4" fmla="*/ 71 w 98"/>
                  <a:gd name="T5" fmla="*/ 24 h 71"/>
                  <a:gd name="T6" fmla="*/ 47 w 98"/>
                  <a:gd name="T7" fmla="*/ 0 h 71"/>
                  <a:gd name="T8" fmla="*/ 23 w 98"/>
                  <a:gd name="T9" fmla="*/ 20 h 71"/>
                  <a:gd name="T10" fmla="*/ 16 w 98"/>
                  <a:gd name="T11" fmla="*/ 21 h 71"/>
                  <a:gd name="T12" fmla="*/ 16 w 98"/>
                  <a:gd name="T13" fmla="*/ 21 h 71"/>
                  <a:gd name="T14" fmla="*/ 6 w 98"/>
                  <a:gd name="T15" fmla="*/ 35 h 71"/>
                  <a:gd name="T16" fmla="*/ 7 w 98"/>
                  <a:gd name="T17" fmla="*/ 42 h 71"/>
                  <a:gd name="T18" fmla="*/ 0 w 98"/>
                  <a:gd name="T19" fmla="*/ 55 h 71"/>
                  <a:gd name="T20" fmla="*/ 16 w 98"/>
                  <a:gd name="T21" fmla="*/ 71 h 71"/>
                  <a:gd name="T22" fmla="*/ 32 w 98"/>
                  <a:gd name="T23" fmla="*/ 71 h 71"/>
                  <a:gd name="T24" fmla="*/ 36 w 98"/>
                  <a:gd name="T25" fmla="*/ 66 h 71"/>
                  <a:gd name="T26" fmla="*/ 32 w 98"/>
                  <a:gd name="T27" fmla="*/ 62 h 71"/>
                  <a:gd name="T28" fmla="*/ 16 w 98"/>
                  <a:gd name="T29" fmla="*/ 62 h 71"/>
                  <a:gd name="T30" fmla="*/ 9 w 98"/>
                  <a:gd name="T31" fmla="*/ 55 h 71"/>
                  <a:gd name="T32" fmla="*/ 15 w 98"/>
                  <a:gd name="T33" fmla="*/ 48 h 71"/>
                  <a:gd name="T34" fmla="*/ 18 w 98"/>
                  <a:gd name="T35" fmla="*/ 45 h 71"/>
                  <a:gd name="T36" fmla="*/ 17 w 98"/>
                  <a:gd name="T37" fmla="*/ 41 h 71"/>
                  <a:gd name="T38" fmla="*/ 14 w 98"/>
                  <a:gd name="T39" fmla="*/ 35 h 71"/>
                  <a:gd name="T40" fmla="*/ 19 w 98"/>
                  <a:gd name="T41" fmla="*/ 28 h 71"/>
                  <a:gd name="T42" fmla="*/ 19 w 98"/>
                  <a:gd name="T43" fmla="*/ 28 h 71"/>
                  <a:gd name="T44" fmla="*/ 25 w 98"/>
                  <a:gd name="T45" fmla="*/ 29 h 71"/>
                  <a:gd name="T46" fmla="*/ 29 w 98"/>
                  <a:gd name="T47" fmla="*/ 29 h 71"/>
                  <a:gd name="T48" fmla="*/ 31 w 98"/>
                  <a:gd name="T49" fmla="*/ 25 h 71"/>
                  <a:gd name="T50" fmla="*/ 31 w 98"/>
                  <a:gd name="T51" fmla="*/ 24 h 71"/>
                  <a:gd name="T52" fmla="*/ 31 w 98"/>
                  <a:gd name="T53" fmla="*/ 24 h 71"/>
                  <a:gd name="T54" fmla="*/ 47 w 98"/>
                  <a:gd name="T55" fmla="*/ 8 h 71"/>
                  <a:gd name="T56" fmla="*/ 62 w 98"/>
                  <a:gd name="T57" fmla="*/ 24 h 71"/>
                  <a:gd name="T58" fmla="*/ 60 w 98"/>
                  <a:gd name="T59" fmla="*/ 32 h 71"/>
                  <a:gd name="T60" fmla="*/ 61 w 98"/>
                  <a:gd name="T61" fmla="*/ 37 h 71"/>
                  <a:gd name="T62" fmla="*/ 66 w 98"/>
                  <a:gd name="T63" fmla="*/ 37 h 71"/>
                  <a:gd name="T64" fmla="*/ 75 w 98"/>
                  <a:gd name="T65" fmla="*/ 34 h 71"/>
                  <a:gd name="T66" fmla="*/ 89 w 98"/>
                  <a:gd name="T67" fmla="*/ 48 h 71"/>
                  <a:gd name="T68" fmla="*/ 75 w 98"/>
                  <a:gd name="T69" fmla="*/ 62 h 71"/>
                  <a:gd name="T70" fmla="*/ 66 w 98"/>
                  <a:gd name="T71" fmla="*/ 62 h 71"/>
                  <a:gd name="T72" fmla="*/ 62 w 98"/>
                  <a:gd name="T73" fmla="*/ 66 h 71"/>
                  <a:gd name="T74" fmla="*/ 66 w 98"/>
                  <a:gd name="T75" fmla="*/ 71 h 71"/>
                  <a:gd name="T76" fmla="*/ 75 w 98"/>
                  <a:gd name="T77" fmla="*/ 71 h 71"/>
                  <a:gd name="T78" fmla="*/ 98 w 98"/>
                  <a:gd name="T79" fmla="*/ 48 h 71"/>
                  <a:gd name="T80" fmla="*/ 75 w 98"/>
                  <a:gd name="T81" fmla="*/ 2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8" h="71">
                    <a:moveTo>
                      <a:pt x="75" y="26"/>
                    </a:moveTo>
                    <a:cubicBezTo>
                      <a:pt x="74" y="26"/>
                      <a:pt x="72" y="26"/>
                      <a:pt x="71" y="26"/>
                    </a:cubicBezTo>
                    <a:cubicBezTo>
                      <a:pt x="71" y="25"/>
                      <a:pt x="71" y="25"/>
                      <a:pt x="71" y="24"/>
                    </a:cubicBezTo>
                    <a:cubicBezTo>
                      <a:pt x="71" y="10"/>
                      <a:pt x="60" y="0"/>
                      <a:pt x="47" y="0"/>
                    </a:cubicBezTo>
                    <a:cubicBezTo>
                      <a:pt x="35" y="0"/>
                      <a:pt x="25" y="8"/>
                      <a:pt x="23" y="20"/>
                    </a:cubicBezTo>
                    <a:cubicBezTo>
                      <a:pt x="20" y="19"/>
                      <a:pt x="18" y="20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0" y="23"/>
                      <a:pt x="6" y="29"/>
                      <a:pt x="6" y="35"/>
                    </a:cubicBezTo>
                    <a:cubicBezTo>
                      <a:pt x="6" y="37"/>
                      <a:pt x="6" y="40"/>
                      <a:pt x="7" y="42"/>
                    </a:cubicBezTo>
                    <a:cubicBezTo>
                      <a:pt x="3" y="45"/>
                      <a:pt x="0" y="50"/>
                      <a:pt x="0" y="55"/>
                    </a:cubicBezTo>
                    <a:cubicBezTo>
                      <a:pt x="0" y="64"/>
                      <a:pt x="7" y="71"/>
                      <a:pt x="16" y="71"/>
                    </a:cubicBezTo>
                    <a:cubicBezTo>
                      <a:pt x="32" y="71"/>
                      <a:pt x="32" y="71"/>
                      <a:pt x="32" y="71"/>
                    </a:cubicBezTo>
                    <a:cubicBezTo>
                      <a:pt x="34" y="71"/>
                      <a:pt x="36" y="69"/>
                      <a:pt x="36" y="66"/>
                    </a:cubicBezTo>
                    <a:cubicBezTo>
                      <a:pt x="36" y="64"/>
                      <a:pt x="34" y="62"/>
                      <a:pt x="32" y="62"/>
                    </a:cubicBezTo>
                    <a:cubicBezTo>
                      <a:pt x="16" y="62"/>
                      <a:pt x="16" y="62"/>
                      <a:pt x="16" y="62"/>
                    </a:cubicBezTo>
                    <a:cubicBezTo>
                      <a:pt x="12" y="62"/>
                      <a:pt x="9" y="59"/>
                      <a:pt x="9" y="55"/>
                    </a:cubicBezTo>
                    <a:cubicBezTo>
                      <a:pt x="9" y="52"/>
                      <a:pt x="11" y="49"/>
                      <a:pt x="15" y="48"/>
                    </a:cubicBezTo>
                    <a:cubicBezTo>
                      <a:pt x="16" y="48"/>
                      <a:pt x="18" y="47"/>
                      <a:pt x="18" y="45"/>
                    </a:cubicBezTo>
                    <a:cubicBezTo>
                      <a:pt x="19" y="43"/>
                      <a:pt x="18" y="42"/>
                      <a:pt x="17" y="41"/>
                    </a:cubicBezTo>
                    <a:cubicBezTo>
                      <a:pt x="15" y="39"/>
                      <a:pt x="14" y="37"/>
                      <a:pt x="14" y="35"/>
                    </a:cubicBezTo>
                    <a:cubicBezTo>
                      <a:pt x="14" y="32"/>
                      <a:pt x="16" y="29"/>
                      <a:pt x="19" y="28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21" y="28"/>
                      <a:pt x="23" y="28"/>
                      <a:pt x="25" y="29"/>
                    </a:cubicBezTo>
                    <a:cubicBezTo>
                      <a:pt x="26" y="30"/>
                      <a:pt x="28" y="30"/>
                      <a:pt x="29" y="29"/>
                    </a:cubicBezTo>
                    <a:cubicBezTo>
                      <a:pt x="30" y="28"/>
                      <a:pt x="31" y="27"/>
                      <a:pt x="31" y="25"/>
                    </a:cubicBezTo>
                    <a:cubicBezTo>
                      <a:pt x="31" y="25"/>
                      <a:pt x="31" y="24"/>
                      <a:pt x="31" y="24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5"/>
                      <a:pt x="38" y="8"/>
                      <a:pt x="47" y="8"/>
                    </a:cubicBezTo>
                    <a:cubicBezTo>
                      <a:pt x="55" y="8"/>
                      <a:pt x="62" y="15"/>
                      <a:pt x="62" y="24"/>
                    </a:cubicBezTo>
                    <a:cubicBezTo>
                      <a:pt x="62" y="27"/>
                      <a:pt x="62" y="29"/>
                      <a:pt x="60" y="32"/>
                    </a:cubicBezTo>
                    <a:cubicBezTo>
                      <a:pt x="59" y="34"/>
                      <a:pt x="59" y="36"/>
                      <a:pt x="61" y="37"/>
                    </a:cubicBezTo>
                    <a:cubicBezTo>
                      <a:pt x="62" y="39"/>
                      <a:pt x="65" y="39"/>
                      <a:pt x="66" y="37"/>
                    </a:cubicBezTo>
                    <a:cubicBezTo>
                      <a:pt x="68" y="36"/>
                      <a:pt x="71" y="34"/>
                      <a:pt x="75" y="34"/>
                    </a:cubicBezTo>
                    <a:cubicBezTo>
                      <a:pt x="83" y="34"/>
                      <a:pt x="89" y="40"/>
                      <a:pt x="89" y="48"/>
                    </a:cubicBezTo>
                    <a:cubicBezTo>
                      <a:pt x="89" y="56"/>
                      <a:pt x="83" y="62"/>
                      <a:pt x="75" y="62"/>
                    </a:cubicBezTo>
                    <a:cubicBezTo>
                      <a:pt x="66" y="62"/>
                      <a:pt x="66" y="62"/>
                      <a:pt x="66" y="62"/>
                    </a:cubicBezTo>
                    <a:cubicBezTo>
                      <a:pt x="64" y="62"/>
                      <a:pt x="62" y="64"/>
                      <a:pt x="62" y="66"/>
                    </a:cubicBezTo>
                    <a:cubicBezTo>
                      <a:pt x="62" y="69"/>
                      <a:pt x="64" y="71"/>
                      <a:pt x="66" y="71"/>
                    </a:cubicBezTo>
                    <a:cubicBezTo>
                      <a:pt x="75" y="71"/>
                      <a:pt x="75" y="71"/>
                      <a:pt x="75" y="71"/>
                    </a:cubicBezTo>
                    <a:cubicBezTo>
                      <a:pt x="88" y="71"/>
                      <a:pt x="98" y="60"/>
                      <a:pt x="98" y="48"/>
                    </a:cubicBezTo>
                    <a:cubicBezTo>
                      <a:pt x="98" y="36"/>
                      <a:pt x="88" y="26"/>
                      <a:pt x="75" y="2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  <p:sp>
            <p:nvSpPr>
              <p:cNvPr id="22" name="Freeform 66"/>
              <p:cNvSpPr/>
              <p:nvPr/>
            </p:nvSpPr>
            <p:spPr bwMode="auto">
              <a:xfrm>
                <a:off x="49" y="64"/>
                <a:ext cx="62" cy="97"/>
              </a:xfrm>
              <a:custGeom>
                <a:avLst/>
                <a:gdLst>
                  <a:gd name="T0" fmla="*/ 30 w 38"/>
                  <a:gd name="T1" fmla="*/ 38 h 59"/>
                  <a:gd name="T2" fmla="*/ 23 w 38"/>
                  <a:gd name="T3" fmla="*/ 45 h 59"/>
                  <a:gd name="T4" fmla="*/ 23 w 38"/>
                  <a:gd name="T5" fmla="*/ 5 h 59"/>
                  <a:gd name="T6" fmla="*/ 19 w 38"/>
                  <a:gd name="T7" fmla="*/ 0 h 59"/>
                  <a:gd name="T8" fmla="*/ 15 w 38"/>
                  <a:gd name="T9" fmla="*/ 5 h 59"/>
                  <a:gd name="T10" fmla="*/ 15 w 38"/>
                  <a:gd name="T11" fmla="*/ 45 h 59"/>
                  <a:gd name="T12" fmla="*/ 8 w 38"/>
                  <a:gd name="T13" fmla="*/ 38 h 59"/>
                  <a:gd name="T14" fmla="*/ 2 w 38"/>
                  <a:gd name="T15" fmla="*/ 38 h 59"/>
                  <a:gd name="T16" fmla="*/ 2 w 38"/>
                  <a:gd name="T17" fmla="*/ 44 h 59"/>
                  <a:gd name="T18" fmla="*/ 16 w 38"/>
                  <a:gd name="T19" fmla="*/ 58 h 59"/>
                  <a:gd name="T20" fmla="*/ 19 w 38"/>
                  <a:gd name="T21" fmla="*/ 59 h 59"/>
                  <a:gd name="T22" fmla="*/ 22 w 38"/>
                  <a:gd name="T23" fmla="*/ 58 h 59"/>
                  <a:gd name="T24" fmla="*/ 36 w 38"/>
                  <a:gd name="T25" fmla="*/ 44 h 59"/>
                  <a:gd name="T26" fmla="*/ 36 w 38"/>
                  <a:gd name="T27" fmla="*/ 38 h 59"/>
                  <a:gd name="T28" fmla="*/ 30 w 38"/>
                  <a:gd name="T29" fmla="*/ 38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" h="59">
                    <a:moveTo>
                      <a:pt x="30" y="38"/>
                    </a:moveTo>
                    <a:cubicBezTo>
                      <a:pt x="23" y="45"/>
                      <a:pt x="23" y="45"/>
                      <a:pt x="23" y="4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2"/>
                      <a:pt x="21" y="0"/>
                      <a:pt x="19" y="0"/>
                    </a:cubicBezTo>
                    <a:cubicBezTo>
                      <a:pt x="17" y="0"/>
                      <a:pt x="15" y="2"/>
                      <a:pt x="15" y="5"/>
                    </a:cubicBezTo>
                    <a:cubicBezTo>
                      <a:pt x="15" y="45"/>
                      <a:pt x="15" y="45"/>
                      <a:pt x="15" y="45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6" y="36"/>
                      <a:pt x="3" y="36"/>
                      <a:pt x="2" y="38"/>
                    </a:cubicBezTo>
                    <a:cubicBezTo>
                      <a:pt x="0" y="39"/>
                      <a:pt x="0" y="42"/>
                      <a:pt x="2" y="44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7" y="59"/>
                      <a:pt x="18" y="59"/>
                      <a:pt x="19" y="59"/>
                    </a:cubicBezTo>
                    <a:cubicBezTo>
                      <a:pt x="20" y="59"/>
                      <a:pt x="21" y="59"/>
                      <a:pt x="22" y="58"/>
                    </a:cubicBezTo>
                    <a:cubicBezTo>
                      <a:pt x="36" y="44"/>
                      <a:pt x="36" y="44"/>
                      <a:pt x="36" y="44"/>
                    </a:cubicBezTo>
                    <a:cubicBezTo>
                      <a:pt x="38" y="42"/>
                      <a:pt x="38" y="39"/>
                      <a:pt x="36" y="38"/>
                    </a:cubicBezTo>
                    <a:cubicBezTo>
                      <a:pt x="35" y="36"/>
                      <a:pt x="32" y="36"/>
                      <a:pt x="30" y="3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</p:grpSp>
      </p:grpSp>
      <p:sp>
        <p:nvSpPr>
          <p:cNvPr id="24" name="矩形 23"/>
          <p:cNvSpPr/>
          <p:nvPr/>
        </p:nvSpPr>
        <p:spPr>
          <a:xfrm>
            <a:off x="1934444" y="2500871"/>
            <a:ext cx="5017770" cy="603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18565" fontAlgn="auto">
              <a:lnSpc>
                <a:spcPts val="2000"/>
              </a:lnSpc>
            </a:pPr>
            <a:r>
              <a:rPr lang="zh-CN" altLang="en-US" sz="14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kumimoji="0" lang="zh-CN" altLang="en-US" sz="1400" b="0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站酷快乐体2016修订版" panose="02010600030101010101" pitchFamily="2" charset="-122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974967" y="3637800"/>
            <a:ext cx="5017770" cy="60388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defTabSz="1218565" fontAlgn="auto">
              <a:lnSpc>
                <a:spcPts val="2000"/>
              </a:lnSpc>
            </a:pPr>
            <a:r>
              <a:rPr lang="zh-CN" altLang="en-US" sz="14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kumimoji="0" lang="zh-CN" altLang="en-US" sz="1400" b="0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站酷快乐体2016修订版" panose="02010600030101010101" pitchFamily="2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245827" y="1942602"/>
            <a:ext cx="4358105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rPr>
              <a:t>添加标题</a:t>
            </a:r>
          </a:p>
        </p:txBody>
      </p:sp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0A805599-3DA9-4E32-A528-A04D4DFBF15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4663" y="1001484"/>
            <a:ext cx="3711843" cy="541268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4" grpId="0"/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17"/>
          <p:cNvSpPr txBox="1"/>
          <p:nvPr/>
        </p:nvSpPr>
        <p:spPr>
          <a:xfrm>
            <a:off x="4024947" y="1408480"/>
            <a:ext cx="4243705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04 </a:t>
            </a:r>
            <a:r>
              <a:rPr kumimoji="0" lang="zh-CN" altLang="en-US" sz="54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课后思考</a:t>
            </a:r>
          </a:p>
        </p:txBody>
      </p:sp>
      <p:sp>
        <p:nvSpPr>
          <p:cNvPr id="8" name="TextBox 18"/>
          <p:cNvSpPr txBox="1"/>
          <p:nvPr/>
        </p:nvSpPr>
        <p:spPr>
          <a:xfrm>
            <a:off x="3828099" y="2455855"/>
            <a:ext cx="4611132" cy="578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b="1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kumimoji="0" lang="en-US" sz="1200" b="1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ea"/>
              <a:sym typeface="站酷快乐体2016修订版" panose="02010600030101010101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233646">
            <a:off x="5386450" y="4543877"/>
            <a:ext cx="1533799" cy="1455466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1476815" y="2331810"/>
            <a:ext cx="9237696" cy="3410090"/>
            <a:chOff x="1476815" y="2331810"/>
            <a:chExt cx="9237696" cy="3410090"/>
          </a:xfrm>
        </p:grpSpPr>
        <p:grpSp>
          <p:nvGrpSpPr>
            <p:cNvPr id="14" name="组合 13"/>
            <p:cNvGrpSpPr/>
            <p:nvPr/>
          </p:nvGrpSpPr>
          <p:grpSpPr>
            <a:xfrm>
              <a:off x="1476815" y="2338597"/>
              <a:ext cx="4535853" cy="3403303"/>
              <a:chOff x="1369246" y="2556187"/>
              <a:chExt cx="4535853" cy="3403303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1616046" y="2556187"/>
                <a:ext cx="4289053" cy="3403303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4953560">
                <a:off x="1083005" y="3122640"/>
                <a:ext cx="2846255" cy="2273774"/>
              </a:xfrm>
              <a:prstGeom prst="rect">
                <a:avLst/>
              </a:prstGeom>
            </p:spPr>
          </p:pic>
        </p:grpSp>
        <p:grpSp>
          <p:nvGrpSpPr>
            <p:cNvPr id="4" name="组合 3"/>
            <p:cNvGrpSpPr/>
            <p:nvPr/>
          </p:nvGrpSpPr>
          <p:grpSpPr>
            <a:xfrm>
              <a:off x="6133665" y="2331810"/>
              <a:ext cx="4580846" cy="3403303"/>
              <a:chOff x="6890244" y="2683602"/>
              <a:chExt cx="4580846" cy="3403303"/>
            </a:xfrm>
          </p:grpSpPr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890244" y="2683602"/>
                <a:ext cx="4289053" cy="3403303"/>
              </a:xfrm>
              <a:prstGeom prst="rect">
                <a:avLst/>
              </a:prstGeom>
            </p:spPr>
          </p:pic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6646440" flipH="1">
                <a:off x="8911075" y="3248365"/>
                <a:ext cx="2846255" cy="2273774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1087572" y="252858"/>
            <a:ext cx="245491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04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课后思考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sp>
        <p:nvSpPr>
          <p:cNvPr id="6" name="文本框 26"/>
          <p:cNvSpPr txBox="1">
            <a:spLocks noChangeArrowheads="1"/>
          </p:cNvSpPr>
          <p:nvPr/>
        </p:nvSpPr>
        <p:spPr bwMode="auto">
          <a:xfrm>
            <a:off x="5616794" y="2711293"/>
            <a:ext cx="6155215" cy="1116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4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400" spc="300" dirty="0">
              <a:solidFill>
                <a:srgbClr val="3F3F3F"/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+mn-ea"/>
            </a:endParaRPr>
          </a:p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400" spc="300" dirty="0">
              <a:solidFill>
                <a:srgbClr val="3F3F3F"/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+mn-ea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5719816" y="1996250"/>
            <a:ext cx="3664511" cy="549605"/>
          </a:xfrm>
          <a:prstGeom prst="rect">
            <a:avLst/>
          </a:prstGeom>
          <a:solidFill>
            <a:srgbClr val="F8DFD2"/>
          </a:solid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</a:rPr>
              <a:t>添  加  标  题</a:t>
            </a:r>
          </a:p>
        </p:txBody>
      </p:sp>
      <p:sp>
        <p:nvSpPr>
          <p:cNvPr id="12" name="文本框 26"/>
          <p:cNvSpPr txBox="1">
            <a:spLocks noChangeArrowheads="1"/>
          </p:cNvSpPr>
          <p:nvPr/>
        </p:nvSpPr>
        <p:spPr bwMode="auto">
          <a:xfrm>
            <a:off x="5680141" y="4987461"/>
            <a:ext cx="6155215" cy="1116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4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400" spc="300" dirty="0">
              <a:solidFill>
                <a:srgbClr val="3F3F3F"/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+mn-ea"/>
            </a:endParaRPr>
          </a:p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400" spc="300" dirty="0">
              <a:solidFill>
                <a:srgbClr val="3F3F3F"/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+mn-ea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5783163" y="4272418"/>
            <a:ext cx="3664511" cy="549605"/>
          </a:xfrm>
          <a:prstGeom prst="rect">
            <a:avLst/>
          </a:prstGeom>
          <a:solidFill>
            <a:srgbClr val="C3E0D3"/>
          </a:solid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</a:rPr>
              <a:t>添  加  标  题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46C16980-6B78-4312-8F58-116D12BB2CBE}"/>
              </a:ext>
            </a:extLst>
          </p:cNvPr>
          <p:cNvGrpSpPr/>
          <p:nvPr/>
        </p:nvGrpSpPr>
        <p:grpSpPr>
          <a:xfrm>
            <a:off x="130088" y="1720059"/>
            <a:ext cx="5309203" cy="4281311"/>
            <a:chOff x="130088" y="1720059"/>
            <a:chExt cx="5309203" cy="4281311"/>
          </a:xfrm>
        </p:grpSpPr>
        <p:pic>
          <p:nvPicPr>
            <p:cNvPr id="14" name="图片 13">
              <a:extLst>
                <a:ext uri="{FF2B5EF4-FFF2-40B4-BE49-F238E27FC236}">
                  <a16:creationId xmlns="" xmlns:a16="http://schemas.microsoft.com/office/drawing/2014/main" id="{C4F83DE1-7C1B-46B3-B770-C8726C3FD5B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9991332">
              <a:off x="130088" y="1720059"/>
              <a:ext cx="4839572" cy="3866165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="" xmlns:a16="http://schemas.microsoft.com/office/drawing/2014/main" id="{7C85B702-82BA-4D66-A51F-CE9261327BB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74071" y="3093070"/>
              <a:ext cx="3665220" cy="290830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5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80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6" grpId="0"/>
      <p:bldP spid="7" grpId="0" bldLvl="0" animBg="1"/>
      <p:bldP spid="12" grpId="0"/>
      <p:bldP spid="13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500000">
            <a:off x="5794408" y="1599674"/>
            <a:ext cx="967107" cy="917716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500000">
            <a:off x="5800311" y="2611822"/>
            <a:ext cx="967107" cy="917716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500000">
            <a:off x="5800311" y="3652693"/>
            <a:ext cx="967107" cy="917716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500000">
            <a:off x="5790923" y="4693565"/>
            <a:ext cx="967107" cy="917716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554410" y="637319"/>
            <a:ext cx="4767246" cy="5583361"/>
            <a:chOff x="-322450" y="168871"/>
            <a:chExt cx="5413655" cy="6340430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165119">
              <a:off x="-618408" y="3066073"/>
              <a:ext cx="2942875" cy="2350960"/>
            </a:xfrm>
            <a:prstGeom prst="rect">
              <a:avLst/>
            </a:prstGeom>
          </p:spPr>
        </p:pic>
        <p:grpSp>
          <p:nvGrpSpPr>
            <p:cNvPr id="21" name="组合 20"/>
            <p:cNvGrpSpPr/>
            <p:nvPr/>
          </p:nvGrpSpPr>
          <p:grpSpPr>
            <a:xfrm>
              <a:off x="-237411" y="168871"/>
              <a:ext cx="5328616" cy="6340430"/>
              <a:chOff x="-237411" y="168871"/>
              <a:chExt cx="5328616" cy="6340430"/>
            </a:xfrm>
          </p:grpSpPr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6200000">
                <a:off x="1947025" y="4583954"/>
                <a:ext cx="1837411" cy="1743573"/>
              </a:xfrm>
              <a:prstGeom prst="rect">
                <a:avLst/>
              </a:prstGeom>
            </p:spPr>
          </p:pic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22969" y="3163758"/>
                <a:ext cx="2660207" cy="3345543"/>
              </a:xfrm>
              <a:prstGeom prst="rect">
                <a:avLst/>
              </a:prstGeom>
            </p:spPr>
          </p:pic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3549833">
                <a:off x="2491839" y="2556761"/>
                <a:ext cx="2350495" cy="1865085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861528">
                <a:off x="2114473" y="366144"/>
                <a:ext cx="2976732" cy="2378007"/>
              </a:xfrm>
              <a:prstGeom prst="rect">
                <a:avLst/>
              </a:prstGeom>
            </p:spPr>
          </p:pic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41366" y="244975"/>
                <a:ext cx="2031433" cy="2673808"/>
              </a:xfrm>
              <a:prstGeom prst="rect">
                <a:avLst/>
              </a:prstGeom>
            </p:spPr>
          </p:pic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5315199">
                <a:off x="390854" y="3108774"/>
                <a:ext cx="2765153" cy="3345543"/>
              </a:xfrm>
              <a:prstGeom prst="rect">
                <a:avLst/>
              </a:prstGeom>
            </p:spPr>
          </p:pic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7200000">
                <a:off x="2745222" y="1976022"/>
                <a:ext cx="1837411" cy="1743573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589177">
                <a:off x="2482345" y="3694120"/>
                <a:ext cx="2455705" cy="1598734"/>
              </a:xfrm>
              <a:prstGeom prst="rect">
                <a:avLst/>
              </a:prstGeom>
            </p:spPr>
          </p:pic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1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6200000">
                <a:off x="-611981" y="1331738"/>
                <a:ext cx="3724570" cy="2975429"/>
              </a:xfrm>
              <a:prstGeom prst="rect">
                <a:avLst/>
              </a:prstGeom>
            </p:spPr>
          </p:pic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5510184">
                <a:off x="1097483" y="597357"/>
                <a:ext cx="2455705" cy="1598734"/>
              </a:xfrm>
              <a:prstGeom prst="rect">
                <a:avLst/>
              </a:prstGeom>
            </p:spPr>
          </p:pic>
          <p:sp>
            <p:nvSpPr>
              <p:cNvPr id="18" name="矩形 17"/>
              <p:cNvSpPr/>
              <p:nvPr/>
            </p:nvSpPr>
            <p:spPr>
              <a:xfrm>
                <a:off x="1226671" y="1660073"/>
                <a:ext cx="2290125" cy="381863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" sx="104000" sy="104000" algn="c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6725700" y="2820872"/>
            <a:ext cx="4542373" cy="794824"/>
            <a:chOff x="2395255" y="1752018"/>
            <a:chExt cx="2932716" cy="794824"/>
          </a:xfrm>
        </p:grpSpPr>
        <p:sp>
          <p:nvSpPr>
            <p:cNvPr id="25" name="TextBox 17"/>
            <p:cNvSpPr txBox="1"/>
            <p:nvPr/>
          </p:nvSpPr>
          <p:spPr>
            <a:xfrm>
              <a:off x="2395256" y="1752018"/>
              <a:ext cx="88095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300" normalizeH="0" baseline="0" noProof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  <a:sym typeface="站酷快乐体2016修订版" panose="02010600030101010101" pitchFamily="2" charset="-122"/>
                </a:rPr>
                <a:t>课件详情</a:t>
              </a:r>
              <a:endParaRPr kumimoji="0" lang="id-ID" altLang="zh-CN" sz="20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endParaRPr>
            </a:p>
          </p:txBody>
        </p:sp>
        <p:sp>
          <p:nvSpPr>
            <p:cNvPr id="26" name="TextBox 18"/>
            <p:cNvSpPr txBox="1"/>
            <p:nvPr/>
          </p:nvSpPr>
          <p:spPr>
            <a:xfrm>
              <a:off x="2395255" y="2100630"/>
              <a:ext cx="2932716" cy="4462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000" b="1" spc="300">
                  <a:solidFill>
                    <a:srgbClr val="3F3F3F"/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</a:defRPr>
              </a:lvl1pPr>
            </a:lstStyle>
            <a:p>
              <a:r>
                <a:rPr lang="zh-CN" altLang="en-US" dirty="0"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  <a:endParaRPr lang="en-US" altLang="zh-CN" dirty="0"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725700" y="3821447"/>
            <a:ext cx="4633635" cy="808356"/>
            <a:chOff x="2360484" y="1738486"/>
            <a:chExt cx="2991638" cy="808356"/>
          </a:xfrm>
        </p:grpSpPr>
        <p:sp>
          <p:nvSpPr>
            <p:cNvPr id="28" name="TextBox 17"/>
            <p:cNvSpPr txBox="1"/>
            <p:nvPr/>
          </p:nvSpPr>
          <p:spPr>
            <a:xfrm>
              <a:off x="2360485" y="1738486"/>
              <a:ext cx="88095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300" normalizeH="0" baseline="0" noProof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  <a:sym typeface="站酷快乐体2016修订版" panose="02010600030101010101" pitchFamily="2" charset="-122"/>
                </a:rPr>
                <a:t>课件讲解</a:t>
              </a:r>
              <a:endParaRPr kumimoji="0" lang="id-ID" altLang="zh-CN" sz="20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endParaRPr>
            </a:p>
          </p:txBody>
        </p:sp>
        <p:sp>
          <p:nvSpPr>
            <p:cNvPr id="29" name="TextBox 18"/>
            <p:cNvSpPr txBox="1"/>
            <p:nvPr/>
          </p:nvSpPr>
          <p:spPr>
            <a:xfrm>
              <a:off x="2360484" y="2100630"/>
              <a:ext cx="2991638" cy="4462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000" b="1" spc="300">
                  <a:solidFill>
                    <a:srgbClr val="3F3F3F"/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</a:defRPr>
              </a:lvl1pPr>
            </a:lstStyle>
            <a:p>
              <a:r>
                <a:rPr lang="zh-CN" altLang="en-US" dirty="0"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  <a:endParaRPr lang="en-US" altLang="zh-CN" dirty="0"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725702" y="1795109"/>
            <a:ext cx="4633635" cy="779726"/>
            <a:chOff x="1944688" y="1770288"/>
            <a:chExt cx="2991638" cy="779726"/>
          </a:xfrm>
        </p:grpSpPr>
        <p:sp>
          <p:nvSpPr>
            <p:cNvPr id="31" name="TextBox 17"/>
            <p:cNvSpPr txBox="1"/>
            <p:nvPr/>
          </p:nvSpPr>
          <p:spPr>
            <a:xfrm>
              <a:off x="1944688" y="1770288"/>
              <a:ext cx="88095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300" normalizeH="0" baseline="0" noProof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  <a:sym typeface="站酷快乐体2016修订版" panose="02010600030101010101" pitchFamily="2" charset="-122"/>
                </a:rPr>
                <a:t>教育课件</a:t>
              </a:r>
              <a:endParaRPr kumimoji="0" lang="id-ID" sz="20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endParaRPr>
            </a:p>
          </p:txBody>
        </p:sp>
        <p:sp>
          <p:nvSpPr>
            <p:cNvPr id="32" name="TextBox 18"/>
            <p:cNvSpPr txBox="1"/>
            <p:nvPr/>
          </p:nvSpPr>
          <p:spPr>
            <a:xfrm>
              <a:off x="1959217" y="2103802"/>
              <a:ext cx="2977109" cy="4462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000" b="1" spc="300" dirty="0">
                  <a:solidFill>
                    <a:srgbClr val="3F3F3F"/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  <a:endParaRPr kumimoji="0" lang="en-US" sz="10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725700" y="4854341"/>
            <a:ext cx="4542371" cy="841761"/>
            <a:chOff x="1298271" y="4560169"/>
            <a:chExt cx="2932715" cy="841761"/>
          </a:xfrm>
        </p:grpSpPr>
        <p:sp>
          <p:nvSpPr>
            <p:cNvPr id="34" name="TextBox 17"/>
            <p:cNvSpPr txBox="1"/>
            <p:nvPr/>
          </p:nvSpPr>
          <p:spPr>
            <a:xfrm>
              <a:off x="1298272" y="4560169"/>
              <a:ext cx="88095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300" normalizeH="0" baseline="0" noProof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  <a:sym typeface="站酷快乐体2016修订版" panose="02010600030101010101" pitchFamily="2" charset="-122"/>
                </a:rPr>
                <a:t>课后思考</a:t>
              </a:r>
              <a:endParaRPr kumimoji="0" lang="id-ID" altLang="zh-CN" sz="20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endParaRPr>
            </a:p>
          </p:txBody>
        </p:sp>
        <p:sp>
          <p:nvSpPr>
            <p:cNvPr id="35" name="TextBox 18"/>
            <p:cNvSpPr txBox="1"/>
            <p:nvPr/>
          </p:nvSpPr>
          <p:spPr>
            <a:xfrm>
              <a:off x="1298271" y="4955718"/>
              <a:ext cx="2932715" cy="4462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000" b="1" spc="300">
                  <a:solidFill>
                    <a:srgbClr val="3F3F3F"/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</a:defRPr>
              </a:lvl1pPr>
            </a:lstStyle>
            <a:p>
              <a:r>
                <a:rPr lang="zh-CN" altLang="en-US" dirty="0"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  <a:endParaRPr lang="en-US" altLang="zh-CN" dirty="0">
                <a:sym typeface="站酷快乐体2016修订版" panose="02010600030101010101" pitchFamily="2" charset="-122"/>
              </a:endParaRPr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5991740" y="1795109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01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ea"/>
              <a:sym typeface="站酷快乐体2016修订版" panose="02010600030101010101" pitchFamily="2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991740" y="2794583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02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ea"/>
              <a:sym typeface="站酷快乐体2016修订版" panose="02010600030101010101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991740" y="3837599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03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ea"/>
              <a:sym typeface="站酷快乐体2016修订版" panose="02010600030101010101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5991740" y="4880615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04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ea"/>
              <a:sym typeface="站酷快乐体2016修订版" panose="02010600030101010101" pitchFamily="2" charset="-122"/>
            </a:endParaRPr>
          </a:p>
        </p:txBody>
      </p:sp>
      <p:sp>
        <p:nvSpPr>
          <p:cNvPr id="44" name="矩形 43"/>
          <p:cNvSpPr>
            <a:spLocks noChangeArrowheads="1"/>
          </p:cNvSpPr>
          <p:nvPr/>
        </p:nvSpPr>
        <p:spPr bwMode="auto">
          <a:xfrm>
            <a:off x="2098439" y="2099518"/>
            <a:ext cx="411514" cy="2123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6600" b="1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</a:rPr>
              <a:t>目录</a:t>
            </a:r>
          </a:p>
        </p:txBody>
      </p:sp>
      <p:sp>
        <p:nvSpPr>
          <p:cNvPr id="45" name="矩形 44"/>
          <p:cNvSpPr>
            <a:spLocks noChangeArrowheads="1"/>
          </p:cNvSpPr>
          <p:nvPr/>
        </p:nvSpPr>
        <p:spPr bwMode="auto">
          <a:xfrm>
            <a:off x="2966162" y="2547989"/>
            <a:ext cx="738664" cy="2554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rtlCol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600" b="1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</a:rPr>
              <a:t>CONTENTS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4" grpId="0"/>
      <p:bldP spid="4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996767" y="252858"/>
            <a:ext cx="26365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04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课后思考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sp>
        <p:nvSpPr>
          <p:cNvPr id="48" name="PA_任意多边形 5"/>
          <p:cNvSpPr>
            <a:spLocks noEditPoints="1" noChangeArrowheads="1"/>
          </p:cNvSpPr>
          <p:nvPr>
            <p:custDataLst>
              <p:tags r:id="rId1"/>
            </p:custDataLst>
          </p:nvPr>
        </p:nvSpPr>
        <p:spPr bwMode="auto">
          <a:xfrm>
            <a:off x="3459620" y="4747279"/>
            <a:ext cx="2056990" cy="798000"/>
          </a:xfrm>
          <a:custGeom>
            <a:avLst/>
            <a:gdLst>
              <a:gd name="T0" fmla="*/ 342 w 2787"/>
              <a:gd name="T1" fmla="*/ 280 h 1349"/>
              <a:gd name="T2" fmla="*/ 170 w 2787"/>
              <a:gd name="T3" fmla="*/ 344 h 1349"/>
              <a:gd name="T4" fmla="*/ 143 w 2787"/>
              <a:gd name="T5" fmla="*/ 698 h 1349"/>
              <a:gd name="T6" fmla="*/ 214 w 2787"/>
              <a:gd name="T7" fmla="*/ 912 h 1349"/>
              <a:gd name="T8" fmla="*/ 230 w 2787"/>
              <a:gd name="T9" fmla="*/ 1199 h 1349"/>
              <a:gd name="T10" fmla="*/ 506 w 2787"/>
              <a:gd name="T11" fmla="*/ 1115 h 1349"/>
              <a:gd name="T12" fmla="*/ 727 w 2787"/>
              <a:gd name="T13" fmla="*/ 1124 h 1349"/>
              <a:gd name="T14" fmla="*/ 944 w 2787"/>
              <a:gd name="T15" fmla="*/ 1141 h 1349"/>
              <a:gd name="T16" fmla="*/ 1129 w 2787"/>
              <a:gd name="T17" fmla="*/ 1226 h 1349"/>
              <a:gd name="T18" fmla="*/ 1335 w 2787"/>
              <a:gd name="T19" fmla="*/ 1185 h 1349"/>
              <a:gd name="T20" fmla="*/ 1521 w 2787"/>
              <a:gd name="T21" fmla="*/ 1247 h 1349"/>
              <a:gd name="T22" fmla="*/ 1690 w 2787"/>
              <a:gd name="T23" fmla="*/ 1203 h 1349"/>
              <a:gd name="T24" fmla="*/ 1912 w 2787"/>
              <a:gd name="T25" fmla="*/ 1176 h 1349"/>
              <a:gd name="T26" fmla="*/ 2077 w 2787"/>
              <a:gd name="T27" fmla="*/ 1212 h 1349"/>
              <a:gd name="T28" fmla="*/ 2177 w 2787"/>
              <a:gd name="T29" fmla="*/ 1253 h 1349"/>
              <a:gd name="T30" fmla="*/ 2397 w 2787"/>
              <a:gd name="T31" fmla="*/ 1269 h 1349"/>
              <a:gd name="T32" fmla="*/ 2570 w 2787"/>
              <a:gd name="T33" fmla="*/ 1313 h 1349"/>
              <a:gd name="T34" fmla="*/ 2721 w 2787"/>
              <a:gd name="T35" fmla="*/ 1127 h 1349"/>
              <a:gd name="T36" fmla="*/ 2731 w 2787"/>
              <a:gd name="T37" fmla="*/ 940 h 1349"/>
              <a:gd name="T38" fmla="*/ 2713 w 2787"/>
              <a:gd name="T39" fmla="*/ 775 h 1349"/>
              <a:gd name="T40" fmla="*/ 2754 w 2787"/>
              <a:gd name="T41" fmla="*/ 619 h 1349"/>
              <a:gd name="T42" fmla="*/ 2679 w 2787"/>
              <a:gd name="T43" fmla="*/ 606 h 1349"/>
              <a:gd name="T44" fmla="*/ 2628 w 2787"/>
              <a:gd name="T45" fmla="*/ 456 h 1349"/>
              <a:gd name="T46" fmla="*/ 2656 w 2787"/>
              <a:gd name="T47" fmla="*/ 409 h 1349"/>
              <a:gd name="T48" fmla="*/ 2663 w 2787"/>
              <a:gd name="T49" fmla="*/ 320 h 1349"/>
              <a:gd name="T50" fmla="*/ 2553 w 2787"/>
              <a:gd name="T51" fmla="*/ 287 h 1349"/>
              <a:gd name="T52" fmla="*/ 2432 w 2787"/>
              <a:gd name="T53" fmla="*/ 203 h 1349"/>
              <a:gd name="T54" fmla="*/ 2270 w 2787"/>
              <a:gd name="T55" fmla="*/ 177 h 1349"/>
              <a:gd name="T56" fmla="*/ 2019 w 2787"/>
              <a:gd name="T57" fmla="*/ 176 h 1349"/>
              <a:gd name="T58" fmla="*/ 1872 w 2787"/>
              <a:gd name="T59" fmla="*/ 84 h 1349"/>
              <a:gd name="T60" fmla="*/ 1773 w 2787"/>
              <a:gd name="T61" fmla="*/ 58 h 1349"/>
              <a:gd name="T62" fmla="*/ 1403 w 2787"/>
              <a:gd name="T63" fmla="*/ 190 h 1349"/>
              <a:gd name="T64" fmla="*/ 1482 w 2787"/>
              <a:gd name="T65" fmla="*/ 56 h 1349"/>
              <a:gd name="T66" fmla="*/ 922 w 2787"/>
              <a:gd name="T67" fmla="*/ 148 h 1349"/>
              <a:gd name="T68" fmla="*/ 311 w 2787"/>
              <a:gd name="T69" fmla="*/ 791 h 1349"/>
              <a:gd name="T70" fmla="*/ 784 w 2787"/>
              <a:gd name="T71" fmla="*/ 160 h 1349"/>
              <a:gd name="T72" fmla="*/ 404 w 2787"/>
              <a:gd name="T73" fmla="*/ 437 h 1349"/>
              <a:gd name="T74" fmla="*/ 758 w 2787"/>
              <a:gd name="T75" fmla="*/ 62 h 1349"/>
              <a:gd name="T76" fmla="*/ 1093 w 2787"/>
              <a:gd name="T77" fmla="*/ 148 h 1349"/>
              <a:gd name="T78" fmla="*/ 1230 w 2787"/>
              <a:gd name="T79" fmla="*/ 120 h 1349"/>
              <a:gd name="T80" fmla="*/ 494 w 2787"/>
              <a:gd name="T81" fmla="*/ 771 h 1349"/>
              <a:gd name="T82" fmla="*/ 665 w 2787"/>
              <a:gd name="T83" fmla="*/ 689 h 1349"/>
              <a:gd name="T84" fmla="*/ 633 w 2787"/>
              <a:gd name="T85" fmla="*/ 1098 h 1349"/>
              <a:gd name="T86" fmla="*/ 1051 w 2787"/>
              <a:gd name="T87" fmla="*/ 834 h 1349"/>
              <a:gd name="T88" fmla="*/ 1129 w 2787"/>
              <a:gd name="T89" fmla="*/ 605 h 1349"/>
              <a:gd name="T90" fmla="*/ 1207 w 2787"/>
              <a:gd name="T91" fmla="*/ 805 h 1349"/>
              <a:gd name="T92" fmla="*/ 1880 w 2787"/>
              <a:gd name="T93" fmla="*/ 220 h 1349"/>
              <a:gd name="T94" fmla="*/ 1469 w 2787"/>
              <a:gd name="T95" fmla="*/ 729 h 1349"/>
              <a:gd name="T96" fmla="*/ 1829 w 2787"/>
              <a:gd name="T97" fmla="*/ 257 h 1349"/>
              <a:gd name="T98" fmla="*/ 1600 w 2787"/>
              <a:gd name="T99" fmla="*/ 706 h 1349"/>
              <a:gd name="T100" fmla="*/ 2342 w 2787"/>
              <a:gd name="T101" fmla="*/ 327 h 1349"/>
              <a:gd name="T102" fmla="*/ 2264 w 2787"/>
              <a:gd name="T103" fmla="*/ 375 h 1349"/>
              <a:gd name="T104" fmla="*/ 1893 w 2787"/>
              <a:gd name="T105" fmla="*/ 989 h 1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787" h="1349">
                <a:moveTo>
                  <a:pt x="573" y="70"/>
                </a:moveTo>
                <a:cubicBezTo>
                  <a:pt x="569" y="74"/>
                  <a:pt x="565" y="78"/>
                  <a:pt x="561" y="82"/>
                </a:cubicBezTo>
                <a:cubicBezTo>
                  <a:pt x="556" y="85"/>
                  <a:pt x="552" y="88"/>
                  <a:pt x="548" y="92"/>
                </a:cubicBezTo>
                <a:cubicBezTo>
                  <a:pt x="537" y="102"/>
                  <a:pt x="527" y="112"/>
                  <a:pt x="517" y="123"/>
                </a:cubicBezTo>
                <a:cubicBezTo>
                  <a:pt x="494" y="144"/>
                  <a:pt x="472" y="163"/>
                  <a:pt x="450" y="183"/>
                </a:cubicBezTo>
                <a:cubicBezTo>
                  <a:pt x="415" y="213"/>
                  <a:pt x="379" y="245"/>
                  <a:pt x="342" y="280"/>
                </a:cubicBezTo>
                <a:cubicBezTo>
                  <a:pt x="387" y="230"/>
                  <a:pt x="436" y="183"/>
                  <a:pt x="486" y="135"/>
                </a:cubicBezTo>
                <a:cubicBezTo>
                  <a:pt x="495" y="127"/>
                  <a:pt x="500" y="115"/>
                  <a:pt x="500" y="103"/>
                </a:cubicBezTo>
                <a:cubicBezTo>
                  <a:pt x="500" y="92"/>
                  <a:pt x="496" y="81"/>
                  <a:pt x="488" y="72"/>
                </a:cubicBezTo>
                <a:cubicBezTo>
                  <a:pt x="471" y="54"/>
                  <a:pt x="442" y="53"/>
                  <a:pt x="424" y="70"/>
                </a:cubicBezTo>
                <a:cubicBezTo>
                  <a:pt x="345" y="144"/>
                  <a:pt x="270" y="218"/>
                  <a:pt x="206" y="304"/>
                </a:cubicBezTo>
                <a:cubicBezTo>
                  <a:pt x="200" y="312"/>
                  <a:pt x="185" y="328"/>
                  <a:pt x="170" y="344"/>
                </a:cubicBezTo>
                <a:cubicBezTo>
                  <a:pt x="98" y="420"/>
                  <a:pt x="0" y="524"/>
                  <a:pt x="52" y="605"/>
                </a:cubicBezTo>
                <a:cubicBezTo>
                  <a:pt x="60" y="617"/>
                  <a:pt x="74" y="625"/>
                  <a:pt x="89" y="626"/>
                </a:cubicBezTo>
                <a:cubicBezTo>
                  <a:pt x="136" y="627"/>
                  <a:pt x="166" y="586"/>
                  <a:pt x="186" y="558"/>
                </a:cubicBezTo>
                <a:cubicBezTo>
                  <a:pt x="190" y="552"/>
                  <a:pt x="194" y="547"/>
                  <a:pt x="197" y="544"/>
                </a:cubicBezTo>
                <a:cubicBezTo>
                  <a:pt x="216" y="522"/>
                  <a:pt x="237" y="501"/>
                  <a:pt x="259" y="479"/>
                </a:cubicBezTo>
                <a:cubicBezTo>
                  <a:pt x="211" y="547"/>
                  <a:pt x="167" y="621"/>
                  <a:pt x="143" y="698"/>
                </a:cubicBezTo>
                <a:cubicBezTo>
                  <a:pt x="142" y="703"/>
                  <a:pt x="138" y="712"/>
                  <a:pt x="134" y="720"/>
                </a:cubicBezTo>
                <a:cubicBezTo>
                  <a:pt x="122" y="746"/>
                  <a:pt x="105" y="785"/>
                  <a:pt x="105" y="822"/>
                </a:cubicBezTo>
                <a:cubicBezTo>
                  <a:pt x="105" y="847"/>
                  <a:pt x="113" y="872"/>
                  <a:pt x="136" y="890"/>
                </a:cubicBezTo>
                <a:cubicBezTo>
                  <a:pt x="151" y="901"/>
                  <a:pt x="168" y="905"/>
                  <a:pt x="187" y="901"/>
                </a:cubicBezTo>
                <a:cubicBezTo>
                  <a:pt x="191" y="900"/>
                  <a:pt x="196" y="899"/>
                  <a:pt x="200" y="897"/>
                </a:cubicBezTo>
                <a:cubicBezTo>
                  <a:pt x="204" y="903"/>
                  <a:pt x="208" y="908"/>
                  <a:pt x="214" y="912"/>
                </a:cubicBezTo>
                <a:cubicBezTo>
                  <a:pt x="229" y="924"/>
                  <a:pt x="247" y="929"/>
                  <a:pt x="267" y="926"/>
                </a:cubicBezTo>
                <a:cubicBezTo>
                  <a:pt x="273" y="925"/>
                  <a:pt x="280" y="924"/>
                  <a:pt x="287" y="921"/>
                </a:cubicBezTo>
                <a:cubicBezTo>
                  <a:pt x="274" y="955"/>
                  <a:pt x="262" y="989"/>
                  <a:pt x="251" y="1024"/>
                </a:cubicBezTo>
                <a:cubicBezTo>
                  <a:pt x="251" y="1024"/>
                  <a:pt x="244" y="1044"/>
                  <a:pt x="244" y="1044"/>
                </a:cubicBezTo>
                <a:cubicBezTo>
                  <a:pt x="233" y="1075"/>
                  <a:pt x="219" y="1115"/>
                  <a:pt x="219" y="1151"/>
                </a:cubicBezTo>
                <a:cubicBezTo>
                  <a:pt x="219" y="1168"/>
                  <a:pt x="222" y="1184"/>
                  <a:pt x="230" y="1199"/>
                </a:cubicBezTo>
                <a:cubicBezTo>
                  <a:pt x="236" y="1209"/>
                  <a:pt x="246" y="1216"/>
                  <a:pt x="258" y="1219"/>
                </a:cubicBezTo>
                <a:cubicBezTo>
                  <a:pt x="270" y="1222"/>
                  <a:pt x="282" y="1220"/>
                  <a:pt x="293" y="1214"/>
                </a:cubicBezTo>
                <a:cubicBezTo>
                  <a:pt x="310" y="1203"/>
                  <a:pt x="326" y="1188"/>
                  <a:pt x="340" y="1172"/>
                </a:cubicBezTo>
                <a:cubicBezTo>
                  <a:pt x="340" y="1180"/>
                  <a:pt x="342" y="1188"/>
                  <a:pt x="345" y="1196"/>
                </a:cubicBezTo>
                <a:cubicBezTo>
                  <a:pt x="353" y="1216"/>
                  <a:pt x="374" y="1228"/>
                  <a:pt x="396" y="1223"/>
                </a:cubicBezTo>
                <a:cubicBezTo>
                  <a:pt x="447" y="1213"/>
                  <a:pt x="481" y="1156"/>
                  <a:pt x="506" y="1115"/>
                </a:cubicBezTo>
                <a:cubicBezTo>
                  <a:pt x="506" y="1115"/>
                  <a:pt x="508" y="1112"/>
                  <a:pt x="508" y="1111"/>
                </a:cubicBezTo>
                <a:cubicBezTo>
                  <a:pt x="514" y="1118"/>
                  <a:pt x="521" y="1124"/>
                  <a:pt x="529" y="1127"/>
                </a:cubicBezTo>
                <a:cubicBezTo>
                  <a:pt x="526" y="1142"/>
                  <a:pt x="524" y="1156"/>
                  <a:pt x="524" y="1169"/>
                </a:cubicBezTo>
                <a:cubicBezTo>
                  <a:pt x="524" y="1195"/>
                  <a:pt x="531" y="1216"/>
                  <a:pt x="549" y="1231"/>
                </a:cubicBezTo>
                <a:cubicBezTo>
                  <a:pt x="560" y="1241"/>
                  <a:pt x="575" y="1244"/>
                  <a:pt x="590" y="1241"/>
                </a:cubicBezTo>
                <a:cubicBezTo>
                  <a:pt x="649" y="1225"/>
                  <a:pt x="694" y="1167"/>
                  <a:pt x="727" y="1124"/>
                </a:cubicBezTo>
                <a:cubicBezTo>
                  <a:pt x="740" y="1107"/>
                  <a:pt x="740" y="1107"/>
                  <a:pt x="740" y="1107"/>
                </a:cubicBezTo>
                <a:cubicBezTo>
                  <a:pt x="763" y="1079"/>
                  <a:pt x="784" y="1050"/>
                  <a:pt x="806" y="1021"/>
                </a:cubicBezTo>
                <a:cubicBezTo>
                  <a:pt x="790" y="1064"/>
                  <a:pt x="778" y="1106"/>
                  <a:pt x="778" y="1142"/>
                </a:cubicBezTo>
                <a:cubicBezTo>
                  <a:pt x="778" y="1166"/>
                  <a:pt x="783" y="1187"/>
                  <a:pt x="796" y="1204"/>
                </a:cubicBezTo>
                <a:cubicBezTo>
                  <a:pt x="807" y="1217"/>
                  <a:pt x="824" y="1223"/>
                  <a:pt x="840" y="1220"/>
                </a:cubicBezTo>
                <a:cubicBezTo>
                  <a:pt x="883" y="1212"/>
                  <a:pt x="917" y="1176"/>
                  <a:pt x="944" y="1141"/>
                </a:cubicBezTo>
                <a:cubicBezTo>
                  <a:pt x="944" y="1156"/>
                  <a:pt x="947" y="1169"/>
                  <a:pt x="952" y="1181"/>
                </a:cubicBezTo>
                <a:cubicBezTo>
                  <a:pt x="959" y="1199"/>
                  <a:pt x="977" y="1210"/>
                  <a:pt x="997" y="1208"/>
                </a:cubicBezTo>
                <a:cubicBezTo>
                  <a:pt x="1015" y="1207"/>
                  <a:pt x="1032" y="1200"/>
                  <a:pt x="1046" y="1190"/>
                </a:cubicBezTo>
                <a:cubicBezTo>
                  <a:pt x="1051" y="1191"/>
                  <a:pt x="1056" y="1191"/>
                  <a:pt x="1062" y="1191"/>
                </a:cubicBezTo>
                <a:cubicBezTo>
                  <a:pt x="1075" y="1190"/>
                  <a:pt x="1088" y="1186"/>
                  <a:pt x="1100" y="1180"/>
                </a:cubicBezTo>
                <a:cubicBezTo>
                  <a:pt x="1103" y="1199"/>
                  <a:pt x="1112" y="1215"/>
                  <a:pt x="1129" y="1226"/>
                </a:cubicBezTo>
                <a:cubicBezTo>
                  <a:pt x="1146" y="1237"/>
                  <a:pt x="1163" y="1238"/>
                  <a:pt x="1180" y="1233"/>
                </a:cubicBezTo>
                <a:cubicBezTo>
                  <a:pt x="1182" y="1239"/>
                  <a:pt x="1185" y="1244"/>
                  <a:pt x="1190" y="1248"/>
                </a:cubicBezTo>
                <a:cubicBezTo>
                  <a:pt x="1200" y="1258"/>
                  <a:pt x="1214" y="1262"/>
                  <a:pt x="1228" y="1260"/>
                </a:cubicBezTo>
                <a:cubicBezTo>
                  <a:pt x="1275" y="1253"/>
                  <a:pt x="1308" y="1210"/>
                  <a:pt x="1331" y="1179"/>
                </a:cubicBezTo>
                <a:cubicBezTo>
                  <a:pt x="1331" y="1179"/>
                  <a:pt x="1332" y="1179"/>
                  <a:pt x="1332" y="1179"/>
                </a:cubicBezTo>
                <a:cubicBezTo>
                  <a:pt x="1333" y="1181"/>
                  <a:pt x="1334" y="1183"/>
                  <a:pt x="1335" y="1185"/>
                </a:cubicBezTo>
                <a:cubicBezTo>
                  <a:pt x="1339" y="1190"/>
                  <a:pt x="1343" y="1194"/>
                  <a:pt x="1349" y="1198"/>
                </a:cubicBezTo>
                <a:cubicBezTo>
                  <a:pt x="1343" y="1218"/>
                  <a:pt x="1339" y="1238"/>
                  <a:pt x="1339" y="1258"/>
                </a:cubicBezTo>
                <a:cubicBezTo>
                  <a:pt x="1339" y="1259"/>
                  <a:pt x="1339" y="1260"/>
                  <a:pt x="1339" y="1262"/>
                </a:cubicBezTo>
                <a:cubicBezTo>
                  <a:pt x="1340" y="1284"/>
                  <a:pt x="1357" y="1303"/>
                  <a:pt x="1379" y="1305"/>
                </a:cubicBezTo>
                <a:cubicBezTo>
                  <a:pt x="1426" y="1311"/>
                  <a:pt x="1465" y="1273"/>
                  <a:pt x="1506" y="1222"/>
                </a:cubicBezTo>
                <a:cubicBezTo>
                  <a:pt x="1508" y="1232"/>
                  <a:pt x="1513" y="1240"/>
                  <a:pt x="1521" y="1247"/>
                </a:cubicBezTo>
                <a:cubicBezTo>
                  <a:pt x="1532" y="1256"/>
                  <a:pt x="1547" y="1259"/>
                  <a:pt x="1561" y="1256"/>
                </a:cubicBezTo>
                <a:cubicBezTo>
                  <a:pt x="1597" y="1246"/>
                  <a:pt x="1622" y="1213"/>
                  <a:pt x="1639" y="1189"/>
                </a:cubicBezTo>
                <a:cubicBezTo>
                  <a:pt x="1648" y="1177"/>
                  <a:pt x="1648" y="1177"/>
                  <a:pt x="1648" y="1177"/>
                </a:cubicBezTo>
                <a:cubicBezTo>
                  <a:pt x="1673" y="1147"/>
                  <a:pt x="1698" y="1117"/>
                  <a:pt x="1722" y="1088"/>
                </a:cubicBezTo>
                <a:cubicBezTo>
                  <a:pt x="1722" y="1089"/>
                  <a:pt x="1721" y="1091"/>
                  <a:pt x="1721" y="1092"/>
                </a:cubicBezTo>
                <a:cubicBezTo>
                  <a:pt x="1707" y="1126"/>
                  <a:pt x="1690" y="1166"/>
                  <a:pt x="1690" y="1203"/>
                </a:cubicBezTo>
                <a:cubicBezTo>
                  <a:pt x="1690" y="1217"/>
                  <a:pt x="1692" y="1230"/>
                  <a:pt x="1698" y="1243"/>
                </a:cubicBezTo>
                <a:cubicBezTo>
                  <a:pt x="1703" y="1255"/>
                  <a:pt x="1713" y="1264"/>
                  <a:pt x="1726" y="1268"/>
                </a:cubicBezTo>
                <a:cubicBezTo>
                  <a:pt x="1738" y="1272"/>
                  <a:pt x="1752" y="1270"/>
                  <a:pt x="1763" y="1263"/>
                </a:cubicBezTo>
                <a:cubicBezTo>
                  <a:pt x="1784" y="1249"/>
                  <a:pt x="1803" y="1231"/>
                  <a:pt x="1821" y="1211"/>
                </a:cubicBezTo>
                <a:cubicBezTo>
                  <a:pt x="1823" y="1212"/>
                  <a:pt x="1826" y="1212"/>
                  <a:pt x="1829" y="1213"/>
                </a:cubicBezTo>
                <a:cubicBezTo>
                  <a:pt x="1862" y="1216"/>
                  <a:pt x="1889" y="1196"/>
                  <a:pt x="1912" y="1176"/>
                </a:cubicBezTo>
                <a:cubicBezTo>
                  <a:pt x="1913" y="1183"/>
                  <a:pt x="1916" y="1190"/>
                  <a:pt x="1921" y="1196"/>
                </a:cubicBezTo>
                <a:cubicBezTo>
                  <a:pt x="1933" y="1210"/>
                  <a:pt x="1952" y="1216"/>
                  <a:pt x="1969" y="1210"/>
                </a:cubicBezTo>
                <a:cubicBezTo>
                  <a:pt x="1992" y="1203"/>
                  <a:pt x="2012" y="1188"/>
                  <a:pt x="2029" y="1172"/>
                </a:cubicBezTo>
                <a:cubicBezTo>
                  <a:pt x="2038" y="1184"/>
                  <a:pt x="2052" y="1191"/>
                  <a:pt x="2067" y="1190"/>
                </a:cubicBezTo>
                <a:cubicBezTo>
                  <a:pt x="2072" y="1190"/>
                  <a:pt x="2078" y="1189"/>
                  <a:pt x="2083" y="1188"/>
                </a:cubicBezTo>
                <a:cubicBezTo>
                  <a:pt x="2080" y="1196"/>
                  <a:pt x="2078" y="1204"/>
                  <a:pt x="2077" y="1212"/>
                </a:cubicBezTo>
                <a:cubicBezTo>
                  <a:pt x="2077" y="1214"/>
                  <a:pt x="2077" y="1215"/>
                  <a:pt x="2077" y="1216"/>
                </a:cubicBezTo>
                <a:cubicBezTo>
                  <a:pt x="2077" y="1231"/>
                  <a:pt x="2084" y="1245"/>
                  <a:pt x="2096" y="1253"/>
                </a:cubicBezTo>
                <a:cubicBezTo>
                  <a:pt x="2110" y="1263"/>
                  <a:pt x="2127" y="1264"/>
                  <a:pt x="2142" y="1257"/>
                </a:cubicBezTo>
                <a:cubicBezTo>
                  <a:pt x="2157" y="1249"/>
                  <a:pt x="2171" y="1240"/>
                  <a:pt x="2183" y="1229"/>
                </a:cubicBezTo>
                <a:cubicBezTo>
                  <a:pt x="2181" y="1233"/>
                  <a:pt x="2180" y="1237"/>
                  <a:pt x="2179" y="1241"/>
                </a:cubicBezTo>
                <a:cubicBezTo>
                  <a:pt x="2178" y="1245"/>
                  <a:pt x="2177" y="1249"/>
                  <a:pt x="2177" y="1253"/>
                </a:cubicBezTo>
                <a:cubicBezTo>
                  <a:pt x="2177" y="1264"/>
                  <a:pt x="2182" y="1276"/>
                  <a:pt x="2190" y="1284"/>
                </a:cubicBezTo>
                <a:cubicBezTo>
                  <a:pt x="2201" y="1296"/>
                  <a:pt x="2218" y="1300"/>
                  <a:pt x="2233" y="1296"/>
                </a:cubicBezTo>
                <a:cubicBezTo>
                  <a:pt x="2235" y="1296"/>
                  <a:pt x="2237" y="1295"/>
                  <a:pt x="2239" y="1295"/>
                </a:cubicBezTo>
                <a:cubicBezTo>
                  <a:pt x="2239" y="1297"/>
                  <a:pt x="2240" y="1300"/>
                  <a:pt x="2242" y="1303"/>
                </a:cubicBezTo>
                <a:cubicBezTo>
                  <a:pt x="2250" y="1317"/>
                  <a:pt x="2264" y="1325"/>
                  <a:pt x="2280" y="1326"/>
                </a:cubicBezTo>
                <a:cubicBezTo>
                  <a:pt x="2319" y="1326"/>
                  <a:pt x="2357" y="1304"/>
                  <a:pt x="2397" y="1269"/>
                </a:cubicBezTo>
                <a:cubicBezTo>
                  <a:pt x="2397" y="1281"/>
                  <a:pt x="2402" y="1292"/>
                  <a:pt x="2411" y="1301"/>
                </a:cubicBezTo>
                <a:cubicBezTo>
                  <a:pt x="2428" y="1316"/>
                  <a:pt x="2454" y="1316"/>
                  <a:pt x="2471" y="1301"/>
                </a:cubicBezTo>
                <a:cubicBezTo>
                  <a:pt x="2472" y="1301"/>
                  <a:pt x="2473" y="1300"/>
                  <a:pt x="2473" y="1300"/>
                </a:cubicBezTo>
                <a:cubicBezTo>
                  <a:pt x="2473" y="1311"/>
                  <a:pt x="2477" y="1322"/>
                  <a:pt x="2485" y="1330"/>
                </a:cubicBezTo>
                <a:cubicBezTo>
                  <a:pt x="2502" y="1348"/>
                  <a:pt x="2530" y="1349"/>
                  <a:pt x="2548" y="1333"/>
                </a:cubicBezTo>
                <a:cubicBezTo>
                  <a:pt x="2570" y="1313"/>
                  <a:pt x="2570" y="1313"/>
                  <a:pt x="2570" y="1313"/>
                </a:cubicBezTo>
                <a:cubicBezTo>
                  <a:pt x="2595" y="1290"/>
                  <a:pt x="2628" y="1260"/>
                  <a:pt x="2660" y="1239"/>
                </a:cubicBezTo>
                <a:cubicBezTo>
                  <a:pt x="2675" y="1254"/>
                  <a:pt x="2698" y="1258"/>
                  <a:pt x="2716" y="1247"/>
                </a:cubicBezTo>
                <a:cubicBezTo>
                  <a:pt x="2744" y="1230"/>
                  <a:pt x="2762" y="1203"/>
                  <a:pt x="2763" y="1174"/>
                </a:cubicBezTo>
                <a:cubicBezTo>
                  <a:pt x="2763" y="1174"/>
                  <a:pt x="2763" y="1173"/>
                  <a:pt x="2763" y="1172"/>
                </a:cubicBezTo>
                <a:cubicBezTo>
                  <a:pt x="2763" y="1160"/>
                  <a:pt x="2759" y="1149"/>
                  <a:pt x="2751" y="1140"/>
                </a:cubicBezTo>
                <a:cubicBezTo>
                  <a:pt x="2743" y="1132"/>
                  <a:pt x="2732" y="1127"/>
                  <a:pt x="2721" y="1127"/>
                </a:cubicBezTo>
                <a:cubicBezTo>
                  <a:pt x="2741" y="1097"/>
                  <a:pt x="2759" y="1065"/>
                  <a:pt x="2766" y="1032"/>
                </a:cubicBezTo>
                <a:cubicBezTo>
                  <a:pt x="2766" y="1029"/>
                  <a:pt x="2767" y="1025"/>
                  <a:pt x="2767" y="1022"/>
                </a:cubicBezTo>
                <a:cubicBezTo>
                  <a:pt x="2767" y="1011"/>
                  <a:pt x="2763" y="1001"/>
                  <a:pt x="2755" y="992"/>
                </a:cubicBezTo>
                <a:cubicBezTo>
                  <a:pt x="2747" y="984"/>
                  <a:pt x="2737" y="979"/>
                  <a:pt x="2725" y="978"/>
                </a:cubicBezTo>
                <a:cubicBezTo>
                  <a:pt x="2729" y="967"/>
                  <a:pt x="2731" y="956"/>
                  <a:pt x="2731" y="945"/>
                </a:cubicBezTo>
                <a:cubicBezTo>
                  <a:pt x="2731" y="944"/>
                  <a:pt x="2731" y="942"/>
                  <a:pt x="2731" y="940"/>
                </a:cubicBezTo>
                <a:cubicBezTo>
                  <a:pt x="2731" y="928"/>
                  <a:pt x="2725" y="917"/>
                  <a:pt x="2716" y="909"/>
                </a:cubicBezTo>
                <a:cubicBezTo>
                  <a:pt x="2716" y="909"/>
                  <a:pt x="2716" y="909"/>
                  <a:pt x="2715" y="909"/>
                </a:cubicBezTo>
                <a:cubicBezTo>
                  <a:pt x="2737" y="885"/>
                  <a:pt x="2758" y="862"/>
                  <a:pt x="2777" y="837"/>
                </a:cubicBezTo>
                <a:cubicBezTo>
                  <a:pt x="2784" y="829"/>
                  <a:pt x="2787" y="819"/>
                  <a:pt x="2787" y="809"/>
                </a:cubicBezTo>
                <a:cubicBezTo>
                  <a:pt x="2787" y="797"/>
                  <a:pt x="2783" y="785"/>
                  <a:pt x="2774" y="777"/>
                </a:cubicBezTo>
                <a:cubicBezTo>
                  <a:pt x="2757" y="760"/>
                  <a:pt x="2731" y="760"/>
                  <a:pt x="2713" y="775"/>
                </a:cubicBezTo>
                <a:cubicBezTo>
                  <a:pt x="2663" y="818"/>
                  <a:pt x="2609" y="858"/>
                  <a:pt x="2556" y="896"/>
                </a:cubicBezTo>
                <a:cubicBezTo>
                  <a:pt x="2552" y="899"/>
                  <a:pt x="2548" y="902"/>
                  <a:pt x="2544" y="905"/>
                </a:cubicBezTo>
                <a:cubicBezTo>
                  <a:pt x="2595" y="839"/>
                  <a:pt x="2648" y="771"/>
                  <a:pt x="2709" y="715"/>
                </a:cubicBezTo>
                <a:cubicBezTo>
                  <a:pt x="2722" y="704"/>
                  <a:pt x="2735" y="693"/>
                  <a:pt x="2748" y="682"/>
                </a:cubicBezTo>
                <a:cubicBezTo>
                  <a:pt x="2759" y="673"/>
                  <a:pt x="2764" y="660"/>
                  <a:pt x="2764" y="647"/>
                </a:cubicBezTo>
                <a:cubicBezTo>
                  <a:pt x="2764" y="637"/>
                  <a:pt x="2761" y="627"/>
                  <a:pt x="2754" y="619"/>
                </a:cubicBezTo>
                <a:cubicBezTo>
                  <a:pt x="2738" y="600"/>
                  <a:pt x="2711" y="597"/>
                  <a:pt x="2691" y="612"/>
                </a:cubicBezTo>
                <a:cubicBezTo>
                  <a:pt x="2691" y="612"/>
                  <a:pt x="2690" y="613"/>
                  <a:pt x="2690" y="613"/>
                </a:cubicBezTo>
                <a:cubicBezTo>
                  <a:pt x="2690" y="613"/>
                  <a:pt x="2690" y="613"/>
                  <a:pt x="2690" y="613"/>
                </a:cubicBezTo>
                <a:cubicBezTo>
                  <a:pt x="2690" y="614"/>
                  <a:pt x="2689" y="614"/>
                  <a:pt x="2689" y="614"/>
                </a:cubicBezTo>
                <a:cubicBezTo>
                  <a:pt x="2684" y="618"/>
                  <a:pt x="2678" y="623"/>
                  <a:pt x="2673" y="627"/>
                </a:cubicBezTo>
                <a:cubicBezTo>
                  <a:pt x="2677" y="621"/>
                  <a:pt x="2679" y="614"/>
                  <a:pt x="2679" y="606"/>
                </a:cubicBezTo>
                <a:cubicBezTo>
                  <a:pt x="2679" y="598"/>
                  <a:pt x="2676" y="589"/>
                  <a:pt x="2671" y="582"/>
                </a:cubicBezTo>
                <a:cubicBezTo>
                  <a:pt x="2662" y="568"/>
                  <a:pt x="2647" y="561"/>
                  <a:pt x="2631" y="562"/>
                </a:cubicBezTo>
                <a:cubicBezTo>
                  <a:pt x="2645" y="551"/>
                  <a:pt x="2660" y="542"/>
                  <a:pt x="2674" y="533"/>
                </a:cubicBezTo>
                <a:cubicBezTo>
                  <a:pt x="2688" y="524"/>
                  <a:pt x="2696" y="509"/>
                  <a:pt x="2696" y="494"/>
                </a:cubicBezTo>
                <a:cubicBezTo>
                  <a:pt x="2696" y="486"/>
                  <a:pt x="2694" y="478"/>
                  <a:pt x="2689" y="471"/>
                </a:cubicBezTo>
                <a:cubicBezTo>
                  <a:pt x="2676" y="450"/>
                  <a:pt x="2649" y="443"/>
                  <a:pt x="2628" y="456"/>
                </a:cubicBezTo>
                <a:cubicBezTo>
                  <a:pt x="2628" y="456"/>
                  <a:pt x="2627" y="456"/>
                  <a:pt x="2627" y="456"/>
                </a:cubicBezTo>
                <a:cubicBezTo>
                  <a:pt x="2627" y="456"/>
                  <a:pt x="2627" y="456"/>
                  <a:pt x="2627" y="456"/>
                </a:cubicBezTo>
                <a:cubicBezTo>
                  <a:pt x="2627" y="456"/>
                  <a:pt x="2627" y="456"/>
                  <a:pt x="2627" y="456"/>
                </a:cubicBezTo>
                <a:cubicBezTo>
                  <a:pt x="2624" y="458"/>
                  <a:pt x="2620" y="460"/>
                  <a:pt x="2617" y="462"/>
                </a:cubicBezTo>
                <a:cubicBezTo>
                  <a:pt x="2625" y="456"/>
                  <a:pt x="2632" y="450"/>
                  <a:pt x="2640" y="443"/>
                </a:cubicBezTo>
                <a:cubicBezTo>
                  <a:pt x="2650" y="435"/>
                  <a:pt x="2656" y="422"/>
                  <a:pt x="2656" y="409"/>
                </a:cubicBezTo>
                <a:cubicBezTo>
                  <a:pt x="2656" y="400"/>
                  <a:pt x="2654" y="392"/>
                  <a:pt x="2649" y="384"/>
                </a:cubicBezTo>
                <a:cubicBezTo>
                  <a:pt x="2644" y="376"/>
                  <a:pt x="2636" y="371"/>
                  <a:pt x="2628" y="367"/>
                </a:cubicBezTo>
                <a:cubicBezTo>
                  <a:pt x="2633" y="364"/>
                  <a:pt x="2638" y="360"/>
                  <a:pt x="2643" y="357"/>
                </a:cubicBezTo>
                <a:cubicBezTo>
                  <a:pt x="2643" y="357"/>
                  <a:pt x="2642" y="357"/>
                  <a:pt x="2642" y="358"/>
                </a:cubicBezTo>
                <a:cubicBezTo>
                  <a:pt x="2643" y="357"/>
                  <a:pt x="2644" y="357"/>
                  <a:pt x="2644" y="356"/>
                </a:cubicBezTo>
                <a:cubicBezTo>
                  <a:pt x="2657" y="348"/>
                  <a:pt x="2663" y="334"/>
                  <a:pt x="2663" y="320"/>
                </a:cubicBezTo>
                <a:cubicBezTo>
                  <a:pt x="2663" y="311"/>
                  <a:pt x="2661" y="302"/>
                  <a:pt x="2656" y="294"/>
                </a:cubicBezTo>
                <a:cubicBezTo>
                  <a:pt x="2642" y="274"/>
                  <a:pt x="2614" y="269"/>
                  <a:pt x="2594" y="282"/>
                </a:cubicBezTo>
                <a:cubicBezTo>
                  <a:pt x="2593" y="282"/>
                  <a:pt x="2593" y="283"/>
                  <a:pt x="2592" y="283"/>
                </a:cubicBezTo>
                <a:cubicBezTo>
                  <a:pt x="2572" y="298"/>
                  <a:pt x="2547" y="309"/>
                  <a:pt x="2521" y="321"/>
                </a:cubicBezTo>
                <a:cubicBezTo>
                  <a:pt x="2516" y="323"/>
                  <a:pt x="2512" y="325"/>
                  <a:pt x="2508" y="327"/>
                </a:cubicBezTo>
                <a:cubicBezTo>
                  <a:pt x="2524" y="315"/>
                  <a:pt x="2540" y="302"/>
                  <a:pt x="2553" y="287"/>
                </a:cubicBezTo>
                <a:cubicBezTo>
                  <a:pt x="2561" y="278"/>
                  <a:pt x="2566" y="267"/>
                  <a:pt x="2566" y="256"/>
                </a:cubicBezTo>
                <a:cubicBezTo>
                  <a:pt x="2566" y="249"/>
                  <a:pt x="2564" y="241"/>
                  <a:pt x="2560" y="234"/>
                </a:cubicBezTo>
                <a:cubicBezTo>
                  <a:pt x="2550" y="217"/>
                  <a:pt x="2531" y="208"/>
                  <a:pt x="2512" y="212"/>
                </a:cubicBezTo>
                <a:cubicBezTo>
                  <a:pt x="2484" y="218"/>
                  <a:pt x="2457" y="232"/>
                  <a:pt x="2431" y="249"/>
                </a:cubicBezTo>
                <a:cubicBezTo>
                  <a:pt x="2436" y="242"/>
                  <a:pt x="2438" y="234"/>
                  <a:pt x="2438" y="226"/>
                </a:cubicBezTo>
                <a:cubicBezTo>
                  <a:pt x="2438" y="218"/>
                  <a:pt x="2436" y="210"/>
                  <a:pt x="2432" y="203"/>
                </a:cubicBezTo>
                <a:cubicBezTo>
                  <a:pt x="2421" y="184"/>
                  <a:pt x="2399" y="176"/>
                  <a:pt x="2378" y="183"/>
                </a:cubicBezTo>
                <a:cubicBezTo>
                  <a:pt x="2301" y="211"/>
                  <a:pt x="2231" y="266"/>
                  <a:pt x="2175" y="310"/>
                </a:cubicBezTo>
                <a:cubicBezTo>
                  <a:pt x="2086" y="380"/>
                  <a:pt x="2003" y="462"/>
                  <a:pt x="1913" y="568"/>
                </a:cubicBezTo>
                <a:cubicBezTo>
                  <a:pt x="1982" y="478"/>
                  <a:pt x="2056" y="390"/>
                  <a:pt x="2141" y="311"/>
                </a:cubicBezTo>
                <a:cubicBezTo>
                  <a:pt x="2148" y="305"/>
                  <a:pt x="2159" y="296"/>
                  <a:pt x="2172" y="286"/>
                </a:cubicBezTo>
                <a:cubicBezTo>
                  <a:pt x="2213" y="255"/>
                  <a:pt x="2259" y="219"/>
                  <a:pt x="2270" y="177"/>
                </a:cubicBezTo>
                <a:cubicBezTo>
                  <a:pt x="2271" y="174"/>
                  <a:pt x="2271" y="170"/>
                  <a:pt x="2271" y="166"/>
                </a:cubicBezTo>
                <a:cubicBezTo>
                  <a:pt x="2271" y="154"/>
                  <a:pt x="2266" y="142"/>
                  <a:pt x="2257" y="133"/>
                </a:cubicBezTo>
                <a:cubicBezTo>
                  <a:pt x="2246" y="122"/>
                  <a:pt x="2228" y="118"/>
                  <a:pt x="2213" y="123"/>
                </a:cubicBezTo>
                <a:cubicBezTo>
                  <a:pt x="2201" y="127"/>
                  <a:pt x="2189" y="132"/>
                  <a:pt x="2177" y="138"/>
                </a:cubicBezTo>
                <a:cubicBezTo>
                  <a:pt x="2175" y="136"/>
                  <a:pt x="2173" y="135"/>
                  <a:pt x="2170" y="135"/>
                </a:cubicBezTo>
                <a:cubicBezTo>
                  <a:pt x="2126" y="119"/>
                  <a:pt x="2074" y="143"/>
                  <a:pt x="2019" y="176"/>
                </a:cubicBezTo>
                <a:cubicBezTo>
                  <a:pt x="2025" y="160"/>
                  <a:pt x="2029" y="145"/>
                  <a:pt x="2029" y="130"/>
                </a:cubicBezTo>
                <a:cubicBezTo>
                  <a:pt x="2029" y="126"/>
                  <a:pt x="2028" y="122"/>
                  <a:pt x="2028" y="119"/>
                </a:cubicBezTo>
                <a:cubicBezTo>
                  <a:pt x="2025" y="98"/>
                  <a:pt x="2009" y="82"/>
                  <a:pt x="1988" y="80"/>
                </a:cubicBezTo>
                <a:cubicBezTo>
                  <a:pt x="1970" y="78"/>
                  <a:pt x="1952" y="81"/>
                  <a:pt x="1934" y="86"/>
                </a:cubicBezTo>
                <a:cubicBezTo>
                  <a:pt x="1934" y="86"/>
                  <a:pt x="1934" y="86"/>
                  <a:pt x="1934" y="86"/>
                </a:cubicBezTo>
                <a:cubicBezTo>
                  <a:pt x="1918" y="69"/>
                  <a:pt x="1890" y="68"/>
                  <a:pt x="1872" y="84"/>
                </a:cubicBezTo>
                <a:cubicBezTo>
                  <a:pt x="1866" y="88"/>
                  <a:pt x="1861" y="94"/>
                  <a:pt x="1856" y="99"/>
                </a:cubicBezTo>
                <a:cubicBezTo>
                  <a:pt x="1845" y="108"/>
                  <a:pt x="1833" y="117"/>
                  <a:pt x="1821" y="126"/>
                </a:cubicBezTo>
                <a:cubicBezTo>
                  <a:pt x="1823" y="121"/>
                  <a:pt x="1824" y="115"/>
                  <a:pt x="1825" y="109"/>
                </a:cubicBezTo>
                <a:cubicBezTo>
                  <a:pt x="1825" y="107"/>
                  <a:pt x="1825" y="105"/>
                  <a:pt x="1825" y="102"/>
                </a:cubicBezTo>
                <a:cubicBezTo>
                  <a:pt x="1825" y="90"/>
                  <a:pt x="1821" y="79"/>
                  <a:pt x="1812" y="70"/>
                </a:cubicBezTo>
                <a:cubicBezTo>
                  <a:pt x="1802" y="60"/>
                  <a:pt x="1787" y="56"/>
                  <a:pt x="1773" y="58"/>
                </a:cubicBezTo>
                <a:cubicBezTo>
                  <a:pt x="1714" y="68"/>
                  <a:pt x="1657" y="106"/>
                  <a:pt x="1611" y="136"/>
                </a:cubicBezTo>
                <a:cubicBezTo>
                  <a:pt x="1611" y="136"/>
                  <a:pt x="1610" y="137"/>
                  <a:pt x="1610" y="137"/>
                </a:cubicBezTo>
                <a:cubicBezTo>
                  <a:pt x="1610" y="135"/>
                  <a:pt x="1610" y="134"/>
                  <a:pt x="1610" y="132"/>
                </a:cubicBezTo>
                <a:cubicBezTo>
                  <a:pt x="1610" y="124"/>
                  <a:pt x="1608" y="116"/>
                  <a:pt x="1603" y="109"/>
                </a:cubicBezTo>
                <a:cubicBezTo>
                  <a:pt x="1593" y="91"/>
                  <a:pt x="1571" y="83"/>
                  <a:pt x="1551" y="89"/>
                </a:cubicBezTo>
                <a:cubicBezTo>
                  <a:pt x="1495" y="108"/>
                  <a:pt x="1446" y="151"/>
                  <a:pt x="1403" y="190"/>
                </a:cubicBezTo>
                <a:cubicBezTo>
                  <a:pt x="1405" y="183"/>
                  <a:pt x="1407" y="176"/>
                  <a:pt x="1408" y="169"/>
                </a:cubicBezTo>
                <a:cubicBezTo>
                  <a:pt x="1408" y="167"/>
                  <a:pt x="1408" y="165"/>
                  <a:pt x="1408" y="163"/>
                </a:cubicBezTo>
                <a:cubicBezTo>
                  <a:pt x="1408" y="162"/>
                  <a:pt x="1408" y="160"/>
                  <a:pt x="1408" y="159"/>
                </a:cubicBezTo>
                <a:cubicBezTo>
                  <a:pt x="1429" y="143"/>
                  <a:pt x="1450" y="127"/>
                  <a:pt x="1470" y="110"/>
                </a:cubicBezTo>
                <a:cubicBezTo>
                  <a:pt x="1481" y="101"/>
                  <a:pt x="1486" y="88"/>
                  <a:pt x="1486" y="76"/>
                </a:cubicBezTo>
                <a:cubicBezTo>
                  <a:pt x="1486" y="69"/>
                  <a:pt x="1485" y="62"/>
                  <a:pt x="1482" y="56"/>
                </a:cubicBezTo>
                <a:cubicBezTo>
                  <a:pt x="1472" y="37"/>
                  <a:pt x="1452" y="27"/>
                  <a:pt x="1431" y="32"/>
                </a:cubicBezTo>
                <a:cubicBezTo>
                  <a:pt x="1397" y="39"/>
                  <a:pt x="1365" y="56"/>
                  <a:pt x="1334" y="77"/>
                </a:cubicBezTo>
                <a:cubicBezTo>
                  <a:pt x="1321" y="43"/>
                  <a:pt x="1293" y="22"/>
                  <a:pt x="1254" y="17"/>
                </a:cubicBezTo>
                <a:cubicBezTo>
                  <a:pt x="1228" y="13"/>
                  <a:pt x="1202" y="17"/>
                  <a:pt x="1180" y="21"/>
                </a:cubicBezTo>
                <a:cubicBezTo>
                  <a:pt x="1084" y="39"/>
                  <a:pt x="1001" y="92"/>
                  <a:pt x="927" y="156"/>
                </a:cubicBezTo>
                <a:cubicBezTo>
                  <a:pt x="926" y="153"/>
                  <a:pt x="924" y="151"/>
                  <a:pt x="922" y="148"/>
                </a:cubicBezTo>
                <a:cubicBezTo>
                  <a:pt x="911" y="134"/>
                  <a:pt x="892" y="128"/>
                  <a:pt x="874" y="133"/>
                </a:cubicBezTo>
                <a:cubicBezTo>
                  <a:pt x="800" y="155"/>
                  <a:pt x="699" y="288"/>
                  <a:pt x="540" y="502"/>
                </a:cubicBezTo>
                <a:cubicBezTo>
                  <a:pt x="538" y="506"/>
                  <a:pt x="535" y="509"/>
                  <a:pt x="533" y="512"/>
                </a:cubicBezTo>
                <a:cubicBezTo>
                  <a:pt x="510" y="542"/>
                  <a:pt x="487" y="573"/>
                  <a:pt x="466" y="603"/>
                </a:cubicBezTo>
                <a:cubicBezTo>
                  <a:pt x="430" y="651"/>
                  <a:pt x="394" y="696"/>
                  <a:pt x="363" y="734"/>
                </a:cubicBezTo>
                <a:cubicBezTo>
                  <a:pt x="342" y="758"/>
                  <a:pt x="325" y="777"/>
                  <a:pt x="311" y="791"/>
                </a:cubicBezTo>
                <a:cubicBezTo>
                  <a:pt x="353" y="736"/>
                  <a:pt x="406" y="656"/>
                  <a:pt x="474" y="545"/>
                </a:cubicBezTo>
                <a:cubicBezTo>
                  <a:pt x="490" y="519"/>
                  <a:pt x="505" y="495"/>
                  <a:pt x="509" y="489"/>
                </a:cubicBezTo>
                <a:cubicBezTo>
                  <a:pt x="576" y="398"/>
                  <a:pt x="634" y="324"/>
                  <a:pt x="705" y="260"/>
                </a:cubicBezTo>
                <a:cubicBezTo>
                  <a:pt x="717" y="249"/>
                  <a:pt x="717" y="249"/>
                  <a:pt x="717" y="249"/>
                </a:cubicBezTo>
                <a:cubicBezTo>
                  <a:pt x="739" y="231"/>
                  <a:pt x="763" y="210"/>
                  <a:pt x="778" y="182"/>
                </a:cubicBezTo>
                <a:cubicBezTo>
                  <a:pt x="782" y="175"/>
                  <a:pt x="784" y="167"/>
                  <a:pt x="784" y="160"/>
                </a:cubicBezTo>
                <a:cubicBezTo>
                  <a:pt x="784" y="148"/>
                  <a:pt x="779" y="136"/>
                  <a:pt x="770" y="127"/>
                </a:cubicBezTo>
                <a:cubicBezTo>
                  <a:pt x="755" y="113"/>
                  <a:pt x="732" y="111"/>
                  <a:pt x="715" y="122"/>
                </a:cubicBezTo>
                <a:cubicBezTo>
                  <a:pt x="605" y="192"/>
                  <a:pt x="514" y="303"/>
                  <a:pt x="433" y="402"/>
                </a:cubicBezTo>
                <a:cubicBezTo>
                  <a:pt x="420" y="418"/>
                  <a:pt x="420" y="418"/>
                  <a:pt x="420" y="418"/>
                </a:cubicBezTo>
                <a:cubicBezTo>
                  <a:pt x="376" y="472"/>
                  <a:pt x="332" y="529"/>
                  <a:pt x="293" y="590"/>
                </a:cubicBezTo>
                <a:cubicBezTo>
                  <a:pt x="327" y="536"/>
                  <a:pt x="367" y="484"/>
                  <a:pt x="404" y="437"/>
                </a:cubicBezTo>
                <a:cubicBezTo>
                  <a:pt x="433" y="400"/>
                  <a:pt x="459" y="360"/>
                  <a:pt x="484" y="321"/>
                </a:cubicBezTo>
                <a:cubicBezTo>
                  <a:pt x="515" y="272"/>
                  <a:pt x="545" y="226"/>
                  <a:pt x="580" y="187"/>
                </a:cubicBezTo>
                <a:cubicBezTo>
                  <a:pt x="592" y="177"/>
                  <a:pt x="603" y="166"/>
                  <a:pt x="615" y="155"/>
                </a:cubicBezTo>
                <a:cubicBezTo>
                  <a:pt x="625" y="150"/>
                  <a:pt x="640" y="146"/>
                  <a:pt x="651" y="143"/>
                </a:cubicBezTo>
                <a:cubicBezTo>
                  <a:pt x="687" y="134"/>
                  <a:pt x="732" y="122"/>
                  <a:pt x="753" y="82"/>
                </a:cubicBezTo>
                <a:cubicBezTo>
                  <a:pt x="756" y="76"/>
                  <a:pt x="758" y="69"/>
                  <a:pt x="758" y="62"/>
                </a:cubicBezTo>
                <a:cubicBezTo>
                  <a:pt x="758" y="56"/>
                  <a:pt x="757" y="50"/>
                  <a:pt x="754" y="44"/>
                </a:cubicBezTo>
                <a:cubicBezTo>
                  <a:pt x="749" y="32"/>
                  <a:pt x="739" y="23"/>
                  <a:pt x="726" y="19"/>
                </a:cubicBezTo>
                <a:cubicBezTo>
                  <a:pt x="669" y="0"/>
                  <a:pt x="594" y="50"/>
                  <a:pt x="573" y="70"/>
                </a:cubicBezTo>
                <a:close/>
                <a:moveTo>
                  <a:pt x="1117" y="136"/>
                </a:moveTo>
                <a:cubicBezTo>
                  <a:pt x="1109" y="140"/>
                  <a:pt x="1102" y="144"/>
                  <a:pt x="1095" y="149"/>
                </a:cubicBezTo>
                <a:cubicBezTo>
                  <a:pt x="1094" y="149"/>
                  <a:pt x="1094" y="148"/>
                  <a:pt x="1093" y="148"/>
                </a:cubicBezTo>
                <a:cubicBezTo>
                  <a:pt x="1101" y="143"/>
                  <a:pt x="1109" y="139"/>
                  <a:pt x="1117" y="136"/>
                </a:cubicBezTo>
                <a:close/>
                <a:moveTo>
                  <a:pt x="1249" y="107"/>
                </a:moveTo>
                <a:cubicBezTo>
                  <a:pt x="1250" y="108"/>
                  <a:pt x="1250" y="108"/>
                  <a:pt x="1250" y="108"/>
                </a:cubicBezTo>
                <a:cubicBezTo>
                  <a:pt x="1250" y="108"/>
                  <a:pt x="1250" y="109"/>
                  <a:pt x="1250" y="110"/>
                </a:cubicBezTo>
                <a:cubicBezTo>
                  <a:pt x="1250" y="115"/>
                  <a:pt x="1249" y="125"/>
                  <a:pt x="1240" y="146"/>
                </a:cubicBezTo>
                <a:cubicBezTo>
                  <a:pt x="1239" y="137"/>
                  <a:pt x="1236" y="128"/>
                  <a:pt x="1230" y="120"/>
                </a:cubicBezTo>
                <a:cubicBezTo>
                  <a:pt x="1225" y="114"/>
                  <a:pt x="1218" y="110"/>
                  <a:pt x="1211" y="107"/>
                </a:cubicBezTo>
                <a:cubicBezTo>
                  <a:pt x="1237" y="104"/>
                  <a:pt x="1246" y="105"/>
                  <a:pt x="1249" y="107"/>
                </a:cubicBezTo>
                <a:close/>
                <a:moveTo>
                  <a:pt x="590" y="586"/>
                </a:moveTo>
                <a:cubicBezTo>
                  <a:pt x="580" y="605"/>
                  <a:pt x="569" y="624"/>
                  <a:pt x="559" y="643"/>
                </a:cubicBezTo>
                <a:cubicBezTo>
                  <a:pt x="543" y="673"/>
                  <a:pt x="543" y="673"/>
                  <a:pt x="543" y="673"/>
                </a:cubicBezTo>
                <a:cubicBezTo>
                  <a:pt x="527" y="702"/>
                  <a:pt x="509" y="735"/>
                  <a:pt x="494" y="771"/>
                </a:cubicBezTo>
                <a:cubicBezTo>
                  <a:pt x="473" y="803"/>
                  <a:pt x="452" y="836"/>
                  <a:pt x="432" y="869"/>
                </a:cubicBezTo>
                <a:cubicBezTo>
                  <a:pt x="409" y="905"/>
                  <a:pt x="385" y="942"/>
                  <a:pt x="361" y="979"/>
                </a:cubicBezTo>
                <a:cubicBezTo>
                  <a:pt x="395" y="888"/>
                  <a:pt x="440" y="801"/>
                  <a:pt x="496" y="717"/>
                </a:cubicBezTo>
                <a:cubicBezTo>
                  <a:pt x="510" y="695"/>
                  <a:pt x="526" y="674"/>
                  <a:pt x="541" y="652"/>
                </a:cubicBezTo>
                <a:cubicBezTo>
                  <a:pt x="557" y="631"/>
                  <a:pt x="573" y="609"/>
                  <a:pt x="590" y="586"/>
                </a:cubicBezTo>
                <a:close/>
                <a:moveTo>
                  <a:pt x="665" y="689"/>
                </a:moveTo>
                <a:cubicBezTo>
                  <a:pt x="675" y="674"/>
                  <a:pt x="684" y="659"/>
                  <a:pt x="694" y="645"/>
                </a:cubicBezTo>
                <a:cubicBezTo>
                  <a:pt x="667" y="690"/>
                  <a:pt x="642" y="734"/>
                  <a:pt x="620" y="775"/>
                </a:cubicBezTo>
                <a:cubicBezTo>
                  <a:pt x="615" y="779"/>
                  <a:pt x="611" y="783"/>
                  <a:pt x="606" y="787"/>
                </a:cubicBezTo>
                <a:cubicBezTo>
                  <a:pt x="625" y="755"/>
                  <a:pt x="645" y="722"/>
                  <a:pt x="665" y="689"/>
                </a:cubicBezTo>
                <a:close/>
                <a:moveTo>
                  <a:pt x="636" y="1095"/>
                </a:moveTo>
                <a:cubicBezTo>
                  <a:pt x="635" y="1096"/>
                  <a:pt x="634" y="1097"/>
                  <a:pt x="633" y="1098"/>
                </a:cubicBezTo>
                <a:cubicBezTo>
                  <a:pt x="633" y="1098"/>
                  <a:pt x="633" y="1097"/>
                  <a:pt x="633" y="1097"/>
                </a:cubicBezTo>
                <a:cubicBezTo>
                  <a:pt x="634" y="1096"/>
                  <a:pt x="635" y="1095"/>
                  <a:pt x="636" y="1095"/>
                </a:cubicBezTo>
                <a:close/>
                <a:moveTo>
                  <a:pt x="1275" y="453"/>
                </a:moveTo>
                <a:cubicBezTo>
                  <a:pt x="1244" y="495"/>
                  <a:pt x="1217" y="535"/>
                  <a:pt x="1196" y="569"/>
                </a:cubicBezTo>
                <a:cubicBezTo>
                  <a:pt x="1154" y="636"/>
                  <a:pt x="1115" y="711"/>
                  <a:pt x="1074" y="800"/>
                </a:cubicBezTo>
                <a:cubicBezTo>
                  <a:pt x="1066" y="811"/>
                  <a:pt x="1059" y="823"/>
                  <a:pt x="1051" y="834"/>
                </a:cubicBezTo>
                <a:cubicBezTo>
                  <a:pt x="1004" y="903"/>
                  <a:pt x="956" y="975"/>
                  <a:pt x="905" y="1042"/>
                </a:cubicBezTo>
                <a:cubicBezTo>
                  <a:pt x="891" y="1061"/>
                  <a:pt x="891" y="1061"/>
                  <a:pt x="891" y="1061"/>
                </a:cubicBezTo>
                <a:cubicBezTo>
                  <a:pt x="889" y="1064"/>
                  <a:pt x="886" y="1068"/>
                  <a:pt x="882" y="1073"/>
                </a:cubicBezTo>
                <a:cubicBezTo>
                  <a:pt x="893" y="1042"/>
                  <a:pt x="906" y="1011"/>
                  <a:pt x="916" y="988"/>
                </a:cubicBezTo>
                <a:cubicBezTo>
                  <a:pt x="926" y="964"/>
                  <a:pt x="926" y="964"/>
                  <a:pt x="926" y="964"/>
                </a:cubicBezTo>
                <a:cubicBezTo>
                  <a:pt x="974" y="842"/>
                  <a:pt x="1042" y="721"/>
                  <a:pt x="1129" y="605"/>
                </a:cubicBezTo>
                <a:cubicBezTo>
                  <a:pt x="1145" y="584"/>
                  <a:pt x="1162" y="563"/>
                  <a:pt x="1179" y="542"/>
                </a:cubicBezTo>
                <a:cubicBezTo>
                  <a:pt x="1210" y="511"/>
                  <a:pt x="1242" y="482"/>
                  <a:pt x="1275" y="453"/>
                </a:cubicBezTo>
                <a:close/>
                <a:moveTo>
                  <a:pt x="1253" y="701"/>
                </a:moveTo>
                <a:cubicBezTo>
                  <a:pt x="1290" y="652"/>
                  <a:pt x="1332" y="597"/>
                  <a:pt x="1378" y="541"/>
                </a:cubicBezTo>
                <a:cubicBezTo>
                  <a:pt x="1360" y="567"/>
                  <a:pt x="1341" y="594"/>
                  <a:pt x="1322" y="623"/>
                </a:cubicBezTo>
                <a:cubicBezTo>
                  <a:pt x="1282" y="683"/>
                  <a:pt x="1244" y="745"/>
                  <a:pt x="1207" y="805"/>
                </a:cubicBezTo>
                <a:cubicBezTo>
                  <a:pt x="1198" y="820"/>
                  <a:pt x="1188" y="836"/>
                  <a:pt x="1179" y="851"/>
                </a:cubicBezTo>
                <a:cubicBezTo>
                  <a:pt x="1190" y="819"/>
                  <a:pt x="1202" y="787"/>
                  <a:pt x="1214" y="755"/>
                </a:cubicBezTo>
                <a:cubicBezTo>
                  <a:pt x="1227" y="737"/>
                  <a:pt x="1240" y="719"/>
                  <a:pt x="1253" y="701"/>
                </a:cubicBezTo>
                <a:close/>
                <a:moveTo>
                  <a:pt x="1852" y="240"/>
                </a:moveTo>
                <a:cubicBezTo>
                  <a:pt x="1872" y="226"/>
                  <a:pt x="1872" y="226"/>
                  <a:pt x="1872" y="226"/>
                </a:cubicBezTo>
                <a:cubicBezTo>
                  <a:pt x="1874" y="224"/>
                  <a:pt x="1877" y="222"/>
                  <a:pt x="1880" y="220"/>
                </a:cubicBezTo>
                <a:cubicBezTo>
                  <a:pt x="1866" y="236"/>
                  <a:pt x="1852" y="251"/>
                  <a:pt x="1839" y="264"/>
                </a:cubicBezTo>
                <a:cubicBezTo>
                  <a:pt x="1825" y="279"/>
                  <a:pt x="1813" y="292"/>
                  <a:pt x="1805" y="302"/>
                </a:cubicBezTo>
                <a:cubicBezTo>
                  <a:pt x="1788" y="323"/>
                  <a:pt x="1771" y="345"/>
                  <a:pt x="1753" y="367"/>
                </a:cubicBezTo>
                <a:cubicBezTo>
                  <a:pt x="1683" y="431"/>
                  <a:pt x="1622" y="502"/>
                  <a:pt x="1572" y="578"/>
                </a:cubicBezTo>
                <a:cubicBezTo>
                  <a:pt x="1555" y="603"/>
                  <a:pt x="1539" y="629"/>
                  <a:pt x="1525" y="656"/>
                </a:cubicBezTo>
                <a:cubicBezTo>
                  <a:pt x="1506" y="680"/>
                  <a:pt x="1487" y="704"/>
                  <a:pt x="1469" y="729"/>
                </a:cubicBezTo>
                <a:cubicBezTo>
                  <a:pt x="1449" y="756"/>
                  <a:pt x="1429" y="783"/>
                  <a:pt x="1410" y="811"/>
                </a:cubicBezTo>
                <a:cubicBezTo>
                  <a:pt x="1419" y="788"/>
                  <a:pt x="1428" y="766"/>
                  <a:pt x="1438" y="743"/>
                </a:cubicBezTo>
                <a:cubicBezTo>
                  <a:pt x="1444" y="735"/>
                  <a:pt x="1450" y="727"/>
                  <a:pt x="1455" y="719"/>
                </a:cubicBezTo>
                <a:cubicBezTo>
                  <a:pt x="1549" y="587"/>
                  <a:pt x="1647" y="462"/>
                  <a:pt x="1749" y="349"/>
                </a:cubicBezTo>
                <a:cubicBezTo>
                  <a:pt x="1749" y="349"/>
                  <a:pt x="1797" y="294"/>
                  <a:pt x="1797" y="294"/>
                </a:cubicBezTo>
                <a:cubicBezTo>
                  <a:pt x="1807" y="281"/>
                  <a:pt x="1818" y="269"/>
                  <a:pt x="1829" y="257"/>
                </a:cubicBezTo>
                <a:cubicBezTo>
                  <a:pt x="1837" y="251"/>
                  <a:pt x="1844" y="245"/>
                  <a:pt x="1852" y="240"/>
                </a:cubicBezTo>
                <a:close/>
                <a:moveTo>
                  <a:pt x="1894" y="365"/>
                </a:moveTo>
                <a:cubicBezTo>
                  <a:pt x="1808" y="450"/>
                  <a:pt x="1732" y="541"/>
                  <a:pt x="1666" y="637"/>
                </a:cubicBezTo>
                <a:cubicBezTo>
                  <a:pt x="1654" y="654"/>
                  <a:pt x="1643" y="672"/>
                  <a:pt x="1632" y="689"/>
                </a:cubicBezTo>
                <a:cubicBezTo>
                  <a:pt x="1613" y="709"/>
                  <a:pt x="1595" y="729"/>
                  <a:pt x="1577" y="748"/>
                </a:cubicBezTo>
                <a:cubicBezTo>
                  <a:pt x="1584" y="734"/>
                  <a:pt x="1592" y="720"/>
                  <a:pt x="1600" y="706"/>
                </a:cubicBezTo>
                <a:cubicBezTo>
                  <a:pt x="1674" y="609"/>
                  <a:pt x="1749" y="515"/>
                  <a:pt x="1818" y="429"/>
                </a:cubicBezTo>
                <a:cubicBezTo>
                  <a:pt x="1842" y="407"/>
                  <a:pt x="1868" y="386"/>
                  <a:pt x="1894" y="365"/>
                </a:cubicBezTo>
                <a:close/>
                <a:moveTo>
                  <a:pt x="2264" y="375"/>
                </a:moveTo>
                <a:cubicBezTo>
                  <a:pt x="2282" y="361"/>
                  <a:pt x="2301" y="348"/>
                  <a:pt x="2321" y="335"/>
                </a:cubicBezTo>
                <a:cubicBezTo>
                  <a:pt x="2335" y="325"/>
                  <a:pt x="2350" y="315"/>
                  <a:pt x="2364" y="305"/>
                </a:cubicBezTo>
                <a:cubicBezTo>
                  <a:pt x="2357" y="312"/>
                  <a:pt x="2349" y="320"/>
                  <a:pt x="2342" y="327"/>
                </a:cubicBezTo>
                <a:cubicBezTo>
                  <a:pt x="2336" y="331"/>
                  <a:pt x="2329" y="335"/>
                  <a:pt x="2323" y="340"/>
                </a:cubicBezTo>
                <a:cubicBezTo>
                  <a:pt x="2134" y="479"/>
                  <a:pt x="1989" y="622"/>
                  <a:pt x="1879" y="775"/>
                </a:cubicBezTo>
                <a:cubicBezTo>
                  <a:pt x="1873" y="785"/>
                  <a:pt x="1866" y="795"/>
                  <a:pt x="1859" y="805"/>
                </a:cubicBezTo>
                <a:cubicBezTo>
                  <a:pt x="1837" y="827"/>
                  <a:pt x="1816" y="850"/>
                  <a:pt x="1794" y="873"/>
                </a:cubicBezTo>
                <a:cubicBezTo>
                  <a:pt x="1822" y="832"/>
                  <a:pt x="1852" y="791"/>
                  <a:pt x="1883" y="751"/>
                </a:cubicBezTo>
                <a:cubicBezTo>
                  <a:pt x="1979" y="634"/>
                  <a:pt x="2107" y="491"/>
                  <a:pt x="2264" y="375"/>
                </a:cubicBezTo>
                <a:close/>
                <a:moveTo>
                  <a:pt x="1932" y="859"/>
                </a:moveTo>
                <a:cubicBezTo>
                  <a:pt x="2029" y="762"/>
                  <a:pt x="2029" y="762"/>
                  <a:pt x="2029" y="762"/>
                </a:cubicBezTo>
                <a:cubicBezTo>
                  <a:pt x="2033" y="757"/>
                  <a:pt x="2038" y="752"/>
                  <a:pt x="2043" y="748"/>
                </a:cubicBezTo>
                <a:cubicBezTo>
                  <a:pt x="2009" y="799"/>
                  <a:pt x="1977" y="852"/>
                  <a:pt x="1946" y="903"/>
                </a:cubicBezTo>
                <a:cubicBezTo>
                  <a:pt x="1923" y="943"/>
                  <a:pt x="1923" y="943"/>
                  <a:pt x="1923" y="943"/>
                </a:cubicBezTo>
                <a:cubicBezTo>
                  <a:pt x="1914" y="958"/>
                  <a:pt x="1903" y="973"/>
                  <a:pt x="1893" y="989"/>
                </a:cubicBezTo>
                <a:cubicBezTo>
                  <a:pt x="1871" y="1013"/>
                  <a:pt x="1849" y="1037"/>
                  <a:pt x="1829" y="1060"/>
                </a:cubicBezTo>
                <a:cubicBezTo>
                  <a:pt x="1856" y="989"/>
                  <a:pt x="1889" y="923"/>
                  <a:pt x="1929" y="862"/>
                </a:cubicBezTo>
                <a:cubicBezTo>
                  <a:pt x="1930" y="861"/>
                  <a:pt x="1931" y="860"/>
                  <a:pt x="1932" y="859"/>
                </a:cubicBezTo>
                <a:close/>
              </a:path>
            </a:pathLst>
          </a:custGeom>
          <a:solidFill>
            <a:srgbClr val="C3E0D3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chemeClr val="tx1">
                  <a:lumMod val="50000"/>
                </a:schemeClr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</a:endParaRPr>
          </a:p>
        </p:txBody>
      </p:sp>
      <p:sp>
        <p:nvSpPr>
          <p:cNvPr id="47" name="PA_任意多边形 5"/>
          <p:cNvSpPr>
            <a:spLocks noEditPoints="1" noChangeArrowheads="1"/>
          </p:cNvSpPr>
          <p:nvPr>
            <p:custDataLst>
              <p:tags r:id="rId2"/>
            </p:custDataLst>
          </p:nvPr>
        </p:nvSpPr>
        <p:spPr bwMode="auto">
          <a:xfrm>
            <a:off x="6335954" y="3477755"/>
            <a:ext cx="2056990" cy="798000"/>
          </a:xfrm>
          <a:custGeom>
            <a:avLst/>
            <a:gdLst>
              <a:gd name="T0" fmla="*/ 342 w 2787"/>
              <a:gd name="T1" fmla="*/ 280 h 1349"/>
              <a:gd name="T2" fmla="*/ 170 w 2787"/>
              <a:gd name="T3" fmla="*/ 344 h 1349"/>
              <a:gd name="T4" fmla="*/ 143 w 2787"/>
              <a:gd name="T5" fmla="*/ 698 h 1349"/>
              <a:gd name="T6" fmla="*/ 214 w 2787"/>
              <a:gd name="T7" fmla="*/ 912 h 1349"/>
              <a:gd name="T8" fmla="*/ 230 w 2787"/>
              <a:gd name="T9" fmla="*/ 1199 h 1349"/>
              <a:gd name="T10" fmla="*/ 506 w 2787"/>
              <a:gd name="T11" fmla="*/ 1115 h 1349"/>
              <a:gd name="T12" fmla="*/ 727 w 2787"/>
              <a:gd name="T13" fmla="*/ 1124 h 1349"/>
              <a:gd name="T14" fmla="*/ 944 w 2787"/>
              <a:gd name="T15" fmla="*/ 1141 h 1349"/>
              <a:gd name="T16" fmla="*/ 1129 w 2787"/>
              <a:gd name="T17" fmla="*/ 1226 h 1349"/>
              <a:gd name="T18" fmla="*/ 1335 w 2787"/>
              <a:gd name="T19" fmla="*/ 1185 h 1349"/>
              <a:gd name="T20" fmla="*/ 1521 w 2787"/>
              <a:gd name="T21" fmla="*/ 1247 h 1349"/>
              <a:gd name="T22" fmla="*/ 1690 w 2787"/>
              <a:gd name="T23" fmla="*/ 1203 h 1349"/>
              <a:gd name="T24" fmla="*/ 1912 w 2787"/>
              <a:gd name="T25" fmla="*/ 1176 h 1349"/>
              <a:gd name="T26" fmla="*/ 2077 w 2787"/>
              <a:gd name="T27" fmla="*/ 1212 h 1349"/>
              <a:gd name="T28" fmla="*/ 2177 w 2787"/>
              <a:gd name="T29" fmla="*/ 1253 h 1349"/>
              <a:gd name="T30" fmla="*/ 2397 w 2787"/>
              <a:gd name="T31" fmla="*/ 1269 h 1349"/>
              <a:gd name="T32" fmla="*/ 2570 w 2787"/>
              <a:gd name="T33" fmla="*/ 1313 h 1349"/>
              <a:gd name="T34" fmla="*/ 2721 w 2787"/>
              <a:gd name="T35" fmla="*/ 1127 h 1349"/>
              <a:gd name="T36" fmla="*/ 2731 w 2787"/>
              <a:gd name="T37" fmla="*/ 940 h 1349"/>
              <a:gd name="T38" fmla="*/ 2713 w 2787"/>
              <a:gd name="T39" fmla="*/ 775 h 1349"/>
              <a:gd name="T40" fmla="*/ 2754 w 2787"/>
              <a:gd name="T41" fmla="*/ 619 h 1349"/>
              <a:gd name="T42" fmla="*/ 2679 w 2787"/>
              <a:gd name="T43" fmla="*/ 606 h 1349"/>
              <a:gd name="T44" fmla="*/ 2628 w 2787"/>
              <a:gd name="T45" fmla="*/ 456 h 1349"/>
              <a:gd name="T46" fmla="*/ 2656 w 2787"/>
              <a:gd name="T47" fmla="*/ 409 h 1349"/>
              <a:gd name="T48" fmla="*/ 2663 w 2787"/>
              <a:gd name="T49" fmla="*/ 320 h 1349"/>
              <a:gd name="T50" fmla="*/ 2553 w 2787"/>
              <a:gd name="T51" fmla="*/ 287 h 1349"/>
              <a:gd name="T52" fmla="*/ 2432 w 2787"/>
              <a:gd name="T53" fmla="*/ 203 h 1349"/>
              <a:gd name="T54" fmla="*/ 2270 w 2787"/>
              <a:gd name="T55" fmla="*/ 177 h 1349"/>
              <a:gd name="T56" fmla="*/ 2019 w 2787"/>
              <a:gd name="T57" fmla="*/ 176 h 1349"/>
              <a:gd name="T58" fmla="*/ 1872 w 2787"/>
              <a:gd name="T59" fmla="*/ 84 h 1349"/>
              <a:gd name="T60" fmla="*/ 1773 w 2787"/>
              <a:gd name="T61" fmla="*/ 58 h 1349"/>
              <a:gd name="T62" fmla="*/ 1403 w 2787"/>
              <a:gd name="T63" fmla="*/ 190 h 1349"/>
              <a:gd name="T64" fmla="*/ 1482 w 2787"/>
              <a:gd name="T65" fmla="*/ 56 h 1349"/>
              <a:gd name="T66" fmla="*/ 922 w 2787"/>
              <a:gd name="T67" fmla="*/ 148 h 1349"/>
              <a:gd name="T68" fmla="*/ 311 w 2787"/>
              <a:gd name="T69" fmla="*/ 791 h 1349"/>
              <a:gd name="T70" fmla="*/ 784 w 2787"/>
              <a:gd name="T71" fmla="*/ 160 h 1349"/>
              <a:gd name="T72" fmla="*/ 404 w 2787"/>
              <a:gd name="T73" fmla="*/ 437 h 1349"/>
              <a:gd name="T74" fmla="*/ 758 w 2787"/>
              <a:gd name="T75" fmla="*/ 62 h 1349"/>
              <a:gd name="T76" fmla="*/ 1093 w 2787"/>
              <a:gd name="T77" fmla="*/ 148 h 1349"/>
              <a:gd name="T78" fmla="*/ 1230 w 2787"/>
              <a:gd name="T79" fmla="*/ 120 h 1349"/>
              <a:gd name="T80" fmla="*/ 494 w 2787"/>
              <a:gd name="T81" fmla="*/ 771 h 1349"/>
              <a:gd name="T82" fmla="*/ 665 w 2787"/>
              <a:gd name="T83" fmla="*/ 689 h 1349"/>
              <a:gd name="T84" fmla="*/ 633 w 2787"/>
              <a:gd name="T85" fmla="*/ 1098 h 1349"/>
              <a:gd name="T86" fmla="*/ 1051 w 2787"/>
              <a:gd name="T87" fmla="*/ 834 h 1349"/>
              <a:gd name="T88" fmla="*/ 1129 w 2787"/>
              <a:gd name="T89" fmla="*/ 605 h 1349"/>
              <a:gd name="T90" fmla="*/ 1207 w 2787"/>
              <a:gd name="T91" fmla="*/ 805 h 1349"/>
              <a:gd name="T92" fmla="*/ 1880 w 2787"/>
              <a:gd name="T93" fmla="*/ 220 h 1349"/>
              <a:gd name="T94" fmla="*/ 1469 w 2787"/>
              <a:gd name="T95" fmla="*/ 729 h 1349"/>
              <a:gd name="T96" fmla="*/ 1829 w 2787"/>
              <a:gd name="T97" fmla="*/ 257 h 1349"/>
              <a:gd name="T98" fmla="*/ 1600 w 2787"/>
              <a:gd name="T99" fmla="*/ 706 h 1349"/>
              <a:gd name="T100" fmla="*/ 2342 w 2787"/>
              <a:gd name="T101" fmla="*/ 327 h 1349"/>
              <a:gd name="T102" fmla="*/ 2264 w 2787"/>
              <a:gd name="T103" fmla="*/ 375 h 1349"/>
              <a:gd name="T104" fmla="*/ 1893 w 2787"/>
              <a:gd name="T105" fmla="*/ 989 h 1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787" h="1349">
                <a:moveTo>
                  <a:pt x="573" y="70"/>
                </a:moveTo>
                <a:cubicBezTo>
                  <a:pt x="569" y="74"/>
                  <a:pt x="565" y="78"/>
                  <a:pt x="561" y="82"/>
                </a:cubicBezTo>
                <a:cubicBezTo>
                  <a:pt x="556" y="85"/>
                  <a:pt x="552" y="88"/>
                  <a:pt x="548" y="92"/>
                </a:cubicBezTo>
                <a:cubicBezTo>
                  <a:pt x="537" y="102"/>
                  <a:pt x="527" y="112"/>
                  <a:pt x="517" y="123"/>
                </a:cubicBezTo>
                <a:cubicBezTo>
                  <a:pt x="494" y="144"/>
                  <a:pt x="472" y="163"/>
                  <a:pt x="450" y="183"/>
                </a:cubicBezTo>
                <a:cubicBezTo>
                  <a:pt x="415" y="213"/>
                  <a:pt x="379" y="245"/>
                  <a:pt x="342" y="280"/>
                </a:cubicBezTo>
                <a:cubicBezTo>
                  <a:pt x="387" y="230"/>
                  <a:pt x="436" y="183"/>
                  <a:pt x="486" y="135"/>
                </a:cubicBezTo>
                <a:cubicBezTo>
                  <a:pt x="495" y="127"/>
                  <a:pt x="500" y="115"/>
                  <a:pt x="500" y="103"/>
                </a:cubicBezTo>
                <a:cubicBezTo>
                  <a:pt x="500" y="92"/>
                  <a:pt x="496" y="81"/>
                  <a:pt x="488" y="72"/>
                </a:cubicBezTo>
                <a:cubicBezTo>
                  <a:pt x="471" y="54"/>
                  <a:pt x="442" y="53"/>
                  <a:pt x="424" y="70"/>
                </a:cubicBezTo>
                <a:cubicBezTo>
                  <a:pt x="345" y="144"/>
                  <a:pt x="270" y="218"/>
                  <a:pt x="206" y="304"/>
                </a:cubicBezTo>
                <a:cubicBezTo>
                  <a:pt x="200" y="312"/>
                  <a:pt x="185" y="328"/>
                  <a:pt x="170" y="344"/>
                </a:cubicBezTo>
                <a:cubicBezTo>
                  <a:pt x="98" y="420"/>
                  <a:pt x="0" y="524"/>
                  <a:pt x="52" y="605"/>
                </a:cubicBezTo>
                <a:cubicBezTo>
                  <a:pt x="60" y="617"/>
                  <a:pt x="74" y="625"/>
                  <a:pt x="89" y="626"/>
                </a:cubicBezTo>
                <a:cubicBezTo>
                  <a:pt x="136" y="627"/>
                  <a:pt x="166" y="586"/>
                  <a:pt x="186" y="558"/>
                </a:cubicBezTo>
                <a:cubicBezTo>
                  <a:pt x="190" y="552"/>
                  <a:pt x="194" y="547"/>
                  <a:pt x="197" y="544"/>
                </a:cubicBezTo>
                <a:cubicBezTo>
                  <a:pt x="216" y="522"/>
                  <a:pt x="237" y="501"/>
                  <a:pt x="259" y="479"/>
                </a:cubicBezTo>
                <a:cubicBezTo>
                  <a:pt x="211" y="547"/>
                  <a:pt x="167" y="621"/>
                  <a:pt x="143" y="698"/>
                </a:cubicBezTo>
                <a:cubicBezTo>
                  <a:pt x="142" y="703"/>
                  <a:pt x="138" y="712"/>
                  <a:pt x="134" y="720"/>
                </a:cubicBezTo>
                <a:cubicBezTo>
                  <a:pt x="122" y="746"/>
                  <a:pt x="105" y="785"/>
                  <a:pt x="105" y="822"/>
                </a:cubicBezTo>
                <a:cubicBezTo>
                  <a:pt x="105" y="847"/>
                  <a:pt x="113" y="872"/>
                  <a:pt x="136" y="890"/>
                </a:cubicBezTo>
                <a:cubicBezTo>
                  <a:pt x="151" y="901"/>
                  <a:pt x="168" y="905"/>
                  <a:pt x="187" y="901"/>
                </a:cubicBezTo>
                <a:cubicBezTo>
                  <a:pt x="191" y="900"/>
                  <a:pt x="196" y="899"/>
                  <a:pt x="200" y="897"/>
                </a:cubicBezTo>
                <a:cubicBezTo>
                  <a:pt x="204" y="903"/>
                  <a:pt x="208" y="908"/>
                  <a:pt x="214" y="912"/>
                </a:cubicBezTo>
                <a:cubicBezTo>
                  <a:pt x="229" y="924"/>
                  <a:pt x="247" y="929"/>
                  <a:pt x="267" y="926"/>
                </a:cubicBezTo>
                <a:cubicBezTo>
                  <a:pt x="273" y="925"/>
                  <a:pt x="280" y="924"/>
                  <a:pt x="287" y="921"/>
                </a:cubicBezTo>
                <a:cubicBezTo>
                  <a:pt x="274" y="955"/>
                  <a:pt x="262" y="989"/>
                  <a:pt x="251" y="1024"/>
                </a:cubicBezTo>
                <a:cubicBezTo>
                  <a:pt x="251" y="1024"/>
                  <a:pt x="244" y="1044"/>
                  <a:pt x="244" y="1044"/>
                </a:cubicBezTo>
                <a:cubicBezTo>
                  <a:pt x="233" y="1075"/>
                  <a:pt x="219" y="1115"/>
                  <a:pt x="219" y="1151"/>
                </a:cubicBezTo>
                <a:cubicBezTo>
                  <a:pt x="219" y="1168"/>
                  <a:pt x="222" y="1184"/>
                  <a:pt x="230" y="1199"/>
                </a:cubicBezTo>
                <a:cubicBezTo>
                  <a:pt x="236" y="1209"/>
                  <a:pt x="246" y="1216"/>
                  <a:pt x="258" y="1219"/>
                </a:cubicBezTo>
                <a:cubicBezTo>
                  <a:pt x="270" y="1222"/>
                  <a:pt x="282" y="1220"/>
                  <a:pt x="293" y="1214"/>
                </a:cubicBezTo>
                <a:cubicBezTo>
                  <a:pt x="310" y="1203"/>
                  <a:pt x="326" y="1188"/>
                  <a:pt x="340" y="1172"/>
                </a:cubicBezTo>
                <a:cubicBezTo>
                  <a:pt x="340" y="1180"/>
                  <a:pt x="342" y="1188"/>
                  <a:pt x="345" y="1196"/>
                </a:cubicBezTo>
                <a:cubicBezTo>
                  <a:pt x="353" y="1216"/>
                  <a:pt x="374" y="1228"/>
                  <a:pt x="396" y="1223"/>
                </a:cubicBezTo>
                <a:cubicBezTo>
                  <a:pt x="447" y="1213"/>
                  <a:pt x="481" y="1156"/>
                  <a:pt x="506" y="1115"/>
                </a:cubicBezTo>
                <a:cubicBezTo>
                  <a:pt x="506" y="1115"/>
                  <a:pt x="508" y="1112"/>
                  <a:pt x="508" y="1111"/>
                </a:cubicBezTo>
                <a:cubicBezTo>
                  <a:pt x="514" y="1118"/>
                  <a:pt x="521" y="1124"/>
                  <a:pt x="529" y="1127"/>
                </a:cubicBezTo>
                <a:cubicBezTo>
                  <a:pt x="526" y="1142"/>
                  <a:pt x="524" y="1156"/>
                  <a:pt x="524" y="1169"/>
                </a:cubicBezTo>
                <a:cubicBezTo>
                  <a:pt x="524" y="1195"/>
                  <a:pt x="531" y="1216"/>
                  <a:pt x="549" y="1231"/>
                </a:cubicBezTo>
                <a:cubicBezTo>
                  <a:pt x="560" y="1241"/>
                  <a:pt x="575" y="1244"/>
                  <a:pt x="590" y="1241"/>
                </a:cubicBezTo>
                <a:cubicBezTo>
                  <a:pt x="649" y="1225"/>
                  <a:pt x="694" y="1167"/>
                  <a:pt x="727" y="1124"/>
                </a:cubicBezTo>
                <a:cubicBezTo>
                  <a:pt x="740" y="1107"/>
                  <a:pt x="740" y="1107"/>
                  <a:pt x="740" y="1107"/>
                </a:cubicBezTo>
                <a:cubicBezTo>
                  <a:pt x="763" y="1079"/>
                  <a:pt x="784" y="1050"/>
                  <a:pt x="806" y="1021"/>
                </a:cubicBezTo>
                <a:cubicBezTo>
                  <a:pt x="790" y="1064"/>
                  <a:pt x="778" y="1106"/>
                  <a:pt x="778" y="1142"/>
                </a:cubicBezTo>
                <a:cubicBezTo>
                  <a:pt x="778" y="1166"/>
                  <a:pt x="783" y="1187"/>
                  <a:pt x="796" y="1204"/>
                </a:cubicBezTo>
                <a:cubicBezTo>
                  <a:pt x="807" y="1217"/>
                  <a:pt x="824" y="1223"/>
                  <a:pt x="840" y="1220"/>
                </a:cubicBezTo>
                <a:cubicBezTo>
                  <a:pt x="883" y="1212"/>
                  <a:pt x="917" y="1176"/>
                  <a:pt x="944" y="1141"/>
                </a:cubicBezTo>
                <a:cubicBezTo>
                  <a:pt x="944" y="1156"/>
                  <a:pt x="947" y="1169"/>
                  <a:pt x="952" y="1181"/>
                </a:cubicBezTo>
                <a:cubicBezTo>
                  <a:pt x="959" y="1199"/>
                  <a:pt x="977" y="1210"/>
                  <a:pt x="997" y="1208"/>
                </a:cubicBezTo>
                <a:cubicBezTo>
                  <a:pt x="1015" y="1207"/>
                  <a:pt x="1032" y="1200"/>
                  <a:pt x="1046" y="1190"/>
                </a:cubicBezTo>
                <a:cubicBezTo>
                  <a:pt x="1051" y="1191"/>
                  <a:pt x="1056" y="1191"/>
                  <a:pt x="1062" y="1191"/>
                </a:cubicBezTo>
                <a:cubicBezTo>
                  <a:pt x="1075" y="1190"/>
                  <a:pt x="1088" y="1186"/>
                  <a:pt x="1100" y="1180"/>
                </a:cubicBezTo>
                <a:cubicBezTo>
                  <a:pt x="1103" y="1199"/>
                  <a:pt x="1112" y="1215"/>
                  <a:pt x="1129" y="1226"/>
                </a:cubicBezTo>
                <a:cubicBezTo>
                  <a:pt x="1146" y="1237"/>
                  <a:pt x="1163" y="1238"/>
                  <a:pt x="1180" y="1233"/>
                </a:cubicBezTo>
                <a:cubicBezTo>
                  <a:pt x="1182" y="1239"/>
                  <a:pt x="1185" y="1244"/>
                  <a:pt x="1190" y="1248"/>
                </a:cubicBezTo>
                <a:cubicBezTo>
                  <a:pt x="1200" y="1258"/>
                  <a:pt x="1214" y="1262"/>
                  <a:pt x="1228" y="1260"/>
                </a:cubicBezTo>
                <a:cubicBezTo>
                  <a:pt x="1275" y="1253"/>
                  <a:pt x="1308" y="1210"/>
                  <a:pt x="1331" y="1179"/>
                </a:cubicBezTo>
                <a:cubicBezTo>
                  <a:pt x="1331" y="1179"/>
                  <a:pt x="1332" y="1179"/>
                  <a:pt x="1332" y="1179"/>
                </a:cubicBezTo>
                <a:cubicBezTo>
                  <a:pt x="1333" y="1181"/>
                  <a:pt x="1334" y="1183"/>
                  <a:pt x="1335" y="1185"/>
                </a:cubicBezTo>
                <a:cubicBezTo>
                  <a:pt x="1339" y="1190"/>
                  <a:pt x="1343" y="1194"/>
                  <a:pt x="1349" y="1198"/>
                </a:cubicBezTo>
                <a:cubicBezTo>
                  <a:pt x="1343" y="1218"/>
                  <a:pt x="1339" y="1238"/>
                  <a:pt x="1339" y="1258"/>
                </a:cubicBezTo>
                <a:cubicBezTo>
                  <a:pt x="1339" y="1259"/>
                  <a:pt x="1339" y="1260"/>
                  <a:pt x="1339" y="1262"/>
                </a:cubicBezTo>
                <a:cubicBezTo>
                  <a:pt x="1340" y="1284"/>
                  <a:pt x="1357" y="1303"/>
                  <a:pt x="1379" y="1305"/>
                </a:cubicBezTo>
                <a:cubicBezTo>
                  <a:pt x="1426" y="1311"/>
                  <a:pt x="1465" y="1273"/>
                  <a:pt x="1506" y="1222"/>
                </a:cubicBezTo>
                <a:cubicBezTo>
                  <a:pt x="1508" y="1232"/>
                  <a:pt x="1513" y="1240"/>
                  <a:pt x="1521" y="1247"/>
                </a:cubicBezTo>
                <a:cubicBezTo>
                  <a:pt x="1532" y="1256"/>
                  <a:pt x="1547" y="1259"/>
                  <a:pt x="1561" y="1256"/>
                </a:cubicBezTo>
                <a:cubicBezTo>
                  <a:pt x="1597" y="1246"/>
                  <a:pt x="1622" y="1213"/>
                  <a:pt x="1639" y="1189"/>
                </a:cubicBezTo>
                <a:cubicBezTo>
                  <a:pt x="1648" y="1177"/>
                  <a:pt x="1648" y="1177"/>
                  <a:pt x="1648" y="1177"/>
                </a:cubicBezTo>
                <a:cubicBezTo>
                  <a:pt x="1673" y="1147"/>
                  <a:pt x="1698" y="1117"/>
                  <a:pt x="1722" y="1088"/>
                </a:cubicBezTo>
                <a:cubicBezTo>
                  <a:pt x="1722" y="1089"/>
                  <a:pt x="1721" y="1091"/>
                  <a:pt x="1721" y="1092"/>
                </a:cubicBezTo>
                <a:cubicBezTo>
                  <a:pt x="1707" y="1126"/>
                  <a:pt x="1690" y="1166"/>
                  <a:pt x="1690" y="1203"/>
                </a:cubicBezTo>
                <a:cubicBezTo>
                  <a:pt x="1690" y="1217"/>
                  <a:pt x="1692" y="1230"/>
                  <a:pt x="1698" y="1243"/>
                </a:cubicBezTo>
                <a:cubicBezTo>
                  <a:pt x="1703" y="1255"/>
                  <a:pt x="1713" y="1264"/>
                  <a:pt x="1726" y="1268"/>
                </a:cubicBezTo>
                <a:cubicBezTo>
                  <a:pt x="1738" y="1272"/>
                  <a:pt x="1752" y="1270"/>
                  <a:pt x="1763" y="1263"/>
                </a:cubicBezTo>
                <a:cubicBezTo>
                  <a:pt x="1784" y="1249"/>
                  <a:pt x="1803" y="1231"/>
                  <a:pt x="1821" y="1211"/>
                </a:cubicBezTo>
                <a:cubicBezTo>
                  <a:pt x="1823" y="1212"/>
                  <a:pt x="1826" y="1212"/>
                  <a:pt x="1829" y="1213"/>
                </a:cubicBezTo>
                <a:cubicBezTo>
                  <a:pt x="1862" y="1216"/>
                  <a:pt x="1889" y="1196"/>
                  <a:pt x="1912" y="1176"/>
                </a:cubicBezTo>
                <a:cubicBezTo>
                  <a:pt x="1913" y="1183"/>
                  <a:pt x="1916" y="1190"/>
                  <a:pt x="1921" y="1196"/>
                </a:cubicBezTo>
                <a:cubicBezTo>
                  <a:pt x="1933" y="1210"/>
                  <a:pt x="1952" y="1216"/>
                  <a:pt x="1969" y="1210"/>
                </a:cubicBezTo>
                <a:cubicBezTo>
                  <a:pt x="1992" y="1203"/>
                  <a:pt x="2012" y="1188"/>
                  <a:pt x="2029" y="1172"/>
                </a:cubicBezTo>
                <a:cubicBezTo>
                  <a:pt x="2038" y="1184"/>
                  <a:pt x="2052" y="1191"/>
                  <a:pt x="2067" y="1190"/>
                </a:cubicBezTo>
                <a:cubicBezTo>
                  <a:pt x="2072" y="1190"/>
                  <a:pt x="2078" y="1189"/>
                  <a:pt x="2083" y="1188"/>
                </a:cubicBezTo>
                <a:cubicBezTo>
                  <a:pt x="2080" y="1196"/>
                  <a:pt x="2078" y="1204"/>
                  <a:pt x="2077" y="1212"/>
                </a:cubicBezTo>
                <a:cubicBezTo>
                  <a:pt x="2077" y="1214"/>
                  <a:pt x="2077" y="1215"/>
                  <a:pt x="2077" y="1216"/>
                </a:cubicBezTo>
                <a:cubicBezTo>
                  <a:pt x="2077" y="1231"/>
                  <a:pt x="2084" y="1245"/>
                  <a:pt x="2096" y="1253"/>
                </a:cubicBezTo>
                <a:cubicBezTo>
                  <a:pt x="2110" y="1263"/>
                  <a:pt x="2127" y="1264"/>
                  <a:pt x="2142" y="1257"/>
                </a:cubicBezTo>
                <a:cubicBezTo>
                  <a:pt x="2157" y="1249"/>
                  <a:pt x="2171" y="1240"/>
                  <a:pt x="2183" y="1229"/>
                </a:cubicBezTo>
                <a:cubicBezTo>
                  <a:pt x="2181" y="1233"/>
                  <a:pt x="2180" y="1237"/>
                  <a:pt x="2179" y="1241"/>
                </a:cubicBezTo>
                <a:cubicBezTo>
                  <a:pt x="2178" y="1245"/>
                  <a:pt x="2177" y="1249"/>
                  <a:pt x="2177" y="1253"/>
                </a:cubicBezTo>
                <a:cubicBezTo>
                  <a:pt x="2177" y="1264"/>
                  <a:pt x="2182" y="1276"/>
                  <a:pt x="2190" y="1284"/>
                </a:cubicBezTo>
                <a:cubicBezTo>
                  <a:pt x="2201" y="1296"/>
                  <a:pt x="2218" y="1300"/>
                  <a:pt x="2233" y="1296"/>
                </a:cubicBezTo>
                <a:cubicBezTo>
                  <a:pt x="2235" y="1296"/>
                  <a:pt x="2237" y="1295"/>
                  <a:pt x="2239" y="1295"/>
                </a:cubicBezTo>
                <a:cubicBezTo>
                  <a:pt x="2239" y="1297"/>
                  <a:pt x="2240" y="1300"/>
                  <a:pt x="2242" y="1303"/>
                </a:cubicBezTo>
                <a:cubicBezTo>
                  <a:pt x="2250" y="1317"/>
                  <a:pt x="2264" y="1325"/>
                  <a:pt x="2280" y="1326"/>
                </a:cubicBezTo>
                <a:cubicBezTo>
                  <a:pt x="2319" y="1326"/>
                  <a:pt x="2357" y="1304"/>
                  <a:pt x="2397" y="1269"/>
                </a:cubicBezTo>
                <a:cubicBezTo>
                  <a:pt x="2397" y="1281"/>
                  <a:pt x="2402" y="1292"/>
                  <a:pt x="2411" y="1301"/>
                </a:cubicBezTo>
                <a:cubicBezTo>
                  <a:pt x="2428" y="1316"/>
                  <a:pt x="2454" y="1316"/>
                  <a:pt x="2471" y="1301"/>
                </a:cubicBezTo>
                <a:cubicBezTo>
                  <a:pt x="2472" y="1301"/>
                  <a:pt x="2473" y="1300"/>
                  <a:pt x="2473" y="1300"/>
                </a:cubicBezTo>
                <a:cubicBezTo>
                  <a:pt x="2473" y="1311"/>
                  <a:pt x="2477" y="1322"/>
                  <a:pt x="2485" y="1330"/>
                </a:cubicBezTo>
                <a:cubicBezTo>
                  <a:pt x="2502" y="1348"/>
                  <a:pt x="2530" y="1349"/>
                  <a:pt x="2548" y="1333"/>
                </a:cubicBezTo>
                <a:cubicBezTo>
                  <a:pt x="2570" y="1313"/>
                  <a:pt x="2570" y="1313"/>
                  <a:pt x="2570" y="1313"/>
                </a:cubicBezTo>
                <a:cubicBezTo>
                  <a:pt x="2595" y="1290"/>
                  <a:pt x="2628" y="1260"/>
                  <a:pt x="2660" y="1239"/>
                </a:cubicBezTo>
                <a:cubicBezTo>
                  <a:pt x="2675" y="1254"/>
                  <a:pt x="2698" y="1258"/>
                  <a:pt x="2716" y="1247"/>
                </a:cubicBezTo>
                <a:cubicBezTo>
                  <a:pt x="2744" y="1230"/>
                  <a:pt x="2762" y="1203"/>
                  <a:pt x="2763" y="1174"/>
                </a:cubicBezTo>
                <a:cubicBezTo>
                  <a:pt x="2763" y="1174"/>
                  <a:pt x="2763" y="1173"/>
                  <a:pt x="2763" y="1172"/>
                </a:cubicBezTo>
                <a:cubicBezTo>
                  <a:pt x="2763" y="1160"/>
                  <a:pt x="2759" y="1149"/>
                  <a:pt x="2751" y="1140"/>
                </a:cubicBezTo>
                <a:cubicBezTo>
                  <a:pt x="2743" y="1132"/>
                  <a:pt x="2732" y="1127"/>
                  <a:pt x="2721" y="1127"/>
                </a:cubicBezTo>
                <a:cubicBezTo>
                  <a:pt x="2741" y="1097"/>
                  <a:pt x="2759" y="1065"/>
                  <a:pt x="2766" y="1032"/>
                </a:cubicBezTo>
                <a:cubicBezTo>
                  <a:pt x="2766" y="1029"/>
                  <a:pt x="2767" y="1025"/>
                  <a:pt x="2767" y="1022"/>
                </a:cubicBezTo>
                <a:cubicBezTo>
                  <a:pt x="2767" y="1011"/>
                  <a:pt x="2763" y="1001"/>
                  <a:pt x="2755" y="992"/>
                </a:cubicBezTo>
                <a:cubicBezTo>
                  <a:pt x="2747" y="984"/>
                  <a:pt x="2737" y="979"/>
                  <a:pt x="2725" y="978"/>
                </a:cubicBezTo>
                <a:cubicBezTo>
                  <a:pt x="2729" y="967"/>
                  <a:pt x="2731" y="956"/>
                  <a:pt x="2731" y="945"/>
                </a:cubicBezTo>
                <a:cubicBezTo>
                  <a:pt x="2731" y="944"/>
                  <a:pt x="2731" y="942"/>
                  <a:pt x="2731" y="940"/>
                </a:cubicBezTo>
                <a:cubicBezTo>
                  <a:pt x="2731" y="928"/>
                  <a:pt x="2725" y="917"/>
                  <a:pt x="2716" y="909"/>
                </a:cubicBezTo>
                <a:cubicBezTo>
                  <a:pt x="2716" y="909"/>
                  <a:pt x="2716" y="909"/>
                  <a:pt x="2715" y="909"/>
                </a:cubicBezTo>
                <a:cubicBezTo>
                  <a:pt x="2737" y="885"/>
                  <a:pt x="2758" y="862"/>
                  <a:pt x="2777" y="837"/>
                </a:cubicBezTo>
                <a:cubicBezTo>
                  <a:pt x="2784" y="829"/>
                  <a:pt x="2787" y="819"/>
                  <a:pt x="2787" y="809"/>
                </a:cubicBezTo>
                <a:cubicBezTo>
                  <a:pt x="2787" y="797"/>
                  <a:pt x="2783" y="785"/>
                  <a:pt x="2774" y="777"/>
                </a:cubicBezTo>
                <a:cubicBezTo>
                  <a:pt x="2757" y="760"/>
                  <a:pt x="2731" y="760"/>
                  <a:pt x="2713" y="775"/>
                </a:cubicBezTo>
                <a:cubicBezTo>
                  <a:pt x="2663" y="818"/>
                  <a:pt x="2609" y="858"/>
                  <a:pt x="2556" y="896"/>
                </a:cubicBezTo>
                <a:cubicBezTo>
                  <a:pt x="2552" y="899"/>
                  <a:pt x="2548" y="902"/>
                  <a:pt x="2544" y="905"/>
                </a:cubicBezTo>
                <a:cubicBezTo>
                  <a:pt x="2595" y="839"/>
                  <a:pt x="2648" y="771"/>
                  <a:pt x="2709" y="715"/>
                </a:cubicBezTo>
                <a:cubicBezTo>
                  <a:pt x="2722" y="704"/>
                  <a:pt x="2735" y="693"/>
                  <a:pt x="2748" y="682"/>
                </a:cubicBezTo>
                <a:cubicBezTo>
                  <a:pt x="2759" y="673"/>
                  <a:pt x="2764" y="660"/>
                  <a:pt x="2764" y="647"/>
                </a:cubicBezTo>
                <a:cubicBezTo>
                  <a:pt x="2764" y="637"/>
                  <a:pt x="2761" y="627"/>
                  <a:pt x="2754" y="619"/>
                </a:cubicBezTo>
                <a:cubicBezTo>
                  <a:pt x="2738" y="600"/>
                  <a:pt x="2711" y="597"/>
                  <a:pt x="2691" y="612"/>
                </a:cubicBezTo>
                <a:cubicBezTo>
                  <a:pt x="2691" y="612"/>
                  <a:pt x="2690" y="613"/>
                  <a:pt x="2690" y="613"/>
                </a:cubicBezTo>
                <a:cubicBezTo>
                  <a:pt x="2690" y="613"/>
                  <a:pt x="2690" y="613"/>
                  <a:pt x="2690" y="613"/>
                </a:cubicBezTo>
                <a:cubicBezTo>
                  <a:pt x="2690" y="614"/>
                  <a:pt x="2689" y="614"/>
                  <a:pt x="2689" y="614"/>
                </a:cubicBezTo>
                <a:cubicBezTo>
                  <a:pt x="2684" y="618"/>
                  <a:pt x="2678" y="623"/>
                  <a:pt x="2673" y="627"/>
                </a:cubicBezTo>
                <a:cubicBezTo>
                  <a:pt x="2677" y="621"/>
                  <a:pt x="2679" y="614"/>
                  <a:pt x="2679" y="606"/>
                </a:cubicBezTo>
                <a:cubicBezTo>
                  <a:pt x="2679" y="598"/>
                  <a:pt x="2676" y="589"/>
                  <a:pt x="2671" y="582"/>
                </a:cubicBezTo>
                <a:cubicBezTo>
                  <a:pt x="2662" y="568"/>
                  <a:pt x="2647" y="561"/>
                  <a:pt x="2631" y="562"/>
                </a:cubicBezTo>
                <a:cubicBezTo>
                  <a:pt x="2645" y="551"/>
                  <a:pt x="2660" y="542"/>
                  <a:pt x="2674" y="533"/>
                </a:cubicBezTo>
                <a:cubicBezTo>
                  <a:pt x="2688" y="524"/>
                  <a:pt x="2696" y="509"/>
                  <a:pt x="2696" y="494"/>
                </a:cubicBezTo>
                <a:cubicBezTo>
                  <a:pt x="2696" y="486"/>
                  <a:pt x="2694" y="478"/>
                  <a:pt x="2689" y="471"/>
                </a:cubicBezTo>
                <a:cubicBezTo>
                  <a:pt x="2676" y="450"/>
                  <a:pt x="2649" y="443"/>
                  <a:pt x="2628" y="456"/>
                </a:cubicBezTo>
                <a:cubicBezTo>
                  <a:pt x="2628" y="456"/>
                  <a:pt x="2627" y="456"/>
                  <a:pt x="2627" y="456"/>
                </a:cubicBezTo>
                <a:cubicBezTo>
                  <a:pt x="2627" y="456"/>
                  <a:pt x="2627" y="456"/>
                  <a:pt x="2627" y="456"/>
                </a:cubicBezTo>
                <a:cubicBezTo>
                  <a:pt x="2627" y="456"/>
                  <a:pt x="2627" y="456"/>
                  <a:pt x="2627" y="456"/>
                </a:cubicBezTo>
                <a:cubicBezTo>
                  <a:pt x="2624" y="458"/>
                  <a:pt x="2620" y="460"/>
                  <a:pt x="2617" y="462"/>
                </a:cubicBezTo>
                <a:cubicBezTo>
                  <a:pt x="2625" y="456"/>
                  <a:pt x="2632" y="450"/>
                  <a:pt x="2640" y="443"/>
                </a:cubicBezTo>
                <a:cubicBezTo>
                  <a:pt x="2650" y="435"/>
                  <a:pt x="2656" y="422"/>
                  <a:pt x="2656" y="409"/>
                </a:cubicBezTo>
                <a:cubicBezTo>
                  <a:pt x="2656" y="400"/>
                  <a:pt x="2654" y="392"/>
                  <a:pt x="2649" y="384"/>
                </a:cubicBezTo>
                <a:cubicBezTo>
                  <a:pt x="2644" y="376"/>
                  <a:pt x="2636" y="371"/>
                  <a:pt x="2628" y="367"/>
                </a:cubicBezTo>
                <a:cubicBezTo>
                  <a:pt x="2633" y="364"/>
                  <a:pt x="2638" y="360"/>
                  <a:pt x="2643" y="357"/>
                </a:cubicBezTo>
                <a:cubicBezTo>
                  <a:pt x="2643" y="357"/>
                  <a:pt x="2642" y="357"/>
                  <a:pt x="2642" y="358"/>
                </a:cubicBezTo>
                <a:cubicBezTo>
                  <a:pt x="2643" y="357"/>
                  <a:pt x="2644" y="357"/>
                  <a:pt x="2644" y="356"/>
                </a:cubicBezTo>
                <a:cubicBezTo>
                  <a:pt x="2657" y="348"/>
                  <a:pt x="2663" y="334"/>
                  <a:pt x="2663" y="320"/>
                </a:cubicBezTo>
                <a:cubicBezTo>
                  <a:pt x="2663" y="311"/>
                  <a:pt x="2661" y="302"/>
                  <a:pt x="2656" y="294"/>
                </a:cubicBezTo>
                <a:cubicBezTo>
                  <a:pt x="2642" y="274"/>
                  <a:pt x="2614" y="269"/>
                  <a:pt x="2594" y="282"/>
                </a:cubicBezTo>
                <a:cubicBezTo>
                  <a:pt x="2593" y="282"/>
                  <a:pt x="2593" y="283"/>
                  <a:pt x="2592" y="283"/>
                </a:cubicBezTo>
                <a:cubicBezTo>
                  <a:pt x="2572" y="298"/>
                  <a:pt x="2547" y="309"/>
                  <a:pt x="2521" y="321"/>
                </a:cubicBezTo>
                <a:cubicBezTo>
                  <a:pt x="2516" y="323"/>
                  <a:pt x="2512" y="325"/>
                  <a:pt x="2508" y="327"/>
                </a:cubicBezTo>
                <a:cubicBezTo>
                  <a:pt x="2524" y="315"/>
                  <a:pt x="2540" y="302"/>
                  <a:pt x="2553" y="287"/>
                </a:cubicBezTo>
                <a:cubicBezTo>
                  <a:pt x="2561" y="278"/>
                  <a:pt x="2566" y="267"/>
                  <a:pt x="2566" y="256"/>
                </a:cubicBezTo>
                <a:cubicBezTo>
                  <a:pt x="2566" y="249"/>
                  <a:pt x="2564" y="241"/>
                  <a:pt x="2560" y="234"/>
                </a:cubicBezTo>
                <a:cubicBezTo>
                  <a:pt x="2550" y="217"/>
                  <a:pt x="2531" y="208"/>
                  <a:pt x="2512" y="212"/>
                </a:cubicBezTo>
                <a:cubicBezTo>
                  <a:pt x="2484" y="218"/>
                  <a:pt x="2457" y="232"/>
                  <a:pt x="2431" y="249"/>
                </a:cubicBezTo>
                <a:cubicBezTo>
                  <a:pt x="2436" y="242"/>
                  <a:pt x="2438" y="234"/>
                  <a:pt x="2438" y="226"/>
                </a:cubicBezTo>
                <a:cubicBezTo>
                  <a:pt x="2438" y="218"/>
                  <a:pt x="2436" y="210"/>
                  <a:pt x="2432" y="203"/>
                </a:cubicBezTo>
                <a:cubicBezTo>
                  <a:pt x="2421" y="184"/>
                  <a:pt x="2399" y="176"/>
                  <a:pt x="2378" y="183"/>
                </a:cubicBezTo>
                <a:cubicBezTo>
                  <a:pt x="2301" y="211"/>
                  <a:pt x="2231" y="266"/>
                  <a:pt x="2175" y="310"/>
                </a:cubicBezTo>
                <a:cubicBezTo>
                  <a:pt x="2086" y="380"/>
                  <a:pt x="2003" y="462"/>
                  <a:pt x="1913" y="568"/>
                </a:cubicBezTo>
                <a:cubicBezTo>
                  <a:pt x="1982" y="478"/>
                  <a:pt x="2056" y="390"/>
                  <a:pt x="2141" y="311"/>
                </a:cubicBezTo>
                <a:cubicBezTo>
                  <a:pt x="2148" y="305"/>
                  <a:pt x="2159" y="296"/>
                  <a:pt x="2172" y="286"/>
                </a:cubicBezTo>
                <a:cubicBezTo>
                  <a:pt x="2213" y="255"/>
                  <a:pt x="2259" y="219"/>
                  <a:pt x="2270" y="177"/>
                </a:cubicBezTo>
                <a:cubicBezTo>
                  <a:pt x="2271" y="174"/>
                  <a:pt x="2271" y="170"/>
                  <a:pt x="2271" y="166"/>
                </a:cubicBezTo>
                <a:cubicBezTo>
                  <a:pt x="2271" y="154"/>
                  <a:pt x="2266" y="142"/>
                  <a:pt x="2257" y="133"/>
                </a:cubicBezTo>
                <a:cubicBezTo>
                  <a:pt x="2246" y="122"/>
                  <a:pt x="2228" y="118"/>
                  <a:pt x="2213" y="123"/>
                </a:cubicBezTo>
                <a:cubicBezTo>
                  <a:pt x="2201" y="127"/>
                  <a:pt x="2189" y="132"/>
                  <a:pt x="2177" y="138"/>
                </a:cubicBezTo>
                <a:cubicBezTo>
                  <a:pt x="2175" y="136"/>
                  <a:pt x="2173" y="135"/>
                  <a:pt x="2170" y="135"/>
                </a:cubicBezTo>
                <a:cubicBezTo>
                  <a:pt x="2126" y="119"/>
                  <a:pt x="2074" y="143"/>
                  <a:pt x="2019" y="176"/>
                </a:cubicBezTo>
                <a:cubicBezTo>
                  <a:pt x="2025" y="160"/>
                  <a:pt x="2029" y="145"/>
                  <a:pt x="2029" y="130"/>
                </a:cubicBezTo>
                <a:cubicBezTo>
                  <a:pt x="2029" y="126"/>
                  <a:pt x="2028" y="122"/>
                  <a:pt x="2028" y="119"/>
                </a:cubicBezTo>
                <a:cubicBezTo>
                  <a:pt x="2025" y="98"/>
                  <a:pt x="2009" y="82"/>
                  <a:pt x="1988" y="80"/>
                </a:cubicBezTo>
                <a:cubicBezTo>
                  <a:pt x="1970" y="78"/>
                  <a:pt x="1952" y="81"/>
                  <a:pt x="1934" y="86"/>
                </a:cubicBezTo>
                <a:cubicBezTo>
                  <a:pt x="1934" y="86"/>
                  <a:pt x="1934" y="86"/>
                  <a:pt x="1934" y="86"/>
                </a:cubicBezTo>
                <a:cubicBezTo>
                  <a:pt x="1918" y="69"/>
                  <a:pt x="1890" y="68"/>
                  <a:pt x="1872" y="84"/>
                </a:cubicBezTo>
                <a:cubicBezTo>
                  <a:pt x="1866" y="88"/>
                  <a:pt x="1861" y="94"/>
                  <a:pt x="1856" y="99"/>
                </a:cubicBezTo>
                <a:cubicBezTo>
                  <a:pt x="1845" y="108"/>
                  <a:pt x="1833" y="117"/>
                  <a:pt x="1821" y="126"/>
                </a:cubicBezTo>
                <a:cubicBezTo>
                  <a:pt x="1823" y="121"/>
                  <a:pt x="1824" y="115"/>
                  <a:pt x="1825" y="109"/>
                </a:cubicBezTo>
                <a:cubicBezTo>
                  <a:pt x="1825" y="107"/>
                  <a:pt x="1825" y="105"/>
                  <a:pt x="1825" y="102"/>
                </a:cubicBezTo>
                <a:cubicBezTo>
                  <a:pt x="1825" y="90"/>
                  <a:pt x="1821" y="79"/>
                  <a:pt x="1812" y="70"/>
                </a:cubicBezTo>
                <a:cubicBezTo>
                  <a:pt x="1802" y="60"/>
                  <a:pt x="1787" y="56"/>
                  <a:pt x="1773" y="58"/>
                </a:cubicBezTo>
                <a:cubicBezTo>
                  <a:pt x="1714" y="68"/>
                  <a:pt x="1657" y="106"/>
                  <a:pt x="1611" y="136"/>
                </a:cubicBezTo>
                <a:cubicBezTo>
                  <a:pt x="1611" y="136"/>
                  <a:pt x="1610" y="137"/>
                  <a:pt x="1610" y="137"/>
                </a:cubicBezTo>
                <a:cubicBezTo>
                  <a:pt x="1610" y="135"/>
                  <a:pt x="1610" y="134"/>
                  <a:pt x="1610" y="132"/>
                </a:cubicBezTo>
                <a:cubicBezTo>
                  <a:pt x="1610" y="124"/>
                  <a:pt x="1608" y="116"/>
                  <a:pt x="1603" y="109"/>
                </a:cubicBezTo>
                <a:cubicBezTo>
                  <a:pt x="1593" y="91"/>
                  <a:pt x="1571" y="83"/>
                  <a:pt x="1551" y="89"/>
                </a:cubicBezTo>
                <a:cubicBezTo>
                  <a:pt x="1495" y="108"/>
                  <a:pt x="1446" y="151"/>
                  <a:pt x="1403" y="190"/>
                </a:cubicBezTo>
                <a:cubicBezTo>
                  <a:pt x="1405" y="183"/>
                  <a:pt x="1407" y="176"/>
                  <a:pt x="1408" y="169"/>
                </a:cubicBezTo>
                <a:cubicBezTo>
                  <a:pt x="1408" y="167"/>
                  <a:pt x="1408" y="165"/>
                  <a:pt x="1408" y="163"/>
                </a:cubicBezTo>
                <a:cubicBezTo>
                  <a:pt x="1408" y="162"/>
                  <a:pt x="1408" y="160"/>
                  <a:pt x="1408" y="159"/>
                </a:cubicBezTo>
                <a:cubicBezTo>
                  <a:pt x="1429" y="143"/>
                  <a:pt x="1450" y="127"/>
                  <a:pt x="1470" y="110"/>
                </a:cubicBezTo>
                <a:cubicBezTo>
                  <a:pt x="1481" y="101"/>
                  <a:pt x="1486" y="88"/>
                  <a:pt x="1486" y="76"/>
                </a:cubicBezTo>
                <a:cubicBezTo>
                  <a:pt x="1486" y="69"/>
                  <a:pt x="1485" y="62"/>
                  <a:pt x="1482" y="56"/>
                </a:cubicBezTo>
                <a:cubicBezTo>
                  <a:pt x="1472" y="37"/>
                  <a:pt x="1452" y="27"/>
                  <a:pt x="1431" y="32"/>
                </a:cubicBezTo>
                <a:cubicBezTo>
                  <a:pt x="1397" y="39"/>
                  <a:pt x="1365" y="56"/>
                  <a:pt x="1334" y="77"/>
                </a:cubicBezTo>
                <a:cubicBezTo>
                  <a:pt x="1321" y="43"/>
                  <a:pt x="1293" y="22"/>
                  <a:pt x="1254" y="17"/>
                </a:cubicBezTo>
                <a:cubicBezTo>
                  <a:pt x="1228" y="13"/>
                  <a:pt x="1202" y="17"/>
                  <a:pt x="1180" y="21"/>
                </a:cubicBezTo>
                <a:cubicBezTo>
                  <a:pt x="1084" y="39"/>
                  <a:pt x="1001" y="92"/>
                  <a:pt x="927" y="156"/>
                </a:cubicBezTo>
                <a:cubicBezTo>
                  <a:pt x="926" y="153"/>
                  <a:pt x="924" y="151"/>
                  <a:pt x="922" y="148"/>
                </a:cubicBezTo>
                <a:cubicBezTo>
                  <a:pt x="911" y="134"/>
                  <a:pt x="892" y="128"/>
                  <a:pt x="874" y="133"/>
                </a:cubicBezTo>
                <a:cubicBezTo>
                  <a:pt x="800" y="155"/>
                  <a:pt x="699" y="288"/>
                  <a:pt x="540" y="502"/>
                </a:cubicBezTo>
                <a:cubicBezTo>
                  <a:pt x="538" y="506"/>
                  <a:pt x="535" y="509"/>
                  <a:pt x="533" y="512"/>
                </a:cubicBezTo>
                <a:cubicBezTo>
                  <a:pt x="510" y="542"/>
                  <a:pt x="487" y="573"/>
                  <a:pt x="466" y="603"/>
                </a:cubicBezTo>
                <a:cubicBezTo>
                  <a:pt x="430" y="651"/>
                  <a:pt x="394" y="696"/>
                  <a:pt x="363" y="734"/>
                </a:cubicBezTo>
                <a:cubicBezTo>
                  <a:pt x="342" y="758"/>
                  <a:pt x="325" y="777"/>
                  <a:pt x="311" y="791"/>
                </a:cubicBezTo>
                <a:cubicBezTo>
                  <a:pt x="353" y="736"/>
                  <a:pt x="406" y="656"/>
                  <a:pt x="474" y="545"/>
                </a:cubicBezTo>
                <a:cubicBezTo>
                  <a:pt x="490" y="519"/>
                  <a:pt x="505" y="495"/>
                  <a:pt x="509" y="489"/>
                </a:cubicBezTo>
                <a:cubicBezTo>
                  <a:pt x="576" y="398"/>
                  <a:pt x="634" y="324"/>
                  <a:pt x="705" y="260"/>
                </a:cubicBezTo>
                <a:cubicBezTo>
                  <a:pt x="717" y="249"/>
                  <a:pt x="717" y="249"/>
                  <a:pt x="717" y="249"/>
                </a:cubicBezTo>
                <a:cubicBezTo>
                  <a:pt x="739" y="231"/>
                  <a:pt x="763" y="210"/>
                  <a:pt x="778" y="182"/>
                </a:cubicBezTo>
                <a:cubicBezTo>
                  <a:pt x="782" y="175"/>
                  <a:pt x="784" y="167"/>
                  <a:pt x="784" y="160"/>
                </a:cubicBezTo>
                <a:cubicBezTo>
                  <a:pt x="784" y="148"/>
                  <a:pt x="779" y="136"/>
                  <a:pt x="770" y="127"/>
                </a:cubicBezTo>
                <a:cubicBezTo>
                  <a:pt x="755" y="113"/>
                  <a:pt x="732" y="111"/>
                  <a:pt x="715" y="122"/>
                </a:cubicBezTo>
                <a:cubicBezTo>
                  <a:pt x="605" y="192"/>
                  <a:pt x="514" y="303"/>
                  <a:pt x="433" y="402"/>
                </a:cubicBezTo>
                <a:cubicBezTo>
                  <a:pt x="420" y="418"/>
                  <a:pt x="420" y="418"/>
                  <a:pt x="420" y="418"/>
                </a:cubicBezTo>
                <a:cubicBezTo>
                  <a:pt x="376" y="472"/>
                  <a:pt x="332" y="529"/>
                  <a:pt x="293" y="590"/>
                </a:cubicBezTo>
                <a:cubicBezTo>
                  <a:pt x="327" y="536"/>
                  <a:pt x="367" y="484"/>
                  <a:pt x="404" y="437"/>
                </a:cubicBezTo>
                <a:cubicBezTo>
                  <a:pt x="433" y="400"/>
                  <a:pt x="459" y="360"/>
                  <a:pt x="484" y="321"/>
                </a:cubicBezTo>
                <a:cubicBezTo>
                  <a:pt x="515" y="272"/>
                  <a:pt x="545" y="226"/>
                  <a:pt x="580" y="187"/>
                </a:cubicBezTo>
                <a:cubicBezTo>
                  <a:pt x="592" y="177"/>
                  <a:pt x="603" y="166"/>
                  <a:pt x="615" y="155"/>
                </a:cubicBezTo>
                <a:cubicBezTo>
                  <a:pt x="625" y="150"/>
                  <a:pt x="640" y="146"/>
                  <a:pt x="651" y="143"/>
                </a:cubicBezTo>
                <a:cubicBezTo>
                  <a:pt x="687" y="134"/>
                  <a:pt x="732" y="122"/>
                  <a:pt x="753" y="82"/>
                </a:cubicBezTo>
                <a:cubicBezTo>
                  <a:pt x="756" y="76"/>
                  <a:pt x="758" y="69"/>
                  <a:pt x="758" y="62"/>
                </a:cubicBezTo>
                <a:cubicBezTo>
                  <a:pt x="758" y="56"/>
                  <a:pt x="757" y="50"/>
                  <a:pt x="754" y="44"/>
                </a:cubicBezTo>
                <a:cubicBezTo>
                  <a:pt x="749" y="32"/>
                  <a:pt x="739" y="23"/>
                  <a:pt x="726" y="19"/>
                </a:cubicBezTo>
                <a:cubicBezTo>
                  <a:pt x="669" y="0"/>
                  <a:pt x="594" y="50"/>
                  <a:pt x="573" y="70"/>
                </a:cubicBezTo>
                <a:close/>
                <a:moveTo>
                  <a:pt x="1117" y="136"/>
                </a:moveTo>
                <a:cubicBezTo>
                  <a:pt x="1109" y="140"/>
                  <a:pt x="1102" y="144"/>
                  <a:pt x="1095" y="149"/>
                </a:cubicBezTo>
                <a:cubicBezTo>
                  <a:pt x="1094" y="149"/>
                  <a:pt x="1094" y="148"/>
                  <a:pt x="1093" y="148"/>
                </a:cubicBezTo>
                <a:cubicBezTo>
                  <a:pt x="1101" y="143"/>
                  <a:pt x="1109" y="139"/>
                  <a:pt x="1117" y="136"/>
                </a:cubicBezTo>
                <a:close/>
                <a:moveTo>
                  <a:pt x="1249" y="107"/>
                </a:moveTo>
                <a:cubicBezTo>
                  <a:pt x="1250" y="108"/>
                  <a:pt x="1250" y="108"/>
                  <a:pt x="1250" y="108"/>
                </a:cubicBezTo>
                <a:cubicBezTo>
                  <a:pt x="1250" y="108"/>
                  <a:pt x="1250" y="109"/>
                  <a:pt x="1250" y="110"/>
                </a:cubicBezTo>
                <a:cubicBezTo>
                  <a:pt x="1250" y="115"/>
                  <a:pt x="1249" y="125"/>
                  <a:pt x="1240" y="146"/>
                </a:cubicBezTo>
                <a:cubicBezTo>
                  <a:pt x="1239" y="137"/>
                  <a:pt x="1236" y="128"/>
                  <a:pt x="1230" y="120"/>
                </a:cubicBezTo>
                <a:cubicBezTo>
                  <a:pt x="1225" y="114"/>
                  <a:pt x="1218" y="110"/>
                  <a:pt x="1211" y="107"/>
                </a:cubicBezTo>
                <a:cubicBezTo>
                  <a:pt x="1237" y="104"/>
                  <a:pt x="1246" y="105"/>
                  <a:pt x="1249" y="107"/>
                </a:cubicBezTo>
                <a:close/>
                <a:moveTo>
                  <a:pt x="590" y="586"/>
                </a:moveTo>
                <a:cubicBezTo>
                  <a:pt x="580" y="605"/>
                  <a:pt x="569" y="624"/>
                  <a:pt x="559" y="643"/>
                </a:cubicBezTo>
                <a:cubicBezTo>
                  <a:pt x="543" y="673"/>
                  <a:pt x="543" y="673"/>
                  <a:pt x="543" y="673"/>
                </a:cubicBezTo>
                <a:cubicBezTo>
                  <a:pt x="527" y="702"/>
                  <a:pt x="509" y="735"/>
                  <a:pt x="494" y="771"/>
                </a:cubicBezTo>
                <a:cubicBezTo>
                  <a:pt x="473" y="803"/>
                  <a:pt x="452" y="836"/>
                  <a:pt x="432" y="869"/>
                </a:cubicBezTo>
                <a:cubicBezTo>
                  <a:pt x="409" y="905"/>
                  <a:pt x="385" y="942"/>
                  <a:pt x="361" y="979"/>
                </a:cubicBezTo>
                <a:cubicBezTo>
                  <a:pt x="395" y="888"/>
                  <a:pt x="440" y="801"/>
                  <a:pt x="496" y="717"/>
                </a:cubicBezTo>
                <a:cubicBezTo>
                  <a:pt x="510" y="695"/>
                  <a:pt x="526" y="674"/>
                  <a:pt x="541" y="652"/>
                </a:cubicBezTo>
                <a:cubicBezTo>
                  <a:pt x="557" y="631"/>
                  <a:pt x="573" y="609"/>
                  <a:pt x="590" y="586"/>
                </a:cubicBezTo>
                <a:close/>
                <a:moveTo>
                  <a:pt x="665" y="689"/>
                </a:moveTo>
                <a:cubicBezTo>
                  <a:pt x="675" y="674"/>
                  <a:pt x="684" y="659"/>
                  <a:pt x="694" y="645"/>
                </a:cubicBezTo>
                <a:cubicBezTo>
                  <a:pt x="667" y="690"/>
                  <a:pt x="642" y="734"/>
                  <a:pt x="620" y="775"/>
                </a:cubicBezTo>
                <a:cubicBezTo>
                  <a:pt x="615" y="779"/>
                  <a:pt x="611" y="783"/>
                  <a:pt x="606" y="787"/>
                </a:cubicBezTo>
                <a:cubicBezTo>
                  <a:pt x="625" y="755"/>
                  <a:pt x="645" y="722"/>
                  <a:pt x="665" y="689"/>
                </a:cubicBezTo>
                <a:close/>
                <a:moveTo>
                  <a:pt x="636" y="1095"/>
                </a:moveTo>
                <a:cubicBezTo>
                  <a:pt x="635" y="1096"/>
                  <a:pt x="634" y="1097"/>
                  <a:pt x="633" y="1098"/>
                </a:cubicBezTo>
                <a:cubicBezTo>
                  <a:pt x="633" y="1098"/>
                  <a:pt x="633" y="1097"/>
                  <a:pt x="633" y="1097"/>
                </a:cubicBezTo>
                <a:cubicBezTo>
                  <a:pt x="634" y="1096"/>
                  <a:pt x="635" y="1095"/>
                  <a:pt x="636" y="1095"/>
                </a:cubicBezTo>
                <a:close/>
                <a:moveTo>
                  <a:pt x="1275" y="453"/>
                </a:moveTo>
                <a:cubicBezTo>
                  <a:pt x="1244" y="495"/>
                  <a:pt x="1217" y="535"/>
                  <a:pt x="1196" y="569"/>
                </a:cubicBezTo>
                <a:cubicBezTo>
                  <a:pt x="1154" y="636"/>
                  <a:pt x="1115" y="711"/>
                  <a:pt x="1074" y="800"/>
                </a:cubicBezTo>
                <a:cubicBezTo>
                  <a:pt x="1066" y="811"/>
                  <a:pt x="1059" y="823"/>
                  <a:pt x="1051" y="834"/>
                </a:cubicBezTo>
                <a:cubicBezTo>
                  <a:pt x="1004" y="903"/>
                  <a:pt x="956" y="975"/>
                  <a:pt x="905" y="1042"/>
                </a:cubicBezTo>
                <a:cubicBezTo>
                  <a:pt x="891" y="1061"/>
                  <a:pt x="891" y="1061"/>
                  <a:pt x="891" y="1061"/>
                </a:cubicBezTo>
                <a:cubicBezTo>
                  <a:pt x="889" y="1064"/>
                  <a:pt x="886" y="1068"/>
                  <a:pt x="882" y="1073"/>
                </a:cubicBezTo>
                <a:cubicBezTo>
                  <a:pt x="893" y="1042"/>
                  <a:pt x="906" y="1011"/>
                  <a:pt x="916" y="988"/>
                </a:cubicBezTo>
                <a:cubicBezTo>
                  <a:pt x="926" y="964"/>
                  <a:pt x="926" y="964"/>
                  <a:pt x="926" y="964"/>
                </a:cubicBezTo>
                <a:cubicBezTo>
                  <a:pt x="974" y="842"/>
                  <a:pt x="1042" y="721"/>
                  <a:pt x="1129" y="605"/>
                </a:cubicBezTo>
                <a:cubicBezTo>
                  <a:pt x="1145" y="584"/>
                  <a:pt x="1162" y="563"/>
                  <a:pt x="1179" y="542"/>
                </a:cubicBezTo>
                <a:cubicBezTo>
                  <a:pt x="1210" y="511"/>
                  <a:pt x="1242" y="482"/>
                  <a:pt x="1275" y="453"/>
                </a:cubicBezTo>
                <a:close/>
                <a:moveTo>
                  <a:pt x="1253" y="701"/>
                </a:moveTo>
                <a:cubicBezTo>
                  <a:pt x="1290" y="652"/>
                  <a:pt x="1332" y="597"/>
                  <a:pt x="1378" y="541"/>
                </a:cubicBezTo>
                <a:cubicBezTo>
                  <a:pt x="1360" y="567"/>
                  <a:pt x="1341" y="594"/>
                  <a:pt x="1322" y="623"/>
                </a:cubicBezTo>
                <a:cubicBezTo>
                  <a:pt x="1282" y="683"/>
                  <a:pt x="1244" y="745"/>
                  <a:pt x="1207" y="805"/>
                </a:cubicBezTo>
                <a:cubicBezTo>
                  <a:pt x="1198" y="820"/>
                  <a:pt x="1188" y="836"/>
                  <a:pt x="1179" y="851"/>
                </a:cubicBezTo>
                <a:cubicBezTo>
                  <a:pt x="1190" y="819"/>
                  <a:pt x="1202" y="787"/>
                  <a:pt x="1214" y="755"/>
                </a:cubicBezTo>
                <a:cubicBezTo>
                  <a:pt x="1227" y="737"/>
                  <a:pt x="1240" y="719"/>
                  <a:pt x="1253" y="701"/>
                </a:cubicBezTo>
                <a:close/>
                <a:moveTo>
                  <a:pt x="1852" y="240"/>
                </a:moveTo>
                <a:cubicBezTo>
                  <a:pt x="1872" y="226"/>
                  <a:pt x="1872" y="226"/>
                  <a:pt x="1872" y="226"/>
                </a:cubicBezTo>
                <a:cubicBezTo>
                  <a:pt x="1874" y="224"/>
                  <a:pt x="1877" y="222"/>
                  <a:pt x="1880" y="220"/>
                </a:cubicBezTo>
                <a:cubicBezTo>
                  <a:pt x="1866" y="236"/>
                  <a:pt x="1852" y="251"/>
                  <a:pt x="1839" y="264"/>
                </a:cubicBezTo>
                <a:cubicBezTo>
                  <a:pt x="1825" y="279"/>
                  <a:pt x="1813" y="292"/>
                  <a:pt x="1805" y="302"/>
                </a:cubicBezTo>
                <a:cubicBezTo>
                  <a:pt x="1788" y="323"/>
                  <a:pt x="1771" y="345"/>
                  <a:pt x="1753" y="367"/>
                </a:cubicBezTo>
                <a:cubicBezTo>
                  <a:pt x="1683" y="431"/>
                  <a:pt x="1622" y="502"/>
                  <a:pt x="1572" y="578"/>
                </a:cubicBezTo>
                <a:cubicBezTo>
                  <a:pt x="1555" y="603"/>
                  <a:pt x="1539" y="629"/>
                  <a:pt x="1525" y="656"/>
                </a:cubicBezTo>
                <a:cubicBezTo>
                  <a:pt x="1506" y="680"/>
                  <a:pt x="1487" y="704"/>
                  <a:pt x="1469" y="729"/>
                </a:cubicBezTo>
                <a:cubicBezTo>
                  <a:pt x="1449" y="756"/>
                  <a:pt x="1429" y="783"/>
                  <a:pt x="1410" y="811"/>
                </a:cubicBezTo>
                <a:cubicBezTo>
                  <a:pt x="1419" y="788"/>
                  <a:pt x="1428" y="766"/>
                  <a:pt x="1438" y="743"/>
                </a:cubicBezTo>
                <a:cubicBezTo>
                  <a:pt x="1444" y="735"/>
                  <a:pt x="1450" y="727"/>
                  <a:pt x="1455" y="719"/>
                </a:cubicBezTo>
                <a:cubicBezTo>
                  <a:pt x="1549" y="587"/>
                  <a:pt x="1647" y="462"/>
                  <a:pt x="1749" y="349"/>
                </a:cubicBezTo>
                <a:cubicBezTo>
                  <a:pt x="1749" y="349"/>
                  <a:pt x="1797" y="294"/>
                  <a:pt x="1797" y="294"/>
                </a:cubicBezTo>
                <a:cubicBezTo>
                  <a:pt x="1807" y="281"/>
                  <a:pt x="1818" y="269"/>
                  <a:pt x="1829" y="257"/>
                </a:cubicBezTo>
                <a:cubicBezTo>
                  <a:pt x="1837" y="251"/>
                  <a:pt x="1844" y="245"/>
                  <a:pt x="1852" y="240"/>
                </a:cubicBezTo>
                <a:close/>
                <a:moveTo>
                  <a:pt x="1894" y="365"/>
                </a:moveTo>
                <a:cubicBezTo>
                  <a:pt x="1808" y="450"/>
                  <a:pt x="1732" y="541"/>
                  <a:pt x="1666" y="637"/>
                </a:cubicBezTo>
                <a:cubicBezTo>
                  <a:pt x="1654" y="654"/>
                  <a:pt x="1643" y="672"/>
                  <a:pt x="1632" y="689"/>
                </a:cubicBezTo>
                <a:cubicBezTo>
                  <a:pt x="1613" y="709"/>
                  <a:pt x="1595" y="729"/>
                  <a:pt x="1577" y="748"/>
                </a:cubicBezTo>
                <a:cubicBezTo>
                  <a:pt x="1584" y="734"/>
                  <a:pt x="1592" y="720"/>
                  <a:pt x="1600" y="706"/>
                </a:cubicBezTo>
                <a:cubicBezTo>
                  <a:pt x="1674" y="609"/>
                  <a:pt x="1749" y="515"/>
                  <a:pt x="1818" y="429"/>
                </a:cubicBezTo>
                <a:cubicBezTo>
                  <a:pt x="1842" y="407"/>
                  <a:pt x="1868" y="386"/>
                  <a:pt x="1894" y="365"/>
                </a:cubicBezTo>
                <a:close/>
                <a:moveTo>
                  <a:pt x="2264" y="375"/>
                </a:moveTo>
                <a:cubicBezTo>
                  <a:pt x="2282" y="361"/>
                  <a:pt x="2301" y="348"/>
                  <a:pt x="2321" y="335"/>
                </a:cubicBezTo>
                <a:cubicBezTo>
                  <a:pt x="2335" y="325"/>
                  <a:pt x="2350" y="315"/>
                  <a:pt x="2364" y="305"/>
                </a:cubicBezTo>
                <a:cubicBezTo>
                  <a:pt x="2357" y="312"/>
                  <a:pt x="2349" y="320"/>
                  <a:pt x="2342" y="327"/>
                </a:cubicBezTo>
                <a:cubicBezTo>
                  <a:pt x="2336" y="331"/>
                  <a:pt x="2329" y="335"/>
                  <a:pt x="2323" y="340"/>
                </a:cubicBezTo>
                <a:cubicBezTo>
                  <a:pt x="2134" y="479"/>
                  <a:pt x="1989" y="622"/>
                  <a:pt x="1879" y="775"/>
                </a:cubicBezTo>
                <a:cubicBezTo>
                  <a:pt x="1873" y="785"/>
                  <a:pt x="1866" y="795"/>
                  <a:pt x="1859" y="805"/>
                </a:cubicBezTo>
                <a:cubicBezTo>
                  <a:pt x="1837" y="827"/>
                  <a:pt x="1816" y="850"/>
                  <a:pt x="1794" y="873"/>
                </a:cubicBezTo>
                <a:cubicBezTo>
                  <a:pt x="1822" y="832"/>
                  <a:pt x="1852" y="791"/>
                  <a:pt x="1883" y="751"/>
                </a:cubicBezTo>
                <a:cubicBezTo>
                  <a:pt x="1979" y="634"/>
                  <a:pt x="2107" y="491"/>
                  <a:pt x="2264" y="375"/>
                </a:cubicBezTo>
                <a:close/>
                <a:moveTo>
                  <a:pt x="1932" y="859"/>
                </a:moveTo>
                <a:cubicBezTo>
                  <a:pt x="2029" y="762"/>
                  <a:pt x="2029" y="762"/>
                  <a:pt x="2029" y="762"/>
                </a:cubicBezTo>
                <a:cubicBezTo>
                  <a:pt x="2033" y="757"/>
                  <a:pt x="2038" y="752"/>
                  <a:pt x="2043" y="748"/>
                </a:cubicBezTo>
                <a:cubicBezTo>
                  <a:pt x="2009" y="799"/>
                  <a:pt x="1977" y="852"/>
                  <a:pt x="1946" y="903"/>
                </a:cubicBezTo>
                <a:cubicBezTo>
                  <a:pt x="1923" y="943"/>
                  <a:pt x="1923" y="943"/>
                  <a:pt x="1923" y="943"/>
                </a:cubicBezTo>
                <a:cubicBezTo>
                  <a:pt x="1914" y="958"/>
                  <a:pt x="1903" y="973"/>
                  <a:pt x="1893" y="989"/>
                </a:cubicBezTo>
                <a:cubicBezTo>
                  <a:pt x="1871" y="1013"/>
                  <a:pt x="1849" y="1037"/>
                  <a:pt x="1829" y="1060"/>
                </a:cubicBezTo>
                <a:cubicBezTo>
                  <a:pt x="1856" y="989"/>
                  <a:pt x="1889" y="923"/>
                  <a:pt x="1929" y="862"/>
                </a:cubicBezTo>
                <a:cubicBezTo>
                  <a:pt x="1930" y="861"/>
                  <a:pt x="1931" y="860"/>
                  <a:pt x="1932" y="859"/>
                </a:cubicBezTo>
                <a:close/>
              </a:path>
            </a:pathLst>
          </a:custGeom>
          <a:solidFill>
            <a:srgbClr val="F8DFD2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chemeClr val="tx1">
                  <a:lumMod val="50000"/>
                </a:schemeClr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</a:endParaRPr>
          </a:p>
        </p:txBody>
      </p:sp>
      <p:sp>
        <p:nvSpPr>
          <p:cNvPr id="46" name="PA_任意多边形 5"/>
          <p:cNvSpPr>
            <a:spLocks noEditPoints="1" noChangeArrowheads="1"/>
          </p:cNvSpPr>
          <p:nvPr>
            <p:custDataLst>
              <p:tags r:id="rId3"/>
            </p:custDataLst>
          </p:nvPr>
        </p:nvSpPr>
        <p:spPr bwMode="auto">
          <a:xfrm>
            <a:off x="3392038" y="2201882"/>
            <a:ext cx="2056990" cy="798000"/>
          </a:xfrm>
          <a:custGeom>
            <a:avLst/>
            <a:gdLst>
              <a:gd name="T0" fmla="*/ 342 w 2787"/>
              <a:gd name="T1" fmla="*/ 280 h 1349"/>
              <a:gd name="T2" fmla="*/ 170 w 2787"/>
              <a:gd name="T3" fmla="*/ 344 h 1349"/>
              <a:gd name="T4" fmla="*/ 143 w 2787"/>
              <a:gd name="T5" fmla="*/ 698 h 1349"/>
              <a:gd name="T6" fmla="*/ 214 w 2787"/>
              <a:gd name="T7" fmla="*/ 912 h 1349"/>
              <a:gd name="T8" fmla="*/ 230 w 2787"/>
              <a:gd name="T9" fmla="*/ 1199 h 1349"/>
              <a:gd name="T10" fmla="*/ 506 w 2787"/>
              <a:gd name="T11" fmla="*/ 1115 h 1349"/>
              <a:gd name="T12" fmla="*/ 727 w 2787"/>
              <a:gd name="T13" fmla="*/ 1124 h 1349"/>
              <a:gd name="T14" fmla="*/ 944 w 2787"/>
              <a:gd name="T15" fmla="*/ 1141 h 1349"/>
              <a:gd name="T16" fmla="*/ 1129 w 2787"/>
              <a:gd name="T17" fmla="*/ 1226 h 1349"/>
              <a:gd name="T18" fmla="*/ 1335 w 2787"/>
              <a:gd name="T19" fmla="*/ 1185 h 1349"/>
              <a:gd name="T20" fmla="*/ 1521 w 2787"/>
              <a:gd name="T21" fmla="*/ 1247 h 1349"/>
              <a:gd name="T22" fmla="*/ 1690 w 2787"/>
              <a:gd name="T23" fmla="*/ 1203 h 1349"/>
              <a:gd name="T24" fmla="*/ 1912 w 2787"/>
              <a:gd name="T25" fmla="*/ 1176 h 1349"/>
              <a:gd name="T26" fmla="*/ 2077 w 2787"/>
              <a:gd name="T27" fmla="*/ 1212 h 1349"/>
              <a:gd name="T28" fmla="*/ 2177 w 2787"/>
              <a:gd name="T29" fmla="*/ 1253 h 1349"/>
              <a:gd name="T30" fmla="*/ 2397 w 2787"/>
              <a:gd name="T31" fmla="*/ 1269 h 1349"/>
              <a:gd name="T32" fmla="*/ 2570 w 2787"/>
              <a:gd name="T33" fmla="*/ 1313 h 1349"/>
              <a:gd name="T34" fmla="*/ 2721 w 2787"/>
              <a:gd name="T35" fmla="*/ 1127 h 1349"/>
              <a:gd name="T36" fmla="*/ 2731 w 2787"/>
              <a:gd name="T37" fmla="*/ 940 h 1349"/>
              <a:gd name="T38" fmla="*/ 2713 w 2787"/>
              <a:gd name="T39" fmla="*/ 775 h 1349"/>
              <a:gd name="T40" fmla="*/ 2754 w 2787"/>
              <a:gd name="T41" fmla="*/ 619 h 1349"/>
              <a:gd name="T42" fmla="*/ 2679 w 2787"/>
              <a:gd name="T43" fmla="*/ 606 h 1349"/>
              <a:gd name="T44" fmla="*/ 2628 w 2787"/>
              <a:gd name="T45" fmla="*/ 456 h 1349"/>
              <a:gd name="T46" fmla="*/ 2656 w 2787"/>
              <a:gd name="T47" fmla="*/ 409 h 1349"/>
              <a:gd name="T48" fmla="*/ 2663 w 2787"/>
              <a:gd name="T49" fmla="*/ 320 h 1349"/>
              <a:gd name="T50" fmla="*/ 2553 w 2787"/>
              <a:gd name="T51" fmla="*/ 287 h 1349"/>
              <a:gd name="T52" fmla="*/ 2432 w 2787"/>
              <a:gd name="T53" fmla="*/ 203 h 1349"/>
              <a:gd name="T54" fmla="*/ 2270 w 2787"/>
              <a:gd name="T55" fmla="*/ 177 h 1349"/>
              <a:gd name="T56" fmla="*/ 2019 w 2787"/>
              <a:gd name="T57" fmla="*/ 176 h 1349"/>
              <a:gd name="T58" fmla="*/ 1872 w 2787"/>
              <a:gd name="T59" fmla="*/ 84 h 1349"/>
              <a:gd name="T60" fmla="*/ 1773 w 2787"/>
              <a:gd name="T61" fmla="*/ 58 h 1349"/>
              <a:gd name="T62" fmla="*/ 1403 w 2787"/>
              <a:gd name="T63" fmla="*/ 190 h 1349"/>
              <a:gd name="T64" fmla="*/ 1482 w 2787"/>
              <a:gd name="T65" fmla="*/ 56 h 1349"/>
              <a:gd name="T66" fmla="*/ 922 w 2787"/>
              <a:gd name="T67" fmla="*/ 148 h 1349"/>
              <a:gd name="T68" fmla="*/ 311 w 2787"/>
              <a:gd name="T69" fmla="*/ 791 h 1349"/>
              <a:gd name="T70" fmla="*/ 784 w 2787"/>
              <a:gd name="T71" fmla="*/ 160 h 1349"/>
              <a:gd name="T72" fmla="*/ 404 w 2787"/>
              <a:gd name="T73" fmla="*/ 437 h 1349"/>
              <a:gd name="T74" fmla="*/ 758 w 2787"/>
              <a:gd name="T75" fmla="*/ 62 h 1349"/>
              <a:gd name="T76" fmla="*/ 1093 w 2787"/>
              <a:gd name="T77" fmla="*/ 148 h 1349"/>
              <a:gd name="T78" fmla="*/ 1230 w 2787"/>
              <a:gd name="T79" fmla="*/ 120 h 1349"/>
              <a:gd name="T80" fmla="*/ 494 w 2787"/>
              <a:gd name="T81" fmla="*/ 771 h 1349"/>
              <a:gd name="T82" fmla="*/ 665 w 2787"/>
              <a:gd name="T83" fmla="*/ 689 h 1349"/>
              <a:gd name="T84" fmla="*/ 633 w 2787"/>
              <a:gd name="T85" fmla="*/ 1098 h 1349"/>
              <a:gd name="T86" fmla="*/ 1051 w 2787"/>
              <a:gd name="T87" fmla="*/ 834 h 1349"/>
              <a:gd name="T88" fmla="*/ 1129 w 2787"/>
              <a:gd name="T89" fmla="*/ 605 h 1349"/>
              <a:gd name="T90" fmla="*/ 1207 w 2787"/>
              <a:gd name="T91" fmla="*/ 805 h 1349"/>
              <a:gd name="T92" fmla="*/ 1880 w 2787"/>
              <a:gd name="T93" fmla="*/ 220 h 1349"/>
              <a:gd name="T94" fmla="*/ 1469 w 2787"/>
              <a:gd name="T95" fmla="*/ 729 h 1349"/>
              <a:gd name="T96" fmla="*/ 1829 w 2787"/>
              <a:gd name="T97" fmla="*/ 257 h 1349"/>
              <a:gd name="T98" fmla="*/ 1600 w 2787"/>
              <a:gd name="T99" fmla="*/ 706 h 1349"/>
              <a:gd name="T100" fmla="*/ 2342 w 2787"/>
              <a:gd name="T101" fmla="*/ 327 h 1349"/>
              <a:gd name="T102" fmla="*/ 2264 w 2787"/>
              <a:gd name="T103" fmla="*/ 375 h 1349"/>
              <a:gd name="T104" fmla="*/ 1893 w 2787"/>
              <a:gd name="T105" fmla="*/ 989 h 1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787" h="1349">
                <a:moveTo>
                  <a:pt x="573" y="70"/>
                </a:moveTo>
                <a:cubicBezTo>
                  <a:pt x="569" y="74"/>
                  <a:pt x="565" y="78"/>
                  <a:pt x="561" y="82"/>
                </a:cubicBezTo>
                <a:cubicBezTo>
                  <a:pt x="556" y="85"/>
                  <a:pt x="552" y="88"/>
                  <a:pt x="548" y="92"/>
                </a:cubicBezTo>
                <a:cubicBezTo>
                  <a:pt x="537" y="102"/>
                  <a:pt x="527" y="112"/>
                  <a:pt x="517" y="123"/>
                </a:cubicBezTo>
                <a:cubicBezTo>
                  <a:pt x="494" y="144"/>
                  <a:pt x="472" y="163"/>
                  <a:pt x="450" y="183"/>
                </a:cubicBezTo>
                <a:cubicBezTo>
                  <a:pt x="415" y="213"/>
                  <a:pt x="379" y="245"/>
                  <a:pt x="342" y="280"/>
                </a:cubicBezTo>
                <a:cubicBezTo>
                  <a:pt x="387" y="230"/>
                  <a:pt x="436" y="183"/>
                  <a:pt x="486" y="135"/>
                </a:cubicBezTo>
                <a:cubicBezTo>
                  <a:pt x="495" y="127"/>
                  <a:pt x="500" y="115"/>
                  <a:pt x="500" y="103"/>
                </a:cubicBezTo>
                <a:cubicBezTo>
                  <a:pt x="500" y="92"/>
                  <a:pt x="496" y="81"/>
                  <a:pt x="488" y="72"/>
                </a:cubicBezTo>
                <a:cubicBezTo>
                  <a:pt x="471" y="54"/>
                  <a:pt x="442" y="53"/>
                  <a:pt x="424" y="70"/>
                </a:cubicBezTo>
                <a:cubicBezTo>
                  <a:pt x="345" y="144"/>
                  <a:pt x="270" y="218"/>
                  <a:pt x="206" y="304"/>
                </a:cubicBezTo>
                <a:cubicBezTo>
                  <a:pt x="200" y="312"/>
                  <a:pt x="185" y="328"/>
                  <a:pt x="170" y="344"/>
                </a:cubicBezTo>
                <a:cubicBezTo>
                  <a:pt x="98" y="420"/>
                  <a:pt x="0" y="524"/>
                  <a:pt x="52" y="605"/>
                </a:cubicBezTo>
                <a:cubicBezTo>
                  <a:pt x="60" y="617"/>
                  <a:pt x="74" y="625"/>
                  <a:pt x="89" y="626"/>
                </a:cubicBezTo>
                <a:cubicBezTo>
                  <a:pt x="136" y="627"/>
                  <a:pt x="166" y="586"/>
                  <a:pt x="186" y="558"/>
                </a:cubicBezTo>
                <a:cubicBezTo>
                  <a:pt x="190" y="552"/>
                  <a:pt x="194" y="547"/>
                  <a:pt x="197" y="544"/>
                </a:cubicBezTo>
                <a:cubicBezTo>
                  <a:pt x="216" y="522"/>
                  <a:pt x="237" y="501"/>
                  <a:pt x="259" y="479"/>
                </a:cubicBezTo>
                <a:cubicBezTo>
                  <a:pt x="211" y="547"/>
                  <a:pt x="167" y="621"/>
                  <a:pt x="143" y="698"/>
                </a:cubicBezTo>
                <a:cubicBezTo>
                  <a:pt x="142" y="703"/>
                  <a:pt x="138" y="712"/>
                  <a:pt x="134" y="720"/>
                </a:cubicBezTo>
                <a:cubicBezTo>
                  <a:pt x="122" y="746"/>
                  <a:pt x="105" y="785"/>
                  <a:pt x="105" y="822"/>
                </a:cubicBezTo>
                <a:cubicBezTo>
                  <a:pt x="105" y="847"/>
                  <a:pt x="113" y="872"/>
                  <a:pt x="136" y="890"/>
                </a:cubicBezTo>
                <a:cubicBezTo>
                  <a:pt x="151" y="901"/>
                  <a:pt x="168" y="905"/>
                  <a:pt x="187" y="901"/>
                </a:cubicBezTo>
                <a:cubicBezTo>
                  <a:pt x="191" y="900"/>
                  <a:pt x="196" y="899"/>
                  <a:pt x="200" y="897"/>
                </a:cubicBezTo>
                <a:cubicBezTo>
                  <a:pt x="204" y="903"/>
                  <a:pt x="208" y="908"/>
                  <a:pt x="214" y="912"/>
                </a:cubicBezTo>
                <a:cubicBezTo>
                  <a:pt x="229" y="924"/>
                  <a:pt x="247" y="929"/>
                  <a:pt x="267" y="926"/>
                </a:cubicBezTo>
                <a:cubicBezTo>
                  <a:pt x="273" y="925"/>
                  <a:pt x="280" y="924"/>
                  <a:pt x="287" y="921"/>
                </a:cubicBezTo>
                <a:cubicBezTo>
                  <a:pt x="274" y="955"/>
                  <a:pt x="262" y="989"/>
                  <a:pt x="251" y="1024"/>
                </a:cubicBezTo>
                <a:cubicBezTo>
                  <a:pt x="251" y="1024"/>
                  <a:pt x="244" y="1044"/>
                  <a:pt x="244" y="1044"/>
                </a:cubicBezTo>
                <a:cubicBezTo>
                  <a:pt x="233" y="1075"/>
                  <a:pt x="219" y="1115"/>
                  <a:pt x="219" y="1151"/>
                </a:cubicBezTo>
                <a:cubicBezTo>
                  <a:pt x="219" y="1168"/>
                  <a:pt x="222" y="1184"/>
                  <a:pt x="230" y="1199"/>
                </a:cubicBezTo>
                <a:cubicBezTo>
                  <a:pt x="236" y="1209"/>
                  <a:pt x="246" y="1216"/>
                  <a:pt x="258" y="1219"/>
                </a:cubicBezTo>
                <a:cubicBezTo>
                  <a:pt x="270" y="1222"/>
                  <a:pt x="282" y="1220"/>
                  <a:pt x="293" y="1214"/>
                </a:cubicBezTo>
                <a:cubicBezTo>
                  <a:pt x="310" y="1203"/>
                  <a:pt x="326" y="1188"/>
                  <a:pt x="340" y="1172"/>
                </a:cubicBezTo>
                <a:cubicBezTo>
                  <a:pt x="340" y="1180"/>
                  <a:pt x="342" y="1188"/>
                  <a:pt x="345" y="1196"/>
                </a:cubicBezTo>
                <a:cubicBezTo>
                  <a:pt x="353" y="1216"/>
                  <a:pt x="374" y="1228"/>
                  <a:pt x="396" y="1223"/>
                </a:cubicBezTo>
                <a:cubicBezTo>
                  <a:pt x="447" y="1213"/>
                  <a:pt x="481" y="1156"/>
                  <a:pt x="506" y="1115"/>
                </a:cubicBezTo>
                <a:cubicBezTo>
                  <a:pt x="506" y="1115"/>
                  <a:pt x="508" y="1112"/>
                  <a:pt x="508" y="1111"/>
                </a:cubicBezTo>
                <a:cubicBezTo>
                  <a:pt x="514" y="1118"/>
                  <a:pt x="521" y="1124"/>
                  <a:pt x="529" y="1127"/>
                </a:cubicBezTo>
                <a:cubicBezTo>
                  <a:pt x="526" y="1142"/>
                  <a:pt x="524" y="1156"/>
                  <a:pt x="524" y="1169"/>
                </a:cubicBezTo>
                <a:cubicBezTo>
                  <a:pt x="524" y="1195"/>
                  <a:pt x="531" y="1216"/>
                  <a:pt x="549" y="1231"/>
                </a:cubicBezTo>
                <a:cubicBezTo>
                  <a:pt x="560" y="1241"/>
                  <a:pt x="575" y="1244"/>
                  <a:pt x="590" y="1241"/>
                </a:cubicBezTo>
                <a:cubicBezTo>
                  <a:pt x="649" y="1225"/>
                  <a:pt x="694" y="1167"/>
                  <a:pt x="727" y="1124"/>
                </a:cubicBezTo>
                <a:cubicBezTo>
                  <a:pt x="740" y="1107"/>
                  <a:pt x="740" y="1107"/>
                  <a:pt x="740" y="1107"/>
                </a:cubicBezTo>
                <a:cubicBezTo>
                  <a:pt x="763" y="1079"/>
                  <a:pt x="784" y="1050"/>
                  <a:pt x="806" y="1021"/>
                </a:cubicBezTo>
                <a:cubicBezTo>
                  <a:pt x="790" y="1064"/>
                  <a:pt x="778" y="1106"/>
                  <a:pt x="778" y="1142"/>
                </a:cubicBezTo>
                <a:cubicBezTo>
                  <a:pt x="778" y="1166"/>
                  <a:pt x="783" y="1187"/>
                  <a:pt x="796" y="1204"/>
                </a:cubicBezTo>
                <a:cubicBezTo>
                  <a:pt x="807" y="1217"/>
                  <a:pt x="824" y="1223"/>
                  <a:pt x="840" y="1220"/>
                </a:cubicBezTo>
                <a:cubicBezTo>
                  <a:pt x="883" y="1212"/>
                  <a:pt x="917" y="1176"/>
                  <a:pt x="944" y="1141"/>
                </a:cubicBezTo>
                <a:cubicBezTo>
                  <a:pt x="944" y="1156"/>
                  <a:pt x="947" y="1169"/>
                  <a:pt x="952" y="1181"/>
                </a:cubicBezTo>
                <a:cubicBezTo>
                  <a:pt x="959" y="1199"/>
                  <a:pt x="977" y="1210"/>
                  <a:pt x="997" y="1208"/>
                </a:cubicBezTo>
                <a:cubicBezTo>
                  <a:pt x="1015" y="1207"/>
                  <a:pt x="1032" y="1200"/>
                  <a:pt x="1046" y="1190"/>
                </a:cubicBezTo>
                <a:cubicBezTo>
                  <a:pt x="1051" y="1191"/>
                  <a:pt x="1056" y="1191"/>
                  <a:pt x="1062" y="1191"/>
                </a:cubicBezTo>
                <a:cubicBezTo>
                  <a:pt x="1075" y="1190"/>
                  <a:pt x="1088" y="1186"/>
                  <a:pt x="1100" y="1180"/>
                </a:cubicBezTo>
                <a:cubicBezTo>
                  <a:pt x="1103" y="1199"/>
                  <a:pt x="1112" y="1215"/>
                  <a:pt x="1129" y="1226"/>
                </a:cubicBezTo>
                <a:cubicBezTo>
                  <a:pt x="1146" y="1237"/>
                  <a:pt x="1163" y="1238"/>
                  <a:pt x="1180" y="1233"/>
                </a:cubicBezTo>
                <a:cubicBezTo>
                  <a:pt x="1182" y="1239"/>
                  <a:pt x="1185" y="1244"/>
                  <a:pt x="1190" y="1248"/>
                </a:cubicBezTo>
                <a:cubicBezTo>
                  <a:pt x="1200" y="1258"/>
                  <a:pt x="1214" y="1262"/>
                  <a:pt x="1228" y="1260"/>
                </a:cubicBezTo>
                <a:cubicBezTo>
                  <a:pt x="1275" y="1253"/>
                  <a:pt x="1308" y="1210"/>
                  <a:pt x="1331" y="1179"/>
                </a:cubicBezTo>
                <a:cubicBezTo>
                  <a:pt x="1331" y="1179"/>
                  <a:pt x="1332" y="1179"/>
                  <a:pt x="1332" y="1179"/>
                </a:cubicBezTo>
                <a:cubicBezTo>
                  <a:pt x="1333" y="1181"/>
                  <a:pt x="1334" y="1183"/>
                  <a:pt x="1335" y="1185"/>
                </a:cubicBezTo>
                <a:cubicBezTo>
                  <a:pt x="1339" y="1190"/>
                  <a:pt x="1343" y="1194"/>
                  <a:pt x="1349" y="1198"/>
                </a:cubicBezTo>
                <a:cubicBezTo>
                  <a:pt x="1343" y="1218"/>
                  <a:pt x="1339" y="1238"/>
                  <a:pt x="1339" y="1258"/>
                </a:cubicBezTo>
                <a:cubicBezTo>
                  <a:pt x="1339" y="1259"/>
                  <a:pt x="1339" y="1260"/>
                  <a:pt x="1339" y="1262"/>
                </a:cubicBezTo>
                <a:cubicBezTo>
                  <a:pt x="1340" y="1284"/>
                  <a:pt x="1357" y="1303"/>
                  <a:pt x="1379" y="1305"/>
                </a:cubicBezTo>
                <a:cubicBezTo>
                  <a:pt x="1426" y="1311"/>
                  <a:pt x="1465" y="1273"/>
                  <a:pt x="1506" y="1222"/>
                </a:cubicBezTo>
                <a:cubicBezTo>
                  <a:pt x="1508" y="1232"/>
                  <a:pt x="1513" y="1240"/>
                  <a:pt x="1521" y="1247"/>
                </a:cubicBezTo>
                <a:cubicBezTo>
                  <a:pt x="1532" y="1256"/>
                  <a:pt x="1547" y="1259"/>
                  <a:pt x="1561" y="1256"/>
                </a:cubicBezTo>
                <a:cubicBezTo>
                  <a:pt x="1597" y="1246"/>
                  <a:pt x="1622" y="1213"/>
                  <a:pt x="1639" y="1189"/>
                </a:cubicBezTo>
                <a:cubicBezTo>
                  <a:pt x="1648" y="1177"/>
                  <a:pt x="1648" y="1177"/>
                  <a:pt x="1648" y="1177"/>
                </a:cubicBezTo>
                <a:cubicBezTo>
                  <a:pt x="1673" y="1147"/>
                  <a:pt x="1698" y="1117"/>
                  <a:pt x="1722" y="1088"/>
                </a:cubicBezTo>
                <a:cubicBezTo>
                  <a:pt x="1722" y="1089"/>
                  <a:pt x="1721" y="1091"/>
                  <a:pt x="1721" y="1092"/>
                </a:cubicBezTo>
                <a:cubicBezTo>
                  <a:pt x="1707" y="1126"/>
                  <a:pt x="1690" y="1166"/>
                  <a:pt x="1690" y="1203"/>
                </a:cubicBezTo>
                <a:cubicBezTo>
                  <a:pt x="1690" y="1217"/>
                  <a:pt x="1692" y="1230"/>
                  <a:pt x="1698" y="1243"/>
                </a:cubicBezTo>
                <a:cubicBezTo>
                  <a:pt x="1703" y="1255"/>
                  <a:pt x="1713" y="1264"/>
                  <a:pt x="1726" y="1268"/>
                </a:cubicBezTo>
                <a:cubicBezTo>
                  <a:pt x="1738" y="1272"/>
                  <a:pt x="1752" y="1270"/>
                  <a:pt x="1763" y="1263"/>
                </a:cubicBezTo>
                <a:cubicBezTo>
                  <a:pt x="1784" y="1249"/>
                  <a:pt x="1803" y="1231"/>
                  <a:pt x="1821" y="1211"/>
                </a:cubicBezTo>
                <a:cubicBezTo>
                  <a:pt x="1823" y="1212"/>
                  <a:pt x="1826" y="1212"/>
                  <a:pt x="1829" y="1213"/>
                </a:cubicBezTo>
                <a:cubicBezTo>
                  <a:pt x="1862" y="1216"/>
                  <a:pt x="1889" y="1196"/>
                  <a:pt x="1912" y="1176"/>
                </a:cubicBezTo>
                <a:cubicBezTo>
                  <a:pt x="1913" y="1183"/>
                  <a:pt x="1916" y="1190"/>
                  <a:pt x="1921" y="1196"/>
                </a:cubicBezTo>
                <a:cubicBezTo>
                  <a:pt x="1933" y="1210"/>
                  <a:pt x="1952" y="1216"/>
                  <a:pt x="1969" y="1210"/>
                </a:cubicBezTo>
                <a:cubicBezTo>
                  <a:pt x="1992" y="1203"/>
                  <a:pt x="2012" y="1188"/>
                  <a:pt x="2029" y="1172"/>
                </a:cubicBezTo>
                <a:cubicBezTo>
                  <a:pt x="2038" y="1184"/>
                  <a:pt x="2052" y="1191"/>
                  <a:pt x="2067" y="1190"/>
                </a:cubicBezTo>
                <a:cubicBezTo>
                  <a:pt x="2072" y="1190"/>
                  <a:pt x="2078" y="1189"/>
                  <a:pt x="2083" y="1188"/>
                </a:cubicBezTo>
                <a:cubicBezTo>
                  <a:pt x="2080" y="1196"/>
                  <a:pt x="2078" y="1204"/>
                  <a:pt x="2077" y="1212"/>
                </a:cubicBezTo>
                <a:cubicBezTo>
                  <a:pt x="2077" y="1214"/>
                  <a:pt x="2077" y="1215"/>
                  <a:pt x="2077" y="1216"/>
                </a:cubicBezTo>
                <a:cubicBezTo>
                  <a:pt x="2077" y="1231"/>
                  <a:pt x="2084" y="1245"/>
                  <a:pt x="2096" y="1253"/>
                </a:cubicBezTo>
                <a:cubicBezTo>
                  <a:pt x="2110" y="1263"/>
                  <a:pt x="2127" y="1264"/>
                  <a:pt x="2142" y="1257"/>
                </a:cubicBezTo>
                <a:cubicBezTo>
                  <a:pt x="2157" y="1249"/>
                  <a:pt x="2171" y="1240"/>
                  <a:pt x="2183" y="1229"/>
                </a:cubicBezTo>
                <a:cubicBezTo>
                  <a:pt x="2181" y="1233"/>
                  <a:pt x="2180" y="1237"/>
                  <a:pt x="2179" y="1241"/>
                </a:cubicBezTo>
                <a:cubicBezTo>
                  <a:pt x="2178" y="1245"/>
                  <a:pt x="2177" y="1249"/>
                  <a:pt x="2177" y="1253"/>
                </a:cubicBezTo>
                <a:cubicBezTo>
                  <a:pt x="2177" y="1264"/>
                  <a:pt x="2182" y="1276"/>
                  <a:pt x="2190" y="1284"/>
                </a:cubicBezTo>
                <a:cubicBezTo>
                  <a:pt x="2201" y="1296"/>
                  <a:pt x="2218" y="1300"/>
                  <a:pt x="2233" y="1296"/>
                </a:cubicBezTo>
                <a:cubicBezTo>
                  <a:pt x="2235" y="1296"/>
                  <a:pt x="2237" y="1295"/>
                  <a:pt x="2239" y="1295"/>
                </a:cubicBezTo>
                <a:cubicBezTo>
                  <a:pt x="2239" y="1297"/>
                  <a:pt x="2240" y="1300"/>
                  <a:pt x="2242" y="1303"/>
                </a:cubicBezTo>
                <a:cubicBezTo>
                  <a:pt x="2250" y="1317"/>
                  <a:pt x="2264" y="1325"/>
                  <a:pt x="2280" y="1326"/>
                </a:cubicBezTo>
                <a:cubicBezTo>
                  <a:pt x="2319" y="1326"/>
                  <a:pt x="2357" y="1304"/>
                  <a:pt x="2397" y="1269"/>
                </a:cubicBezTo>
                <a:cubicBezTo>
                  <a:pt x="2397" y="1281"/>
                  <a:pt x="2402" y="1292"/>
                  <a:pt x="2411" y="1301"/>
                </a:cubicBezTo>
                <a:cubicBezTo>
                  <a:pt x="2428" y="1316"/>
                  <a:pt x="2454" y="1316"/>
                  <a:pt x="2471" y="1301"/>
                </a:cubicBezTo>
                <a:cubicBezTo>
                  <a:pt x="2472" y="1301"/>
                  <a:pt x="2473" y="1300"/>
                  <a:pt x="2473" y="1300"/>
                </a:cubicBezTo>
                <a:cubicBezTo>
                  <a:pt x="2473" y="1311"/>
                  <a:pt x="2477" y="1322"/>
                  <a:pt x="2485" y="1330"/>
                </a:cubicBezTo>
                <a:cubicBezTo>
                  <a:pt x="2502" y="1348"/>
                  <a:pt x="2530" y="1349"/>
                  <a:pt x="2548" y="1333"/>
                </a:cubicBezTo>
                <a:cubicBezTo>
                  <a:pt x="2570" y="1313"/>
                  <a:pt x="2570" y="1313"/>
                  <a:pt x="2570" y="1313"/>
                </a:cubicBezTo>
                <a:cubicBezTo>
                  <a:pt x="2595" y="1290"/>
                  <a:pt x="2628" y="1260"/>
                  <a:pt x="2660" y="1239"/>
                </a:cubicBezTo>
                <a:cubicBezTo>
                  <a:pt x="2675" y="1254"/>
                  <a:pt x="2698" y="1258"/>
                  <a:pt x="2716" y="1247"/>
                </a:cubicBezTo>
                <a:cubicBezTo>
                  <a:pt x="2744" y="1230"/>
                  <a:pt x="2762" y="1203"/>
                  <a:pt x="2763" y="1174"/>
                </a:cubicBezTo>
                <a:cubicBezTo>
                  <a:pt x="2763" y="1174"/>
                  <a:pt x="2763" y="1173"/>
                  <a:pt x="2763" y="1172"/>
                </a:cubicBezTo>
                <a:cubicBezTo>
                  <a:pt x="2763" y="1160"/>
                  <a:pt x="2759" y="1149"/>
                  <a:pt x="2751" y="1140"/>
                </a:cubicBezTo>
                <a:cubicBezTo>
                  <a:pt x="2743" y="1132"/>
                  <a:pt x="2732" y="1127"/>
                  <a:pt x="2721" y="1127"/>
                </a:cubicBezTo>
                <a:cubicBezTo>
                  <a:pt x="2741" y="1097"/>
                  <a:pt x="2759" y="1065"/>
                  <a:pt x="2766" y="1032"/>
                </a:cubicBezTo>
                <a:cubicBezTo>
                  <a:pt x="2766" y="1029"/>
                  <a:pt x="2767" y="1025"/>
                  <a:pt x="2767" y="1022"/>
                </a:cubicBezTo>
                <a:cubicBezTo>
                  <a:pt x="2767" y="1011"/>
                  <a:pt x="2763" y="1001"/>
                  <a:pt x="2755" y="992"/>
                </a:cubicBezTo>
                <a:cubicBezTo>
                  <a:pt x="2747" y="984"/>
                  <a:pt x="2737" y="979"/>
                  <a:pt x="2725" y="978"/>
                </a:cubicBezTo>
                <a:cubicBezTo>
                  <a:pt x="2729" y="967"/>
                  <a:pt x="2731" y="956"/>
                  <a:pt x="2731" y="945"/>
                </a:cubicBezTo>
                <a:cubicBezTo>
                  <a:pt x="2731" y="944"/>
                  <a:pt x="2731" y="942"/>
                  <a:pt x="2731" y="940"/>
                </a:cubicBezTo>
                <a:cubicBezTo>
                  <a:pt x="2731" y="928"/>
                  <a:pt x="2725" y="917"/>
                  <a:pt x="2716" y="909"/>
                </a:cubicBezTo>
                <a:cubicBezTo>
                  <a:pt x="2716" y="909"/>
                  <a:pt x="2716" y="909"/>
                  <a:pt x="2715" y="909"/>
                </a:cubicBezTo>
                <a:cubicBezTo>
                  <a:pt x="2737" y="885"/>
                  <a:pt x="2758" y="862"/>
                  <a:pt x="2777" y="837"/>
                </a:cubicBezTo>
                <a:cubicBezTo>
                  <a:pt x="2784" y="829"/>
                  <a:pt x="2787" y="819"/>
                  <a:pt x="2787" y="809"/>
                </a:cubicBezTo>
                <a:cubicBezTo>
                  <a:pt x="2787" y="797"/>
                  <a:pt x="2783" y="785"/>
                  <a:pt x="2774" y="777"/>
                </a:cubicBezTo>
                <a:cubicBezTo>
                  <a:pt x="2757" y="760"/>
                  <a:pt x="2731" y="760"/>
                  <a:pt x="2713" y="775"/>
                </a:cubicBezTo>
                <a:cubicBezTo>
                  <a:pt x="2663" y="818"/>
                  <a:pt x="2609" y="858"/>
                  <a:pt x="2556" y="896"/>
                </a:cubicBezTo>
                <a:cubicBezTo>
                  <a:pt x="2552" y="899"/>
                  <a:pt x="2548" y="902"/>
                  <a:pt x="2544" y="905"/>
                </a:cubicBezTo>
                <a:cubicBezTo>
                  <a:pt x="2595" y="839"/>
                  <a:pt x="2648" y="771"/>
                  <a:pt x="2709" y="715"/>
                </a:cubicBezTo>
                <a:cubicBezTo>
                  <a:pt x="2722" y="704"/>
                  <a:pt x="2735" y="693"/>
                  <a:pt x="2748" y="682"/>
                </a:cubicBezTo>
                <a:cubicBezTo>
                  <a:pt x="2759" y="673"/>
                  <a:pt x="2764" y="660"/>
                  <a:pt x="2764" y="647"/>
                </a:cubicBezTo>
                <a:cubicBezTo>
                  <a:pt x="2764" y="637"/>
                  <a:pt x="2761" y="627"/>
                  <a:pt x="2754" y="619"/>
                </a:cubicBezTo>
                <a:cubicBezTo>
                  <a:pt x="2738" y="600"/>
                  <a:pt x="2711" y="597"/>
                  <a:pt x="2691" y="612"/>
                </a:cubicBezTo>
                <a:cubicBezTo>
                  <a:pt x="2691" y="612"/>
                  <a:pt x="2690" y="613"/>
                  <a:pt x="2690" y="613"/>
                </a:cubicBezTo>
                <a:cubicBezTo>
                  <a:pt x="2690" y="613"/>
                  <a:pt x="2690" y="613"/>
                  <a:pt x="2690" y="613"/>
                </a:cubicBezTo>
                <a:cubicBezTo>
                  <a:pt x="2690" y="614"/>
                  <a:pt x="2689" y="614"/>
                  <a:pt x="2689" y="614"/>
                </a:cubicBezTo>
                <a:cubicBezTo>
                  <a:pt x="2684" y="618"/>
                  <a:pt x="2678" y="623"/>
                  <a:pt x="2673" y="627"/>
                </a:cubicBezTo>
                <a:cubicBezTo>
                  <a:pt x="2677" y="621"/>
                  <a:pt x="2679" y="614"/>
                  <a:pt x="2679" y="606"/>
                </a:cubicBezTo>
                <a:cubicBezTo>
                  <a:pt x="2679" y="598"/>
                  <a:pt x="2676" y="589"/>
                  <a:pt x="2671" y="582"/>
                </a:cubicBezTo>
                <a:cubicBezTo>
                  <a:pt x="2662" y="568"/>
                  <a:pt x="2647" y="561"/>
                  <a:pt x="2631" y="562"/>
                </a:cubicBezTo>
                <a:cubicBezTo>
                  <a:pt x="2645" y="551"/>
                  <a:pt x="2660" y="542"/>
                  <a:pt x="2674" y="533"/>
                </a:cubicBezTo>
                <a:cubicBezTo>
                  <a:pt x="2688" y="524"/>
                  <a:pt x="2696" y="509"/>
                  <a:pt x="2696" y="494"/>
                </a:cubicBezTo>
                <a:cubicBezTo>
                  <a:pt x="2696" y="486"/>
                  <a:pt x="2694" y="478"/>
                  <a:pt x="2689" y="471"/>
                </a:cubicBezTo>
                <a:cubicBezTo>
                  <a:pt x="2676" y="450"/>
                  <a:pt x="2649" y="443"/>
                  <a:pt x="2628" y="456"/>
                </a:cubicBezTo>
                <a:cubicBezTo>
                  <a:pt x="2628" y="456"/>
                  <a:pt x="2627" y="456"/>
                  <a:pt x="2627" y="456"/>
                </a:cubicBezTo>
                <a:cubicBezTo>
                  <a:pt x="2627" y="456"/>
                  <a:pt x="2627" y="456"/>
                  <a:pt x="2627" y="456"/>
                </a:cubicBezTo>
                <a:cubicBezTo>
                  <a:pt x="2627" y="456"/>
                  <a:pt x="2627" y="456"/>
                  <a:pt x="2627" y="456"/>
                </a:cubicBezTo>
                <a:cubicBezTo>
                  <a:pt x="2624" y="458"/>
                  <a:pt x="2620" y="460"/>
                  <a:pt x="2617" y="462"/>
                </a:cubicBezTo>
                <a:cubicBezTo>
                  <a:pt x="2625" y="456"/>
                  <a:pt x="2632" y="450"/>
                  <a:pt x="2640" y="443"/>
                </a:cubicBezTo>
                <a:cubicBezTo>
                  <a:pt x="2650" y="435"/>
                  <a:pt x="2656" y="422"/>
                  <a:pt x="2656" y="409"/>
                </a:cubicBezTo>
                <a:cubicBezTo>
                  <a:pt x="2656" y="400"/>
                  <a:pt x="2654" y="392"/>
                  <a:pt x="2649" y="384"/>
                </a:cubicBezTo>
                <a:cubicBezTo>
                  <a:pt x="2644" y="376"/>
                  <a:pt x="2636" y="371"/>
                  <a:pt x="2628" y="367"/>
                </a:cubicBezTo>
                <a:cubicBezTo>
                  <a:pt x="2633" y="364"/>
                  <a:pt x="2638" y="360"/>
                  <a:pt x="2643" y="357"/>
                </a:cubicBezTo>
                <a:cubicBezTo>
                  <a:pt x="2643" y="357"/>
                  <a:pt x="2642" y="357"/>
                  <a:pt x="2642" y="358"/>
                </a:cubicBezTo>
                <a:cubicBezTo>
                  <a:pt x="2643" y="357"/>
                  <a:pt x="2644" y="357"/>
                  <a:pt x="2644" y="356"/>
                </a:cubicBezTo>
                <a:cubicBezTo>
                  <a:pt x="2657" y="348"/>
                  <a:pt x="2663" y="334"/>
                  <a:pt x="2663" y="320"/>
                </a:cubicBezTo>
                <a:cubicBezTo>
                  <a:pt x="2663" y="311"/>
                  <a:pt x="2661" y="302"/>
                  <a:pt x="2656" y="294"/>
                </a:cubicBezTo>
                <a:cubicBezTo>
                  <a:pt x="2642" y="274"/>
                  <a:pt x="2614" y="269"/>
                  <a:pt x="2594" y="282"/>
                </a:cubicBezTo>
                <a:cubicBezTo>
                  <a:pt x="2593" y="282"/>
                  <a:pt x="2593" y="283"/>
                  <a:pt x="2592" y="283"/>
                </a:cubicBezTo>
                <a:cubicBezTo>
                  <a:pt x="2572" y="298"/>
                  <a:pt x="2547" y="309"/>
                  <a:pt x="2521" y="321"/>
                </a:cubicBezTo>
                <a:cubicBezTo>
                  <a:pt x="2516" y="323"/>
                  <a:pt x="2512" y="325"/>
                  <a:pt x="2508" y="327"/>
                </a:cubicBezTo>
                <a:cubicBezTo>
                  <a:pt x="2524" y="315"/>
                  <a:pt x="2540" y="302"/>
                  <a:pt x="2553" y="287"/>
                </a:cubicBezTo>
                <a:cubicBezTo>
                  <a:pt x="2561" y="278"/>
                  <a:pt x="2566" y="267"/>
                  <a:pt x="2566" y="256"/>
                </a:cubicBezTo>
                <a:cubicBezTo>
                  <a:pt x="2566" y="249"/>
                  <a:pt x="2564" y="241"/>
                  <a:pt x="2560" y="234"/>
                </a:cubicBezTo>
                <a:cubicBezTo>
                  <a:pt x="2550" y="217"/>
                  <a:pt x="2531" y="208"/>
                  <a:pt x="2512" y="212"/>
                </a:cubicBezTo>
                <a:cubicBezTo>
                  <a:pt x="2484" y="218"/>
                  <a:pt x="2457" y="232"/>
                  <a:pt x="2431" y="249"/>
                </a:cubicBezTo>
                <a:cubicBezTo>
                  <a:pt x="2436" y="242"/>
                  <a:pt x="2438" y="234"/>
                  <a:pt x="2438" y="226"/>
                </a:cubicBezTo>
                <a:cubicBezTo>
                  <a:pt x="2438" y="218"/>
                  <a:pt x="2436" y="210"/>
                  <a:pt x="2432" y="203"/>
                </a:cubicBezTo>
                <a:cubicBezTo>
                  <a:pt x="2421" y="184"/>
                  <a:pt x="2399" y="176"/>
                  <a:pt x="2378" y="183"/>
                </a:cubicBezTo>
                <a:cubicBezTo>
                  <a:pt x="2301" y="211"/>
                  <a:pt x="2231" y="266"/>
                  <a:pt x="2175" y="310"/>
                </a:cubicBezTo>
                <a:cubicBezTo>
                  <a:pt x="2086" y="380"/>
                  <a:pt x="2003" y="462"/>
                  <a:pt x="1913" y="568"/>
                </a:cubicBezTo>
                <a:cubicBezTo>
                  <a:pt x="1982" y="478"/>
                  <a:pt x="2056" y="390"/>
                  <a:pt x="2141" y="311"/>
                </a:cubicBezTo>
                <a:cubicBezTo>
                  <a:pt x="2148" y="305"/>
                  <a:pt x="2159" y="296"/>
                  <a:pt x="2172" y="286"/>
                </a:cubicBezTo>
                <a:cubicBezTo>
                  <a:pt x="2213" y="255"/>
                  <a:pt x="2259" y="219"/>
                  <a:pt x="2270" y="177"/>
                </a:cubicBezTo>
                <a:cubicBezTo>
                  <a:pt x="2271" y="174"/>
                  <a:pt x="2271" y="170"/>
                  <a:pt x="2271" y="166"/>
                </a:cubicBezTo>
                <a:cubicBezTo>
                  <a:pt x="2271" y="154"/>
                  <a:pt x="2266" y="142"/>
                  <a:pt x="2257" y="133"/>
                </a:cubicBezTo>
                <a:cubicBezTo>
                  <a:pt x="2246" y="122"/>
                  <a:pt x="2228" y="118"/>
                  <a:pt x="2213" y="123"/>
                </a:cubicBezTo>
                <a:cubicBezTo>
                  <a:pt x="2201" y="127"/>
                  <a:pt x="2189" y="132"/>
                  <a:pt x="2177" y="138"/>
                </a:cubicBezTo>
                <a:cubicBezTo>
                  <a:pt x="2175" y="136"/>
                  <a:pt x="2173" y="135"/>
                  <a:pt x="2170" y="135"/>
                </a:cubicBezTo>
                <a:cubicBezTo>
                  <a:pt x="2126" y="119"/>
                  <a:pt x="2074" y="143"/>
                  <a:pt x="2019" y="176"/>
                </a:cubicBezTo>
                <a:cubicBezTo>
                  <a:pt x="2025" y="160"/>
                  <a:pt x="2029" y="145"/>
                  <a:pt x="2029" y="130"/>
                </a:cubicBezTo>
                <a:cubicBezTo>
                  <a:pt x="2029" y="126"/>
                  <a:pt x="2028" y="122"/>
                  <a:pt x="2028" y="119"/>
                </a:cubicBezTo>
                <a:cubicBezTo>
                  <a:pt x="2025" y="98"/>
                  <a:pt x="2009" y="82"/>
                  <a:pt x="1988" y="80"/>
                </a:cubicBezTo>
                <a:cubicBezTo>
                  <a:pt x="1970" y="78"/>
                  <a:pt x="1952" y="81"/>
                  <a:pt x="1934" y="86"/>
                </a:cubicBezTo>
                <a:cubicBezTo>
                  <a:pt x="1934" y="86"/>
                  <a:pt x="1934" y="86"/>
                  <a:pt x="1934" y="86"/>
                </a:cubicBezTo>
                <a:cubicBezTo>
                  <a:pt x="1918" y="69"/>
                  <a:pt x="1890" y="68"/>
                  <a:pt x="1872" y="84"/>
                </a:cubicBezTo>
                <a:cubicBezTo>
                  <a:pt x="1866" y="88"/>
                  <a:pt x="1861" y="94"/>
                  <a:pt x="1856" y="99"/>
                </a:cubicBezTo>
                <a:cubicBezTo>
                  <a:pt x="1845" y="108"/>
                  <a:pt x="1833" y="117"/>
                  <a:pt x="1821" y="126"/>
                </a:cubicBezTo>
                <a:cubicBezTo>
                  <a:pt x="1823" y="121"/>
                  <a:pt x="1824" y="115"/>
                  <a:pt x="1825" y="109"/>
                </a:cubicBezTo>
                <a:cubicBezTo>
                  <a:pt x="1825" y="107"/>
                  <a:pt x="1825" y="105"/>
                  <a:pt x="1825" y="102"/>
                </a:cubicBezTo>
                <a:cubicBezTo>
                  <a:pt x="1825" y="90"/>
                  <a:pt x="1821" y="79"/>
                  <a:pt x="1812" y="70"/>
                </a:cubicBezTo>
                <a:cubicBezTo>
                  <a:pt x="1802" y="60"/>
                  <a:pt x="1787" y="56"/>
                  <a:pt x="1773" y="58"/>
                </a:cubicBezTo>
                <a:cubicBezTo>
                  <a:pt x="1714" y="68"/>
                  <a:pt x="1657" y="106"/>
                  <a:pt x="1611" y="136"/>
                </a:cubicBezTo>
                <a:cubicBezTo>
                  <a:pt x="1611" y="136"/>
                  <a:pt x="1610" y="137"/>
                  <a:pt x="1610" y="137"/>
                </a:cubicBezTo>
                <a:cubicBezTo>
                  <a:pt x="1610" y="135"/>
                  <a:pt x="1610" y="134"/>
                  <a:pt x="1610" y="132"/>
                </a:cubicBezTo>
                <a:cubicBezTo>
                  <a:pt x="1610" y="124"/>
                  <a:pt x="1608" y="116"/>
                  <a:pt x="1603" y="109"/>
                </a:cubicBezTo>
                <a:cubicBezTo>
                  <a:pt x="1593" y="91"/>
                  <a:pt x="1571" y="83"/>
                  <a:pt x="1551" y="89"/>
                </a:cubicBezTo>
                <a:cubicBezTo>
                  <a:pt x="1495" y="108"/>
                  <a:pt x="1446" y="151"/>
                  <a:pt x="1403" y="190"/>
                </a:cubicBezTo>
                <a:cubicBezTo>
                  <a:pt x="1405" y="183"/>
                  <a:pt x="1407" y="176"/>
                  <a:pt x="1408" y="169"/>
                </a:cubicBezTo>
                <a:cubicBezTo>
                  <a:pt x="1408" y="167"/>
                  <a:pt x="1408" y="165"/>
                  <a:pt x="1408" y="163"/>
                </a:cubicBezTo>
                <a:cubicBezTo>
                  <a:pt x="1408" y="162"/>
                  <a:pt x="1408" y="160"/>
                  <a:pt x="1408" y="159"/>
                </a:cubicBezTo>
                <a:cubicBezTo>
                  <a:pt x="1429" y="143"/>
                  <a:pt x="1450" y="127"/>
                  <a:pt x="1470" y="110"/>
                </a:cubicBezTo>
                <a:cubicBezTo>
                  <a:pt x="1481" y="101"/>
                  <a:pt x="1486" y="88"/>
                  <a:pt x="1486" y="76"/>
                </a:cubicBezTo>
                <a:cubicBezTo>
                  <a:pt x="1486" y="69"/>
                  <a:pt x="1485" y="62"/>
                  <a:pt x="1482" y="56"/>
                </a:cubicBezTo>
                <a:cubicBezTo>
                  <a:pt x="1472" y="37"/>
                  <a:pt x="1452" y="27"/>
                  <a:pt x="1431" y="32"/>
                </a:cubicBezTo>
                <a:cubicBezTo>
                  <a:pt x="1397" y="39"/>
                  <a:pt x="1365" y="56"/>
                  <a:pt x="1334" y="77"/>
                </a:cubicBezTo>
                <a:cubicBezTo>
                  <a:pt x="1321" y="43"/>
                  <a:pt x="1293" y="22"/>
                  <a:pt x="1254" y="17"/>
                </a:cubicBezTo>
                <a:cubicBezTo>
                  <a:pt x="1228" y="13"/>
                  <a:pt x="1202" y="17"/>
                  <a:pt x="1180" y="21"/>
                </a:cubicBezTo>
                <a:cubicBezTo>
                  <a:pt x="1084" y="39"/>
                  <a:pt x="1001" y="92"/>
                  <a:pt x="927" y="156"/>
                </a:cubicBezTo>
                <a:cubicBezTo>
                  <a:pt x="926" y="153"/>
                  <a:pt x="924" y="151"/>
                  <a:pt x="922" y="148"/>
                </a:cubicBezTo>
                <a:cubicBezTo>
                  <a:pt x="911" y="134"/>
                  <a:pt x="892" y="128"/>
                  <a:pt x="874" y="133"/>
                </a:cubicBezTo>
                <a:cubicBezTo>
                  <a:pt x="800" y="155"/>
                  <a:pt x="699" y="288"/>
                  <a:pt x="540" y="502"/>
                </a:cubicBezTo>
                <a:cubicBezTo>
                  <a:pt x="538" y="506"/>
                  <a:pt x="535" y="509"/>
                  <a:pt x="533" y="512"/>
                </a:cubicBezTo>
                <a:cubicBezTo>
                  <a:pt x="510" y="542"/>
                  <a:pt x="487" y="573"/>
                  <a:pt x="466" y="603"/>
                </a:cubicBezTo>
                <a:cubicBezTo>
                  <a:pt x="430" y="651"/>
                  <a:pt x="394" y="696"/>
                  <a:pt x="363" y="734"/>
                </a:cubicBezTo>
                <a:cubicBezTo>
                  <a:pt x="342" y="758"/>
                  <a:pt x="325" y="777"/>
                  <a:pt x="311" y="791"/>
                </a:cubicBezTo>
                <a:cubicBezTo>
                  <a:pt x="353" y="736"/>
                  <a:pt x="406" y="656"/>
                  <a:pt x="474" y="545"/>
                </a:cubicBezTo>
                <a:cubicBezTo>
                  <a:pt x="490" y="519"/>
                  <a:pt x="505" y="495"/>
                  <a:pt x="509" y="489"/>
                </a:cubicBezTo>
                <a:cubicBezTo>
                  <a:pt x="576" y="398"/>
                  <a:pt x="634" y="324"/>
                  <a:pt x="705" y="260"/>
                </a:cubicBezTo>
                <a:cubicBezTo>
                  <a:pt x="717" y="249"/>
                  <a:pt x="717" y="249"/>
                  <a:pt x="717" y="249"/>
                </a:cubicBezTo>
                <a:cubicBezTo>
                  <a:pt x="739" y="231"/>
                  <a:pt x="763" y="210"/>
                  <a:pt x="778" y="182"/>
                </a:cubicBezTo>
                <a:cubicBezTo>
                  <a:pt x="782" y="175"/>
                  <a:pt x="784" y="167"/>
                  <a:pt x="784" y="160"/>
                </a:cubicBezTo>
                <a:cubicBezTo>
                  <a:pt x="784" y="148"/>
                  <a:pt x="779" y="136"/>
                  <a:pt x="770" y="127"/>
                </a:cubicBezTo>
                <a:cubicBezTo>
                  <a:pt x="755" y="113"/>
                  <a:pt x="732" y="111"/>
                  <a:pt x="715" y="122"/>
                </a:cubicBezTo>
                <a:cubicBezTo>
                  <a:pt x="605" y="192"/>
                  <a:pt x="514" y="303"/>
                  <a:pt x="433" y="402"/>
                </a:cubicBezTo>
                <a:cubicBezTo>
                  <a:pt x="420" y="418"/>
                  <a:pt x="420" y="418"/>
                  <a:pt x="420" y="418"/>
                </a:cubicBezTo>
                <a:cubicBezTo>
                  <a:pt x="376" y="472"/>
                  <a:pt x="332" y="529"/>
                  <a:pt x="293" y="590"/>
                </a:cubicBezTo>
                <a:cubicBezTo>
                  <a:pt x="327" y="536"/>
                  <a:pt x="367" y="484"/>
                  <a:pt x="404" y="437"/>
                </a:cubicBezTo>
                <a:cubicBezTo>
                  <a:pt x="433" y="400"/>
                  <a:pt x="459" y="360"/>
                  <a:pt x="484" y="321"/>
                </a:cubicBezTo>
                <a:cubicBezTo>
                  <a:pt x="515" y="272"/>
                  <a:pt x="545" y="226"/>
                  <a:pt x="580" y="187"/>
                </a:cubicBezTo>
                <a:cubicBezTo>
                  <a:pt x="592" y="177"/>
                  <a:pt x="603" y="166"/>
                  <a:pt x="615" y="155"/>
                </a:cubicBezTo>
                <a:cubicBezTo>
                  <a:pt x="625" y="150"/>
                  <a:pt x="640" y="146"/>
                  <a:pt x="651" y="143"/>
                </a:cubicBezTo>
                <a:cubicBezTo>
                  <a:pt x="687" y="134"/>
                  <a:pt x="732" y="122"/>
                  <a:pt x="753" y="82"/>
                </a:cubicBezTo>
                <a:cubicBezTo>
                  <a:pt x="756" y="76"/>
                  <a:pt x="758" y="69"/>
                  <a:pt x="758" y="62"/>
                </a:cubicBezTo>
                <a:cubicBezTo>
                  <a:pt x="758" y="56"/>
                  <a:pt x="757" y="50"/>
                  <a:pt x="754" y="44"/>
                </a:cubicBezTo>
                <a:cubicBezTo>
                  <a:pt x="749" y="32"/>
                  <a:pt x="739" y="23"/>
                  <a:pt x="726" y="19"/>
                </a:cubicBezTo>
                <a:cubicBezTo>
                  <a:pt x="669" y="0"/>
                  <a:pt x="594" y="50"/>
                  <a:pt x="573" y="70"/>
                </a:cubicBezTo>
                <a:close/>
                <a:moveTo>
                  <a:pt x="1117" y="136"/>
                </a:moveTo>
                <a:cubicBezTo>
                  <a:pt x="1109" y="140"/>
                  <a:pt x="1102" y="144"/>
                  <a:pt x="1095" y="149"/>
                </a:cubicBezTo>
                <a:cubicBezTo>
                  <a:pt x="1094" y="149"/>
                  <a:pt x="1094" y="148"/>
                  <a:pt x="1093" y="148"/>
                </a:cubicBezTo>
                <a:cubicBezTo>
                  <a:pt x="1101" y="143"/>
                  <a:pt x="1109" y="139"/>
                  <a:pt x="1117" y="136"/>
                </a:cubicBezTo>
                <a:close/>
                <a:moveTo>
                  <a:pt x="1249" y="107"/>
                </a:moveTo>
                <a:cubicBezTo>
                  <a:pt x="1250" y="108"/>
                  <a:pt x="1250" y="108"/>
                  <a:pt x="1250" y="108"/>
                </a:cubicBezTo>
                <a:cubicBezTo>
                  <a:pt x="1250" y="108"/>
                  <a:pt x="1250" y="109"/>
                  <a:pt x="1250" y="110"/>
                </a:cubicBezTo>
                <a:cubicBezTo>
                  <a:pt x="1250" y="115"/>
                  <a:pt x="1249" y="125"/>
                  <a:pt x="1240" y="146"/>
                </a:cubicBezTo>
                <a:cubicBezTo>
                  <a:pt x="1239" y="137"/>
                  <a:pt x="1236" y="128"/>
                  <a:pt x="1230" y="120"/>
                </a:cubicBezTo>
                <a:cubicBezTo>
                  <a:pt x="1225" y="114"/>
                  <a:pt x="1218" y="110"/>
                  <a:pt x="1211" y="107"/>
                </a:cubicBezTo>
                <a:cubicBezTo>
                  <a:pt x="1237" y="104"/>
                  <a:pt x="1246" y="105"/>
                  <a:pt x="1249" y="107"/>
                </a:cubicBezTo>
                <a:close/>
                <a:moveTo>
                  <a:pt x="590" y="586"/>
                </a:moveTo>
                <a:cubicBezTo>
                  <a:pt x="580" y="605"/>
                  <a:pt x="569" y="624"/>
                  <a:pt x="559" y="643"/>
                </a:cubicBezTo>
                <a:cubicBezTo>
                  <a:pt x="543" y="673"/>
                  <a:pt x="543" y="673"/>
                  <a:pt x="543" y="673"/>
                </a:cubicBezTo>
                <a:cubicBezTo>
                  <a:pt x="527" y="702"/>
                  <a:pt x="509" y="735"/>
                  <a:pt x="494" y="771"/>
                </a:cubicBezTo>
                <a:cubicBezTo>
                  <a:pt x="473" y="803"/>
                  <a:pt x="452" y="836"/>
                  <a:pt x="432" y="869"/>
                </a:cubicBezTo>
                <a:cubicBezTo>
                  <a:pt x="409" y="905"/>
                  <a:pt x="385" y="942"/>
                  <a:pt x="361" y="979"/>
                </a:cubicBezTo>
                <a:cubicBezTo>
                  <a:pt x="395" y="888"/>
                  <a:pt x="440" y="801"/>
                  <a:pt x="496" y="717"/>
                </a:cubicBezTo>
                <a:cubicBezTo>
                  <a:pt x="510" y="695"/>
                  <a:pt x="526" y="674"/>
                  <a:pt x="541" y="652"/>
                </a:cubicBezTo>
                <a:cubicBezTo>
                  <a:pt x="557" y="631"/>
                  <a:pt x="573" y="609"/>
                  <a:pt x="590" y="586"/>
                </a:cubicBezTo>
                <a:close/>
                <a:moveTo>
                  <a:pt x="665" y="689"/>
                </a:moveTo>
                <a:cubicBezTo>
                  <a:pt x="675" y="674"/>
                  <a:pt x="684" y="659"/>
                  <a:pt x="694" y="645"/>
                </a:cubicBezTo>
                <a:cubicBezTo>
                  <a:pt x="667" y="690"/>
                  <a:pt x="642" y="734"/>
                  <a:pt x="620" y="775"/>
                </a:cubicBezTo>
                <a:cubicBezTo>
                  <a:pt x="615" y="779"/>
                  <a:pt x="611" y="783"/>
                  <a:pt x="606" y="787"/>
                </a:cubicBezTo>
                <a:cubicBezTo>
                  <a:pt x="625" y="755"/>
                  <a:pt x="645" y="722"/>
                  <a:pt x="665" y="689"/>
                </a:cubicBezTo>
                <a:close/>
                <a:moveTo>
                  <a:pt x="636" y="1095"/>
                </a:moveTo>
                <a:cubicBezTo>
                  <a:pt x="635" y="1096"/>
                  <a:pt x="634" y="1097"/>
                  <a:pt x="633" y="1098"/>
                </a:cubicBezTo>
                <a:cubicBezTo>
                  <a:pt x="633" y="1098"/>
                  <a:pt x="633" y="1097"/>
                  <a:pt x="633" y="1097"/>
                </a:cubicBezTo>
                <a:cubicBezTo>
                  <a:pt x="634" y="1096"/>
                  <a:pt x="635" y="1095"/>
                  <a:pt x="636" y="1095"/>
                </a:cubicBezTo>
                <a:close/>
                <a:moveTo>
                  <a:pt x="1275" y="453"/>
                </a:moveTo>
                <a:cubicBezTo>
                  <a:pt x="1244" y="495"/>
                  <a:pt x="1217" y="535"/>
                  <a:pt x="1196" y="569"/>
                </a:cubicBezTo>
                <a:cubicBezTo>
                  <a:pt x="1154" y="636"/>
                  <a:pt x="1115" y="711"/>
                  <a:pt x="1074" y="800"/>
                </a:cubicBezTo>
                <a:cubicBezTo>
                  <a:pt x="1066" y="811"/>
                  <a:pt x="1059" y="823"/>
                  <a:pt x="1051" y="834"/>
                </a:cubicBezTo>
                <a:cubicBezTo>
                  <a:pt x="1004" y="903"/>
                  <a:pt x="956" y="975"/>
                  <a:pt x="905" y="1042"/>
                </a:cubicBezTo>
                <a:cubicBezTo>
                  <a:pt x="891" y="1061"/>
                  <a:pt x="891" y="1061"/>
                  <a:pt x="891" y="1061"/>
                </a:cubicBezTo>
                <a:cubicBezTo>
                  <a:pt x="889" y="1064"/>
                  <a:pt x="886" y="1068"/>
                  <a:pt x="882" y="1073"/>
                </a:cubicBezTo>
                <a:cubicBezTo>
                  <a:pt x="893" y="1042"/>
                  <a:pt x="906" y="1011"/>
                  <a:pt x="916" y="988"/>
                </a:cubicBezTo>
                <a:cubicBezTo>
                  <a:pt x="926" y="964"/>
                  <a:pt x="926" y="964"/>
                  <a:pt x="926" y="964"/>
                </a:cubicBezTo>
                <a:cubicBezTo>
                  <a:pt x="974" y="842"/>
                  <a:pt x="1042" y="721"/>
                  <a:pt x="1129" y="605"/>
                </a:cubicBezTo>
                <a:cubicBezTo>
                  <a:pt x="1145" y="584"/>
                  <a:pt x="1162" y="563"/>
                  <a:pt x="1179" y="542"/>
                </a:cubicBezTo>
                <a:cubicBezTo>
                  <a:pt x="1210" y="511"/>
                  <a:pt x="1242" y="482"/>
                  <a:pt x="1275" y="453"/>
                </a:cubicBezTo>
                <a:close/>
                <a:moveTo>
                  <a:pt x="1253" y="701"/>
                </a:moveTo>
                <a:cubicBezTo>
                  <a:pt x="1290" y="652"/>
                  <a:pt x="1332" y="597"/>
                  <a:pt x="1378" y="541"/>
                </a:cubicBezTo>
                <a:cubicBezTo>
                  <a:pt x="1360" y="567"/>
                  <a:pt x="1341" y="594"/>
                  <a:pt x="1322" y="623"/>
                </a:cubicBezTo>
                <a:cubicBezTo>
                  <a:pt x="1282" y="683"/>
                  <a:pt x="1244" y="745"/>
                  <a:pt x="1207" y="805"/>
                </a:cubicBezTo>
                <a:cubicBezTo>
                  <a:pt x="1198" y="820"/>
                  <a:pt x="1188" y="836"/>
                  <a:pt x="1179" y="851"/>
                </a:cubicBezTo>
                <a:cubicBezTo>
                  <a:pt x="1190" y="819"/>
                  <a:pt x="1202" y="787"/>
                  <a:pt x="1214" y="755"/>
                </a:cubicBezTo>
                <a:cubicBezTo>
                  <a:pt x="1227" y="737"/>
                  <a:pt x="1240" y="719"/>
                  <a:pt x="1253" y="701"/>
                </a:cubicBezTo>
                <a:close/>
                <a:moveTo>
                  <a:pt x="1852" y="240"/>
                </a:moveTo>
                <a:cubicBezTo>
                  <a:pt x="1872" y="226"/>
                  <a:pt x="1872" y="226"/>
                  <a:pt x="1872" y="226"/>
                </a:cubicBezTo>
                <a:cubicBezTo>
                  <a:pt x="1874" y="224"/>
                  <a:pt x="1877" y="222"/>
                  <a:pt x="1880" y="220"/>
                </a:cubicBezTo>
                <a:cubicBezTo>
                  <a:pt x="1866" y="236"/>
                  <a:pt x="1852" y="251"/>
                  <a:pt x="1839" y="264"/>
                </a:cubicBezTo>
                <a:cubicBezTo>
                  <a:pt x="1825" y="279"/>
                  <a:pt x="1813" y="292"/>
                  <a:pt x="1805" y="302"/>
                </a:cubicBezTo>
                <a:cubicBezTo>
                  <a:pt x="1788" y="323"/>
                  <a:pt x="1771" y="345"/>
                  <a:pt x="1753" y="367"/>
                </a:cubicBezTo>
                <a:cubicBezTo>
                  <a:pt x="1683" y="431"/>
                  <a:pt x="1622" y="502"/>
                  <a:pt x="1572" y="578"/>
                </a:cubicBezTo>
                <a:cubicBezTo>
                  <a:pt x="1555" y="603"/>
                  <a:pt x="1539" y="629"/>
                  <a:pt x="1525" y="656"/>
                </a:cubicBezTo>
                <a:cubicBezTo>
                  <a:pt x="1506" y="680"/>
                  <a:pt x="1487" y="704"/>
                  <a:pt x="1469" y="729"/>
                </a:cubicBezTo>
                <a:cubicBezTo>
                  <a:pt x="1449" y="756"/>
                  <a:pt x="1429" y="783"/>
                  <a:pt x="1410" y="811"/>
                </a:cubicBezTo>
                <a:cubicBezTo>
                  <a:pt x="1419" y="788"/>
                  <a:pt x="1428" y="766"/>
                  <a:pt x="1438" y="743"/>
                </a:cubicBezTo>
                <a:cubicBezTo>
                  <a:pt x="1444" y="735"/>
                  <a:pt x="1450" y="727"/>
                  <a:pt x="1455" y="719"/>
                </a:cubicBezTo>
                <a:cubicBezTo>
                  <a:pt x="1549" y="587"/>
                  <a:pt x="1647" y="462"/>
                  <a:pt x="1749" y="349"/>
                </a:cubicBezTo>
                <a:cubicBezTo>
                  <a:pt x="1749" y="349"/>
                  <a:pt x="1797" y="294"/>
                  <a:pt x="1797" y="294"/>
                </a:cubicBezTo>
                <a:cubicBezTo>
                  <a:pt x="1807" y="281"/>
                  <a:pt x="1818" y="269"/>
                  <a:pt x="1829" y="257"/>
                </a:cubicBezTo>
                <a:cubicBezTo>
                  <a:pt x="1837" y="251"/>
                  <a:pt x="1844" y="245"/>
                  <a:pt x="1852" y="240"/>
                </a:cubicBezTo>
                <a:close/>
                <a:moveTo>
                  <a:pt x="1894" y="365"/>
                </a:moveTo>
                <a:cubicBezTo>
                  <a:pt x="1808" y="450"/>
                  <a:pt x="1732" y="541"/>
                  <a:pt x="1666" y="637"/>
                </a:cubicBezTo>
                <a:cubicBezTo>
                  <a:pt x="1654" y="654"/>
                  <a:pt x="1643" y="672"/>
                  <a:pt x="1632" y="689"/>
                </a:cubicBezTo>
                <a:cubicBezTo>
                  <a:pt x="1613" y="709"/>
                  <a:pt x="1595" y="729"/>
                  <a:pt x="1577" y="748"/>
                </a:cubicBezTo>
                <a:cubicBezTo>
                  <a:pt x="1584" y="734"/>
                  <a:pt x="1592" y="720"/>
                  <a:pt x="1600" y="706"/>
                </a:cubicBezTo>
                <a:cubicBezTo>
                  <a:pt x="1674" y="609"/>
                  <a:pt x="1749" y="515"/>
                  <a:pt x="1818" y="429"/>
                </a:cubicBezTo>
                <a:cubicBezTo>
                  <a:pt x="1842" y="407"/>
                  <a:pt x="1868" y="386"/>
                  <a:pt x="1894" y="365"/>
                </a:cubicBezTo>
                <a:close/>
                <a:moveTo>
                  <a:pt x="2264" y="375"/>
                </a:moveTo>
                <a:cubicBezTo>
                  <a:pt x="2282" y="361"/>
                  <a:pt x="2301" y="348"/>
                  <a:pt x="2321" y="335"/>
                </a:cubicBezTo>
                <a:cubicBezTo>
                  <a:pt x="2335" y="325"/>
                  <a:pt x="2350" y="315"/>
                  <a:pt x="2364" y="305"/>
                </a:cubicBezTo>
                <a:cubicBezTo>
                  <a:pt x="2357" y="312"/>
                  <a:pt x="2349" y="320"/>
                  <a:pt x="2342" y="327"/>
                </a:cubicBezTo>
                <a:cubicBezTo>
                  <a:pt x="2336" y="331"/>
                  <a:pt x="2329" y="335"/>
                  <a:pt x="2323" y="340"/>
                </a:cubicBezTo>
                <a:cubicBezTo>
                  <a:pt x="2134" y="479"/>
                  <a:pt x="1989" y="622"/>
                  <a:pt x="1879" y="775"/>
                </a:cubicBezTo>
                <a:cubicBezTo>
                  <a:pt x="1873" y="785"/>
                  <a:pt x="1866" y="795"/>
                  <a:pt x="1859" y="805"/>
                </a:cubicBezTo>
                <a:cubicBezTo>
                  <a:pt x="1837" y="827"/>
                  <a:pt x="1816" y="850"/>
                  <a:pt x="1794" y="873"/>
                </a:cubicBezTo>
                <a:cubicBezTo>
                  <a:pt x="1822" y="832"/>
                  <a:pt x="1852" y="791"/>
                  <a:pt x="1883" y="751"/>
                </a:cubicBezTo>
                <a:cubicBezTo>
                  <a:pt x="1979" y="634"/>
                  <a:pt x="2107" y="491"/>
                  <a:pt x="2264" y="375"/>
                </a:cubicBezTo>
                <a:close/>
                <a:moveTo>
                  <a:pt x="1932" y="859"/>
                </a:moveTo>
                <a:cubicBezTo>
                  <a:pt x="2029" y="762"/>
                  <a:pt x="2029" y="762"/>
                  <a:pt x="2029" y="762"/>
                </a:cubicBezTo>
                <a:cubicBezTo>
                  <a:pt x="2033" y="757"/>
                  <a:pt x="2038" y="752"/>
                  <a:pt x="2043" y="748"/>
                </a:cubicBezTo>
                <a:cubicBezTo>
                  <a:pt x="2009" y="799"/>
                  <a:pt x="1977" y="852"/>
                  <a:pt x="1946" y="903"/>
                </a:cubicBezTo>
                <a:cubicBezTo>
                  <a:pt x="1923" y="943"/>
                  <a:pt x="1923" y="943"/>
                  <a:pt x="1923" y="943"/>
                </a:cubicBezTo>
                <a:cubicBezTo>
                  <a:pt x="1914" y="958"/>
                  <a:pt x="1903" y="973"/>
                  <a:pt x="1893" y="989"/>
                </a:cubicBezTo>
                <a:cubicBezTo>
                  <a:pt x="1871" y="1013"/>
                  <a:pt x="1849" y="1037"/>
                  <a:pt x="1829" y="1060"/>
                </a:cubicBezTo>
                <a:cubicBezTo>
                  <a:pt x="1856" y="989"/>
                  <a:pt x="1889" y="923"/>
                  <a:pt x="1929" y="862"/>
                </a:cubicBezTo>
                <a:cubicBezTo>
                  <a:pt x="1930" y="861"/>
                  <a:pt x="1931" y="860"/>
                  <a:pt x="1932" y="859"/>
                </a:cubicBezTo>
                <a:close/>
              </a:path>
            </a:pathLst>
          </a:custGeom>
          <a:solidFill>
            <a:srgbClr val="C3E0D3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chemeClr val="tx1">
                  <a:lumMod val="50000"/>
                </a:schemeClr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</a:endParaRPr>
          </a:p>
        </p:txBody>
      </p:sp>
      <p:sp>
        <p:nvSpPr>
          <p:cNvPr id="5" name="Freeform 5"/>
          <p:cNvSpPr/>
          <p:nvPr/>
        </p:nvSpPr>
        <p:spPr bwMode="auto">
          <a:xfrm>
            <a:off x="5543724" y="3310518"/>
            <a:ext cx="920464" cy="965237"/>
          </a:xfrm>
          <a:custGeom>
            <a:avLst/>
            <a:gdLst>
              <a:gd name="T0" fmla="*/ 230 w 259"/>
              <a:gd name="T1" fmla="*/ 83 h 272"/>
              <a:gd name="T2" fmla="*/ 243 w 259"/>
              <a:gd name="T3" fmla="*/ 57 h 272"/>
              <a:gd name="T4" fmla="*/ 258 w 259"/>
              <a:gd name="T5" fmla="*/ 16 h 272"/>
              <a:gd name="T6" fmla="*/ 253 w 259"/>
              <a:gd name="T7" fmla="*/ 8 h 272"/>
              <a:gd name="T8" fmla="*/ 248 w 259"/>
              <a:gd name="T9" fmla="*/ 8 h 272"/>
              <a:gd name="T10" fmla="*/ 228 w 259"/>
              <a:gd name="T11" fmla="*/ 54 h 272"/>
              <a:gd name="T12" fmla="*/ 177 w 259"/>
              <a:gd name="T13" fmla="*/ 139 h 272"/>
              <a:gd name="T14" fmla="*/ 123 w 259"/>
              <a:gd name="T15" fmla="*/ 193 h 272"/>
              <a:gd name="T16" fmla="*/ 99 w 259"/>
              <a:gd name="T17" fmla="*/ 210 h 272"/>
              <a:gd name="T18" fmla="*/ 67 w 259"/>
              <a:gd name="T19" fmla="*/ 231 h 272"/>
              <a:gd name="T20" fmla="*/ 66 w 259"/>
              <a:gd name="T21" fmla="*/ 229 h 272"/>
              <a:gd name="T22" fmla="*/ 93 w 259"/>
              <a:gd name="T23" fmla="*/ 210 h 272"/>
              <a:gd name="T24" fmla="*/ 129 w 259"/>
              <a:gd name="T25" fmla="*/ 183 h 272"/>
              <a:gd name="T26" fmla="*/ 188 w 259"/>
              <a:gd name="T27" fmla="*/ 117 h 272"/>
              <a:gd name="T28" fmla="*/ 197 w 259"/>
              <a:gd name="T29" fmla="*/ 103 h 272"/>
              <a:gd name="T30" fmla="*/ 216 w 259"/>
              <a:gd name="T31" fmla="*/ 70 h 272"/>
              <a:gd name="T32" fmla="*/ 231 w 259"/>
              <a:gd name="T33" fmla="*/ 38 h 272"/>
              <a:gd name="T34" fmla="*/ 239 w 259"/>
              <a:gd name="T35" fmla="*/ 13 h 272"/>
              <a:gd name="T36" fmla="*/ 238 w 259"/>
              <a:gd name="T37" fmla="*/ 1 h 272"/>
              <a:gd name="T38" fmla="*/ 234 w 259"/>
              <a:gd name="T39" fmla="*/ 1 h 272"/>
              <a:gd name="T40" fmla="*/ 230 w 259"/>
              <a:gd name="T41" fmla="*/ 10 h 272"/>
              <a:gd name="T42" fmla="*/ 227 w 259"/>
              <a:gd name="T43" fmla="*/ 32 h 272"/>
              <a:gd name="T44" fmla="*/ 209 w 259"/>
              <a:gd name="T45" fmla="*/ 69 h 272"/>
              <a:gd name="T46" fmla="*/ 191 w 259"/>
              <a:gd name="T47" fmla="*/ 99 h 272"/>
              <a:gd name="T48" fmla="*/ 172 w 259"/>
              <a:gd name="T49" fmla="*/ 125 h 272"/>
              <a:gd name="T50" fmla="*/ 129 w 259"/>
              <a:gd name="T51" fmla="*/ 171 h 272"/>
              <a:gd name="T52" fmla="*/ 94 w 259"/>
              <a:gd name="T53" fmla="*/ 198 h 272"/>
              <a:gd name="T54" fmla="*/ 68 w 259"/>
              <a:gd name="T55" fmla="*/ 216 h 272"/>
              <a:gd name="T56" fmla="*/ 46 w 259"/>
              <a:gd name="T57" fmla="*/ 230 h 272"/>
              <a:gd name="T58" fmla="*/ 42 w 259"/>
              <a:gd name="T59" fmla="*/ 231 h 272"/>
              <a:gd name="T60" fmla="*/ 49 w 259"/>
              <a:gd name="T61" fmla="*/ 210 h 272"/>
              <a:gd name="T62" fmla="*/ 56 w 259"/>
              <a:gd name="T63" fmla="*/ 187 h 272"/>
              <a:gd name="T64" fmla="*/ 65 w 259"/>
              <a:gd name="T65" fmla="*/ 151 h 272"/>
              <a:gd name="T66" fmla="*/ 60 w 259"/>
              <a:gd name="T67" fmla="*/ 142 h 272"/>
              <a:gd name="T68" fmla="*/ 52 w 259"/>
              <a:gd name="T69" fmla="*/ 147 h 272"/>
              <a:gd name="T70" fmla="*/ 41 w 259"/>
              <a:gd name="T71" fmla="*/ 175 h 272"/>
              <a:gd name="T72" fmla="*/ 43 w 259"/>
              <a:gd name="T73" fmla="*/ 176 h 272"/>
              <a:gd name="T74" fmla="*/ 45 w 259"/>
              <a:gd name="T75" fmla="*/ 177 h 272"/>
              <a:gd name="T76" fmla="*/ 42 w 259"/>
              <a:gd name="T77" fmla="*/ 185 h 272"/>
              <a:gd name="T78" fmla="*/ 31 w 259"/>
              <a:gd name="T79" fmla="*/ 220 h 272"/>
              <a:gd name="T80" fmla="*/ 22 w 259"/>
              <a:gd name="T81" fmla="*/ 238 h 272"/>
              <a:gd name="T82" fmla="*/ 11 w 259"/>
              <a:gd name="T83" fmla="*/ 243 h 272"/>
              <a:gd name="T84" fmla="*/ 0 w 259"/>
              <a:gd name="T85" fmla="*/ 253 h 272"/>
              <a:gd name="T86" fmla="*/ 12 w 259"/>
              <a:gd name="T87" fmla="*/ 264 h 272"/>
              <a:gd name="T88" fmla="*/ 13 w 259"/>
              <a:gd name="T89" fmla="*/ 267 h 272"/>
              <a:gd name="T90" fmla="*/ 15 w 259"/>
              <a:gd name="T91" fmla="*/ 269 h 272"/>
              <a:gd name="T92" fmla="*/ 19 w 259"/>
              <a:gd name="T93" fmla="*/ 270 h 272"/>
              <a:gd name="T94" fmla="*/ 26 w 259"/>
              <a:gd name="T95" fmla="*/ 270 h 272"/>
              <a:gd name="T96" fmla="*/ 30 w 259"/>
              <a:gd name="T97" fmla="*/ 263 h 272"/>
              <a:gd name="T98" fmla="*/ 124 w 259"/>
              <a:gd name="T99" fmla="*/ 259 h 272"/>
              <a:gd name="T100" fmla="*/ 143 w 259"/>
              <a:gd name="T101" fmla="*/ 258 h 272"/>
              <a:gd name="T102" fmla="*/ 155 w 259"/>
              <a:gd name="T103" fmla="*/ 255 h 272"/>
              <a:gd name="T104" fmla="*/ 158 w 259"/>
              <a:gd name="T105" fmla="*/ 252 h 272"/>
              <a:gd name="T106" fmla="*/ 154 w 259"/>
              <a:gd name="T107" fmla="*/ 236 h 272"/>
              <a:gd name="T108" fmla="*/ 147 w 259"/>
              <a:gd name="T109" fmla="*/ 237 h 272"/>
              <a:gd name="T110" fmla="*/ 130 w 259"/>
              <a:gd name="T111" fmla="*/ 238 h 272"/>
              <a:gd name="T112" fmla="*/ 89 w 259"/>
              <a:gd name="T113" fmla="*/ 239 h 272"/>
              <a:gd name="T114" fmla="*/ 85 w 259"/>
              <a:gd name="T115" fmla="*/ 236 h 272"/>
              <a:gd name="T116" fmla="*/ 106 w 259"/>
              <a:gd name="T117" fmla="*/ 223 h 272"/>
              <a:gd name="T118" fmla="*/ 128 w 259"/>
              <a:gd name="T119" fmla="*/ 208 h 272"/>
              <a:gd name="T120" fmla="*/ 166 w 259"/>
              <a:gd name="T121" fmla="*/ 174 h 272"/>
              <a:gd name="T122" fmla="*/ 215 w 259"/>
              <a:gd name="T123" fmla="*/ 108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9" h="272">
                <a:moveTo>
                  <a:pt x="215" y="108"/>
                </a:moveTo>
                <a:cubicBezTo>
                  <a:pt x="220" y="99"/>
                  <a:pt x="225" y="91"/>
                  <a:pt x="230" y="83"/>
                </a:cubicBezTo>
                <a:cubicBezTo>
                  <a:pt x="232" y="79"/>
                  <a:pt x="234" y="75"/>
                  <a:pt x="236" y="71"/>
                </a:cubicBezTo>
                <a:cubicBezTo>
                  <a:pt x="239" y="66"/>
                  <a:pt x="241" y="61"/>
                  <a:pt x="243" y="57"/>
                </a:cubicBezTo>
                <a:cubicBezTo>
                  <a:pt x="244" y="52"/>
                  <a:pt x="246" y="48"/>
                  <a:pt x="248" y="43"/>
                </a:cubicBezTo>
                <a:cubicBezTo>
                  <a:pt x="251" y="34"/>
                  <a:pt x="255" y="25"/>
                  <a:pt x="258" y="16"/>
                </a:cubicBezTo>
                <a:cubicBezTo>
                  <a:pt x="259" y="15"/>
                  <a:pt x="258" y="13"/>
                  <a:pt x="257" y="11"/>
                </a:cubicBezTo>
                <a:cubicBezTo>
                  <a:pt x="256" y="9"/>
                  <a:pt x="255" y="8"/>
                  <a:pt x="253" y="8"/>
                </a:cubicBezTo>
                <a:cubicBezTo>
                  <a:pt x="252" y="8"/>
                  <a:pt x="252" y="8"/>
                  <a:pt x="251" y="8"/>
                </a:cubicBezTo>
                <a:cubicBezTo>
                  <a:pt x="250" y="8"/>
                  <a:pt x="249" y="8"/>
                  <a:pt x="248" y="8"/>
                </a:cubicBezTo>
                <a:cubicBezTo>
                  <a:pt x="246" y="9"/>
                  <a:pt x="245" y="11"/>
                  <a:pt x="244" y="13"/>
                </a:cubicBezTo>
                <a:cubicBezTo>
                  <a:pt x="239" y="27"/>
                  <a:pt x="234" y="41"/>
                  <a:pt x="228" y="54"/>
                </a:cubicBezTo>
                <a:cubicBezTo>
                  <a:pt x="222" y="70"/>
                  <a:pt x="213" y="84"/>
                  <a:pt x="204" y="98"/>
                </a:cubicBezTo>
                <a:cubicBezTo>
                  <a:pt x="196" y="112"/>
                  <a:pt x="187" y="126"/>
                  <a:pt x="177" y="139"/>
                </a:cubicBezTo>
                <a:cubicBezTo>
                  <a:pt x="169" y="149"/>
                  <a:pt x="161" y="158"/>
                  <a:pt x="152" y="167"/>
                </a:cubicBezTo>
                <a:cubicBezTo>
                  <a:pt x="143" y="176"/>
                  <a:pt x="133" y="185"/>
                  <a:pt x="123" y="193"/>
                </a:cubicBezTo>
                <a:cubicBezTo>
                  <a:pt x="119" y="196"/>
                  <a:pt x="114" y="200"/>
                  <a:pt x="109" y="204"/>
                </a:cubicBezTo>
                <a:cubicBezTo>
                  <a:pt x="105" y="206"/>
                  <a:pt x="102" y="208"/>
                  <a:pt x="99" y="210"/>
                </a:cubicBezTo>
                <a:cubicBezTo>
                  <a:pt x="94" y="213"/>
                  <a:pt x="89" y="217"/>
                  <a:pt x="84" y="220"/>
                </a:cubicBezTo>
                <a:cubicBezTo>
                  <a:pt x="78" y="224"/>
                  <a:pt x="72" y="227"/>
                  <a:pt x="67" y="231"/>
                </a:cubicBezTo>
                <a:cubicBezTo>
                  <a:pt x="63" y="233"/>
                  <a:pt x="59" y="235"/>
                  <a:pt x="55" y="236"/>
                </a:cubicBezTo>
                <a:cubicBezTo>
                  <a:pt x="59" y="234"/>
                  <a:pt x="62" y="231"/>
                  <a:pt x="66" y="229"/>
                </a:cubicBezTo>
                <a:cubicBezTo>
                  <a:pt x="70" y="226"/>
                  <a:pt x="75" y="223"/>
                  <a:pt x="79" y="220"/>
                </a:cubicBezTo>
                <a:cubicBezTo>
                  <a:pt x="84" y="217"/>
                  <a:pt x="88" y="213"/>
                  <a:pt x="93" y="210"/>
                </a:cubicBezTo>
                <a:cubicBezTo>
                  <a:pt x="99" y="206"/>
                  <a:pt x="105" y="201"/>
                  <a:pt x="111" y="197"/>
                </a:cubicBezTo>
                <a:cubicBezTo>
                  <a:pt x="117" y="192"/>
                  <a:pt x="123" y="187"/>
                  <a:pt x="129" y="183"/>
                </a:cubicBezTo>
                <a:cubicBezTo>
                  <a:pt x="140" y="173"/>
                  <a:pt x="151" y="163"/>
                  <a:pt x="160" y="152"/>
                </a:cubicBezTo>
                <a:cubicBezTo>
                  <a:pt x="170" y="141"/>
                  <a:pt x="179" y="129"/>
                  <a:pt x="188" y="117"/>
                </a:cubicBezTo>
                <a:cubicBezTo>
                  <a:pt x="190" y="114"/>
                  <a:pt x="192" y="111"/>
                  <a:pt x="194" y="108"/>
                </a:cubicBezTo>
                <a:cubicBezTo>
                  <a:pt x="195" y="107"/>
                  <a:pt x="196" y="105"/>
                  <a:pt x="197" y="103"/>
                </a:cubicBezTo>
                <a:cubicBezTo>
                  <a:pt x="198" y="101"/>
                  <a:pt x="199" y="100"/>
                  <a:pt x="200" y="98"/>
                </a:cubicBezTo>
                <a:cubicBezTo>
                  <a:pt x="206" y="89"/>
                  <a:pt x="211" y="80"/>
                  <a:pt x="216" y="70"/>
                </a:cubicBezTo>
                <a:cubicBezTo>
                  <a:pt x="219" y="65"/>
                  <a:pt x="222" y="60"/>
                  <a:pt x="224" y="54"/>
                </a:cubicBezTo>
                <a:cubicBezTo>
                  <a:pt x="227" y="49"/>
                  <a:pt x="229" y="44"/>
                  <a:pt x="231" y="38"/>
                </a:cubicBezTo>
                <a:cubicBezTo>
                  <a:pt x="234" y="33"/>
                  <a:pt x="236" y="27"/>
                  <a:pt x="238" y="22"/>
                </a:cubicBezTo>
                <a:cubicBezTo>
                  <a:pt x="238" y="19"/>
                  <a:pt x="239" y="16"/>
                  <a:pt x="239" y="13"/>
                </a:cubicBezTo>
                <a:cubicBezTo>
                  <a:pt x="240" y="10"/>
                  <a:pt x="240" y="7"/>
                  <a:pt x="240" y="3"/>
                </a:cubicBezTo>
                <a:cubicBezTo>
                  <a:pt x="240" y="2"/>
                  <a:pt x="239" y="1"/>
                  <a:pt x="238" y="1"/>
                </a:cubicBezTo>
                <a:cubicBezTo>
                  <a:pt x="238" y="0"/>
                  <a:pt x="237" y="0"/>
                  <a:pt x="237" y="0"/>
                </a:cubicBezTo>
                <a:cubicBezTo>
                  <a:pt x="236" y="0"/>
                  <a:pt x="235" y="0"/>
                  <a:pt x="234" y="1"/>
                </a:cubicBezTo>
                <a:cubicBezTo>
                  <a:pt x="233" y="2"/>
                  <a:pt x="232" y="4"/>
                  <a:pt x="231" y="5"/>
                </a:cubicBezTo>
                <a:cubicBezTo>
                  <a:pt x="231" y="7"/>
                  <a:pt x="231" y="9"/>
                  <a:pt x="230" y="10"/>
                </a:cubicBezTo>
                <a:cubicBezTo>
                  <a:pt x="230" y="12"/>
                  <a:pt x="231" y="14"/>
                  <a:pt x="232" y="14"/>
                </a:cubicBezTo>
                <a:cubicBezTo>
                  <a:pt x="231" y="20"/>
                  <a:pt x="229" y="26"/>
                  <a:pt x="227" y="32"/>
                </a:cubicBezTo>
                <a:cubicBezTo>
                  <a:pt x="224" y="38"/>
                  <a:pt x="221" y="44"/>
                  <a:pt x="218" y="50"/>
                </a:cubicBezTo>
                <a:cubicBezTo>
                  <a:pt x="215" y="56"/>
                  <a:pt x="212" y="63"/>
                  <a:pt x="209" y="69"/>
                </a:cubicBezTo>
                <a:cubicBezTo>
                  <a:pt x="206" y="74"/>
                  <a:pt x="203" y="78"/>
                  <a:pt x="200" y="83"/>
                </a:cubicBezTo>
                <a:cubicBezTo>
                  <a:pt x="197" y="88"/>
                  <a:pt x="194" y="93"/>
                  <a:pt x="191" y="99"/>
                </a:cubicBezTo>
                <a:cubicBezTo>
                  <a:pt x="189" y="102"/>
                  <a:pt x="186" y="105"/>
                  <a:pt x="184" y="108"/>
                </a:cubicBezTo>
                <a:cubicBezTo>
                  <a:pt x="180" y="114"/>
                  <a:pt x="176" y="119"/>
                  <a:pt x="172" y="125"/>
                </a:cubicBezTo>
                <a:cubicBezTo>
                  <a:pt x="164" y="136"/>
                  <a:pt x="154" y="147"/>
                  <a:pt x="144" y="157"/>
                </a:cubicBezTo>
                <a:cubicBezTo>
                  <a:pt x="139" y="162"/>
                  <a:pt x="134" y="166"/>
                  <a:pt x="129" y="171"/>
                </a:cubicBezTo>
                <a:cubicBezTo>
                  <a:pt x="123" y="176"/>
                  <a:pt x="118" y="180"/>
                  <a:pt x="112" y="185"/>
                </a:cubicBezTo>
                <a:cubicBezTo>
                  <a:pt x="106" y="189"/>
                  <a:pt x="100" y="194"/>
                  <a:pt x="94" y="198"/>
                </a:cubicBezTo>
                <a:cubicBezTo>
                  <a:pt x="91" y="200"/>
                  <a:pt x="88" y="202"/>
                  <a:pt x="85" y="204"/>
                </a:cubicBezTo>
                <a:cubicBezTo>
                  <a:pt x="79" y="208"/>
                  <a:pt x="73" y="212"/>
                  <a:pt x="68" y="216"/>
                </a:cubicBezTo>
                <a:cubicBezTo>
                  <a:pt x="64" y="218"/>
                  <a:pt x="61" y="220"/>
                  <a:pt x="58" y="222"/>
                </a:cubicBezTo>
                <a:cubicBezTo>
                  <a:pt x="54" y="225"/>
                  <a:pt x="50" y="227"/>
                  <a:pt x="46" y="230"/>
                </a:cubicBezTo>
                <a:cubicBezTo>
                  <a:pt x="44" y="230"/>
                  <a:pt x="43" y="230"/>
                  <a:pt x="42" y="231"/>
                </a:cubicBezTo>
                <a:cubicBezTo>
                  <a:pt x="42" y="231"/>
                  <a:pt x="42" y="231"/>
                  <a:pt x="42" y="231"/>
                </a:cubicBezTo>
                <a:cubicBezTo>
                  <a:pt x="43" y="228"/>
                  <a:pt x="43" y="226"/>
                  <a:pt x="44" y="223"/>
                </a:cubicBezTo>
                <a:cubicBezTo>
                  <a:pt x="46" y="219"/>
                  <a:pt x="47" y="214"/>
                  <a:pt x="49" y="210"/>
                </a:cubicBezTo>
                <a:cubicBezTo>
                  <a:pt x="50" y="208"/>
                  <a:pt x="50" y="205"/>
                  <a:pt x="51" y="203"/>
                </a:cubicBezTo>
                <a:cubicBezTo>
                  <a:pt x="53" y="197"/>
                  <a:pt x="55" y="192"/>
                  <a:pt x="56" y="187"/>
                </a:cubicBezTo>
                <a:cubicBezTo>
                  <a:pt x="57" y="184"/>
                  <a:pt x="58" y="182"/>
                  <a:pt x="58" y="180"/>
                </a:cubicBezTo>
                <a:cubicBezTo>
                  <a:pt x="60" y="170"/>
                  <a:pt x="63" y="160"/>
                  <a:pt x="65" y="151"/>
                </a:cubicBezTo>
                <a:cubicBezTo>
                  <a:pt x="65" y="149"/>
                  <a:pt x="65" y="147"/>
                  <a:pt x="64" y="145"/>
                </a:cubicBezTo>
                <a:cubicBezTo>
                  <a:pt x="63" y="144"/>
                  <a:pt x="62" y="143"/>
                  <a:pt x="60" y="142"/>
                </a:cubicBezTo>
                <a:cubicBezTo>
                  <a:pt x="60" y="142"/>
                  <a:pt x="59" y="142"/>
                  <a:pt x="58" y="142"/>
                </a:cubicBezTo>
                <a:cubicBezTo>
                  <a:pt x="55" y="142"/>
                  <a:pt x="52" y="144"/>
                  <a:pt x="52" y="147"/>
                </a:cubicBezTo>
                <a:cubicBezTo>
                  <a:pt x="50" y="153"/>
                  <a:pt x="49" y="159"/>
                  <a:pt x="48" y="165"/>
                </a:cubicBezTo>
                <a:cubicBezTo>
                  <a:pt x="45" y="168"/>
                  <a:pt x="43" y="172"/>
                  <a:pt x="41" y="175"/>
                </a:cubicBezTo>
                <a:cubicBezTo>
                  <a:pt x="40" y="176"/>
                  <a:pt x="41" y="177"/>
                  <a:pt x="41" y="177"/>
                </a:cubicBezTo>
                <a:cubicBezTo>
                  <a:pt x="42" y="177"/>
                  <a:pt x="43" y="177"/>
                  <a:pt x="43" y="176"/>
                </a:cubicBezTo>
                <a:cubicBezTo>
                  <a:pt x="44" y="175"/>
                  <a:pt x="45" y="174"/>
                  <a:pt x="46" y="172"/>
                </a:cubicBezTo>
                <a:cubicBezTo>
                  <a:pt x="46" y="174"/>
                  <a:pt x="45" y="176"/>
                  <a:pt x="45" y="177"/>
                </a:cubicBezTo>
                <a:cubicBezTo>
                  <a:pt x="45" y="178"/>
                  <a:pt x="44" y="179"/>
                  <a:pt x="44" y="179"/>
                </a:cubicBezTo>
                <a:cubicBezTo>
                  <a:pt x="44" y="181"/>
                  <a:pt x="43" y="183"/>
                  <a:pt x="42" y="185"/>
                </a:cubicBezTo>
                <a:cubicBezTo>
                  <a:pt x="41" y="191"/>
                  <a:pt x="39" y="196"/>
                  <a:pt x="37" y="201"/>
                </a:cubicBezTo>
                <a:cubicBezTo>
                  <a:pt x="35" y="207"/>
                  <a:pt x="33" y="214"/>
                  <a:pt x="31" y="220"/>
                </a:cubicBezTo>
                <a:cubicBezTo>
                  <a:pt x="29" y="222"/>
                  <a:pt x="28" y="225"/>
                  <a:pt x="27" y="228"/>
                </a:cubicBezTo>
                <a:cubicBezTo>
                  <a:pt x="25" y="232"/>
                  <a:pt x="24" y="235"/>
                  <a:pt x="22" y="238"/>
                </a:cubicBezTo>
                <a:cubicBezTo>
                  <a:pt x="22" y="240"/>
                  <a:pt x="21" y="241"/>
                  <a:pt x="21" y="242"/>
                </a:cubicBezTo>
                <a:cubicBezTo>
                  <a:pt x="17" y="242"/>
                  <a:pt x="14" y="243"/>
                  <a:pt x="11" y="243"/>
                </a:cubicBezTo>
                <a:cubicBezTo>
                  <a:pt x="8" y="243"/>
                  <a:pt x="5" y="244"/>
                  <a:pt x="3" y="246"/>
                </a:cubicBezTo>
                <a:cubicBezTo>
                  <a:pt x="1" y="248"/>
                  <a:pt x="0" y="251"/>
                  <a:pt x="0" y="253"/>
                </a:cubicBezTo>
                <a:cubicBezTo>
                  <a:pt x="0" y="259"/>
                  <a:pt x="5" y="264"/>
                  <a:pt x="11" y="264"/>
                </a:cubicBezTo>
                <a:cubicBezTo>
                  <a:pt x="11" y="264"/>
                  <a:pt x="12" y="264"/>
                  <a:pt x="12" y="264"/>
                </a:cubicBezTo>
                <a:cubicBezTo>
                  <a:pt x="12" y="264"/>
                  <a:pt x="12" y="264"/>
                  <a:pt x="13" y="265"/>
                </a:cubicBezTo>
                <a:cubicBezTo>
                  <a:pt x="13" y="265"/>
                  <a:pt x="13" y="266"/>
                  <a:pt x="13" y="267"/>
                </a:cubicBezTo>
                <a:cubicBezTo>
                  <a:pt x="13" y="267"/>
                  <a:pt x="14" y="267"/>
                  <a:pt x="14" y="267"/>
                </a:cubicBezTo>
                <a:cubicBezTo>
                  <a:pt x="14" y="268"/>
                  <a:pt x="14" y="268"/>
                  <a:pt x="15" y="269"/>
                </a:cubicBezTo>
                <a:cubicBezTo>
                  <a:pt x="16" y="270"/>
                  <a:pt x="17" y="270"/>
                  <a:pt x="18" y="270"/>
                </a:cubicBezTo>
                <a:cubicBezTo>
                  <a:pt x="18" y="270"/>
                  <a:pt x="18" y="270"/>
                  <a:pt x="19" y="270"/>
                </a:cubicBezTo>
                <a:cubicBezTo>
                  <a:pt x="19" y="271"/>
                  <a:pt x="20" y="271"/>
                  <a:pt x="20" y="271"/>
                </a:cubicBezTo>
                <a:cubicBezTo>
                  <a:pt x="22" y="272"/>
                  <a:pt x="24" y="271"/>
                  <a:pt x="26" y="270"/>
                </a:cubicBezTo>
                <a:cubicBezTo>
                  <a:pt x="27" y="269"/>
                  <a:pt x="28" y="268"/>
                  <a:pt x="29" y="266"/>
                </a:cubicBezTo>
                <a:cubicBezTo>
                  <a:pt x="29" y="265"/>
                  <a:pt x="30" y="264"/>
                  <a:pt x="30" y="263"/>
                </a:cubicBezTo>
                <a:cubicBezTo>
                  <a:pt x="47" y="262"/>
                  <a:pt x="64" y="261"/>
                  <a:pt x="81" y="260"/>
                </a:cubicBezTo>
                <a:cubicBezTo>
                  <a:pt x="95" y="260"/>
                  <a:pt x="110" y="259"/>
                  <a:pt x="124" y="259"/>
                </a:cubicBezTo>
                <a:cubicBezTo>
                  <a:pt x="128" y="259"/>
                  <a:pt x="133" y="258"/>
                  <a:pt x="137" y="258"/>
                </a:cubicBezTo>
                <a:cubicBezTo>
                  <a:pt x="139" y="258"/>
                  <a:pt x="141" y="258"/>
                  <a:pt x="143" y="258"/>
                </a:cubicBezTo>
                <a:cubicBezTo>
                  <a:pt x="146" y="258"/>
                  <a:pt x="149" y="257"/>
                  <a:pt x="151" y="257"/>
                </a:cubicBezTo>
                <a:cubicBezTo>
                  <a:pt x="153" y="256"/>
                  <a:pt x="154" y="256"/>
                  <a:pt x="155" y="255"/>
                </a:cubicBezTo>
                <a:cubicBezTo>
                  <a:pt x="156" y="255"/>
                  <a:pt x="156" y="255"/>
                  <a:pt x="156" y="254"/>
                </a:cubicBezTo>
                <a:cubicBezTo>
                  <a:pt x="157" y="254"/>
                  <a:pt x="158" y="253"/>
                  <a:pt x="158" y="252"/>
                </a:cubicBezTo>
                <a:cubicBezTo>
                  <a:pt x="162" y="249"/>
                  <a:pt x="162" y="244"/>
                  <a:pt x="160" y="240"/>
                </a:cubicBezTo>
                <a:cubicBezTo>
                  <a:pt x="159" y="238"/>
                  <a:pt x="157" y="237"/>
                  <a:pt x="154" y="236"/>
                </a:cubicBezTo>
                <a:cubicBezTo>
                  <a:pt x="153" y="236"/>
                  <a:pt x="152" y="236"/>
                  <a:pt x="152" y="236"/>
                </a:cubicBezTo>
                <a:cubicBezTo>
                  <a:pt x="150" y="236"/>
                  <a:pt x="148" y="236"/>
                  <a:pt x="147" y="237"/>
                </a:cubicBezTo>
                <a:cubicBezTo>
                  <a:pt x="146" y="237"/>
                  <a:pt x="146" y="237"/>
                  <a:pt x="145" y="237"/>
                </a:cubicBezTo>
                <a:cubicBezTo>
                  <a:pt x="140" y="238"/>
                  <a:pt x="135" y="237"/>
                  <a:pt x="130" y="238"/>
                </a:cubicBezTo>
                <a:cubicBezTo>
                  <a:pt x="126" y="238"/>
                  <a:pt x="122" y="238"/>
                  <a:pt x="118" y="238"/>
                </a:cubicBezTo>
                <a:cubicBezTo>
                  <a:pt x="108" y="238"/>
                  <a:pt x="99" y="239"/>
                  <a:pt x="89" y="239"/>
                </a:cubicBezTo>
                <a:cubicBezTo>
                  <a:pt x="86" y="239"/>
                  <a:pt x="83" y="239"/>
                  <a:pt x="81" y="239"/>
                </a:cubicBezTo>
                <a:cubicBezTo>
                  <a:pt x="82" y="238"/>
                  <a:pt x="84" y="237"/>
                  <a:pt x="85" y="236"/>
                </a:cubicBezTo>
                <a:cubicBezTo>
                  <a:pt x="89" y="234"/>
                  <a:pt x="93" y="232"/>
                  <a:pt x="97" y="229"/>
                </a:cubicBezTo>
                <a:cubicBezTo>
                  <a:pt x="100" y="227"/>
                  <a:pt x="103" y="225"/>
                  <a:pt x="106" y="223"/>
                </a:cubicBezTo>
                <a:cubicBezTo>
                  <a:pt x="110" y="220"/>
                  <a:pt x="113" y="218"/>
                  <a:pt x="117" y="216"/>
                </a:cubicBezTo>
                <a:cubicBezTo>
                  <a:pt x="120" y="213"/>
                  <a:pt x="124" y="210"/>
                  <a:pt x="128" y="208"/>
                </a:cubicBezTo>
                <a:cubicBezTo>
                  <a:pt x="132" y="204"/>
                  <a:pt x="137" y="200"/>
                  <a:pt x="142" y="196"/>
                </a:cubicBezTo>
                <a:cubicBezTo>
                  <a:pt x="150" y="189"/>
                  <a:pt x="158" y="182"/>
                  <a:pt x="166" y="174"/>
                </a:cubicBezTo>
                <a:cubicBezTo>
                  <a:pt x="178" y="161"/>
                  <a:pt x="189" y="146"/>
                  <a:pt x="200" y="131"/>
                </a:cubicBezTo>
                <a:cubicBezTo>
                  <a:pt x="205" y="123"/>
                  <a:pt x="210" y="116"/>
                  <a:pt x="215" y="108"/>
                </a:cubicBezTo>
                <a:close/>
              </a:path>
            </a:pathLst>
          </a:custGeom>
          <a:solidFill>
            <a:srgbClr val="F8DFD2"/>
          </a:solidFill>
          <a:ln>
            <a:noFill/>
          </a:ln>
        </p:spPr>
        <p:txBody>
          <a:bodyPr vert="horz" wrap="square" lIns="91412" tIns="45706" rIns="91412" bIns="45706" numCol="1" anchor="t" anchorCtr="0" compatLnSpc="1"/>
          <a:lstStyle/>
          <a:p>
            <a:pPr defTabSz="1218565"/>
            <a:endParaRPr lang="zh-CN" altLang="en-US" sz="1800">
              <a:solidFill>
                <a:schemeClr val="tx1">
                  <a:lumMod val="50000"/>
                </a:schemeClr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</a:endParaRPr>
          </a:p>
        </p:txBody>
      </p:sp>
      <p:sp>
        <p:nvSpPr>
          <p:cNvPr id="6" name="Freeform 5"/>
          <p:cNvSpPr/>
          <p:nvPr/>
        </p:nvSpPr>
        <p:spPr bwMode="auto">
          <a:xfrm flipH="1" flipV="1">
            <a:off x="5543724" y="2034646"/>
            <a:ext cx="920464" cy="965237"/>
          </a:xfrm>
          <a:custGeom>
            <a:avLst/>
            <a:gdLst>
              <a:gd name="T0" fmla="*/ 230 w 259"/>
              <a:gd name="T1" fmla="*/ 83 h 272"/>
              <a:gd name="T2" fmla="*/ 243 w 259"/>
              <a:gd name="T3" fmla="*/ 57 h 272"/>
              <a:gd name="T4" fmla="*/ 258 w 259"/>
              <a:gd name="T5" fmla="*/ 16 h 272"/>
              <a:gd name="T6" fmla="*/ 253 w 259"/>
              <a:gd name="T7" fmla="*/ 8 h 272"/>
              <a:gd name="T8" fmla="*/ 248 w 259"/>
              <a:gd name="T9" fmla="*/ 8 h 272"/>
              <a:gd name="T10" fmla="*/ 228 w 259"/>
              <a:gd name="T11" fmla="*/ 54 h 272"/>
              <a:gd name="T12" fmla="*/ 177 w 259"/>
              <a:gd name="T13" fmla="*/ 139 h 272"/>
              <a:gd name="T14" fmla="*/ 123 w 259"/>
              <a:gd name="T15" fmla="*/ 193 h 272"/>
              <a:gd name="T16" fmla="*/ 99 w 259"/>
              <a:gd name="T17" fmla="*/ 210 h 272"/>
              <a:gd name="T18" fmla="*/ 67 w 259"/>
              <a:gd name="T19" fmla="*/ 231 h 272"/>
              <a:gd name="T20" fmla="*/ 66 w 259"/>
              <a:gd name="T21" fmla="*/ 229 h 272"/>
              <a:gd name="T22" fmla="*/ 93 w 259"/>
              <a:gd name="T23" fmla="*/ 210 h 272"/>
              <a:gd name="T24" fmla="*/ 129 w 259"/>
              <a:gd name="T25" fmla="*/ 183 h 272"/>
              <a:gd name="T26" fmla="*/ 188 w 259"/>
              <a:gd name="T27" fmla="*/ 117 h 272"/>
              <a:gd name="T28" fmla="*/ 197 w 259"/>
              <a:gd name="T29" fmla="*/ 103 h 272"/>
              <a:gd name="T30" fmla="*/ 216 w 259"/>
              <a:gd name="T31" fmla="*/ 70 h 272"/>
              <a:gd name="T32" fmla="*/ 231 w 259"/>
              <a:gd name="T33" fmla="*/ 38 h 272"/>
              <a:gd name="T34" fmla="*/ 239 w 259"/>
              <a:gd name="T35" fmla="*/ 13 h 272"/>
              <a:gd name="T36" fmla="*/ 238 w 259"/>
              <a:gd name="T37" fmla="*/ 1 h 272"/>
              <a:gd name="T38" fmla="*/ 234 w 259"/>
              <a:gd name="T39" fmla="*/ 1 h 272"/>
              <a:gd name="T40" fmla="*/ 230 w 259"/>
              <a:gd name="T41" fmla="*/ 10 h 272"/>
              <a:gd name="T42" fmla="*/ 227 w 259"/>
              <a:gd name="T43" fmla="*/ 32 h 272"/>
              <a:gd name="T44" fmla="*/ 209 w 259"/>
              <a:gd name="T45" fmla="*/ 69 h 272"/>
              <a:gd name="T46" fmla="*/ 191 w 259"/>
              <a:gd name="T47" fmla="*/ 99 h 272"/>
              <a:gd name="T48" fmla="*/ 172 w 259"/>
              <a:gd name="T49" fmla="*/ 125 h 272"/>
              <a:gd name="T50" fmla="*/ 129 w 259"/>
              <a:gd name="T51" fmla="*/ 171 h 272"/>
              <a:gd name="T52" fmla="*/ 94 w 259"/>
              <a:gd name="T53" fmla="*/ 198 h 272"/>
              <a:gd name="T54" fmla="*/ 68 w 259"/>
              <a:gd name="T55" fmla="*/ 216 h 272"/>
              <a:gd name="T56" fmla="*/ 46 w 259"/>
              <a:gd name="T57" fmla="*/ 230 h 272"/>
              <a:gd name="T58" fmla="*/ 42 w 259"/>
              <a:gd name="T59" fmla="*/ 231 h 272"/>
              <a:gd name="T60" fmla="*/ 49 w 259"/>
              <a:gd name="T61" fmla="*/ 210 h 272"/>
              <a:gd name="T62" fmla="*/ 56 w 259"/>
              <a:gd name="T63" fmla="*/ 187 h 272"/>
              <a:gd name="T64" fmla="*/ 65 w 259"/>
              <a:gd name="T65" fmla="*/ 151 h 272"/>
              <a:gd name="T66" fmla="*/ 60 w 259"/>
              <a:gd name="T67" fmla="*/ 142 h 272"/>
              <a:gd name="T68" fmla="*/ 52 w 259"/>
              <a:gd name="T69" fmla="*/ 147 h 272"/>
              <a:gd name="T70" fmla="*/ 41 w 259"/>
              <a:gd name="T71" fmla="*/ 175 h 272"/>
              <a:gd name="T72" fmla="*/ 43 w 259"/>
              <a:gd name="T73" fmla="*/ 176 h 272"/>
              <a:gd name="T74" fmla="*/ 45 w 259"/>
              <a:gd name="T75" fmla="*/ 177 h 272"/>
              <a:gd name="T76" fmla="*/ 42 w 259"/>
              <a:gd name="T77" fmla="*/ 185 h 272"/>
              <a:gd name="T78" fmla="*/ 31 w 259"/>
              <a:gd name="T79" fmla="*/ 220 h 272"/>
              <a:gd name="T80" fmla="*/ 22 w 259"/>
              <a:gd name="T81" fmla="*/ 238 h 272"/>
              <a:gd name="T82" fmla="*/ 11 w 259"/>
              <a:gd name="T83" fmla="*/ 243 h 272"/>
              <a:gd name="T84" fmla="*/ 0 w 259"/>
              <a:gd name="T85" fmla="*/ 253 h 272"/>
              <a:gd name="T86" fmla="*/ 12 w 259"/>
              <a:gd name="T87" fmla="*/ 264 h 272"/>
              <a:gd name="T88" fmla="*/ 13 w 259"/>
              <a:gd name="T89" fmla="*/ 267 h 272"/>
              <a:gd name="T90" fmla="*/ 15 w 259"/>
              <a:gd name="T91" fmla="*/ 269 h 272"/>
              <a:gd name="T92" fmla="*/ 19 w 259"/>
              <a:gd name="T93" fmla="*/ 270 h 272"/>
              <a:gd name="T94" fmla="*/ 26 w 259"/>
              <a:gd name="T95" fmla="*/ 270 h 272"/>
              <a:gd name="T96" fmla="*/ 30 w 259"/>
              <a:gd name="T97" fmla="*/ 263 h 272"/>
              <a:gd name="T98" fmla="*/ 124 w 259"/>
              <a:gd name="T99" fmla="*/ 259 h 272"/>
              <a:gd name="T100" fmla="*/ 143 w 259"/>
              <a:gd name="T101" fmla="*/ 258 h 272"/>
              <a:gd name="T102" fmla="*/ 155 w 259"/>
              <a:gd name="T103" fmla="*/ 255 h 272"/>
              <a:gd name="T104" fmla="*/ 158 w 259"/>
              <a:gd name="T105" fmla="*/ 252 h 272"/>
              <a:gd name="T106" fmla="*/ 154 w 259"/>
              <a:gd name="T107" fmla="*/ 236 h 272"/>
              <a:gd name="T108" fmla="*/ 147 w 259"/>
              <a:gd name="T109" fmla="*/ 237 h 272"/>
              <a:gd name="T110" fmla="*/ 130 w 259"/>
              <a:gd name="T111" fmla="*/ 238 h 272"/>
              <a:gd name="T112" fmla="*/ 89 w 259"/>
              <a:gd name="T113" fmla="*/ 239 h 272"/>
              <a:gd name="T114" fmla="*/ 85 w 259"/>
              <a:gd name="T115" fmla="*/ 236 h 272"/>
              <a:gd name="T116" fmla="*/ 106 w 259"/>
              <a:gd name="T117" fmla="*/ 223 h 272"/>
              <a:gd name="T118" fmla="*/ 128 w 259"/>
              <a:gd name="T119" fmla="*/ 208 h 272"/>
              <a:gd name="T120" fmla="*/ 166 w 259"/>
              <a:gd name="T121" fmla="*/ 174 h 272"/>
              <a:gd name="T122" fmla="*/ 215 w 259"/>
              <a:gd name="T123" fmla="*/ 108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9" h="272">
                <a:moveTo>
                  <a:pt x="215" y="108"/>
                </a:moveTo>
                <a:cubicBezTo>
                  <a:pt x="220" y="99"/>
                  <a:pt x="225" y="91"/>
                  <a:pt x="230" y="83"/>
                </a:cubicBezTo>
                <a:cubicBezTo>
                  <a:pt x="232" y="79"/>
                  <a:pt x="234" y="75"/>
                  <a:pt x="236" y="71"/>
                </a:cubicBezTo>
                <a:cubicBezTo>
                  <a:pt x="239" y="66"/>
                  <a:pt x="241" y="61"/>
                  <a:pt x="243" y="57"/>
                </a:cubicBezTo>
                <a:cubicBezTo>
                  <a:pt x="244" y="52"/>
                  <a:pt x="246" y="48"/>
                  <a:pt x="248" y="43"/>
                </a:cubicBezTo>
                <a:cubicBezTo>
                  <a:pt x="251" y="34"/>
                  <a:pt x="255" y="25"/>
                  <a:pt x="258" y="16"/>
                </a:cubicBezTo>
                <a:cubicBezTo>
                  <a:pt x="259" y="15"/>
                  <a:pt x="258" y="13"/>
                  <a:pt x="257" y="11"/>
                </a:cubicBezTo>
                <a:cubicBezTo>
                  <a:pt x="256" y="9"/>
                  <a:pt x="255" y="8"/>
                  <a:pt x="253" y="8"/>
                </a:cubicBezTo>
                <a:cubicBezTo>
                  <a:pt x="252" y="8"/>
                  <a:pt x="252" y="8"/>
                  <a:pt x="251" y="8"/>
                </a:cubicBezTo>
                <a:cubicBezTo>
                  <a:pt x="250" y="8"/>
                  <a:pt x="249" y="8"/>
                  <a:pt x="248" y="8"/>
                </a:cubicBezTo>
                <a:cubicBezTo>
                  <a:pt x="246" y="9"/>
                  <a:pt x="245" y="11"/>
                  <a:pt x="244" y="13"/>
                </a:cubicBezTo>
                <a:cubicBezTo>
                  <a:pt x="239" y="27"/>
                  <a:pt x="234" y="41"/>
                  <a:pt x="228" y="54"/>
                </a:cubicBezTo>
                <a:cubicBezTo>
                  <a:pt x="222" y="70"/>
                  <a:pt x="213" y="84"/>
                  <a:pt x="204" y="98"/>
                </a:cubicBezTo>
                <a:cubicBezTo>
                  <a:pt x="196" y="112"/>
                  <a:pt x="187" y="126"/>
                  <a:pt x="177" y="139"/>
                </a:cubicBezTo>
                <a:cubicBezTo>
                  <a:pt x="169" y="149"/>
                  <a:pt x="161" y="158"/>
                  <a:pt x="152" y="167"/>
                </a:cubicBezTo>
                <a:cubicBezTo>
                  <a:pt x="143" y="176"/>
                  <a:pt x="133" y="185"/>
                  <a:pt x="123" y="193"/>
                </a:cubicBezTo>
                <a:cubicBezTo>
                  <a:pt x="119" y="196"/>
                  <a:pt x="114" y="200"/>
                  <a:pt x="109" y="204"/>
                </a:cubicBezTo>
                <a:cubicBezTo>
                  <a:pt x="105" y="206"/>
                  <a:pt x="102" y="208"/>
                  <a:pt x="99" y="210"/>
                </a:cubicBezTo>
                <a:cubicBezTo>
                  <a:pt x="94" y="213"/>
                  <a:pt x="89" y="217"/>
                  <a:pt x="84" y="220"/>
                </a:cubicBezTo>
                <a:cubicBezTo>
                  <a:pt x="78" y="224"/>
                  <a:pt x="72" y="227"/>
                  <a:pt x="67" y="231"/>
                </a:cubicBezTo>
                <a:cubicBezTo>
                  <a:pt x="63" y="233"/>
                  <a:pt x="59" y="235"/>
                  <a:pt x="55" y="236"/>
                </a:cubicBezTo>
                <a:cubicBezTo>
                  <a:pt x="59" y="234"/>
                  <a:pt x="62" y="231"/>
                  <a:pt x="66" y="229"/>
                </a:cubicBezTo>
                <a:cubicBezTo>
                  <a:pt x="70" y="226"/>
                  <a:pt x="75" y="223"/>
                  <a:pt x="79" y="220"/>
                </a:cubicBezTo>
                <a:cubicBezTo>
                  <a:pt x="84" y="217"/>
                  <a:pt x="88" y="213"/>
                  <a:pt x="93" y="210"/>
                </a:cubicBezTo>
                <a:cubicBezTo>
                  <a:pt x="99" y="206"/>
                  <a:pt x="105" y="201"/>
                  <a:pt x="111" y="197"/>
                </a:cubicBezTo>
                <a:cubicBezTo>
                  <a:pt x="117" y="192"/>
                  <a:pt x="123" y="187"/>
                  <a:pt x="129" y="183"/>
                </a:cubicBezTo>
                <a:cubicBezTo>
                  <a:pt x="140" y="173"/>
                  <a:pt x="151" y="163"/>
                  <a:pt x="160" y="152"/>
                </a:cubicBezTo>
                <a:cubicBezTo>
                  <a:pt x="170" y="141"/>
                  <a:pt x="179" y="129"/>
                  <a:pt x="188" y="117"/>
                </a:cubicBezTo>
                <a:cubicBezTo>
                  <a:pt x="190" y="114"/>
                  <a:pt x="192" y="111"/>
                  <a:pt x="194" y="108"/>
                </a:cubicBezTo>
                <a:cubicBezTo>
                  <a:pt x="195" y="107"/>
                  <a:pt x="196" y="105"/>
                  <a:pt x="197" y="103"/>
                </a:cubicBezTo>
                <a:cubicBezTo>
                  <a:pt x="198" y="101"/>
                  <a:pt x="199" y="100"/>
                  <a:pt x="200" y="98"/>
                </a:cubicBezTo>
                <a:cubicBezTo>
                  <a:pt x="206" y="89"/>
                  <a:pt x="211" y="80"/>
                  <a:pt x="216" y="70"/>
                </a:cubicBezTo>
                <a:cubicBezTo>
                  <a:pt x="219" y="65"/>
                  <a:pt x="222" y="60"/>
                  <a:pt x="224" y="54"/>
                </a:cubicBezTo>
                <a:cubicBezTo>
                  <a:pt x="227" y="49"/>
                  <a:pt x="229" y="44"/>
                  <a:pt x="231" y="38"/>
                </a:cubicBezTo>
                <a:cubicBezTo>
                  <a:pt x="234" y="33"/>
                  <a:pt x="236" y="27"/>
                  <a:pt x="238" y="22"/>
                </a:cubicBezTo>
                <a:cubicBezTo>
                  <a:pt x="238" y="19"/>
                  <a:pt x="239" y="16"/>
                  <a:pt x="239" y="13"/>
                </a:cubicBezTo>
                <a:cubicBezTo>
                  <a:pt x="240" y="10"/>
                  <a:pt x="240" y="7"/>
                  <a:pt x="240" y="3"/>
                </a:cubicBezTo>
                <a:cubicBezTo>
                  <a:pt x="240" y="2"/>
                  <a:pt x="239" y="1"/>
                  <a:pt x="238" y="1"/>
                </a:cubicBezTo>
                <a:cubicBezTo>
                  <a:pt x="238" y="0"/>
                  <a:pt x="237" y="0"/>
                  <a:pt x="237" y="0"/>
                </a:cubicBezTo>
                <a:cubicBezTo>
                  <a:pt x="236" y="0"/>
                  <a:pt x="235" y="0"/>
                  <a:pt x="234" y="1"/>
                </a:cubicBezTo>
                <a:cubicBezTo>
                  <a:pt x="233" y="2"/>
                  <a:pt x="232" y="4"/>
                  <a:pt x="231" y="5"/>
                </a:cubicBezTo>
                <a:cubicBezTo>
                  <a:pt x="231" y="7"/>
                  <a:pt x="231" y="9"/>
                  <a:pt x="230" y="10"/>
                </a:cubicBezTo>
                <a:cubicBezTo>
                  <a:pt x="230" y="12"/>
                  <a:pt x="231" y="14"/>
                  <a:pt x="232" y="14"/>
                </a:cubicBezTo>
                <a:cubicBezTo>
                  <a:pt x="231" y="20"/>
                  <a:pt x="229" y="26"/>
                  <a:pt x="227" y="32"/>
                </a:cubicBezTo>
                <a:cubicBezTo>
                  <a:pt x="224" y="38"/>
                  <a:pt x="221" y="44"/>
                  <a:pt x="218" y="50"/>
                </a:cubicBezTo>
                <a:cubicBezTo>
                  <a:pt x="215" y="56"/>
                  <a:pt x="212" y="63"/>
                  <a:pt x="209" y="69"/>
                </a:cubicBezTo>
                <a:cubicBezTo>
                  <a:pt x="206" y="74"/>
                  <a:pt x="203" y="78"/>
                  <a:pt x="200" y="83"/>
                </a:cubicBezTo>
                <a:cubicBezTo>
                  <a:pt x="197" y="88"/>
                  <a:pt x="194" y="93"/>
                  <a:pt x="191" y="99"/>
                </a:cubicBezTo>
                <a:cubicBezTo>
                  <a:pt x="189" y="102"/>
                  <a:pt x="186" y="105"/>
                  <a:pt x="184" y="108"/>
                </a:cubicBezTo>
                <a:cubicBezTo>
                  <a:pt x="180" y="114"/>
                  <a:pt x="176" y="119"/>
                  <a:pt x="172" y="125"/>
                </a:cubicBezTo>
                <a:cubicBezTo>
                  <a:pt x="164" y="136"/>
                  <a:pt x="154" y="147"/>
                  <a:pt x="144" y="157"/>
                </a:cubicBezTo>
                <a:cubicBezTo>
                  <a:pt x="139" y="162"/>
                  <a:pt x="134" y="166"/>
                  <a:pt x="129" y="171"/>
                </a:cubicBezTo>
                <a:cubicBezTo>
                  <a:pt x="123" y="176"/>
                  <a:pt x="118" y="180"/>
                  <a:pt x="112" y="185"/>
                </a:cubicBezTo>
                <a:cubicBezTo>
                  <a:pt x="106" y="189"/>
                  <a:pt x="100" y="194"/>
                  <a:pt x="94" y="198"/>
                </a:cubicBezTo>
                <a:cubicBezTo>
                  <a:pt x="91" y="200"/>
                  <a:pt x="88" y="202"/>
                  <a:pt x="85" y="204"/>
                </a:cubicBezTo>
                <a:cubicBezTo>
                  <a:pt x="79" y="208"/>
                  <a:pt x="73" y="212"/>
                  <a:pt x="68" y="216"/>
                </a:cubicBezTo>
                <a:cubicBezTo>
                  <a:pt x="64" y="218"/>
                  <a:pt x="61" y="220"/>
                  <a:pt x="58" y="222"/>
                </a:cubicBezTo>
                <a:cubicBezTo>
                  <a:pt x="54" y="225"/>
                  <a:pt x="50" y="227"/>
                  <a:pt x="46" y="230"/>
                </a:cubicBezTo>
                <a:cubicBezTo>
                  <a:pt x="44" y="230"/>
                  <a:pt x="43" y="230"/>
                  <a:pt x="42" y="231"/>
                </a:cubicBezTo>
                <a:cubicBezTo>
                  <a:pt x="42" y="231"/>
                  <a:pt x="42" y="231"/>
                  <a:pt x="42" y="231"/>
                </a:cubicBezTo>
                <a:cubicBezTo>
                  <a:pt x="43" y="228"/>
                  <a:pt x="43" y="226"/>
                  <a:pt x="44" y="223"/>
                </a:cubicBezTo>
                <a:cubicBezTo>
                  <a:pt x="46" y="219"/>
                  <a:pt x="47" y="214"/>
                  <a:pt x="49" y="210"/>
                </a:cubicBezTo>
                <a:cubicBezTo>
                  <a:pt x="50" y="208"/>
                  <a:pt x="50" y="205"/>
                  <a:pt x="51" y="203"/>
                </a:cubicBezTo>
                <a:cubicBezTo>
                  <a:pt x="53" y="197"/>
                  <a:pt x="55" y="192"/>
                  <a:pt x="56" y="187"/>
                </a:cubicBezTo>
                <a:cubicBezTo>
                  <a:pt x="57" y="184"/>
                  <a:pt x="58" y="182"/>
                  <a:pt x="58" y="180"/>
                </a:cubicBezTo>
                <a:cubicBezTo>
                  <a:pt x="60" y="170"/>
                  <a:pt x="63" y="160"/>
                  <a:pt x="65" y="151"/>
                </a:cubicBezTo>
                <a:cubicBezTo>
                  <a:pt x="65" y="149"/>
                  <a:pt x="65" y="147"/>
                  <a:pt x="64" y="145"/>
                </a:cubicBezTo>
                <a:cubicBezTo>
                  <a:pt x="63" y="144"/>
                  <a:pt x="62" y="143"/>
                  <a:pt x="60" y="142"/>
                </a:cubicBezTo>
                <a:cubicBezTo>
                  <a:pt x="60" y="142"/>
                  <a:pt x="59" y="142"/>
                  <a:pt x="58" y="142"/>
                </a:cubicBezTo>
                <a:cubicBezTo>
                  <a:pt x="55" y="142"/>
                  <a:pt x="52" y="144"/>
                  <a:pt x="52" y="147"/>
                </a:cubicBezTo>
                <a:cubicBezTo>
                  <a:pt x="50" y="153"/>
                  <a:pt x="49" y="159"/>
                  <a:pt x="48" y="165"/>
                </a:cubicBezTo>
                <a:cubicBezTo>
                  <a:pt x="45" y="168"/>
                  <a:pt x="43" y="172"/>
                  <a:pt x="41" y="175"/>
                </a:cubicBezTo>
                <a:cubicBezTo>
                  <a:pt x="40" y="176"/>
                  <a:pt x="41" y="177"/>
                  <a:pt x="41" y="177"/>
                </a:cubicBezTo>
                <a:cubicBezTo>
                  <a:pt x="42" y="177"/>
                  <a:pt x="43" y="177"/>
                  <a:pt x="43" y="176"/>
                </a:cubicBezTo>
                <a:cubicBezTo>
                  <a:pt x="44" y="175"/>
                  <a:pt x="45" y="174"/>
                  <a:pt x="46" y="172"/>
                </a:cubicBezTo>
                <a:cubicBezTo>
                  <a:pt x="46" y="174"/>
                  <a:pt x="45" y="176"/>
                  <a:pt x="45" y="177"/>
                </a:cubicBezTo>
                <a:cubicBezTo>
                  <a:pt x="45" y="178"/>
                  <a:pt x="44" y="179"/>
                  <a:pt x="44" y="179"/>
                </a:cubicBezTo>
                <a:cubicBezTo>
                  <a:pt x="44" y="181"/>
                  <a:pt x="43" y="183"/>
                  <a:pt x="42" y="185"/>
                </a:cubicBezTo>
                <a:cubicBezTo>
                  <a:pt x="41" y="191"/>
                  <a:pt x="39" y="196"/>
                  <a:pt x="37" y="201"/>
                </a:cubicBezTo>
                <a:cubicBezTo>
                  <a:pt x="35" y="207"/>
                  <a:pt x="33" y="214"/>
                  <a:pt x="31" y="220"/>
                </a:cubicBezTo>
                <a:cubicBezTo>
                  <a:pt x="29" y="222"/>
                  <a:pt x="28" y="225"/>
                  <a:pt x="27" y="228"/>
                </a:cubicBezTo>
                <a:cubicBezTo>
                  <a:pt x="25" y="232"/>
                  <a:pt x="24" y="235"/>
                  <a:pt x="22" y="238"/>
                </a:cubicBezTo>
                <a:cubicBezTo>
                  <a:pt x="22" y="240"/>
                  <a:pt x="21" y="241"/>
                  <a:pt x="21" y="242"/>
                </a:cubicBezTo>
                <a:cubicBezTo>
                  <a:pt x="17" y="242"/>
                  <a:pt x="14" y="243"/>
                  <a:pt x="11" y="243"/>
                </a:cubicBezTo>
                <a:cubicBezTo>
                  <a:pt x="8" y="243"/>
                  <a:pt x="5" y="244"/>
                  <a:pt x="3" y="246"/>
                </a:cubicBezTo>
                <a:cubicBezTo>
                  <a:pt x="1" y="248"/>
                  <a:pt x="0" y="251"/>
                  <a:pt x="0" y="253"/>
                </a:cubicBezTo>
                <a:cubicBezTo>
                  <a:pt x="0" y="259"/>
                  <a:pt x="5" y="264"/>
                  <a:pt x="11" y="264"/>
                </a:cubicBezTo>
                <a:cubicBezTo>
                  <a:pt x="11" y="264"/>
                  <a:pt x="12" y="264"/>
                  <a:pt x="12" y="264"/>
                </a:cubicBezTo>
                <a:cubicBezTo>
                  <a:pt x="12" y="264"/>
                  <a:pt x="12" y="264"/>
                  <a:pt x="13" y="265"/>
                </a:cubicBezTo>
                <a:cubicBezTo>
                  <a:pt x="13" y="265"/>
                  <a:pt x="13" y="266"/>
                  <a:pt x="13" y="267"/>
                </a:cubicBezTo>
                <a:cubicBezTo>
                  <a:pt x="13" y="267"/>
                  <a:pt x="14" y="267"/>
                  <a:pt x="14" y="267"/>
                </a:cubicBezTo>
                <a:cubicBezTo>
                  <a:pt x="14" y="268"/>
                  <a:pt x="14" y="268"/>
                  <a:pt x="15" y="269"/>
                </a:cubicBezTo>
                <a:cubicBezTo>
                  <a:pt x="16" y="270"/>
                  <a:pt x="17" y="270"/>
                  <a:pt x="18" y="270"/>
                </a:cubicBezTo>
                <a:cubicBezTo>
                  <a:pt x="18" y="270"/>
                  <a:pt x="18" y="270"/>
                  <a:pt x="19" y="270"/>
                </a:cubicBezTo>
                <a:cubicBezTo>
                  <a:pt x="19" y="271"/>
                  <a:pt x="20" y="271"/>
                  <a:pt x="20" y="271"/>
                </a:cubicBezTo>
                <a:cubicBezTo>
                  <a:pt x="22" y="272"/>
                  <a:pt x="24" y="271"/>
                  <a:pt x="26" y="270"/>
                </a:cubicBezTo>
                <a:cubicBezTo>
                  <a:pt x="27" y="269"/>
                  <a:pt x="28" y="268"/>
                  <a:pt x="29" y="266"/>
                </a:cubicBezTo>
                <a:cubicBezTo>
                  <a:pt x="29" y="265"/>
                  <a:pt x="30" y="264"/>
                  <a:pt x="30" y="263"/>
                </a:cubicBezTo>
                <a:cubicBezTo>
                  <a:pt x="47" y="262"/>
                  <a:pt x="64" y="261"/>
                  <a:pt x="81" y="260"/>
                </a:cubicBezTo>
                <a:cubicBezTo>
                  <a:pt x="95" y="260"/>
                  <a:pt x="110" y="259"/>
                  <a:pt x="124" y="259"/>
                </a:cubicBezTo>
                <a:cubicBezTo>
                  <a:pt x="128" y="259"/>
                  <a:pt x="133" y="258"/>
                  <a:pt x="137" y="258"/>
                </a:cubicBezTo>
                <a:cubicBezTo>
                  <a:pt x="139" y="258"/>
                  <a:pt x="141" y="258"/>
                  <a:pt x="143" y="258"/>
                </a:cubicBezTo>
                <a:cubicBezTo>
                  <a:pt x="146" y="258"/>
                  <a:pt x="149" y="257"/>
                  <a:pt x="151" y="257"/>
                </a:cubicBezTo>
                <a:cubicBezTo>
                  <a:pt x="153" y="256"/>
                  <a:pt x="154" y="256"/>
                  <a:pt x="155" y="255"/>
                </a:cubicBezTo>
                <a:cubicBezTo>
                  <a:pt x="156" y="255"/>
                  <a:pt x="156" y="255"/>
                  <a:pt x="156" y="254"/>
                </a:cubicBezTo>
                <a:cubicBezTo>
                  <a:pt x="157" y="254"/>
                  <a:pt x="158" y="253"/>
                  <a:pt x="158" y="252"/>
                </a:cubicBezTo>
                <a:cubicBezTo>
                  <a:pt x="162" y="249"/>
                  <a:pt x="162" y="244"/>
                  <a:pt x="160" y="240"/>
                </a:cubicBezTo>
                <a:cubicBezTo>
                  <a:pt x="159" y="238"/>
                  <a:pt x="157" y="237"/>
                  <a:pt x="154" y="236"/>
                </a:cubicBezTo>
                <a:cubicBezTo>
                  <a:pt x="153" y="236"/>
                  <a:pt x="152" y="236"/>
                  <a:pt x="152" y="236"/>
                </a:cubicBezTo>
                <a:cubicBezTo>
                  <a:pt x="150" y="236"/>
                  <a:pt x="148" y="236"/>
                  <a:pt x="147" y="237"/>
                </a:cubicBezTo>
                <a:cubicBezTo>
                  <a:pt x="146" y="237"/>
                  <a:pt x="146" y="237"/>
                  <a:pt x="145" y="237"/>
                </a:cubicBezTo>
                <a:cubicBezTo>
                  <a:pt x="140" y="238"/>
                  <a:pt x="135" y="237"/>
                  <a:pt x="130" y="238"/>
                </a:cubicBezTo>
                <a:cubicBezTo>
                  <a:pt x="126" y="238"/>
                  <a:pt x="122" y="238"/>
                  <a:pt x="118" y="238"/>
                </a:cubicBezTo>
                <a:cubicBezTo>
                  <a:pt x="108" y="238"/>
                  <a:pt x="99" y="239"/>
                  <a:pt x="89" y="239"/>
                </a:cubicBezTo>
                <a:cubicBezTo>
                  <a:pt x="86" y="239"/>
                  <a:pt x="83" y="239"/>
                  <a:pt x="81" y="239"/>
                </a:cubicBezTo>
                <a:cubicBezTo>
                  <a:pt x="82" y="238"/>
                  <a:pt x="84" y="237"/>
                  <a:pt x="85" y="236"/>
                </a:cubicBezTo>
                <a:cubicBezTo>
                  <a:pt x="89" y="234"/>
                  <a:pt x="93" y="232"/>
                  <a:pt x="97" y="229"/>
                </a:cubicBezTo>
                <a:cubicBezTo>
                  <a:pt x="100" y="227"/>
                  <a:pt x="103" y="225"/>
                  <a:pt x="106" y="223"/>
                </a:cubicBezTo>
                <a:cubicBezTo>
                  <a:pt x="110" y="220"/>
                  <a:pt x="113" y="218"/>
                  <a:pt x="117" y="216"/>
                </a:cubicBezTo>
                <a:cubicBezTo>
                  <a:pt x="120" y="213"/>
                  <a:pt x="124" y="210"/>
                  <a:pt x="128" y="208"/>
                </a:cubicBezTo>
                <a:cubicBezTo>
                  <a:pt x="132" y="204"/>
                  <a:pt x="137" y="200"/>
                  <a:pt x="142" y="196"/>
                </a:cubicBezTo>
                <a:cubicBezTo>
                  <a:pt x="150" y="189"/>
                  <a:pt x="158" y="182"/>
                  <a:pt x="166" y="174"/>
                </a:cubicBezTo>
                <a:cubicBezTo>
                  <a:pt x="178" y="161"/>
                  <a:pt x="189" y="146"/>
                  <a:pt x="200" y="131"/>
                </a:cubicBezTo>
                <a:cubicBezTo>
                  <a:pt x="205" y="123"/>
                  <a:pt x="210" y="116"/>
                  <a:pt x="215" y="108"/>
                </a:cubicBezTo>
                <a:close/>
              </a:path>
            </a:pathLst>
          </a:custGeom>
          <a:solidFill>
            <a:srgbClr val="C3E0D3"/>
          </a:solidFill>
          <a:ln>
            <a:noFill/>
          </a:ln>
        </p:spPr>
        <p:txBody>
          <a:bodyPr vert="horz" wrap="square" lIns="91412" tIns="45706" rIns="91412" bIns="45706" numCol="1" anchor="t" anchorCtr="0" compatLnSpc="1"/>
          <a:lstStyle/>
          <a:p>
            <a:pPr defTabSz="1218565"/>
            <a:endParaRPr lang="zh-CN" altLang="en-US" sz="1800">
              <a:solidFill>
                <a:schemeClr val="tx1">
                  <a:lumMod val="50000"/>
                </a:schemeClr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</a:endParaRPr>
          </a:p>
        </p:txBody>
      </p:sp>
      <p:sp>
        <p:nvSpPr>
          <p:cNvPr id="7" name="Freeform 5"/>
          <p:cNvSpPr/>
          <p:nvPr/>
        </p:nvSpPr>
        <p:spPr bwMode="auto">
          <a:xfrm flipH="1">
            <a:off x="5543724" y="4586391"/>
            <a:ext cx="920464" cy="965237"/>
          </a:xfrm>
          <a:custGeom>
            <a:avLst/>
            <a:gdLst>
              <a:gd name="T0" fmla="*/ 230 w 259"/>
              <a:gd name="T1" fmla="*/ 83 h 272"/>
              <a:gd name="T2" fmla="*/ 243 w 259"/>
              <a:gd name="T3" fmla="*/ 57 h 272"/>
              <a:gd name="T4" fmla="*/ 258 w 259"/>
              <a:gd name="T5" fmla="*/ 16 h 272"/>
              <a:gd name="T6" fmla="*/ 253 w 259"/>
              <a:gd name="T7" fmla="*/ 8 h 272"/>
              <a:gd name="T8" fmla="*/ 248 w 259"/>
              <a:gd name="T9" fmla="*/ 8 h 272"/>
              <a:gd name="T10" fmla="*/ 228 w 259"/>
              <a:gd name="T11" fmla="*/ 54 h 272"/>
              <a:gd name="T12" fmla="*/ 177 w 259"/>
              <a:gd name="T13" fmla="*/ 139 h 272"/>
              <a:gd name="T14" fmla="*/ 123 w 259"/>
              <a:gd name="T15" fmla="*/ 193 h 272"/>
              <a:gd name="T16" fmla="*/ 99 w 259"/>
              <a:gd name="T17" fmla="*/ 210 h 272"/>
              <a:gd name="T18" fmla="*/ 67 w 259"/>
              <a:gd name="T19" fmla="*/ 231 h 272"/>
              <a:gd name="T20" fmla="*/ 66 w 259"/>
              <a:gd name="T21" fmla="*/ 229 h 272"/>
              <a:gd name="T22" fmla="*/ 93 w 259"/>
              <a:gd name="T23" fmla="*/ 210 h 272"/>
              <a:gd name="T24" fmla="*/ 129 w 259"/>
              <a:gd name="T25" fmla="*/ 183 h 272"/>
              <a:gd name="T26" fmla="*/ 188 w 259"/>
              <a:gd name="T27" fmla="*/ 117 h 272"/>
              <a:gd name="T28" fmla="*/ 197 w 259"/>
              <a:gd name="T29" fmla="*/ 103 h 272"/>
              <a:gd name="T30" fmla="*/ 216 w 259"/>
              <a:gd name="T31" fmla="*/ 70 h 272"/>
              <a:gd name="T32" fmla="*/ 231 w 259"/>
              <a:gd name="T33" fmla="*/ 38 h 272"/>
              <a:gd name="T34" fmla="*/ 239 w 259"/>
              <a:gd name="T35" fmla="*/ 13 h 272"/>
              <a:gd name="T36" fmla="*/ 238 w 259"/>
              <a:gd name="T37" fmla="*/ 1 h 272"/>
              <a:gd name="T38" fmla="*/ 234 w 259"/>
              <a:gd name="T39" fmla="*/ 1 h 272"/>
              <a:gd name="T40" fmla="*/ 230 w 259"/>
              <a:gd name="T41" fmla="*/ 10 h 272"/>
              <a:gd name="T42" fmla="*/ 227 w 259"/>
              <a:gd name="T43" fmla="*/ 32 h 272"/>
              <a:gd name="T44" fmla="*/ 209 w 259"/>
              <a:gd name="T45" fmla="*/ 69 h 272"/>
              <a:gd name="T46" fmla="*/ 191 w 259"/>
              <a:gd name="T47" fmla="*/ 99 h 272"/>
              <a:gd name="T48" fmla="*/ 172 w 259"/>
              <a:gd name="T49" fmla="*/ 125 h 272"/>
              <a:gd name="T50" fmla="*/ 129 w 259"/>
              <a:gd name="T51" fmla="*/ 171 h 272"/>
              <a:gd name="T52" fmla="*/ 94 w 259"/>
              <a:gd name="T53" fmla="*/ 198 h 272"/>
              <a:gd name="T54" fmla="*/ 68 w 259"/>
              <a:gd name="T55" fmla="*/ 216 h 272"/>
              <a:gd name="T56" fmla="*/ 46 w 259"/>
              <a:gd name="T57" fmla="*/ 230 h 272"/>
              <a:gd name="T58" fmla="*/ 42 w 259"/>
              <a:gd name="T59" fmla="*/ 231 h 272"/>
              <a:gd name="T60" fmla="*/ 49 w 259"/>
              <a:gd name="T61" fmla="*/ 210 h 272"/>
              <a:gd name="T62" fmla="*/ 56 w 259"/>
              <a:gd name="T63" fmla="*/ 187 h 272"/>
              <a:gd name="T64" fmla="*/ 65 w 259"/>
              <a:gd name="T65" fmla="*/ 151 h 272"/>
              <a:gd name="T66" fmla="*/ 60 w 259"/>
              <a:gd name="T67" fmla="*/ 142 h 272"/>
              <a:gd name="T68" fmla="*/ 52 w 259"/>
              <a:gd name="T69" fmla="*/ 147 h 272"/>
              <a:gd name="T70" fmla="*/ 41 w 259"/>
              <a:gd name="T71" fmla="*/ 175 h 272"/>
              <a:gd name="T72" fmla="*/ 43 w 259"/>
              <a:gd name="T73" fmla="*/ 176 h 272"/>
              <a:gd name="T74" fmla="*/ 45 w 259"/>
              <a:gd name="T75" fmla="*/ 177 h 272"/>
              <a:gd name="T76" fmla="*/ 42 w 259"/>
              <a:gd name="T77" fmla="*/ 185 h 272"/>
              <a:gd name="T78" fmla="*/ 31 w 259"/>
              <a:gd name="T79" fmla="*/ 220 h 272"/>
              <a:gd name="T80" fmla="*/ 22 w 259"/>
              <a:gd name="T81" fmla="*/ 238 h 272"/>
              <a:gd name="T82" fmla="*/ 11 w 259"/>
              <a:gd name="T83" fmla="*/ 243 h 272"/>
              <a:gd name="T84" fmla="*/ 0 w 259"/>
              <a:gd name="T85" fmla="*/ 253 h 272"/>
              <a:gd name="T86" fmla="*/ 12 w 259"/>
              <a:gd name="T87" fmla="*/ 264 h 272"/>
              <a:gd name="T88" fmla="*/ 13 w 259"/>
              <a:gd name="T89" fmla="*/ 267 h 272"/>
              <a:gd name="T90" fmla="*/ 15 w 259"/>
              <a:gd name="T91" fmla="*/ 269 h 272"/>
              <a:gd name="T92" fmla="*/ 19 w 259"/>
              <a:gd name="T93" fmla="*/ 270 h 272"/>
              <a:gd name="T94" fmla="*/ 26 w 259"/>
              <a:gd name="T95" fmla="*/ 270 h 272"/>
              <a:gd name="T96" fmla="*/ 30 w 259"/>
              <a:gd name="T97" fmla="*/ 263 h 272"/>
              <a:gd name="T98" fmla="*/ 124 w 259"/>
              <a:gd name="T99" fmla="*/ 259 h 272"/>
              <a:gd name="T100" fmla="*/ 143 w 259"/>
              <a:gd name="T101" fmla="*/ 258 h 272"/>
              <a:gd name="T102" fmla="*/ 155 w 259"/>
              <a:gd name="T103" fmla="*/ 255 h 272"/>
              <a:gd name="T104" fmla="*/ 158 w 259"/>
              <a:gd name="T105" fmla="*/ 252 h 272"/>
              <a:gd name="T106" fmla="*/ 154 w 259"/>
              <a:gd name="T107" fmla="*/ 236 h 272"/>
              <a:gd name="T108" fmla="*/ 147 w 259"/>
              <a:gd name="T109" fmla="*/ 237 h 272"/>
              <a:gd name="T110" fmla="*/ 130 w 259"/>
              <a:gd name="T111" fmla="*/ 238 h 272"/>
              <a:gd name="T112" fmla="*/ 89 w 259"/>
              <a:gd name="T113" fmla="*/ 239 h 272"/>
              <a:gd name="T114" fmla="*/ 85 w 259"/>
              <a:gd name="T115" fmla="*/ 236 h 272"/>
              <a:gd name="T116" fmla="*/ 106 w 259"/>
              <a:gd name="T117" fmla="*/ 223 h 272"/>
              <a:gd name="T118" fmla="*/ 128 w 259"/>
              <a:gd name="T119" fmla="*/ 208 h 272"/>
              <a:gd name="T120" fmla="*/ 166 w 259"/>
              <a:gd name="T121" fmla="*/ 174 h 272"/>
              <a:gd name="T122" fmla="*/ 215 w 259"/>
              <a:gd name="T123" fmla="*/ 108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9" h="272">
                <a:moveTo>
                  <a:pt x="215" y="108"/>
                </a:moveTo>
                <a:cubicBezTo>
                  <a:pt x="220" y="99"/>
                  <a:pt x="225" y="91"/>
                  <a:pt x="230" y="83"/>
                </a:cubicBezTo>
                <a:cubicBezTo>
                  <a:pt x="232" y="79"/>
                  <a:pt x="234" y="75"/>
                  <a:pt x="236" y="71"/>
                </a:cubicBezTo>
                <a:cubicBezTo>
                  <a:pt x="239" y="66"/>
                  <a:pt x="241" y="61"/>
                  <a:pt x="243" y="57"/>
                </a:cubicBezTo>
                <a:cubicBezTo>
                  <a:pt x="244" y="52"/>
                  <a:pt x="246" y="48"/>
                  <a:pt x="248" y="43"/>
                </a:cubicBezTo>
                <a:cubicBezTo>
                  <a:pt x="251" y="34"/>
                  <a:pt x="255" y="25"/>
                  <a:pt x="258" y="16"/>
                </a:cubicBezTo>
                <a:cubicBezTo>
                  <a:pt x="259" y="15"/>
                  <a:pt x="258" y="13"/>
                  <a:pt x="257" y="11"/>
                </a:cubicBezTo>
                <a:cubicBezTo>
                  <a:pt x="256" y="9"/>
                  <a:pt x="255" y="8"/>
                  <a:pt x="253" y="8"/>
                </a:cubicBezTo>
                <a:cubicBezTo>
                  <a:pt x="252" y="8"/>
                  <a:pt x="252" y="8"/>
                  <a:pt x="251" y="8"/>
                </a:cubicBezTo>
                <a:cubicBezTo>
                  <a:pt x="250" y="8"/>
                  <a:pt x="249" y="8"/>
                  <a:pt x="248" y="8"/>
                </a:cubicBezTo>
                <a:cubicBezTo>
                  <a:pt x="246" y="9"/>
                  <a:pt x="245" y="11"/>
                  <a:pt x="244" y="13"/>
                </a:cubicBezTo>
                <a:cubicBezTo>
                  <a:pt x="239" y="27"/>
                  <a:pt x="234" y="41"/>
                  <a:pt x="228" y="54"/>
                </a:cubicBezTo>
                <a:cubicBezTo>
                  <a:pt x="222" y="70"/>
                  <a:pt x="213" y="84"/>
                  <a:pt x="204" y="98"/>
                </a:cubicBezTo>
                <a:cubicBezTo>
                  <a:pt x="196" y="112"/>
                  <a:pt x="187" y="126"/>
                  <a:pt x="177" y="139"/>
                </a:cubicBezTo>
                <a:cubicBezTo>
                  <a:pt x="169" y="149"/>
                  <a:pt x="161" y="158"/>
                  <a:pt x="152" y="167"/>
                </a:cubicBezTo>
                <a:cubicBezTo>
                  <a:pt x="143" y="176"/>
                  <a:pt x="133" y="185"/>
                  <a:pt x="123" y="193"/>
                </a:cubicBezTo>
                <a:cubicBezTo>
                  <a:pt x="119" y="196"/>
                  <a:pt x="114" y="200"/>
                  <a:pt x="109" y="204"/>
                </a:cubicBezTo>
                <a:cubicBezTo>
                  <a:pt x="105" y="206"/>
                  <a:pt x="102" y="208"/>
                  <a:pt x="99" y="210"/>
                </a:cubicBezTo>
                <a:cubicBezTo>
                  <a:pt x="94" y="213"/>
                  <a:pt x="89" y="217"/>
                  <a:pt x="84" y="220"/>
                </a:cubicBezTo>
                <a:cubicBezTo>
                  <a:pt x="78" y="224"/>
                  <a:pt x="72" y="227"/>
                  <a:pt x="67" y="231"/>
                </a:cubicBezTo>
                <a:cubicBezTo>
                  <a:pt x="63" y="233"/>
                  <a:pt x="59" y="235"/>
                  <a:pt x="55" y="236"/>
                </a:cubicBezTo>
                <a:cubicBezTo>
                  <a:pt x="59" y="234"/>
                  <a:pt x="62" y="231"/>
                  <a:pt x="66" y="229"/>
                </a:cubicBezTo>
                <a:cubicBezTo>
                  <a:pt x="70" y="226"/>
                  <a:pt x="75" y="223"/>
                  <a:pt x="79" y="220"/>
                </a:cubicBezTo>
                <a:cubicBezTo>
                  <a:pt x="84" y="217"/>
                  <a:pt x="88" y="213"/>
                  <a:pt x="93" y="210"/>
                </a:cubicBezTo>
                <a:cubicBezTo>
                  <a:pt x="99" y="206"/>
                  <a:pt x="105" y="201"/>
                  <a:pt x="111" y="197"/>
                </a:cubicBezTo>
                <a:cubicBezTo>
                  <a:pt x="117" y="192"/>
                  <a:pt x="123" y="187"/>
                  <a:pt x="129" y="183"/>
                </a:cubicBezTo>
                <a:cubicBezTo>
                  <a:pt x="140" y="173"/>
                  <a:pt x="151" y="163"/>
                  <a:pt x="160" y="152"/>
                </a:cubicBezTo>
                <a:cubicBezTo>
                  <a:pt x="170" y="141"/>
                  <a:pt x="179" y="129"/>
                  <a:pt x="188" y="117"/>
                </a:cubicBezTo>
                <a:cubicBezTo>
                  <a:pt x="190" y="114"/>
                  <a:pt x="192" y="111"/>
                  <a:pt x="194" y="108"/>
                </a:cubicBezTo>
                <a:cubicBezTo>
                  <a:pt x="195" y="107"/>
                  <a:pt x="196" y="105"/>
                  <a:pt x="197" y="103"/>
                </a:cubicBezTo>
                <a:cubicBezTo>
                  <a:pt x="198" y="101"/>
                  <a:pt x="199" y="100"/>
                  <a:pt x="200" y="98"/>
                </a:cubicBezTo>
                <a:cubicBezTo>
                  <a:pt x="206" y="89"/>
                  <a:pt x="211" y="80"/>
                  <a:pt x="216" y="70"/>
                </a:cubicBezTo>
                <a:cubicBezTo>
                  <a:pt x="219" y="65"/>
                  <a:pt x="222" y="60"/>
                  <a:pt x="224" y="54"/>
                </a:cubicBezTo>
                <a:cubicBezTo>
                  <a:pt x="227" y="49"/>
                  <a:pt x="229" y="44"/>
                  <a:pt x="231" y="38"/>
                </a:cubicBezTo>
                <a:cubicBezTo>
                  <a:pt x="234" y="33"/>
                  <a:pt x="236" y="27"/>
                  <a:pt x="238" y="22"/>
                </a:cubicBezTo>
                <a:cubicBezTo>
                  <a:pt x="238" y="19"/>
                  <a:pt x="239" y="16"/>
                  <a:pt x="239" y="13"/>
                </a:cubicBezTo>
                <a:cubicBezTo>
                  <a:pt x="240" y="10"/>
                  <a:pt x="240" y="7"/>
                  <a:pt x="240" y="3"/>
                </a:cubicBezTo>
                <a:cubicBezTo>
                  <a:pt x="240" y="2"/>
                  <a:pt x="239" y="1"/>
                  <a:pt x="238" y="1"/>
                </a:cubicBezTo>
                <a:cubicBezTo>
                  <a:pt x="238" y="0"/>
                  <a:pt x="237" y="0"/>
                  <a:pt x="237" y="0"/>
                </a:cubicBezTo>
                <a:cubicBezTo>
                  <a:pt x="236" y="0"/>
                  <a:pt x="235" y="0"/>
                  <a:pt x="234" y="1"/>
                </a:cubicBezTo>
                <a:cubicBezTo>
                  <a:pt x="233" y="2"/>
                  <a:pt x="232" y="4"/>
                  <a:pt x="231" y="5"/>
                </a:cubicBezTo>
                <a:cubicBezTo>
                  <a:pt x="231" y="7"/>
                  <a:pt x="231" y="9"/>
                  <a:pt x="230" y="10"/>
                </a:cubicBezTo>
                <a:cubicBezTo>
                  <a:pt x="230" y="12"/>
                  <a:pt x="231" y="14"/>
                  <a:pt x="232" y="14"/>
                </a:cubicBezTo>
                <a:cubicBezTo>
                  <a:pt x="231" y="20"/>
                  <a:pt x="229" y="26"/>
                  <a:pt x="227" y="32"/>
                </a:cubicBezTo>
                <a:cubicBezTo>
                  <a:pt x="224" y="38"/>
                  <a:pt x="221" y="44"/>
                  <a:pt x="218" y="50"/>
                </a:cubicBezTo>
                <a:cubicBezTo>
                  <a:pt x="215" y="56"/>
                  <a:pt x="212" y="63"/>
                  <a:pt x="209" y="69"/>
                </a:cubicBezTo>
                <a:cubicBezTo>
                  <a:pt x="206" y="74"/>
                  <a:pt x="203" y="78"/>
                  <a:pt x="200" y="83"/>
                </a:cubicBezTo>
                <a:cubicBezTo>
                  <a:pt x="197" y="88"/>
                  <a:pt x="194" y="93"/>
                  <a:pt x="191" y="99"/>
                </a:cubicBezTo>
                <a:cubicBezTo>
                  <a:pt x="189" y="102"/>
                  <a:pt x="186" y="105"/>
                  <a:pt x="184" y="108"/>
                </a:cubicBezTo>
                <a:cubicBezTo>
                  <a:pt x="180" y="114"/>
                  <a:pt x="176" y="119"/>
                  <a:pt x="172" y="125"/>
                </a:cubicBezTo>
                <a:cubicBezTo>
                  <a:pt x="164" y="136"/>
                  <a:pt x="154" y="147"/>
                  <a:pt x="144" y="157"/>
                </a:cubicBezTo>
                <a:cubicBezTo>
                  <a:pt x="139" y="162"/>
                  <a:pt x="134" y="166"/>
                  <a:pt x="129" y="171"/>
                </a:cubicBezTo>
                <a:cubicBezTo>
                  <a:pt x="123" y="176"/>
                  <a:pt x="118" y="180"/>
                  <a:pt x="112" y="185"/>
                </a:cubicBezTo>
                <a:cubicBezTo>
                  <a:pt x="106" y="189"/>
                  <a:pt x="100" y="194"/>
                  <a:pt x="94" y="198"/>
                </a:cubicBezTo>
                <a:cubicBezTo>
                  <a:pt x="91" y="200"/>
                  <a:pt x="88" y="202"/>
                  <a:pt x="85" y="204"/>
                </a:cubicBezTo>
                <a:cubicBezTo>
                  <a:pt x="79" y="208"/>
                  <a:pt x="73" y="212"/>
                  <a:pt x="68" y="216"/>
                </a:cubicBezTo>
                <a:cubicBezTo>
                  <a:pt x="64" y="218"/>
                  <a:pt x="61" y="220"/>
                  <a:pt x="58" y="222"/>
                </a:cubicBezTo>
                <a:cubicBezTo>
                  <a:pt x="54" y="225"/>
                  <a:pt x="50" y="227"/>
                  <a:pt x="46" y="230"/>
                </a:cubicBezTo>
                <a:cubicBezTo>
                  <a:pt x="44" y="230"/>
                  <a:pt x="43" y="230"/>
                  <a:pt x="42" y="231"/>
                </a:cubicBezTo>
                <a:cubicBezTo>
                  <a:pt x="42" y="231"/>
                  <a:pt x="42" y="231"/>
                  <a:pt x="42" y="231"/>
                </a:cubicBezTo>
                <a:cubicBezTo>
                  <a:pt x="43" y="228"/>
                  <a:pt x="43" y="226"/>
                  <a:pt x="44" y="223"/>
                </a:cubicBezTo>
                <a:cubicBezTo>
                  <a:pt x="46" y="219"/>
                  <a:pt x="47" y="214"/>
                  <a:pt x="49" y="210"/>
                </a:cubicBezTo>
                <a:cubicBezTo>
                  <a:pt x="50" y="208"/>
                  <a:pt x="50" y="205"/>
                  <a:pt x="51" y="203"/>
                </a:cubicBezTo>
                <a:cubicBezTo>
                  <a:pt x="53" y="197"/>
                  <a:pt x="55" y="192"/>
                  <a:pt x="56" y="187"/>
                </a:cubicBezTo>
                <a:cubicBezTo>
                  <a:pt x="57" y="184"/>
                  <a:pt x="58" y="182"/>
                  <a:pt x="58" y="180"/>
                </a:cubicBezTo>
                <a:cubicBezTo>
                  <a:pt x="60" y="170"/>
                  <a:pt x="63" y="160"/>
                  <a:pt x="65" y="151"/>
                </a:cubicBezTo>
                <a:cubicBezTo>
                  <a:pt x="65" y="149"/>
                  <a:pt x="65" y="147"/>
                  <a:pt x="64" y="145"/>
                </a:cubicBezTo>
                <a:cubicBezTo>
                  <a:pt x="63" y="144"/>
                  <a:pt x="62" y="143"/>
                  <a:pt x="60" y="142"/>
                </a:cubicBezTo>
                <a:cubicBezTo>
                  <a:pt x="60" y="142"/>
                  <a:pt x="59" y="142"/>
                  <a:pt x="58" y="142"/>
                </a:cubicBezTo>
                <a:cubicBezTo>
                  <a:pt x="55" y="142"/>
                  <a:pt x="52" y="144"/>
                  <a:pt x="52" y="147"/>
                </a:cubicBezTo>
                <a:cubicBezTo>
                  <a:pt x="50" y="153"/>
                  <a:pt x="49" y="159"/>
                  <a:pt x="48" y="165"/>
                </a:cubicBezTo>
                <a:cubicBezTo>
                  <a:pt x="45" y="168"/>
                  <a:pt x="43" y="172"/>
                  <a:pt x="41" y="175"/>
                </a:cubicBezTo>
                <a:cubicBezTo>
                  <a:pt x="40" y="176"/>
                  <a:pt x="41" y="177"/>
                  <a:pt x="41" y="177"/>
                </a:cubicBezTo>
                <a:cubicBezTo>
                  <a:pt x="42" y="177"/>
                  <a:pt x="43" y="177"/>
                  <a:pt x="43" y="176"/>
                </a:cubicBezTo>
                <a:cubicBezTo>
                  <a:pt x="44" y="175"/>
                  <a:pt x="45" y="174"/>
                  <a:pt x="46" y="172"/>
                </a:cubicBezTo>
                <a:cubicBezTo>
                  <a:pt x="46" y="174"/>
                  <a:pt x="45" y="176"/>
                  <a:pt x="45" y="177"/>
                </a:cubicBezTo>
                <a:cubicBezTo>
                  <a:pt x="45" y="178"/>
                  <a:pt x="44" y="179"/>
                  <a:pt x="44" y="179"/>
                </a:cubicBezTo>
                <a:cubicBezTo>
                  <a:pt x="44" y="181"/>
                  <a:pt x="43" y="183"/>
                  <a:pt x="42" y="185"/>
                </a:cubicBezTo>
                <a:cubicBezTo>
                  <a:pt x="41" y="191"/>
                  <a:pt x="39" y="196"/>
                  <a:pt x="37" y="201"/>
                </a:cubicBezTo>
                <a:cubicBezTo>
                  <a:pt x="35" y="207"/>
                  <a:pt x="33" y="214"/>
                  <a:pt x="31" y="220"/>
                </a:cubicBezTo>
                <a:cubicBezTo>
                  <a:pt x="29" y="222"/>
                  <a:pt x="28" y="225"/>
                  <a:pt x="27" y="228"/>
                </a:cubicBezTo>
                <a:cubicBezTo>
                  <a:pt x="25" y="232"/>
                  <a:pt x="24" y="235"/>
                  <a:pt x="22" y="238"/>
                </a:cubicBezTo>
                <a:cubicBezTo>
                  <a:pt x="22" y="240"/>
                  <a:pt x="21" y="241"/>
                  <a:pt x="21" y="242"/>
                </a:cubicBezTo>
                <a:cubicBezTo>
                  <a:pt x="17" y="242"/>
                  <a:pt x="14" y="243"/>
                  <a:pt x="11" y="243"/>
                </a:cubicBezTo>
                <a:cubicBezTo>
                  <a:pt x="8" y="243"/>
                  <a:pt x="5" y="244"/>
                  <a:pt x="3" y="246"/>
                </a:cubicBezTo>
                <a:cubicBezTo>
                  <a:pt x="1" y="248"/>
                  <a:pt x="0" y="251"/>
                  <a:pt x="0" y="253"/>
                </a:cubicBezTo>
                <a:cubicBezTo>
                  <a:pt x="0" y="259"/>
                  <a:pt x="5" y="264"/>
                  <a:pt x="11" y="264"/>
                </a:cubicBezTo>
                <a:cubicBezTo>
                  <a:pt x="11" y="264"/>
                  <a:pt x="12" y="264"/>
                  <a:pt x="12" y="264"/>
                </a:cubicBezTo>
                <a:cubicBezTo>
                  <a:pt x="12" y="264"/>
                  <a:pt x="12" y="264"/>
                  <a:pt x="13" y="265"/>
                </a:cubicBezTo>
                <a:cubicBezTo>
                  <a:pt x="13" y="265"/>
                  <a:pt x="13" y="266"/>
                  <a:pt x="13" y="267"/>
                </a:cubicBezTo>
                <a:cubicBezTo>
                  <a:pt x="13" y="267"/>
                  <a:pt x="14" y="267"/>
                  <a:pt x="14" y="267"/>
                </a:cubicBezTo>
                <a:cubicBezTo>
                  <a:pt x="14" y="268"/>
                  <a:pt x="14" y="268"/>
                  <a:pt x="15" y="269"/>
                </a:cubicBezTo>
                <a:cubicBezTo>
                  <a:pt x="16" y="270"/>
                  <a:pt x="17" y="270"/>
                  <a:pt x="18" y="270"/>
                </a:cubicBezTo>
                <a:cubicBezTo>
                  <a:pt x="18" y="270"/>
                  <a:pt x="18" y="270"/>
                  <a:pt x="19" y="270"/>
                </a:cubicBezTo>
                <a:cubicBezTo>
                  <a:pt x="19" y="271"/>
                  <a:pt x="20" y="271"/>
                  <a:pt x="20" y="271"/>
                </a:cubicBezTo>
                <a:cubicBezTo>
                  <a:pt x="22" y="272"/>
                  <a:pt x="24" y="271"/>
                  <a:pt x="26" y="270"/>
                </a:cubicBezTo>
                <a:cubicBezTo>
                  <a:pt x="27" y="269"/>
                  <a:pt x="28" y="268"/>
                  <a:pt x="29" y="266"/>
                </a:cubicBezTo>
                <a:cubicBezTo>
                  <a:pt x="29" y="265"/>
                  <a:pt x="30" y="264"/>
                  <a:pt x="30" y="263"/>
                </a:cubicBezTo>
                <a:cubicBezTo>
                  <a:pt x="47" y="262"/>
                  <a:pt x="64" y="261"/>
                  <a:pt x="81" y="260"/>
                </a:cubicBezTo>
                <a:cubicBezTo>
                  <a:pt x="95" y="260"/>
                  <a:pt x="110" y="259"/>
                  <a:pt x="124" y="259"/>
                </a:cubicBezTo>
                <a:cubicBezTo>
                  <a:pt x="128" y="259"/>
                  <a:pt x="133" y="258"/>
                  <a:pt x="137" y="258"/>
                </a:cubicBezTo>
                <a:cubicBezTo>
                  <a:pt x="139" y="258"/>
                  <a:pt x="141" y="258"/>
                  <a:pt x="143" y="258"/>
                </a:cubicBezTo>
                <a:cubicBezTo>
                  <a:pt x="146" y="258"/>
                  <a:pt x="149" y="257"/>
                  <a:pt x="151" y="257"/>
                </a:cubicBezTo>
                <a:cubicBezTo>
                  <a:pt x="153" y="256"/>
                  <a:pt x="154" y="256"/>
                  <a:pt x="155" y="255"/>
                </a:cubicBezTo>
                <a:cubicBezTo>
                  <a:pt x="156" y="255"/>
                  <a:pt x="156" y="255"/>
                  <a:pt x="156" y="254"/>
                </a:cubicBezTo>
                <a:cubicBezTo>
                  <a:pt x="157" y="254"/>
                  <a:pt x="158" y="253"/>
                  <a:pt x="158" y="252"/>
                </a:cubicBezTo>
                <a:cubicBezTo>
                  <a:pt x="162" y="249"/>
                  <a:pt x="162" y="244"/>
                  <a:pt x="160" y="240"/>
                </a:cubicBezTo>
                <a:cubicBezTo>
                  <a:pt x="159" y="238"/>
                  <a:pt x="157" y="237"/>
                  <a:pt x="154" y="236"/>
                </a:cubicBezTo>
                <a:cubicBezTo>
                  <a:pt x="153" y="236"/>
                  <a:pt x="152" y="236"/>
                  <a:pt x="152" y="236"/>
                </a:cubicBezTo>
                <a:cubicBezTo>
                  <a:pt x="150" y="236"/>
                  <a:pt x="148" y="236"/>
                  <a:pt x="147" y="237"/>
                </a:cubicBezTo>
                <a:cubicBezTo>
                  <a:pt x="146" y="237"/>
                  <a:pt x="146" y="237"/>
                  <a:pt x="145" y="237"/>
                </a:cubicBezTo>
                <a:cubicBezTo>
                  <a:pt x="140" y="238"/>
                  <a:pt x="135" y="237"/>
                  <a:pt x="130" y="238"/>
                </a:cubicBezTo>
                <a:cubicBezTo>
                  <a:pt x="126" y="238"/>
                  <a:pt x="122" y="238"/>
                  <a:pt x="118" y="238"/>
                </a:cubicBezTo>
                <a:cubicBezTo>
                  <a:pt x="108" y="238"/>
                  <a:pt x="99" y="239"/>
                  <a:pt x="89" y="239"/>
                </a:cubicBezTo>
                <a:cubicBezTo>
                  <a:pt x="86" y="239"/>
                  <a:pt x="83" y="239"/>
                  <a:pt x="81" y="239"/>
                </a:cubicBezTo>
                <a:cubicBezTo>
                  <a:pt x="82" y="238"/>
                  <a:pt x="84" y="237"/>
                  <a:pt x="85" y="236"/>
                </a:cubicBezTo>
                <a:cubicBezTo>
                  <a:pt x="89" y="234"/>
                  <a:pt x="93" y="232"/>
                  <a:pt x="97" y="229"/>
                </a:cubicBezTo>
                <a:cubicBezTo>
                  <a:pt x="100" y="227"/>
                  <a:pt x="103" y="225"/>
                  <a:pt x="106" y="223"/>
                </a:cubicBezTo>
                <a:cubicBezTo>
                  <a:pt x="110" y="220"/>
                  <a:pt x="113" y="218"/>
                  <a:pt x="117" y="216"/>
                </a:cubicBezTo>
                <a:cubicBezTo>
                  <a:pt x="120" y="213"/>
                  <a:pt x="124" y="210"/>
                  <a:pt x="128" y="208"/>
                </a:cubicBezTo>
                <a:cubicBezTo>
                  <a:pt x="132" y="204"/>
                  <a:pt x="137" y="200"/>
                  <a:pt x="142" y="196"/>
                </a:cubicBezTo>
                <a:cubicBezTo>
                  <a:pt x="150" y="189"/>
                  <a:pt x="158" y="182"/>
                  <a:pt x="166" y="174"/>
                </a:cubicBezTo>
                <a:cubicBezTo>
                  <a:pt x="178" y="161"/>
                  <a:pt x="189" y="146"/>
                  <a:pt x="200" y="131"/>
                </a:cubicBezTo>
                <a:cubicBezTo>
                  <a:pt x="205" y="123"/>
                  <a:pt x="210" y="116"/>
                  <a:pt x="215" y="108"/>
                </a:cubicBezTo>
                <a:close/>
              </a:path>
            </a:pathLst>
          </a:custGeom>
          <a:solidFill>
            <a:srgbClr val="C3E0D3"/>
          </a:solidFill>
          <a:ln>
            <a:noFill/>
          </a:ln>
        </p:spPr>
        <p:txBody>
          <a:bodyPr vert="horz" wrap="square" lIns="91412" tIns="45706" rIns="91412" bIns="45706" numCol="1" anchor="t" anchorCtr="0" compatLnSpc="1"/>
          <a:lstStyle/>
          <a:p>
            <a:pPr defTabSz="1218565"/>
            <a:endParaRPr lang="zh-CN" altLang="en-US" sz="1800">
              <a:solidFill>
                <a:schemeClr val="tx1">
                  <a:lumMod val="50000"/>
                </a:schemeClr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3050055" y="2295123"/>
            <a:ext cx="7682941" cy="578043"/>
            <a:chOff x="3049115" y="2294769"/>
            <a:chExt cx="7685312" cy="578221"/>
          </a:xfrm>
        </p:grpSpPr>
        <p:sp>
          <p:nvSpPr>
            <p:cNvPr id="37" name="矩形 36"/>
            <p:cNvSpPr/>
            <p:nvPr/>
          </p:nvSpPr>
          <p:spPr>
            <a:xfrm>
              <a:off x="6490980" y="2294769"/>
              <a:ext cx="4243447" cy="57822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1218565" fontAlgn="auto">
                <a:lnSpc>
                  <a:spcPts val="2000"/>
                </a:lnSpc>
              </a:pPr>
              <a:r>
                <a:rPr lang="zh-CN" altLang="en-US" sz="1200" spc="300" dirty="0">
                  <a:solidFill>
                    <a:schemeClr val="tx1">
                      <a:lumMod val="50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38" name="矩形 37"/>
            <p:cNvSpPr/>
            <p:nvPr/>
          </p:nvSpPr>
          <p:spPr>
            <a:xfrm>
              <a:off x="3049115" y="2398452"/>
              <a:ext cx="2241975" cy="36841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zh-CN" altLang="en-US" b="1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sym typeface="微软雅黑" panose="020B0503020204020204" pitchFamily="34" charset="-122"/>
                </a:rPr>
                <a:t>添加标题</a:t>
              </a:r>
              <a:endParaRPr lang="zh-CN" altLang="en-US" sz="1800" b="1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3050055" y="4747287"/>
            <a:ext cx="7682941" cy="578043"/>
            <a:chOff x="3049115" y="4747683"/>
            <a:chExt cx="7685312" cy="578221"/>
          </a:xfrm>
        </p:grpSpPr>
        <p:sp>
          <p:nvSpPr>
            <p:cNvPr id="39" name="矩形 38"/>
            <p:cNvSpPr/>
            <p:nvPr/>
          </p:nvSpPr>
          <p:spPr>
            <a:xfrm>
              <a:off x="6490980" y="4747683"/>
              <a:ext cx="4243447" cy="57822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 defTabSz="1218565">
                <a:lnSpc>
                  <a:spcPts val="2000"/>
                </a:lnSpc>
              </a:pPr>
              <a:r>
                <a:rPr lang="zh-CN" altLang="en-US" sz="1200" spc="300" dirty="0">
                  <a:solidFill>
                    <a:schemeClr val="tx1">
                      <a:lumMod val="50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40" name="矩形 39"/>
            <p:cNvSpPr/>
            <p:nvPr/>
          </p:nvSpPr>
          <p:spPr>
            <a:xfrm>
              <a:off x="3049115" y="4851366"/>
              <a:ext cx="2241975" cy="36841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zh-CN" altLang="en-US" b="1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sym typeface="微软雅黑" panose="020B0503020204020204" pitchFamily="34" charset="-122"/>
                </a:rPr>
                <a:t>添加标题</a:t>
              </a:r>
              <a:endParaRPr lang="zh-CN" altLang="en-US" sz="1800" b="1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051468" y="3484653"/>
            <a:ext cx="7680676" cy="578043"/>
            <a:chOff x="1049910" y="3484664"/>
            <a:chExt cx="7683046" cy="578221"/>
          </a:xfrm>
        </p:grpSpPr>
        <p:sp>
          <p:nvSpPr>
            <p:cNvPr id="41" name="矩形 40"/>
            <p:cNvSpPr/>
            <p:nvPr/>
          </p:nvSpPr>
          <p:spPr>
            <a:xfrm>
              <a:off x="1049910" y="3484664"/>
              <a:ext cx="4243448" cy="57822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 defTabSz="1218565">
                <a:lnSpc>
                  <a:spcPts val="2000"/>
                </a:lnSpc>
              </a:pPr>
              <a:r>
                <a:rPr lang="zh-CN" altLang="en-US" sz="1200" spc="300" dirty="0">
                  <a:solidFill>
                    <a:schemeClr val="tx1">
                      <a:lumMod val="50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42" name="矩形 41"/>
            <p:cNvSpPr/>
            <p:nvPr/>
          </p:nvSpPr>
          <p:spPr>
            <a:xfrm>
              <a:off x="6490982" y="3588347"/>
              <a:ext cx="2241974" cy="36841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zh-CN" altLang="en-US" b="1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sym typeface="微软雅黑" panose="020B0503020204020204" pitchFamily="34" charset="-122"/>
                </a:rPr>
                <a:t>添加标题</a:t>
              </a:r>
              <a:endParaRPr lang="zh-CN" altLang="en-US" sz="1800" b="1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48" grpId="0" bldLvl="0" animBg="1"/>
      <p:bldP spid="47" grpId="0" bldLvl="0" animBg="1"/>
      <p:bldP spid="46" grpId="0" bldLvl="0" animBg="1"/>
      <p:bldP spid="5" grpId="0" bldLvl="0" animBg="1"/>
      <p:bldP spid="6" grpId="0" bldLvl="0" animBg="1"/>
      <p:bldP spid="7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996767" y="252858"/>
            <a:ext cx="26365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04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课后思考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sp>
        <p:nvSpPr>
          <p:cNvPr id="9" name="Text Placeholder 12"/>
          <p:cNvSpPr txBox="1"/>
          <p:nvPr/>
        </p:nvSpPr>
        <p:spPr>
          <a:xfrm>
            <a:off x="6368544" y="2102754"/>
            <a:ext cx="2613025" cy="382587"/>
          </a:xfrm>
          <a:prstGeom prst="rect">
            <a:avLst/>
          </a:prstGeom>
        </p:spPr>
        <p:txBody>
          <a:bodyPr lIns="0" tIns="60972" rIns="0" bIns="60972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10" name="Text Placeholder 12"/>
          <p:cNvSpPr txBox="1"/>
          <p:nvPr/>
        </p:nvSpPr>
        <p:spPr>
          <a:xfrm>
            <a:off x="6396459" y="2529301"/>
            <a:ext cx="4728573" cy="703376"/>
          </a:xfrm>
          <a:prstGeom prst="rect">
            <a:avLst/>
          </a:prstGeom>
        </p:spPr>
        <p:txBody>
          <a:bodyPr lIns="0" tIns="60972" rIns="0" bIns="60972" anchor="ctr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8565" fontAlgn="auto">
              <a:lnSpc>
                <a:spcPts val="2000"/>
              </a:lnSpc>
            </a:pPr>
            <a:r>
              <a: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kumimoji="0" lang="zh-CN" altLang="en-US" sz="1200" b="0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站酷快乐体2016修订版" panose="02010600030101010101" pitchFamily="2" charset="-122"/>
            </a:endParaRPr>
          </a:p>
        </p:txBody>
      </p:sp>
      <p:sp>
        <p:nvSpPr>
          <p:cNvPr id="11" name="Text Placeholder 12"/>
          <p:cNvSpPr txBox="1"/>
          <p:nvPr/>
        </p:nvSpPr>
        <p:spPr>
          <a:xfrm>
            <a:off x="6328856" y="4009372"/>
            <a:ext cx="2613025" cy="382588"/>
          </a:xfrm>
          <a:prstGeom prst="rect">
            <a:avLst/>
          </a:prstGeom>
        </p:spPr>
        <p:txBody>
          <a:bodyPr lIns="0" tIns="60972" rIns="0" bIns="60972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12" name="Text Placeholder 12"/>
          <p:cNvSpPr txBox="1"/>
          <p:nvPr/>
        </p:nvSpPr>
        <p:spPr>
          <a:xfrm>
            <a:off x="6356772" y="4435919"/>
            <a:ext cx="4728573" cy="576287"/>
          </a:xfrm>
          <a:prstGeom prst="rect">
            <a:avLst/>
          </a:prstGeom>
        </p:spPr>
        <p:txBody>
          <a:bodyPr lIns="0" tIns="60972" rIns="0" bIns="60972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1218565">
              <a:lnSpc>
                <a:spcPts val="2000"/>
              </a:lnSpc>
            </a:pPr>
            <a:r>
              <a: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5158297" y="2002452"/>
            <a:ext cx="921908" cy="945179"/>
            <a:chOff x="4130829" y="922184"/>
            <a:chExt cx="921908" cy="945179"/>
          </a:xfrm>
        </p:grpSpPr>
        <p:sp>
          <p:nvSpPr>
            <p:cNvPr id="14" name="椭圆 13"/>
            <p:cNvSpPr/>
            <p:nvPr/>
          </p:nvSpPr>
          <p:spPr bwMode="auto">
            <a:xfrm>
              <a:off x="4130829" y="922184"/>
              <a:ext cx="921908" cy="905492"/>
            </a:xfrm>
            <a:prstGeom prst="ellipse">
              <a:avLst/>
            </a:prstGeom>
            <a:solidFill>
              <a:srgbClr val="F8DFD2"/>
            </a:solidFill>
            <a:ln>
              <a:noFill/>
            </a:ln>
            <a:effectLst>
              <a:outerShdw blurRad="50800" dist="254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  <p:sp>
          <p:nvSpPr>
            <p:cNvPr id="15" name="Text Placeholder 12"/>
            <p:cNvSpPr txBox="1"/>
            <p:nvPr/>
          </p:nvSpPr>
          <p:spPr bwMode="auto">
            <a:xfrm>
              <a:off x="4489726" y="1079963"/>
              <a:ext cx="422275" cy="787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60972" rIns="0" bIns="60972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1pPr>
              <a:lvl2pPr marL="3429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2pPr>
              <a:lvl3pPr marL="6858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3pPr>
              <a:lvl4pPr marL="10287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4pPr>
              <a:lvl5pPr marL="1371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5pPr>
              <a:lvl6pPr marL="18288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6pPr>
              <a:lvl7pPr marL="22860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7pPr>
              <a:lvl8pPr marL="2743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8pPr>
              <a:lvl9pPr marL="32004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3000" b="0" i="0" u="none" strike="noStrike" kern="1200" cap="none" spc="0" normalizeH="0" baseline="0" noProof="0" dirty="0">
                  <a:ln>
                    <a:noFill/>
                  </a:ln>
                  <a:solidFill>
                    <a:srgbClr val="322616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rPr>
                <a:t>1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167759" y="3927135"/>
            <a:ext cx="921908" cy="964104"/>
            <a:chOff x="9050947" y="872281"/>
            <a:chExt cx="921908" cy="964104"/>
          </a:xfrm>
        </p:grpSpPr>
        <p:sp>
          <p:nvSpPr>
            <p:cNvPr id="17" name="椭圆 16"/>
            <p:cNvSpPr/>
            <p:nvPr/>
          </p:nvSpPr>
          <p:spPr bwMode="auto">
            <a:xfrm>
              <a:off x="9050947" y="872281"/>
              <a:ext cx="921908" cy="905492"/>
            </a:xfrm>
            <a:prstGeom prst="ellipse">
              <a:avLst/>
            </a:prstGeom>
            <a:solidFill>
              <a:srgbClr val="C3E0D3"/>
            </a:solidFill>
            <a:ln>
              <a:noFill/>
            </a:ln>
            <a:effectLst>
              <a:outerShdw blurRad="50800" dist="254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  <p:sp>
          <p:nvSpPr>
            <p:cNvPr id="18" name="Text Placeholder 12"/>
            <p:cNvSpPr txBox="1"/>
            <p:nvPr/>
          </p:nvSpPr>
          <p:spPr bwMode="auto">
            <a:xfrm>
              <a:off x="9384906" y="1048985"/>
              <a:ext cx="422275" cy="787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60972" rIns="0" bIns="60972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1pPr>
              <a:lvl2pPr marL="3429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2pPr>
              <a:lvl3pPr marL="6858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3pPr>
              <a:lvl4pPr marL="10287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4pPr>
              <a:lvl5pPr marL="1371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5pPr>
              <a:lvl6pPr marL="18288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6pPr>
              <a:lvl7pPr marL="22860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7pPr>
              <a:lvl8pPr marL="2743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8pPr>
              <a:lvl9pPr marL="32004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3000" b="1" i="0" u="none" strike="noStrike" kern="1200" cap="none" spc="0" normalizeH="0" baseline="0" noProof="0" dirty="0">
                  <a:ln>
                    <a:noFill/>
                  </a:ln>
                  <a:solidFill>
                    <a:srgbClr val="322616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rPr>
                <a:t>2</a:t>
              </a:r>
            </a:p>
          </p:txBody>
        </p:sp>
      </p:grp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38EA8E20-56EC-4085-BE0A-46CDB0F3FCC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048" y="1545903"/>
            <a:ext cx="4164831" cy="42126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5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996767" y="252858"/>
            <a:ext cx="26365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04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课后思考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val="2931924700"/>
              </p:ext>
            </p:extLst>
          </p:nvPr>
        </p:nvGraphicFramePr>
        <p:xfrm>
          <a:off x="662124" y="1827196"/>
          <a:ext cx="5969000" cy="36519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矩形 27"/>
          <p:cNvSpPr>
            <a:spLocks noChangeArrowheads="1"/>
          </p:cNvSpPr>
          <p:nvPr/>
        </p:nvSpPr>
        <p:spPr bwMode="auto">
          <a:xfrm>
            <a:off x="6729095" y="3311525"/>
            <a:ext cx="4923790" cy="2177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just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lang="en-US" altLang="zh-CN" sz="1200" spc="300" dirty="0">
              <a:solidFill>
                <a:srgbClr val="3F3F3F"/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站酷快乐体2016修订版" panose="02010600030101010101" pitchFamily="2" charset="-122"/>
            </a:endParaRPr>
          </a:p>
          <a:p>
            <a:pPr marL="0" marR="0" lvl="0" indent="0" algn="just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sz="1200" spc="300" dirty="0">
              <a:solidFill>
                <a:srgbClr val="3F3F3F"/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站酷快乐体2016修订版" panose="02010600030101010101" pitchFamily="2" charset="-122"/>
            </a:endParaRPr>
          </a:p>
          <a:p>
            <a:pPr algn="just">
              <a:lnSpc>
                <a:spcPts val="2000"/>
              </a:lnSpc>
              <a:defRPr/>
            </a:pPr>
            <a:r>
              <a: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全字库正楷体" panose="02010604000101010101" pitchFamily="2" charset="-122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全字库正楷体" panose="02010604000101010101" pitchFamily="2" charset="-122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9" name="矩形 31"/>
          <p:cNvSpPr>
            <a:spLocks noChangeArrowheads="1"/>
          </p:cNvSpPr>
          <p:nvPr/>
        </p:nvSpPr>
        <p:spPr bwMode="auto">
          <a:xfrm>
            <a:off x="6729095" y="2605087"/>
            <a:ext cx="3093244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rPr>
              <a:t>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Graphic spid="7" grpId="0">
        <p:bldAsOne/>
      </p:bldGraphic>
      <p:bldGraphic spid="7" grpId="1">
        <p:bldAsOne/>
      </p:bldGraphic>
      <p:bldP spid="8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996767" y="252858"/>
            <a:ext cx="26365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04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课后思考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sp>
        <p:nvSpPr>
          <p:cNvPr id="3" name="文本框 26"/>
          <p:cNvSpPr txBox="1">
            <a:spLocks noChangeArrowheads="1"/>
          </p:cNvSpPr>
          <p:nvPr/>
        </p:nvSpPr>
        <p:spPr bwMode="auto">
          <a:xfrm>
            <a:off x="1125395" y="2243014"/>
            <a:ext cx="6155215" cy="1096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1265247" y="1576866"/>
            <a:ext cx="3664511" cy="549605"/>
          </a:xfrm>
          <a:prstGeom prst="rect">
            <a:avLst/>
          </a:prstGeom>
          <a:solidFill>
            <a:srgbClr val="F8DFD2"/>
          </a:solid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rPr>
              <a:t>添  加  标  题</a:t>
            </a:r>
          </a:p>
        </p:txBody>
      </p:sp>
      <p:sp>
        <p:nvSpPr>
          <p:cNvPr id="5" name="文本框 26"/>
          <p:cNvSpPr txBox="1">
            <a:spLocks noChangeArrowheads="1"/>
          </p:cNvSpPr>
          <p:nvPr/>
        </p:nvSpPr>
        <p:spPr bwMode="auto">
          <a:xfrm>
            <a:off x="5619057" y="5363966"/>
            <a:ext cx="6155215" cy="1116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4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400" spc="300" dirty="0">
              <a:solidFill>
                <a:srgbClr val="3F3F3F"/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+mn-ea"/>
            </a:endParaRPr>
          </a:p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400" spc="300" dirty="0">
              <a:solidFill>
                <a:srgbClr val="3F3F3F"/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+mn-ea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5722079" y="4648923"/>
            <a:ext cx="3664511" cy="549605"/>
          </a:xfrm>
          <a:prstGeom prst="rect">
            <a:avLst/>
          </a:prstGeom>
          <a:solidFill>
            <a:srgbClr val="C3E0D3"/>
          </a:solid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rPr>
              <a:t>添  加  标  题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D3312614-5BDB-47B1-A836-511D4F2F439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95487" flipH="1">
            <a:off x="6262714" y="492434"/>
            <a:ext cx="3405158" cy="4481929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C3F9B9DF-62E9-4FCD-B8A1-084A86EC6A5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191187" y="2545468"/>
            <a:ext cx="4324199" cy="34311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5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3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" grpId="0"/>
      <p:bldP spid="4" grpId="0" bldLvl="0" animBg="1"/>
      <p:bldP spid="5" grpId="0"/>
      <p:bldP spid="6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433484" y="-508000"/>
            <a:ext cx="5325032" cy="79883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275912"/>
            <a:ext cx="4470400" cy="5582087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7545" y="-14514"/>
            <a:ext cx="4134238" cy="5676698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4596998" y="3892162"/>
            <a:ext cx="4448384" cy="617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1200" dirty="0"/>
              <a:t>Time would heal almost all wounds. If your wounds have not been healed up, please wait for a short while. 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sp>
        <p:nvSpPr>
          <p:cNvPr id="20" name="直接连接符 18"/>
          <p:cNvSpPr>
            <a:spLocks noChangeShapeType="1"/>
          </p:cNvSpPr>
          <p:nvPr/>
        </p:nvSpPr>
        <p:spPr bwMode="auto">
          <a:xfrm>
            <a:off x="4470401" y="3191908"/>
            <a:ext cx="0" cy="1750094"/>
          </a:xfrm>
          <a:prstGeom prst="line">
            <a:avLst/>
          </a:prstGeom>
          <a:noFill/>
          <a:ln w="6350">
            <a:solidFill>
              <a:schemeClr val="tx1">
                <a:lumMod val="85000"/>
                <a:lumOff val="15000"/>
              </a:schemeClr>
            </a:solidFill>
            <a:prstDash val="lgDash"/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sp>
        <p:nvSpPr>
          <p:cNvPr id="21" name="直接连接符 20"/>
          <p:cNvSpPr>
            <a:spLocks noChangeShapeType="1"/>
          </p:cNvSpPr>
          <p:nvPr/>
        </p:nvSpPr>
        <p:spPr bwMode="auto">
          <a:xfrm>
            <a:off x="4411419" y="3891316"/>
            <a:ext cx="5497314" cy="40064"/>
          </a:xfrm>
          <a:prstGeom prst="line">
            <a:avLst/>
          </a:prstGeom>
          <a:noFill/>
          <a:ln w="6350">
            <a:solidFill>
              <a:schemeClr val="bg1"/>
            </a:solidFill>
            <a:prstDash val="lgDash"/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4564873" y="3054705"/>
            <a:ext cx="44704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</a:rPr>
              <a:t>POWERPOINT</a:t>
            </a:r>
            <a:endParaRPr kumimoji="0" lang="zh-CN" altLang="en-US" sz="4800" b="1" i="0" u="none" strike="noStrike" kern="1200" cap="none" spc="30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199612" y="3033410"/>
            <a:ext cx="136149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600" b="1" i="0" u="none" strike="noStrike" kern="1200" cap="none" spc="600" normalizeH="0" baseline="0" noProof="0" dirty="0">
                <a:ln>
                  <a:noFill/>
                </a:ln>
                <a:solidFill>
                  <a:srgbClr val="87C2A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</a:rPr>
              <a:t>20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6600" b="1" spc="-300" dirty="0">
                <a:solidFill>
                  <a:srgbClr val="87C2A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家书简" panose="02010609000101010101" pitchFamily="49" charset="-122"/>
                <a:ea typeface="汉仪家书简" panose="02010609000101010101" pitchFamily="49" charset="-122"/>
              </a:rPr>
              <a:t>XX</a:t>
            </a:r>
            <a:endParaRPr kumimoji="0" lang="zh-CN" altLang="en-US" sz="6600" b="1" i="0" u="none" strike="noStrike" kern="1200" cap="none" spc="-300" normalizeH="0" baseline="0" noProof="0" dirty="0">
              <a:ln>
                <a:noFill/>
              </a:ln>
              <a:solidFill>
                <a:srgbClr val="87C2A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446263" y="1831173"/>
            <a:ext cx="5589010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</a:rPr>
              <a:t>感谢您的欣赏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593235" y="4521015"/>
            <a:ext cx="3381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200" b="1" noProof="0" dirty="0"/>
              <a:t>汇报人</a:t>
            </a:r>
            <a:r>
              <a:rPr lang="zh-CN" altLang="en-US" sz="1200" b="1" noProof="0" dirty="0" smtClean="0"/>
              <a:t>：</a:t>
            </a:r>
            <a:r>
              <a:rPr lang="zh-CN" altLang="en-US" sz="1200" b="1" dirty="0" smtClean="0"/>
              <a:t>第一</a:t>
            </a:r>
            <a:r>
              <a:rPr lang="en-US" altLang="zh-CN" sz="1200" b="1" dirty="0" smtClean="0"/>
              <a:t>PPT</a:t>
            </a:r>
            <a:r>
              <a:rPr lang="zh-CN" altLang="en-US" sz="1200" b="1" noProof="0" dirty="0" smtClean="0"/>
              <a:t>   </a:t>
            </a:r>
            <a:r>
              <a:rPr lang="zh-CN" altLang="en-US" sz="1200" b="1" noProof="0" dirty="0"/>
              <a:t>时间</a:t>
            </a:r>
            <a:r>
              <a:rPr lang="zh-CN" altLang="en-US" sz="1200" b="1" noProof="0" dirty="0" smtClean="0"/>
              <a:t>：</a:t>
            </a:r>
            <a:r>
              <a:rPr lang="en-US" altLang="zh-CN" sz="1200" b="1" noProof="0" dirty="0" smtClean="0"/>
              <a:t>20XX.10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364997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  <p:bldP spid="21" grpId="0" animBg="1"/>
      <p:bldP spid="22" grpId="0"/>
      <p:bldP spid="23" grpId="0"/>
      <p:bldP spid="24" grpId="0"/>
      <p:bldP spid="2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792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17"/>
          <p:cNvSpPr txBox="1"/>
          <p:nvPr/>
        </p:nvSpPr>
        <p:spPr>
          <a:xfrm>
            <a:off x="4015447" y="1408480"/>
            <a:ext cx="42627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01 </a:t>
            </a:r>
            <a:r>
              <a:rPr kumimoji="0" lang="zh-CN" altLang="en-US" sz="54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教育课件</a:t>
            </a:r>
            <a:endParaRPr kumimoji="0" lang="id-ID" sz="5400" b="1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ea"/>
              <a:sym typeface="站酷快乐体2016修订版" panose="02010600030101010101" pitchFamily="2" charset="-122"/>
            </a:endParaRPr>
          </a:p>
        </p:txBody>
      </p:sp>
      <p:sp>
        <p:nvSpPr>
          <p:cNvPr id="8" name="TextBox 18"/>
          <p:cNvSpPr txBox="1"/>
          <p:nvPr/>
        </p:nvSpPr>
        <p:spPr>
          <a:xfrm>
            <a:off x="3828099" y="2455855"/>
            <a:ext cx="4611132" cy="578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b="1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kumimoji="0" lang="en-US" sz="1200" b="1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ea"/>
              <a:sym typeface="站酷快乐体2016修订版" panose="02010600030101010101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233646">
            <a:off x="5386450" y="4543877"/>
            <a:ext cx="1533799" cy="1455466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1476815" y="2331810"/>
            <a:ext cx="9237696" cy="3410090"/>
            <a:chOff x="1476815" y="2331810"/>
            <a:chExt cx="9237696" cy="3410090"/>
          </a:xfrm>
        </p:grpSpPr>
        <p:grpSp>
          <p:nvGrpSpPr>
            <p:cNvPr id="14" name="组合 13"/>
            <p:cNvGrpSpPr/>
            <p:nvPr/>
          </p:nvGrpSpPr>
          <p:grpSpPr>
            <a:xfrm>
              <a:off x="1476815" y="2338597"/>
              <a:ext cx="4535853" cy="3403303"/>
              <a:chOff x="1369246" y="2556187"/>
              <a:chExt cx="4535853" cy="3403303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1616046" y="2556187"/>
                <a:ext cx="4289053" cy="3403303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4953560">
                <a:off x="1083005" y="3122640"/>
                <a:ext cx="2846255" cy="2273774"/>
              </a:xfrm>
              <a:prstGeom prst="rect">
                <a:avLst/>
              </a:prstGeom>
            </p:spPr>
          </p:pic>
        </p:grpSp>
        <p:grpSp>
          <p:nvGrpSpPr>
            <p:cNvPr id="4" name="组合 3"/>
            <p:cNvGrpSpPr/>
            <p:nvPr/>
          </p:nvGrpSpPr>
          <p:grpSpPr>
            <a:xfrm>
              <a:off x="6133665" y="2331810"/>
              <a:ext cx="4580846" cy="3403303"/>
              <a:chOff x="6890244" y="2683602"/>
              <a:chExt cx="4580846" cy="3403303"/>
            </a:xfrm>
          </p:grpSpPr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890244" y="2683602"/>
                <a:ext cx="4289053" cy="3403303"/>
              </a:xfrm>
              <a:prstGeom prst="rect">
                <a:avLst/>
              </a:prstGeom>
            </p:spPr>
          </p:pic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6646440" flipH="1">
                <a:off x="8911075" y="3248365"/>
                <a:ext cx="2846255" cy="2273774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996767" y="252858"/>
            <a:ext cx="26365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01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教育课件</a:t>
            </a:r>
            <a:endParaRPr kumimoji="0" lang="id-ID" sz="3200" b="1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ea typeface="汉仪家书简" panose="02010609000101010101" pitchFamily="49" charset="-122"/>
              <a:cs typeface="+mn-lt"/>
              <a:sym typeface="站酷快乐体2016修订版" panose="02010600030101010101" pitchFamily="2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grpSp>
        <p:nvGrpSpPr>
          <p:cNvPr id="97" name="组合 96"/>
          <p:cNvGrpSpPr/>
          <p:nvPr/>
        </p:nvGrpSpPr>
        <p:grpSpPr>
          <a:xfrm>
            <a:off x="4770998" y="2357877"/>
            <a:ext cx="2712537" cy="2712537"/>
            <a:chOff x="4785908" y="1951348"/>
            <a:chExt cx="3070990" cy="3070989"/>
          </a:xfrm>
          <a:effectLst/>
        </p:grpSpPr>
        <p:sp>
          <p:nvSpPr>
            <p:cNvPr id="98" name="Plaque 5"/>
            <p:cNvSpPr/>
            <p:nvPr/>
          </p:nvSpPr>
          <p:spPr>
            <a:xfrm>
              <a:off x="4785908" y="1951348"/>
              <a:ext cx="3070990" cy="3070989"/>
            </a:xfrm>
            <a:prstGeom prst="plaque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920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3765">
                <a:defRPr/>
              </a:pPr>
              <a:endParaRPr lang="en-US" sz="1800" kern="0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+mn-lt"/>
              </a:endParaRPr>
            </a:p>
          </p:txBody>
        </p:sp>
        <p:sp>
          <p:nvSpPr>
            <p:cNvPr id="99" name="Freeform 131"/>
            <p:cNvSpPr>
              <a:spLocks noEditPoints="1"/>
            </p:cNvSpPr>
            <p:nvPr/>
          </p:nvSpPr>
          <p:spPr bwMode="auto">
            <a:xfrm>
              <a:off x="5972429" y="3070059"/>
              <a:ext cx="717750" cy="717750"/>
            </a:xfrm>
            <a:custGeom>
              <a:avLst/>
              <a:gdLst/>
              <a:ahLst/>
              <a:cxnLst>
                <a:cxn ang="0">
                  <a:pos x="55" y="28"/>
                </a:cxn>
                <a:cxn ang="0">
                  <a:pos x="27" y="55"/>
                </a:cxn>
                <a:cxn ang="0">
                  <a:pos x="0" y="28"/>
                </a:cxn>
                <a:cxn ang="0">
                  <a:pos x="27" y="0"/>
                </a:cxn>
                <a:cxn ang="0">
                  <a:pos x="55" y="28"/>
                </a:cxn>
                <a:cxn ang="0">
                  <a:pos x="42" y="28"/>
                </a:cxn>
                <a:cxn ang="0">
                  <a:pos x="41" y="26"/>
                </a:cxn>
                <a:cxn ang="0">
                  <a:pos x="21" y="14"/>
                </a:cxn>
                <a:cxn ang="0">
                  <a:pos x="19" y="14"/>
                </a:cxn>
                <a:cxn ang="0">
                  <a:pos x="18" y="16"/>
                </a:cxn>
                <a:cxn ang="0">
                  <a:pos x="18" y="39"/>
                </a:cxn>
                <a:cxn ang="0">
                  <a:pos x="19" y="41"/>
                </a:cxn>
                <a:cxn ang="0">
                  <a:pos x="20" y="41"/>
                </a:cxn>
                <a:cxn ang="0">
                  <a:pos x="21" y="41"/>
                </a:cxn>
                <a:cxn ang="0">
                  <a:pos x="41" y="30"/>
                </a:cxn>
                <a:cxn ang="0">
                  <a:pos x="42" y="28"/>
                </a:cxn>
              </a:cxnLst>
              <a:rect l="0" t="0" r="r" b="b"/>
              <a:pathLst>
                <a:path w="55" h="55">
                  <a:moveTo>
                    <a:pt x="55" y="28"/>
                  </a:moveTo>
                  <a:cubicBezTo>
                    <a:pt x="55" y="43"/>
                    <a:pt x="42" y="55"/>
                    <a:pt x="27" y="55"/>
                  </a:cubicBezTo>
                  <a:cubicBezTo>
                    <a:pt x="12" y="55"/>
                    <a:pt x="0" y="43"/>
                    <a:pt x="0" y="28"/>
                  </a:cubicBezTo>
                  <a:cubicBezTo>
                    <a:pt x="0" y="13"/>
                    <a:pt x="12" y="0"/>
                    <a:pt x="27" y="0"/>
                  </a:cubicBezTo>
                  <a:cubicBezTo>
                    <a:pt x="42" y="0"/>
                    <a:pt x="55" y="13"/>
                    <a:pt x="55" y="28"/>
                  </a:cubicBezTo>
                  <a:close/>
                  <a:moveTo>
                    <a:pt x="42" y="28"/>
                  </a:moveTo>
                  <a:cubicBezTo>
                    <a:pt x="42" y="27"/>
                    <a:pt x="42" y="26"/>
                    <a:pt x="41" y="26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0" y="14"/>
                    <a:pt x="19" y="14"/>
                  </a:cubicBezTo>
                  <a:cubicBezTo>
                    <a:pt x="18" y="15"/>
                    <a:pt x="18" y="16"/>
                    <a:pt x="18" y="16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40"/>
                    <a:pt x="18" y="41"/>
                    <a:pt x="19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2" y="29"/>
                    <a:pt x="42" y="29"/>
                    <a:pt x="42" y="2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12" tIns="45706" rIns="91412" bIns="45706" numCol="1" anchor="t" anchorCtr="0" compatLnSpc="1"/>
            <a:lstStyle/>
            <a:p>
              <a:pPr algn="ctr" defTabSz="913765">
                <a:defRPr/>
              </a:pPr>
              <a:endParaRPr lang="en-US" sz="1800" kern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+mn-lt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4172119" y="1837978"/>
            <a:ext cx="1646906" cy="1646905"/>
            <a:chOff x="4107888" y="1362747"/>
            <a:chExt cx="1864539" cy="1864538"/>
          </a:xfrm>
          <a:effectLst/>
        </p:grpSpPr>
        <p:sp>
          <p:nvSpPr>
            <p:cNvPr id="101" name="Teardrop 6"/>
            <p:cNvSpPr/>
            <p:nvPr/>
          </p:nvSpPr>
          <p:spPr>
            <a:xfrm rot="16200000">
              <a:off x="4107889" y="1362746"/>
              <a:ext cx="1864538" cy="1864539"/>
            </a:xfrm>
            <a:prstGeom prst="teardrop">
              <a:avLst/>
            </a:prstGeom>
            <a:solidFill>
              <a:srgbClr val="F8DFD2"/>
            </a:solidFill>
            <a:ln w="28575" cap="flat">
              <a:noFill/>
              <a:prstDash val="solid"/>
              <a:miter lim="800000"/>
            </a:ln>
            <a:effectLst/>
          </p:spPr>
          <p:txBody>
            <a:bodyPr vert="horz" wrap="square" lIns="91412" tIns="45706" rIns="91412" bIns="45706" numCol="1" anchor="t" anchorCtr="0" compatLnSpc="1"/>
            <a:lstStyle/>
            <a:p>
              <a:pPr algn="ctr" defTabSz="913765">
                <a:defRPr/>
              </a:pPr>
              <a:endParaRPr lang="en-US" sz="1800" kern="0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+mn-lt"/>
              </a:endParaRPr>
            </a:p>
          </p:txBody>
        </p:sp>
        <p:sp>
          <p:nvSpPr>
            <p:cNvPr id="102" name="Freeform 69"/>
            <p:cNvSpPr/>
            <p:nvPr/>
          </p:nvSpPr>
          <p:spPr bwMode="auto">
            <a:xfrm>
              <a:off x="4774745" y="1849707"/>
              <a:ext cx="432627" cy="812638"/>
            </a:xfrm>
            <a:custGeom>
              <a:avLst/>
              <a:gdLst/>
              <a:ahLst/>
              <a:cxnLst>
                <a:cxn ang="0">
                  <a:pos x="21" y="57"/>
                </a:cxn>
                <a:cxn ang="0">
                  <a:pos x="21" y="63"/>
                </a:cxn>
                <a:cxn ang="0">
                  <a:pos x="20" y="64"/>
                </a:cxn>
                <a:cxn ang="0">
                  <a:pos x="15" y="64"/>
                </a:cxn>
                <a:cxn ang="0">
                  <a:pos x="14" y="63"/>
                </a:cxn>
                <a:cxn ang="0">
                  <a:pos x="14" y="57"/>
                </a:cxn>
                <a:cxn ang="0">
                  <a:pos x="1" y="50"/>
                </a:cxn>
                <a:cxn ang="0">
                  <a:pos x="1" y="49"/>
                </a:cxn>
                <a:cxn ang="0">
                  <a:pos x="4" y="44"/>
                </a:cxn>
                <a:cxn ang="0">
                  <a:pos x="5" y="43"/>
                </a:cxn>
                <a:cxn ang="0">
                  <a:pos x="6" y="44"/>
                </a:cxn>
                <a:cxn ang="0">
                  <a:pos x="17" y="49"/>
                </a:cxn>
                <a:cxn ang="0">
                  <a:pos x="25" y="43"/>
                </a:cxn>
                <a:cxn ang="0">
                  <a:pos x="16" y="36"/>
                </a:cxn>
                <a:cxn ang="0">
                  <a:pos x="1" y="21"/>
                </a:cxn>
                <a:cxn ang="0">
                  <a:pos x="14" y="8"/>
                </a:cxn>
                <a:cxn ang="0">
                  <a:pos x="14" y="1"/>
                </a:cxn>
                <a:cxn ang="0">
                  <a:pos x="15" y="0"/>
                </a:cxn>
                <a:cxn ang="0">
                  <a:pos x="20" y="0"/>
                </a:cxn>
                <a:cxn ang="0">
                  <a:pos x="21" y="1"/>
                </a:cxn>
                <a:cxn ang="0">
                  <a:pos x="21" y="7"/>
                </a:cxn>
                <a:cxn ang="0">
                  <a:pos x="32" y="12"/>
                </a:cxn>
                <a:cxn ang="0">
                  <a:pos x="32" y="14"/>
                </a:cxn>
                <a:cxn ang="0">
                  <a:pos x="29" y="19"/>
                </a:cxn>
                <a:cxn ang="0">
                  <a:pos x="29" y="19"/>
                </a:cxn>
                <a:cxn ang="0">
                  <a:pos x="28" y="19"/>
                </a:cxn>
                <a:cxn ang="0">
                  <a:pos x="18" y="15"/>
                </a:cxn>
                <a:cxn ang="0">
                  <a:pos x="10" y="21"/>
                </a:cxn>
                <a:cxn ang="0">
                  <a:pos x="20" y="28"/>
                </a:cxn>
                <a:cxn ang="0">
                  <a:pos x="34" y="42"/>
                </a:cxn>
                <a:cxn ang="0">
                  <a:pos x="21" y="57"/>
                </a:cxn>
              </a:cxnLst>
              <a:rect l="0" t="0" r="r" b="b"/>
              <a:pathLst>
                <a:path w="34" h="64">
                  <a:moveTo>
                    <a:pt x="21" y="57"/>
                  </a:moveTo>
                  <a:cubicBezTo>
                    <a:pt x="21" y="63"/>
                    <a:pt x="21" y="63"/>
                    <a:pt x="21" y="63"/>
                  </a:cubicBezTo>
                  <a:cubicBezTo>
                    <a:pt x="21" y="63"/>
                    <a:pt x="20" y="64"/>
                    <a:pt x="20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4" y="64"/>
                    <a:pt x="14" y="63"/>
                    <a:pt x="14" y="63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5" y="55"/>
                    <a:pt x="1" y="50"/>
                    <a:pt x="1" y="50"/>
                  </a:cubicBezTo>
                  <a:cubicBezTo>
                    <a:pt x="0" y="50"/>
                    <a:pt x="0" y="49"/>
                    <a:pt x="1" y="49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4"/>
                    <a:pt x="5" y="43"/>
                    <a:pt x="5" y="43"/>
                  </a:cubicBezTo>
                  <a:cubicBezTo>
                    <a:pt x="5" y="43"/>
                    <a:pt x="6" y="44"/>
                    <a:pt x="6" y="44"/>
                  </a:cubicBezTo>
                  <a:cubicBezTo>
                    <a:pt x="6" y="44"/>
                    <a:pt x="11" y="49"/>
                    <a:pt x="17" y="49"/>
                  </a:cubicBezTo>
                  <a:cubicBezTo>
                    <a:pt x="21" y="49"/>
                    <a:pt x="25" y="47"/>
                    <a:pt x="25" y="43"/>
                  </a:cubicBezTo>
                  <a:cubicBezTo>
                    <a:pt x="25" y="39"/>
                    <a:pt x="20" y="38"/>
                    <a:pt x="16" y="36"/>
                  </a:cubicBezTo>
                  <a:cubicBezTo>
                    <a:pt x="9" y="33"/>
                    <a:pt x="1" y="30"/>
                    <a:pt x="1" y="21"/>
                  </a:cubicBezTo>
                  <a:cubicBezTo>
                    <a:pt x="1" y="14"/>
                    <a:pt x="6" y="9"/>
                    <a:pt x="14" y="8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4" y="0"/>
                    <a:pt x="15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1" y="0"/>
                    <a:pt x="21" y="1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8" y="8"/>
                    <a:pt x="32" y="12"/>
                    <a:pt x="32" y="12"/>
                  </a:cubicBezTo>
                  <a:cubicBezTo>
                    <a:pt x="33" y="13"/>
                    <a:pt x="33" y="13"/>
                    <a:pt x="32" y="14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8" y="19"/>
                    <a:pt x="23" y="15"/>
                    <a:pt x="18" y="15"/>
                  </a:cubicBezTo>
                  <a:cubicBezTo>
                    <a:pt x="13" y="15"/>
                    <a:pt x="10" y="18"/>
                    <a:pt x="10" y="21"/>
                  </a:cubicBezTo>
                  <a:cubicBezTo>
                    <a:pt x="10" y="25"/>
                    <a:pt x="15" y="26"/>
                    <a:pt x="20" y="28"/>
                  </a:cubicBezTo>
                  <a:cubicBezTo>
                    <a:pt x="26" y="31"/>
                    <a:pt x="34" y="34"/>
                    <a:pt x="34" y="42"/>
                  </a:cubicBezTo>
                  <a:cubicBezTo>
                    <a:pt x="34" y="50"/>
                    <a:pt x="28" y="55"/>
                    <a:pt x="21" y="57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  <a:effectLst/>
          </p:spPr>
          <p:txBody>
            <a:bodyPr vert="horz" wrap="square" lIns="91412" tIns="45706" rIns="91412" bIns="45706" numCol="1" anchor="t" anchorCtr="0" compatLnSpc="1"/>
            <a:lstStyle/>
            <a:p>
              <a:pPr algn="ctr" defTabSz="913765">
                <a:defRPr/>
              </a:pPr>
              <a:endParaRPr lang="en-US" sz="1800" kern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+mn-lt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4172119" y="3952430"/>
            <a:ext cx="1646906" cy="1646905"/>
            <a:chOff x="4171524" y="3884855"/>
            <a:chExt cx="1647414" cy="1647413"/>
          </a:xfrm>
          <a:blipFill>
            <a:blip r:embed="rId6"/>
            <a:stretch>
              <a:fillRect/>
            </a:stretch>
          </a:blipFill>
          <a:effectLst/>
        </p:grpSpPr>
        <p:sp>
          <p:nvSpPr>
            <p:cNvPr id="104" name="Teardrop 8"/>
            <p:cNvSpPr/>
            <p:nvPr/>
          </p:nvSpPr>
          <p:spPr>
            <a:xfrm rot="10800000">
              <a:off x="4171524" y="3884855"/>
              <a:ext cx="1647414" cy="1647413"/>
            </a:xfrm>
            <a:prstGeom prst="teardrop">
              <a:avLst/>
            </a:prstGeom>
            <a:solidFill>
              <a:srgbClr val="C3E0D3"/>
            </a:solidFill>
            <a:ln w="28575" cap="flat">
              <a:noFill/>
              <a:prstDash val="solid"/>
              <a:miter lim="800000"/>
            </a:ln>
            <a:effectLst/>
          </p:spPr>
          <p:txBody>
            <a:bodyPr vert="horz" wrap="square" lIns="91412" tIns="45706" rIns="91412" bIns="45706" numCol="1" anchor="t" anchorCtr="0" compatLnSpc="1"/>
            <a:lstStyle/>
            <a:p>
              <a:pPr algn="ctr" defTabSz="913765">
                <a:defRPr/>
              </a:pPr>
              <a:endParaRPr lang="en-US" sz="1800" kern="0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+mn-lt"/>
              </a:endParaRPr>
            </a:p>
          </p:txBody>
        </p:sp>
        <p:sp>
          <p:nvSpPr>
            <p:cNvPr id="105" name="Freeform 23"/>
            <p:cNvSpPr>
              <a:spLocks noEditPoints="1"/>
            </p:cNvSpPr>
            <p:nvPr/>
          </p:nvSpPr>
          <p:spPr bwMode="auto">
            <a:xfrm>
              <a:off x="4652642" y="4373322"/>
              <a:ext cx="655357" cy="619690"/>
            </a:xfrm>
            <a:custGeom>
              <a:avLst/>
              <a:gdLst/>
              <a:ahLst/>
              <a:cxnLst>
                <a:cxn ang="0">
                  <a:pos x="68" y="14"/>
                </a:cxn>
                <a:cxn ang="0">
                  <a:pos x="68" y="18"/>
                </a:cxn>
                <a:cxn ang="0">
                  <a:pos x="64" y="18"/>
                </a:cxn>
                <a:cxn ang="0">
                  <a:pos x="61" y="21"/>
                </a:cxn>
                <a:cxn ang="0">
                  <a:pos x="7" y="21"/>
                </a:cxn>
                <a:cxn ang="0">
                  <a:pos x="4" y="18"/>
                </a:cxn>
                <a:cxn ang="0">
                  <a:pos x="0" y="18"/>
                </a:cxn>
                <a:cxn ang="0">
                  <a:pos x="0" y="14"/>
                </a:cxn>
                <a:cxn ang="0">
                  <a:pos x="34" y="0"/>
                </a:cxn>
                <a:cxn ang="0">
                  <a:pos x="68" y="14"/>
                </a:cxn>
                <a:cxn ang="0">
                  <a:pos x="68" y="60"/>
                </a:cxn>
                <a:cxn ang="0">
                  <a:pos x="68" y="64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2" y="57"/>
                </a:cxn>
                <a:cxn ang="0">
                  <a:pos x="66" y="57"/>
                </a:cxn>
                <a:cxn ang="0">
                  <a:pos x="68" y="60"/>
                </a:cxn>
                <a:cxn ang="0">
                  <a:pos x="18" y="23"/>
                </a:cxn>
                <a:cxn ang="0">
                  <a:pos x="18" y="50"/>
                </a:cxn>
                <a:cxn ang="0">
                  <a:pos x="23" y="50"/>
                </a:cxn>
                <a:cxn ang="0">
                  <a:pos x="23" y="23"/>
                </a:cxn>
                <a:cxn ang="0">
                  <a:pos x="32" y="23"/>
                </a:cxn>
                <a:cxn ang="0">
                  <a:pos x="32" y="50"/>
                </a:cxn>
                <a:cxn ang="0">
                  <a:pos x="36" y="50"/>
                </a:cxn>
                <a:cxn ang="0">
                  <a:pos x="36" y="23"/>
                </a:cxn>
                <a:cxn ang="0">
                  <a:pos x="45" y="23"/>
                </a:cxn>
                <a:cxn ang="0">
                  <a:pos x="45" y="50"/>
                </a:cxn>
                <a:cxn ang="0">
                  <a:pos x="50" y="50"/>
                </a:cxn>
                <a:cxn ang="0">
                  <a:pos x="50" y="23"/>
                </a:cxn>
                <a:cxn ang="0">
                  <a:pos x="59" y="23"/>
                </a:cxn>
                <a:cxn ang="0">
                  <a:pos x="59" y="50"/>
                </a:cxn>
                <a:cxn ang="0">
                  <a:pos x="61" y="50"/>
                </a:cxn>
                <a:cxn ang="0">
                  <a:pos x="64" y="53"/>
                </a:cxn>
                <a:cxn ang="0">
                  <a:pos x="64" y="55"/>
                </a:cxn>
                <a:cxn ang="0">
                  <a:pos x="4" y="55"/>
                </a:cxn>
                <a:cxn ang="0">
                  <a:pos x="4" y="53"/>
                </a:cxn>
                <a:cxn ang="0">
                  <a:pos x="7" y="50"/>
                </a:cxn>
                <a:cxn ang="0">
                  <a:pos x="9" y="50"/>
                </a:cxn>
                <a:cxn ang="0">
                  <a:pos x="9" y="23"/>
                </a:cxn>
                <a:cxn ang="0">
                  <a:pos x="18" y="23"/>
                </a:cxn>
              </a:cxnLst>
              <a:rect l="0" t="0" r="r" b="b"/>
              <a:pathLst>
                <a:path w="68" h="64">
                  <a:moveTo>
                    <a:pt x="68" y="14"/>
                  </a:moveTo>
                  <a:cubicBezTo>
                    <a:pt x="68" y="18"/>
                    <a:pt x="68" y="18"/>
                    <a:pt x="68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4" y="20"/>
                    <a:pt x="63" y="21"/>
                    <a:pt x="61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5" y="21"/>
                    <a:pt x="4" y="20"/>
                    <a:pt x="4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68" y="14"/>
                  </a:lnTo>
                  <a:close/>
                  <a:moveTo>
                    <a:pt x="68" y="60"/>
                  </a:moveTo>
                  <a:cubicBezTo>
                    <a:pt x="68" y="64"/>
                    <a:pt x="68" y="64"/>
                    <a:pt x="68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58"/>
                    <a:pt x="1" y="57"/>
                    <a:pt x="2" y="57"/>
                  </a:cubicBezTo>
                  <a:cubicBezTo>
                    <a:pt x="66" y="57"/>
                    <a:pt x="66" y="57"/>
                    <a:pt x="66" y="57"/>
                  </a:cubicBezTo>
                  <a:cubicBezTo>
                    <a:pt x="67" y="57"/>
                    <a:pt x="68" y="58"/>
                    <a:pt x="68" y="60"/>
                  </a:cubicBezTo>
                  <a:close/>
                  <a:moveTo>
                    <a:pt x="18" y="23"/>
                  </a:moveTo>
                  <a:cubicBezTo>
                    <a:pt x="18" y="50"/>
                    <a:pt x="18" y="50"/>
                    <a:pt x="18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3" y="50"/>
                    <a:pt x="64" y="51"/>
                    <a:pt x="64" y="53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1"/>
                    <a:pt x="5" y="50"/>
                    <a:pt x="7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9" y="23"/>
                    <a:pt x="9" y="23"/>
                    <a:pt x="9" y="23"/>
                  </a:cubicBezTo>
                  <a:lnTo>
                    <a:pt x="18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  <a:effectLst/>
          </p:spPr>
          <p:txBody>
            <a:bodyPr vert="horz" wrap="square" lIns="91412" tIns="45706" rIns="91412" bIns="45706" numCol="1" anchor="t" anchorCtr="0" compatLnSpc="1"/>
            <a:lstStyle/>
            <a:p>
              <a:pPr algn="ctr" defTabSz="1218565"/>
              <a:endParaRPr lang="en-US" sz="1800" kern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+mn-lt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6452654" y="1837976"/>
            <a:ext cx="1646906" cy="1646905"/>
            <a:chOff x="6435614" y="1769749"/>
            <a:chExt cx="1647414" cy="1647413"/>
          </a:xfrm>
          <a:effectLst/>
        </p:grpSpPr>
        <p:sp>
          <p:nvSpPr>
            <p:cNvPr id="107" name="Teardrop 7"/>
            <p:cNvSpPr/>
            <p:nvPr/>
          </p:nvSpPr>
          <p:spPr>
            <a:xfrm>
              <a:off x="6435614" y="1769749"/>
              <a:ext cx="1647414" cy="1647413"/>
            </a:xfrm>
            <a:prstGeom prst="teardrop">
              <a:avLst/>
            </a:prstGeom>
            <a:solidFill>
              <a:srgbClr val="C3E0D3"/>
            </a:solidFill>
            <a:ln w="28575" cap="flat">
              <a:noFill/>
              <a:prstDash val="solid"/>
              <a:miter lim="800000"/>
            </a:ln>
            <a:effectLst/>
          </p:spPr>
          <p:txBody>
            <a:bodyPr vert="horz" wrap="square" lIns="91412" tIns="45706" rIns="91412" bIns="45706" numCol="1" anchor="t" anchorCtr="0" compatLnSpc="1"/>
            <a:lstStyle/>
            <a:p>
              <a:pPr algn="ctr" defTabSz="913765">
                <a:defRPr/>
              </a:pPr>
              <a:endParaRPr lang="en-US" sz="1800" kern="0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+mn-lt"/>
              </a:endParaRPr>
            </a:p>
          </p:txBody>
        </p:sp>
        <p:sp>
          <p:nvSpPr>
            <p:cNvPr id="108" name="Freeform 50"/>
            <p:cNvSpPr>
              <a:spLocks noEditPoints="1"/>
            </p:cNvSpPr>
            <p:nvPr/>
          </p:nvSpPr>
          <p:spPr bwMode="auto">
            <a:xfrm>
              <a:off x="7008767" y="2164075"/>
              <a:ext cx="554160" cy="714454"/>
            </a:xfrm>
            <a:custGeom>
              <a:avLst/>
              <a:gdLst/>
              <a:ahLst/>
              <a:cxnLst>
                <a:cxn ang="0">
                  <a:pos x="54" y="72"/>
                </a:cxn>
                <a:cxn ang="0">
                  <a:pos x="0" y="3"/>
                </a:cxn>
                <a:cxn ang="0">
                  <a:pos x="56" y="3"/>
                </a:cxn>
                <a:cxn ang="0">
                  <a:pos x="11" y="11"/>
                </a:cxn>
                <a:cxn ang="0">
                  <a:pos x="11" y="16"/>
                </a:cxn>
                <a:cxn ang="0">
                  <a:pos x="15" y="12"/>
                </a:cxn>
                <a:cxn ang="0">
                  <a:pos x="11" y="21"/>
                </a:cxn>
                <a:cxn ang="0">
                  <a:pos x="11" y="26"/>
                </a:cxn>
                <a:cxn ang="0">
                  <a:pos x="15" y="22"/>
                </a:cxn>
                <a:cxn ang="0">
                  <a:pos x="11" y="31"/>
                </a:cxn>
                <a:cxn ang="0">
                  <a:pos x="11" y="36"/>
                </a:cxn>
                <a:cxn ang="0">
                  <a:pos x="15" y="32"/>
                </a:cxn>
                <a:cxn ang="0">
                  <a:pos x="11" y="41"/>
                </a:cxn>
                <a:cxn ang="0">
                  <a:pos x="11" y="47"/>
                </a:cxn>
                <a:cxn ang="0">
                  <a:pos x="15" y="43"/>
                </a:cxn>
                <a:cxn ang="0">
                  <a:pos x="11" y="52"/>
                </a:cxn>
                <a:cxn ang="0">
                  <a:pos x="11" y="57"/>
                </a:cxn>
                <a:cxn ang="0">
                  <a:pos x="15" y="53"/>
                </a:cxn>
                <a:cxn ang="0">
                  <a:pos x="24" y="16"/>
                </a:cxn>
                <a:cxn ang="0">
                  <a:pos x="24" y="11"/>
                </a:cxn>
                <a:cxn ang="0">
                  <a:pos x="20" y="14"/>
                </a:cxn>
                <a:cxn ang="0">
                  <a:pos x="24" y="26"/>
                </a:cxn>
                <a:cxn ang="0">
                  <a:pos x="24" y="21"/>
                </a:cxn>
                <a:cxn ang="0">
                  <a:pos x="20" y="25"/>
                </a:cxn>
                <a:cxn ang="0">
                  <a:pos x="24" y="36"/>
                </a:cxn>
                <a:cxn ang="0">
                  <a:pos x="24" y="31"/>
                </a:cxn>
                <a:cxn ang="0">
                  <a:pos x="20" y="35"/>
                </a:cxn>
                <a:cxn ang="0">
                  <a:pos x="24" y="47"/>
                </a:cxn>
                <a:cxn ang="0">
                  <a:pos x="24" y="41"/>
                </a:cxn>
                <a:cxn ang="0">
                  <a:pos x="20" y="45"/>
                </a:cxn>
                <a:cxn ang="0">
                  <a:pos x="22" y="57"/>
                </a:cxn>
                <a:cxn ang="0">
                  <a:pos x="22" y="67"/>
                </a:cxn>
                <a:cxn ang="0">
                  <a:pos x="36" y="58"/>
                </a:cxn>
                <a:cxn ang="0">
                  <a:pos x="32" y="11"/>
                </a:cxn>
                <a:cxn ang="0">
                  <a:pos x="32" y="16"/>
                </a:cxn>
                <a:cxn ang="0">
                  <a:pos x="36" y="12"/>
                </a:cxn>
                <a:cxn ang="0">
                  <a:pos x="32" y="21"/>
                </a:cxn>
                <a:cxn ang="0">
                  <a:pos x="32" y="26"/>
                </a:cxn>
                <a:cxn ang="0">
                  <a:pos x="36" y="22"/>
                </a:cxn>
                <a:cxn ang="0">
                  <a:pos x="32" y="31"/>
                </a:cxn>
                <a:cxn ang="0">
                  <a:pos x="32" y="36"/>
                </a:cxn>
                <a:cxn ang="0">
                  <a:pos x="36" y="32"/>
                </a:cxn>
                <a:cxn ang="0">
                  <a:pos x="32" y="41"/>
                </a:cxn>
                <a:cxn ang="0">
                  <a:pos x="32" y="47"/>
                </a:cxn>
                <a:cxn ang="0">
                  <a:pos x="36" y="43"/>
                </a:cxn>
                <a:cxn ang="0">
                  <a:pos x="42" y="11"/>
                </a:cxn>
                <a:cxn ang="0">
                  <a:pos x="42" y="16"/>
                </a:cxn>
                <a:cxn ang="0">
                  <a:pos x="46" y="12"/>
                </a:cxn>
                <a:cxn ang="0">
                  <a:pos x="42" y="21"/>
                </a:cxn>
                <a:cxn ang="0">
                  <a:pos x="42" y="26"/>
                </a:cxn>
                <a:cxn ang="0">
                  <a:pos x="46" y="22"/>
                </a:cxn>
                <a:cxn ang="0">
                  <a:pos x="42" y="31"/>
                </a:cxn>
                <a:cxn ang="0">
                  <a:pos x="42" y="36"/>
                </a:cxn>
                <a:cxn ang="0">
                  <a:pos x="46" y="32"/>
                </a:cxn>
                <a:cxn ang="0">
                  <a:pos x="42" y="41"/>
                </a:cxn>
                <a:cxn ang="0">
                  <a:pos x="42" y="47"/>
                </a:cxn>
                <a:cxn ang="0">
                  <a:pos x="46" y="43"/>
                </a:cxn>
                <a:cxn ang="0">
                  <a:pos x="42" y="52"/>
                </a:cxn>
                <a:cxn ang="0">
                  <a:pos x="42" y="57"/>
                </a:cxn>
                <a:cxn ang="0">
                  <a:pos x="46" y="53"/>
                </a:cxn>
              </a:cxnLst>
              <a:rect l="0" t="0" r="r" b="b"/>
              <a:pathLst>
                <a:path w="56" h="72">
                  <a:moveTo>
                    <a:pt x="56" y="3"/>
                  </a:moveTo>
                  <a:cubicBezTo>
                    <a:pt x="56" y="70"/>
                    <a:pt x="56" y="70"/>
                    <a:pt x="56" y="70"/>
                  </a:cubicBezTo>
                  <a:cubicBezTo>
                    <a:pt x="56" y="71"/>
                    <a:pt x="55" y="72"/>
                    <a:pt x="54" y="7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1" y="72"/>
                    <a:pt x="0" y="71"/>
                    <a:pt x="0" y="7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5" y="0"/>
                    <a:pt x="56" y="1"/>
                    <a:pt x="56" y="3"/>
                  </a:cubicBezTo>
                  <a:close/>
                  <a:moveTo>
                    <a:pt x="15" y="12"/>
                  </a:moveTo>
                  <a:cubicBezTo>
                    <a:pt x="15" y="11"/>
                    <a:pt x="15" y="11"/>
                    <a:pt x="14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0" y="11"/>
                    <a:pt x="10" y="12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5"/>
                    <a:pt x="11" y="16"/>
                    <a:pt x="11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5" y="15"/>
                    <a:pt x="15" y="14"/>
                  </a:cubicBezTo>
                  <a:lnTo>
                    <a:pt x="15" y="12"/>
                  </a:lnTo>
                  <a:close/>
                  <a:moveTo>
                    <a:pt x="15" y="22"/>
                  </a:moveTo>
                  <a:cubicBezTo>
                    <a:pt x="15" y="21"/>
                    <a:pt x="15" y="21"/>
                    <a:pt x="14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0" y="21"/>
                    <a:pt x="10" y="22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25"/>
                    <a:pt x="11" y="26"/>
                    <a:pt x="11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5" y="26"/>
                    <a:pt x="15" y="25"/>
                    <a:pt x="15" y="25"/>
                  </a:cubicBezTo>
                  <a:lnTo>
                    <a:pt x="15" y="22"/>
                  </a:lnTo>
                  <a:close/>
                  <a:moveTo>
                    <a:pt x="15" y="32"/>
                  </a:moveTo>
                  <a:cubicBezTo>
                    <a:pt x="15" y="32"/>
                    <a:pt x="15" y="31"/>
                    <a:pt x="14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0" y="32"/>
                    <a:pt x="10" y="32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6"/>
                    <a:pt x="11" y="36"/>
                    <a:pt x="11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5" y="36"/>
                    <a:pt x="15" y="36"/>
                    <a:pt x="15" y="35"/>
                  </a:cubicBezTo>
                  <a:lnTo>
                    <a:pt x="15" y="32"/>
                  </a:lnTo>
                  <a:close/>
                  <a:moveTo>
                    <a:pt x="15" y="43"/>
                  </a:moveTo>
                  <a:cubicBezTo>
                    <a:pt x="15" y="42"/>
                    <a:pt x="15" y="41"/>
                    <a:pt x="14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0" y="42"/>
                    <a:pt x="10" y="43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6"/>
                    <a:pt x="11" y="47"/>
                    <a:pt x="11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7"/>
                    <a:pt x="15" y="46"/>
                    <a:pt x="15" y="45"/>
                  </a:cubicBezTo>
                  <a:lnTo>
                    <a:pt x="15" y="43"/>
                  </a:lnTo>
                  <a:close/>
                  <a:moveTo>
                    <a:pt x="15" y="53"/>
                  </a:moveTo>
                  <a:cubicBezTo>
                    <a:pt x="15" y="52"/>
                    <a:pt x="15" y="52"/>
                    <a:pt x="14" y="52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0" y="52"/>
                    <a:pt x="10" y="53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10" y="56"/>
                    <a:pt x="11" y="57"/>
                    <a:pt x="11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5" y="57"/>
                    <a:pt x="15" y="56"/>
                    <a:pt x="15" y="56"/>
                  </a:cubicBezTo>
                  <a:lnTo>
                    <a:pt x="15" y="53"/>
                  </a:lnTo>
                  <a:close/>
                  <a:moveTo>
                    <a:pt x="20" y="14"/>
                  </a:moveTo>
                  <a:cubicBezTo>
                    <a:pt x="20" y="15"/>
                    <a:pt x="21" y="16"/>
                    <a:pt x="22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5" y="16"/>
                    <a:pt x="25" y="15"/>
                    <a:pt x="25" y="14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1"/>
                    <a:pt x="25" y="11"/>
                    <a:pt x="24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1" y="11"/>
                    <a:pt x="20" y="11"/>
                    <a:pt x="20" y="12"/>
                  </a:cubicBezTo>
                  <a:lnTo>
                    <a:pt x="20" y="14"/>
                  </a:lnTo>
                  <a:close/>
                  <a:moveTo>
                    <a:pt x="20" y="25"/>
                  </a:moveTo>
                  <a:cubicBezTo>
                    <a:pt x="20" y="25"/>
                    <a:pt x="21" y="26"/>
                    <a:pt x="22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5" y="26"/>
                    <a:pt x="25" y="25"/>
                    <a:pt x="25" y="25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1"/>
                    <a:pt x="25" y="21"/>
                    <a:pt x="24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1" y="21"/>
                    <a:pt x="20" y="21"/>
                    <a:pt x="20" y="22"/>
                  </a:cubicBezTo>
                  <a:lnTo>
                    <a:pt x="20" y="25"/>
                  </a:lnTo>
                  <a:close/>
                  <a:moveTo>
                    <a:pt x="20" y="35"/>
                  </a:moveTo>
                  <a:cubicBezTo>
                    <a:pt x="20" y="36"/>
                    <a:pt x="21" y="36"/>
                    <a:pt x="22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5" y="36"/>
                    <a:pt x="25" y="36"/>
                    <a:pt x="25" y="35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1"/>
                    <a:pt x="24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1" y="31"/>
                    <a:pt x="20" y="32"/>
                    <a:pt x="20" y="32"/>
                  </a:cubicBezTo>
                  <a:lnTo>
                    <a:pt x="20" y="35"/>
                  </a:lnTo>
                  <a:close/>
                  <a:moveTo>
                    <a:pt x="20" y="45"/>
                  </a:moveTo>
                  <a:cubicBezTo>
                    <a:pt x="20" y="46"/>
                    <a:pt x="21" y="47"/>
                    <a:pt x="22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5" y="47"/>
                    <a:pt x="25" y="46"/>
                    <a:pt x="25" y="45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2"/>
                    <a:pt x="25" y="41"/>
                    <a:pt x="24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1" y="41"/>
                    <a:pt x="20" y="42"/>
                    <a:pt x="20" y="43"/>
                  </a:cubicBezTo>
                  <a:lnTo>
                    <a:pt x="20" y="45"/>
                  </a:lnTo>
                  <a:close/>
                  <a:moveTo>
                    <a:pt x="36" y="58"/>
                  </a:moveTo>
                  <a:cubicBezTo>
                    <a:pt x="36" y="57"/>
                    <a:pt x="35" y="57"/>
                    <a:pt x="34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1" y="57"/>
                    <a:pt x="20" y="57"/>
                    <a:pt x="20" y="58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20" y="67"/>
                    <a:pt x="21" y="67"/>
                    <a:pt x="22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5" y="67"/>
                    <a:pt x="36" y="67"/>
                    <a:pt x="36" y="66"/>
                  </a:cubicBezTo>
                  <a:lnTo>
                    <a:pt x="36" y="58"/>
                  </a:lnTo>
                  <a:close/>
                  <a:moveTo>
                    <a:pt x="36" y="12"/>
                  </a:moveTo>
                  <a:cubicBezTo>
                    <a:pt x="36" y="11"/>
                    <a:pt x="35" y="11"/>
                    <a:pt x="34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1" y="11"/>
                    <a:pt x="31" y="11"/>
                    <a:pt x="31" y="12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5"/>
                    <a:pt x="31" y="16"/>
                    <a:pt x="32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5" y="16"/>
                    <a:pt x="36" y="15"/>
                    <a:pt x="36" y="14"/>
                  </a:cubicBezTo>
                  <a:lnTo>
                    <a:pt x="36" y="12"/>
                  </a:lnTo>
                  <a:close/>
                  <a:moveTo>
                    <a:pt x="36" y="22"/>
                  </a:moveTo>
                  <a:cubicBezTo>
                    <a:pt x="36" y="21"/>
                    <a:pt x="35" y="21"/>
                    <a:pt x="34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1" y="21"/>
                    <a:pt x="31" y="21"/>
                    <a:pt x="31" y="22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5"/>
                    <a:pt x="31" y="26"/>
                    <a:pt x="32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6" y="25"/>
                    <a:pt x="36" y="25"/>
                  </a:cubicBezTo>
                  <a:lnTo>
                    <a:pt x="36" y="22"/>
                  </a:lnTo>
                  <a:close/>
                  <a:moveTo>
                    <a:pt x="36" y="32"/>
                  </a:moveTo>
                  <a:cubicBezTo>
                    <a:pt x="36" y="32"/>
                    <a:pt x="35" y="31"/>
                    <a:pt x="34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1" y="31"/>
                    <a:pt x="31" y="32"/>
                    <a:pt x="31" y="32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36"/>
                    <a:pt x="31" y="36"/>
                    <a:pt x="32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5" y="36"/>
                    <a:pt x="36" y="36"/>
                    <a:pt x="36" y="35"/>
                  </a:cubicBezTo>
                  <a:lnTo>
                    <a:pt x="36" y="32"/>
                  </a:lnTo>
                  <a:close/>
                  <a:moveTo>
                    <a:pt x="36" y="43"/>
                  </a:moveTo>
                  <a:cubicBezTo>
                    <a:pt x="36" y="42"/>
                    <a:pt x="35" y="41"/>
                    <a:pt x="34" y="4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1" y="41"/>
                    <a:pt x="31" y="42"/>
                    <a:pt x="31" y="43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6"/>
                    <a:pt x="31" y="47"/>
                    <a:pt x="32" y="47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7"/>
                    <a:pt x="36" y="46"/>
                    <a:pt x="36" y="45"/>
                  </a:cubicBezTo>
                  <a:lnTo>
                    <a:pt x="36" y="43"/>
                  </a:lnTo>
                  <a:close/>
                  <a:moveTo>
                    <a:pt x="46" y="12"/>
                  </a:moveTo>
                  <a:cubicBezTo>
                    <a:pt x="46" y="11"/>
                    <a:pt x="45" y="11"/>
                    <a:pt x="45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1" y="11"/>
                    <a:pt x="41" y="11"/>
                    <a:pt x="41" y="12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1" y="15"/>
                    <a:pt x="41" y="16"/>
                    <a:pt x="42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6" y="15"/>
                    <a:pt x="46" y="14"/>
                  </a:cubicBezTo>
                  <a:lnTo>
                    <a:pt x="46" y="12"/>
                  </a:lnTo>
                  <a:close/>
                  <a:moveTo>
                    <a:pt x="46" y="22"/>
                  </a:moveTo>
                  <a:cubicBezTo>
                    <a:pt x="46" y="21"/>
                    <a:pt x="45" y="21"/>
                    <a:pt x="45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1" y="21"/>
                    <a:pt x="41" y="21"/>
                    <a:pt x="41" y="22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1" y="25"/>
                    <a:pt x="41" y="26"/>
                    <a:pt x="42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6" y="25"/>
                    <a:pt x="46" y="25"/>
                  </a:cubicBezTo>
                  <a:lnTo>
                    <a:pt x="46" y="22"/>
                  </a:lnTo>
                  <a:close/>
                  <a:moveTo>
                    <a:pt x="46" y="32"/>
                  </a:moveTo>
                  <a:cubicBezTo>
                    <a:pt x="46" y="32"/>
                    <a:pt x="45" y="31"/>
                    <a:pt x="45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1" y="31"/>
                    <a:pt x="41" y="32"/>
                    <a:pt x="41" y="32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6"/>
                    <a:pt x="41" y="36"/>
                    <a:pt x="42" y="36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36"/>
                    <a:pt x="46" y="36"/>
                    <a:pt x="46" y="35"/>
                  </a:cubicBezTo>
                  <a:lnTo>
                    <a:pt x="46" y="32"/>
                  </a:lnTo>
                  <a:close/>
                  <a:moveTo>
                    <a:pt x="46" y="43"/>
                  </a:moveTo>
                  <a:cubicBezTo>
                    <a:pt x="46" y="42"/>
                    <a:pt x="45" y="41"/>
                    <a:pt x="45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1" y="41"/>
                    <a:pt x="41" y="42"/>
                    <a:pt x="41" y="43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1" y="46"/>
                    <a:pt x="41" y="47"/>
                    <a:pt x="42" y="47"/>
                  </a:cubicBezTo>
                  <a:cubicBezTo>
                    <a:pt x="45" y="47"/>
                    <a:pt x="45" y="47"/>
                    <a:pt x="45" y="47"/>
                  </a:cubicBezTo>
                  <a:cubicBezTo>
                    <a:pt x="45" y="47"/>
                    <a:pt x="46" y="46"/>
                    <a:pt x="46" y="45"/>
                  </a:cubicBezTo>
                  <a:lnTo>
                    <a:pt x="46" y="43"/>
                  </a:lnTo>
                  <a:close/>
                  <a:moveTo>
                    <a:pt x="46" y="53"/>
                  </a:moveTo>
                  <a:cubicBezTo>
                    <a:pt x="46" y="52"/>
                    <a:pt x="45" y="52"/>
                    <a:pt x="45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1" y="52"/>
                    <a:pt x="41" y="52"/>
                    <a:pt x="41" y="53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41" y="56"/>
                    <a:pt x="41" y="57"/>
                    <a:pt x="42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5" y="57"/>
                    <a:pt x="46" y="56"/>
                    <a:pt x="46" y="56"/>
                  </a:cubicBezTo>
                  <a:lnTo>
                    <a:pt x="46" y="53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  <a:effectLst/>
          </p:spPr>
          <p:txBody>
            <a:bodyPr vert="horz" wrap="square" lIns="91412" tIns="45706" rIns="91412" bIns="45706" numCol="1" anchor="t" anchorCtr="0" compatLnSpc="1"/>
            <a:lstStyle/>
            <a:p>
              <a:pPr algn="ctr" defTabSz="1218565"/>
              <a:endParaRPr lang="en-US" sz="1800" kern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+mn-lt"/>
              </a:endParaRP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6435513" y="3952430"/>
            <a:ext cx="1646906" cy="1646905"/>
            <a:chOff x="6435616" y="3884856"/>
            <a:chExt cx="1647415" cy="1647413"/>
          </a:xfrm>
          <a:effectLst/>
        </p:grpSpPr>
        <p:sp>
          <p:nvSpPr>
            <p:cNvPr id="110" name="Teardrop 9"/>
            <p:cNvSpPr/>
            <p:nvPr/>
          </p:nvSpPr>
          <p:spPr>
            <a:xfrm rot="5400000">
              <a:off x="6435617" y="3884855"/>
              <a:ext cx="1647413" cy="1647415"/>
            </a:xfrm>
            <a:prstGeom prst="teardrop">
              <a:avLst/>
            </a:prstGeom>
            <a:solidFill>
              <a:srgbClr val="F8DFD2"/>
            </a:solidFill>
            <a:ln w="28575" cap="flat">
              <a:noFill/>
              <a:prstDash val="solid"/>
              <a:miter lim="800000"/>
            </a:ln>
            <a:effectLst/>
          </p:spPr>
          <p:txBody>
            <a:bodyPr vert="horz" wrap="square" lIns="91412" tIns="45706" rIns="91412" bIns="45706" numCol="1" anchor="t" anchorCtr="0" compatLnSpc="1"/>
            <a:lstStyle/>
            <a:p>
              <a:pPr algn="ctr" defTabSz="913765">
                <a:defRPr/>
              </a:pPr>
              <a:endParaRPr lang="en-US" sz="1800" kern="0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+mn-lt"/>
              </a:endParaRPr>
            </a:p>
          </p:txBody>
        </p:sp>
        <p:sp>
          <p:nvSpPr>
            <p:cNvPr id="111" name="Freeform 57"/>
            <p:cNvSpPr>
              <a:spLocks noEditPoints="1"/>
            </p:cNvSpPr>
            <p:nvPr/>
          </p:nvSpPr>
          <p:spPr bwMode="auto">
            <a:xfrm>
              <a:off x="7008767" y="4485798"/>
              <a:ext cx="654895" cy="580581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  <a:effectLst/>
          </p:spPr>
          <p:txBody>
            <a:bodyPr vert="horz" wrap="square" lIns="91412" tIns="45706" rIns="91412" bIns="45706" numCol="1" anchor="t" anchorCtr="0" compatLnSpc="1"/>
            <a:lstStyle/>
            <a:p>
              <a:pPr algn="ctr" defTabSz="1218565"/>
              <a:endParaRPr lang="en-US" sz="1800" kern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+mn-lt"/>
              </a:endParaRPr>
            </a:p>
          </p:txBody>
        </p:sp>
      </p:grpSp>
      <p:grpSp>
        <p:nvGrpSpPr>
          <p:cNvPr id="112" name="组合 111"/>
          <p:cNvGrpSpPr/>
          <p:nvPr/>
        </p:nvGrpSpPr>
        <p:grpSpPr bwMode="auto">
          <a:xfrm>
            <a:off x="937304" y="1751830"/>
            <a:ext cx="3130241" cy="1292273"/>
            <a:chOff x="6510993" y="608141"/>
            <a:chExt cx="2348774" cy="969366"/>
          </a:xfrm>
        </p:grpSpPr>
        <p:sp>
          <p:nvSpPr>
            <p:cNvPr id="113" name="Content Placeholder 2"/>
            <p:cNvSpPr txBox="1"/>
            <p:nvPr/>
          </p:nvSpPr>
          <p:spPr>
            <a:xfrm>
              <a:off x="6733686" y="902916"/>
              <a:ext cx="1973259" cy="674591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spc="300" dirty="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114" name="文本框 17"/>
            <p:cNvSpPr txBox="1">
              <a:spLocks noChangeArrowheads="1"/>
            </p:cNvSpPr>
            <p:nvPr/>
          </p:nvSpPr>
          <p:spPr bwMode="auto">
            <a:xfrm>
              <a:off x="6510993" y="608141"/>
              <a:ext cx="2348774" cy="531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5pPr>
              <a:lvl6pPr marL="25146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6pPr>
              <a:lvl7pPr marL="29718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7pPr>
              <a:lvl8pPr marL="34290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8pPr>
              <a:lvl9pPr marL="38862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9pPr>
            </a:lstStyle>
            <a:p>
              <a:pPr algn="ctr" defTabSz="1218565"/>
              <a:r>
                <a:rPr lang="zh-CN" altLang="en-US" sz="2000" b="1" dirty="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sym typeface="+mn-ea"/>
                </a:rPr>
                <a:t>添加标题</a:t>
              </a:r>
              <a:endParaRPr lang="zh-CN" altLang="en-US" sz="2000" b="1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</a:endParaRPr>
            </a:p>
            <a:p>
              <a:pPr algn="ctr" defTabSz="1218565"/>
              <a:endParaRPr lang="zh-CN" altLang="en-US" sz="2000" b="1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 bwMode="auto">
          <a:xfrm>
            <a:off x="8099560" y="1782293"/>
            <a:ext cx="3130241" cy="1563718"/>
            <a:chOff x="6070923" y="639353"/>
            <a:chExt cx="2348774" cy="938154"/>
          </a:xfrm>
        </p:grpSpPr>
        <p:sp>
          <p:nvSpPr>
            <p:cNvPr id="116" name="Content Placeholder 2"/>
            <p:cNvSpPr txBox="1"/>
            <p:nvPr/>
          </p:nvSpPr>
          <p:spPr>
            <a:xfrm>
              <a:off x="6358171" y="902916"/>
              <a:ext cx="1973259" cy="674591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algn="ctr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spc="300" dirty="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117" name="文本框 17"/>
            <p:cNvSpPr txBox="1">
              <a:spLocks noChangeArrowheads="1"/>
            </p:cNvSpPr>
            <p:nvPr/>
          </p:nvSpPr>
          <p:spPr bwMode="auto">
            <a:xfrm>
              <a:off x="6070923" y="639353"/>
              <a:ext cx="2348774" cy="240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defTabSz="1218565">
                <a:defRPr sz="2000" b="1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</a:defRPr>
              </a:lvl1pPr>
              <a:lvl2pPr marL="742950" indent="-285750"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2pPr>
              <a:lvl3pPr marL="1143000" indent="-228600"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3pPr>
              <a:lvl4pPr marL="1600200" indent="-228600"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4pPr>
              <a:lvl5pPr marL="2057400" indent="-228600"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5pPr>
              <a:lvl6pPr marL="25146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6pPr>
              <a:lvl7pPr marL="29718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7pPr>
              <a:lvl8pPr marL="34290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8pPr>
              <a:lvl9pPr marL="38862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9pPr>
            </a:lstStyle>
            <a:p>
              <a:r>
                <a:rPr lang="zh-CN" altLang="en-US" dirty="0"/>
                <a:t>添加标题</a:t>
              </a:r>
            </a:p>
          </p:txBody>
        </p:sp>
      </p:grpSp>
      <p:grpSp>
        <p:nvGrpSpPr>
          <p:cNvPr id="118" name="组合 117"/>
          <p:cNvGrpSpPr/>
          <p:nvPr/>
        </p:nvGrpSpPr>
        <p:grpSpPr bwMode="auto">
          <a:xfrm>
            <a:off x="8082414" y="4275489"/>
            <a:ext cx="3130241" cy="1323848"/>
            <a:chOff x="6058057" y="584457"/>
            <a:chExt cx="2348774" cy="993050"/>
          </a:xfrm>
        </p:grpSpPr>
        <p:sp>
          <p:nvSpPr>
            <p:cNvPr id="119" name="Content Placeholder 2"/>
            <p:cNvSpPr txBox="1"/>
            <p:nvPr/>
          </p:nvSpPr>
          <p:spPr>
            <a:xfrm>
              <a:off x="6358171" y="902916"/>
              <a:ext cx="1973259" cy="674591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algn="ctr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spc="300" dirty="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120" name="文本框 17"/>
            <p:cNvSpPr txBox="1">
              <a:spLocks noChangeArrowheads="1"/>
            </p:cNvSpPr>
            <p:nvPr/>
          </p:nvSpPr>
          <p:spPr bwMode="auto">
            <a:xfrm>
              <a:off x="6058057" y="584457"/>
              <a:ext cx="2348774" cy="300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defTabSz="1218565">
                <a:defRPr sz="2000" b="1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</a:defRPr>
              </a:lvl1pPr>
              <a:lvl2pPr marL="742950" indent="-285750"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2pPr>
              <a:lvl3pPr marL="1143000" indent="-228600"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3pPr>
              <a:lvl4pPr marL="1600200" indent="-228600"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4pPr>
              <a:lvl5pPr marL="2057400" indent="-228600"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5pPr>
              <a:lvl6pPr marL="25146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6pPr>
              <a:lvl7pPr marL="29718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7pPr>
              <a:lvl8pPr marL="34290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8pPr>
              <a:lvl9pPr marL="38862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9pPr>
            </a:lstStyle>
            <a:p>
              <a:r>
                <a:rPr lang="zh-CN" altLang="en-US" dirty="0"/>
                <a:t>添加标题</a:t>
              </a:r>
            </a:p>
          </p:txBody>
        </p:sp>
      </p:grpSp>
      <p:grpSp>
        <p:nvGrpSpPr>
          <p:cNvPr id="121" name="组合 120"/>
          <p:cNvGrpSpPr/>
          <p:nvPr/>
        </p:nvGrpSpPr>
        <p:grpSpPr bwMode="auto">
          <a:xfrm>
            <a:off x="839214" y="4335948"/>
            <a:ext cx="3130241" cy="1263388"/>
            <a:chOff x="6491971" y="629809"/>
            <a:chExt cx="2348774" cy="947698"/>
          </a:xfrm>
        </p:grpSpPr>
        <p:sp>
          <p:nvSpPr>
            <p:cNvPr id="122" name="Content Placeholder 2"/>
            <p:cNvSpPr txBox="1"/>
            <p:nvPr/>
          </p:nvSpPr>
          <p:spPr>
            <a:xfrm>
              <a:off x="6733686" y="902916"/>
              <a:ext cx="1973259" cy="674591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algn="ctr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spc="300" dirty="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123" name="文本框 17"/>
            <p:cNvSpPr txBox="1">
              <a:spLocks noChangeArrowheads="1"/>
            </p:cNvSpPr>
            <p:nvPr/>
          </p:nvSpPr>
          <p:spPr bwMode="auto">
            <a:xfrm>
              <a:off x="6491971" y="629809"/>
              <a:ext cx="2348774" cy="300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defTabSz="1218565">
                <a:defRPr sz="2000" b="1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</a:defRPr>
              </a:lvl1pPr>
              <a:lvl2pPr marL="742950" indent="-285750"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2pPr>
              <a:lvl3pPr marL="1143000" indent="-228600"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3pPr>
              <a:lvl4pPr marL="1600200" indent="-228600"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4pPr>
              <a:lvl5pPr marL="2057400" indent="-228600"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5pPr>
              <a:lvl6pPr marL="25146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6pPr>
              <a:lvl7pPr marL="29718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7pPr>
              <a:lvl8pPr marL="34290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8pPr>
              <a:lvl9pPr marL="38862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9pPr>
            </a:lstStyle>
            <a:p>
              <a:r>
                <a:rPr lang="zh-CN" altLang="en-US" dirty="0"/>
                <a:t>添加标题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1081356" y="252858"/>
            <a:ext cx="24673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01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教育课件</a:t>
            </a:r>
            <a:endParaRPr kumimoji="0" lang="id-ID" sz="3200" b="1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ea"/>
              <a:sym typeface="站酷快乐体2016修订版" panose="02010600030101010101" pitchFamily="2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sp>
        <p:nvSpPr>
          <p:cNvPr id="3" name="文本框 26"/>
          <p:cNvSpPr txBox="1">
            <a:spLocks noChangeArrowheads="1"/>
          </p:cNvSpPr>
          <p:nvPr/>
        </p:nvSpPr>
        <p:spPr bwMode="auto">
          <a:xfrm>
            <a:off x="2776167" y="1949719"/>
            <a:ext cx="7535065" cy="834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000"/>
              </a:lnSpc>
              <a:defRPr/>
            </a:pPr>
            <a:r>
              <a: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请在此处添加具体内容，文字尽量言简意赅，简单说明即可，不必过于繁琐，注意版面美观度。请在此处添加具体内容，文字尽量言简意赅，简单说明即可，不必过于繁琐，注意版面美观度。</a:t>
            </a:r>
            <a:endParaRPr lang="zh-CN" altLang="en-US" sz="1200" dirty="0">
              <a:solidFill>
                <a:prstClr val="black"/>
              </a:solidFill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2879188" y="1400114"/>
            <a:ext cx="3664511" cy="549605"/>
          </a:xfrm>
          <a:prstGeom prst="rect">
            <a:avLst/>
          </a:prstGeom>
          <a:noFill/>
          <a:ln>
            <a:noFill/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</a:rPr>
              <a:t>添  加  标  题</a:t>
            </a:r>
          </a:p>
        </p:txBody>
      </p:sp>
      <p:sp>
        <p:nvSpPr>
          <p:cNvPr id="6" name="文本框 26"/>
          <p:cNvSpPr txBox="1">
            <a:spLocks noChangeArrowheads="1"/>
          </p:cNvSpPr>
          <p:nvPr/>
        </p:nvSpPr>
        <p:spPr bwMode="auto">
          <a:xfrm>
            <a:off x="2776167" y="3711661"/>
            <a:ext cx="7535065" cy="1091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000"/>
              </a:lnSpc>
              <a:defRPr/>
            </a:pPr>
            <a:r>
              <a: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请在此处添加具体内容，文字尽量言简意赅，简单说明即可，不必过于繁琐，注意版面美观度。请在此处添加具体内容，文字尽量言简意赅，简单说明即可，不必过于繁琐，注意版面美观度。</a:t>
            </a:r>
            <a:endParaRPr lang="zh-CN" altLang="en-US" sz="1200" dirty="0">
              <a:solidFill>
                <a:prstClr val="black"/>
              </a:solidFill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200" spc="300" dirty="0">
              <a:solidFill>
                <a:srgbClr val="3F3F3F"/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ea"/>
              <a:sym typeface="站酷快乐体2016修订版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2879188" y="3162056"/>
            <a:ext cx="3664511" cy="549605"/>
          </a:xfrm>
          <a:prstGeom prst="rect">
            <a:avLst/>
          </a:prstGeom>
          <a:noFill/>
          <a:ln>
            <a:noFill/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</a:rPr>
              <a:t>添  加  标  题</a:t>
            </a:r>
          </a:p>
        </p:txBody>
      </p:sp>
      <p:sp>
        <p:nvSpPr>
          <p:cNvPr id="9" name="文本框 26"/>
          <p:cNvSpPr txBox="1">
            <a:spLocks noChangeArrowheads="1"/>
          </p:cNvSpPr>
          <p:nvPr/>
        </p:nvSpPr>
        <p:spPr bwMode="auto">
          <a:xfrm>
            <a:off x="2776167" y="5505618"/>
            <a:ext cx="7535065" cy="1091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000"/>
              </a:lnSpc>
              <a:defRPr/>
            </a:pPr>
            <a:r>
              <a: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请在此处添加具体内容，文字尽量言简意赅，简单说明即可，不必过于繁琐，注意版面美观度。请在此处添加具体内容，文字尽量言简意赅，简单说明即可，不必过于繁琐，注意版面美观度。</a:t>
            </a:r>
            <a:endParaRPr lang="zh-CN" altLang="en-US" sz="1200" dirty="0">
              <a:solidFill>
                <a:prstClr val="black"/>
              </a:solidFill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200" spc="300" dirty="0">
              <a:solidFill>
                <a:srgbClr val="3F3F3F"/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ea"/>
              <a:sym typeface="站酷快乐体2016修订版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2879188" y="4956013"/>
            <a:ext cx="3664511" cy="549605"/>
          </a:xfrm>
          <a:prstGeom prst="rect">
            <a:avLst/>
          </a:prstGeom>
          <a:noFill/>
          <a:ln>
            <a:noFill/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</a:rPr>
              <a:t>添  加  标  题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97F37231-D21A-45B5-BE9C-A855EB0062A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2116">
            <a:off x="1550037" y="1346070"/>
            <a:ext cx="935956" cy="1500357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29DAAD59-0A99-4544-8A23-17B0A8C8A4B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2116">
            <a:off x="1644186" y="3034111"/>
            <a:ext cx="935956" cy="1500357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11A15012-9A98-4310-B300-65B920B6843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2116">
            <a:off x="1603522" y="4868682"/>
            <a:ext cx="935956" cy="15003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5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5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3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6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1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850"/>
                            </p:stCondLst>
                            <p:childTnLst>
                              <p:par>
                                <p:cTn id="5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" grpId="0"/>
      <p:bldP spid="4" grpId="0" bldLvl="0" animBg="1"/>
      <p:bldP spid="6" grpId="0"/>
      <p:bldP spid="7" grpId="0" bldLvl="0" animBg="1"/>
      <p:bldP spid="9" grpId="0"/>
      <p:bldP spid="10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1081356" y="252858"/>
            <a:ext cx="24673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01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教育课件</a:t>
            </a:r>
            <a:endParaRPr kumimoji="0" lang="id-ID" sz="3200" b="1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ea"/>
              <a:sym typeface="站酷快乐体2016修订版" panose="02010600030101010101" pitchFamily="2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1216660" y="1760855"/>
            <a:ext cx="9516110" cy="3595645"/>
            <a:chOff x="2566268" y="4608293"/>
            <a:chExt cx="19119485" cy="6989295"/>
          </a:xfrm>
        </p:grpSpPr>
        <p:grpSp>
          <p:nvGrpSpPr>
            <p:cNvPr id="8" name="Group 5"/>
            <p:cNvGrpSpPr/>
            <p:nvPr/>
          </p:nvGrpSpPr>
          <p:grpSpPr>
            <a:xfrm>
              <a:off x="17597098" y="4652853"/>
              <a:ext cx="3403334" cy="3403334"/>
              <a:chOff x="5641899" y="4719693"/>
              <a:chExt cx="3403334" cy="3403334"/>
            </a:xfrm>
          </p:grpSpPr>
          <p:sp>
            <p:nvSpPr>
              <p:cNvPr id="30" name="Oval 93"/>
              <p:cNvSpPr>
                <a:spLocks noChangeAspect="1"/>
              </p:cNvSpPr>
              <p:nvPr/>
            </p:nvSpPr>
            <p:spPr>
              <a:xfrm>
                <a:off x="5641899" y="4719693"/>
                <a:ext cx="3403334" cy="340333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31" name="弧形 37"/>
              <p:cNvSpPr/>
              <p:nvPr/>
            </p:nvSpPr>
            <p:spPr>
              <a:xfrm>
                <a:off x="5770855" y="4829046"/>
                <a:ext cx="3147122" cy="3147122"/>
              </a:xfrm>
              <a:prstGeom prst="arc">
                <a:avLst>
                  <a:gd name="adj1" fmla="val 100036"/>
                  <a:gd name="adj2" fmla="val 14632219"/>
                </a:avLst>
              </a:prstGeom>
              <a:solidFill>
                <a:srgbClr val="C3E0D3"/>
              </a:solidFill>
              <a:ln w="254000">
                <a:solidFill>
                  <a:srgbClr val="C3E0D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全字库正楷体" panose="02010604000101010101" pitchFamily="2" charset="-122"/>
                </a:endParaRPr>
              </a:p>
            </p:txBody>
          </p:sp>
        </p:grpSp>
        <p:grpSp>
          <p:nvGrpSpPr>
            <p:cNvPr id="9" name="Group 3"/>
            <p:cNvGrpSpPr/>
            <p:nvPr/>
          </p:nvGrpSpPr>
          <p:grpSpPr>
            <a:xfrm>
              <a:off x="8117204" y="4608293"/>
              <a:ext cx="3403334" cy="3403334"/>
              <a:chOff x="10488365" y="4675133"/>
              <a:chExt cx="3403334" cy="3403334"/>
            </a:xfrm>
          </p:grpSpPr>
          <p:sp>
            <p:nvSpPr>
              <p:cNvPr id="2" name="Oval 2"/>
              <p:cNvSpPr>
                <a:spLocks noChangeAspect="1"/>
              </p:cNvSpPr>
              <p:nvPr/>
            </p:nvSpPr>
            <p:spPr>
              <a:xfrm>
                <a:off x="10488365" y="4675133"/>
                <a:ext cx="3403334" cy="340333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29" name="弧形 37"/>
              <p:cNvSpPr/>
              <p:nvPr/>
            </p:nvSpPr>
            <p:spPr>
              <a:xfrm>
                <a:off x="10615671" y="4806766"/>
                <a:ext cx="3147122" cy="3147122"/>
              </a:xfrm>
              <a:prstGeom prst="arc">
                <a:avLst>
                  <a:gd name="adj1" fmla="val 7635338"/>
                  <a:gd name="adj2" fmla="val 3958121"/>
                </a:avLst>
              </a:prstGeom>
              <a:solidFill>
                <a:srgbClr val="C3E0D3"/>
              </a:solidFill>
              <a:ln w="254000">
                <a:solidFill>
                  <a:srgbClr val="C3E0D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全字库正楷体" panose="02010604000101010101" pitchFamily="2" charset="-122"/>
                </a:endParaRPr>
              </a:p>
            </p:txBody>
          </p:sp>
        </p:grpSp>
        <p:grpSp>
          <p:nvGrpSpPr>
            <p:cNvPr id="10" name="Group 4"/>
            <p:cNvGrpSpPr/>
            <p:nvPr/>
          </p:nvGrpSpPr>
          <p:grpSpPr>
            <a:xfrm>
              <a:off x="12886012" y="4630573"/>
              <a:ext cx="3403334" cy="3403334"/>
              <a:chOff x="15413133" y="4697413"/>
              <a:chExt cx="3403334" cy="3403334"/>
            </a:xfrm>
          </p:grpSpPr>
          <p:sp>
            <p:nvSpPr>
              <p:cNvPr id="3" name="Oval 94"/>
              <p:cNvSpPr>
                <a:spLocks noChangeAspect="1"/>
              </p:cNvSpPr>
              <p:nvPr/>
            </p:nvSpPr>
            <p:spPr>
              <a:xfrm>
                <a:off x="15413133" y="4697413"/>
                <a:ext cx="3403334" cy="340333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4" name="弧形 37"/>
              <p:cNvSpPr/>
              <p:nvPr/>
            </p:nvSpPr>
            <p:spPr>
              <a:xfrm>
                <a:off x="15539657" y="4829046"/>
                <a:ext cx="3147122" cy="3147122"/>
              </a:xfrm>
              <a:prstGeom prst="arc">
                <a:avLst>
                  <a:gd name="adj1" fmla="val 21030938"/>
                  <a:gd name="adj2" fmla="val 19250998"/>
                </a:avLst>
              </a:prstGeom>
              <a:solidFill>
                <a:srgbClr val="F8DFD2"/>
              </a:solidFill>
              <a:ln w="254000">
                <a:solidFill>
                  <a:srgbClr val="F8DFD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全字库正楷体" panose="02010604000101010101" pitchFamily="2" charset="-122"/>
                </a:endParaRPr>
              </a:p>
            </p:txBody>
          </p:sp>
        </p:grpSp>
        <p:sp>
          <p:nvSpPr>
            <p:cNvPr id="11" name="TextBox 91"/>
            <p:cNvSpPr txBox="1"/>
            <p:nvPr/>
          </p:nvSpPr>
          <p:spPr>
            <a:xfrm>
              <a:off x="13320181" y="6390662"/>
              <a:ext cx="2287551" cy="1070162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全字库正楷体" panose="02010604000101010101" pitchFamily="2" charset="-122"/>
                </a:rPr>
                <a:t>95 %</a:t>
              </a:r>
            </a:p>
          </p:txBody>
        </p:sp>
        <p:sp>
          <p:nvSpPr>
            <p:cNvPr id="12" name="TextBox 92"/>
            <p:cNvSpPr txBox="1"/>
            <p:nvPr/>
          </p:nvSpPr>
          <p:spPr>
            <a:xfrm>
              <a:off x="18047105" y="6390662"/>
              <a:ext cx="2531233" cy="1070162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全字库正楷体" panose="02010604000101010101" pitchFamily="2" charset="-122"/>
                </a:rPr>
                <a:t>75 %</a:t>
              </a:r>
            </a:p>
          </p:txBody>
        </p:sp>
        <p:sp>
          <p:nvSpPr>
            <p:cNvPr id="13" name="TextBox 95"/>
            <p:cNvSpPr txBox="1"/>
            <p:nvPr/>
          </p:nvSpPr>
          <p:spPr>
            <a:xfrm>
              <a:off x="8565189" y="5320500"/>
              <a:ext cx="2505717" cy="1070162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全字库正楷体" panose="02010604000101010101" pitchFamily="2" charset="-122"/>
                </a:rPr>
                <a:t>85 %</a:t>
              </a:r>
            </a:p>
          </p:txBody>
        </p:sp>
        <p:grpSp>
          <p:nvGrpSpPr>
            <p:cNvPr id="14" name="Group 96"/>
            <p:cNvGrpSpPr/>
            <p:nvPr/>
          </p:nvGrpSpPr>
          <p:grpSpPr>
            <a:xfrm>
              <a:off x="3270738" y="4652853"/>
              <a:ext cx="3403334" cy="3403334"/>
              <a:chOff x="5641899" y="4719693"/>
              <a:chExt cx="3403334" cy="3403334"/>
            </a:xfrm>
          </p:grpSpPr>
          <p:sp>
            <p:nvSpPr>
              <p:cNvPr id="24" name="Oval 97"/>
              <p:cNvSpPr>
                <a:spLocks noChangeAspect="1"/>
              </p:cNvSpPr>
              <p:nvPr/>
            </p:nvSpPr>
            <p:spPr>
              <a:xfrm>
                <a:off x="5641899" y="4719693"/>
                <a:ext cx="3403334" cy="340333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5" name="弧形 37"/>
              <p:cNvSpPr/>
              <p:nvPr/>
            </p:nvSpPr>
            <p:spPr>
              <a:xfrm>
                <a:off x="5769626" y="4829046"/>
                <a:ext cx="3147122" cy="3147122"/>
              </a:xfrm>
              <a:prstGeom prst="arc">
                <a:avLst>
                  <a:gd name="adj1" fmla="val 100036"/>
                  <a:gd name="adj2" fmla="val 14632219"/>
                </a:avLst>
              </a:prstGeom>
              <a:solidFill>
                <a:srgbClr val="F8DFD2"/>
              </a:solidFill>
              <a:ln w="254000">
                <a:solidFill>
                  <a:srgbClr val="F8DFD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全字库正楷体" panose="02010604000101010101" pitchFamily="2" charset="-122"/>
                </a:endParaRPr>
              </a:p>
            </p:txBody>
          </p:sp>
        </p:grpSp>
        <p:sp>
          <p:nvSpPr>
            <p:cNvPr id="15" name="TextBox 107"/>
            <p:cNvSpPr txBox="1"/>
            <p:nvPr/>
          </p:nvSpPr>
          <p:spPr>
            <a:xfrm>
              <a:off x="3754060" y="6390662"/>
              <a:ext cx="2402375" cy="1070162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全字库正楷体" panose="02010604000101010101" pitchFamily="2" charset="-122"/>
                </a:rPr>
                <a:t>75 %</a:t>
              </a:r>
            </a:p>
          </p:txBody>
        </p:sp>
        <p:sp>
          <p:nvSpPr>
            <p:cNvPr id="16" name="TextBox 108"/>
            <p:cNvSpPr txBox="1"/>
            <p:nvPr/>
          </p:nvSpPr>
          <p:spPr>
            <a:xfrm>
              <a:off x="8507017" y="8240891"/>
              <a:ext cx="2600861" cy="891184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algn="ctr" defTabSz="1218565"/>
              <a:r>
                <a:rPr lang="zh-CN" altLang="en-US" dirty="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sym typeface="+mn-ea"/>
                </a:rPr>
                <a:t>添加标题</a:t>
              </a:r>
              <a:endParaRPr kumimoji="0" lang="id-ID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7" name="TextBox 109"/>
            <p:cNvSpPr txBox="1"/>
            <p:nvPr/>
          </p:nvSpPr>
          <p:spPr>
            <a:xfrm>
              <a:off x="7419075" y="9179541"/>
              <a:ext cx="4797296" cy="241804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marL="0" marR="0" lvl="0" indent="0" algn="ctr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spc="300" dirty="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8" name="TextBox 110"/>
            <p:cNvSpPr txBox="1"/>
            <p:nvPr/>
          </p:nvSpPr>
          <p:spPr>
            <a:xfrm>
              <a:off x="13320317" y="8240891"/>
              <a:ext cx="2600861" cy="891184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algn="ctr" defTabSz="1218565"/>
              <a:r>
                <a:rPr lang="zh-CN" altLang="en-US" dirty="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sym typeface="+mn-ea"/>
                </a:rPr>
                <a:t>添加标题</a:t>
              </a:r>
              <a:endParaRPr kumimoji="0" lang="id-ID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9" name="TextBox 111"/>
            <p:cNvSpPr txBox="1"/>
            <p:nvPr/>
          </p:nvSpPr>
          <p:spPr>
            <a:xfrm>
              <a:off x="12232374" y="9179541"/>
              <a:ext cx="4797296" cy="241804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marL="0" marR="0" lvl="0" indent="0" algn="ctr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spc="300" dirty="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20" name="TextBox 112"/>
            <p:cNvSpPr txBox="1"/>
            <p:nvPr/>
          </p:nvSpPr>
          <p:spPr>
            <a:xfrm>
              <a:off x="17976398" y="8240891"/>
              <a:ext cx="2600861" cy="891184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algn="ctr" defTabSz="1218565"/>
              <a:r>
                <a:rPr lang="zh-CN" altLang="en-US" dirty="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sym typeface="+mn-ea"/>
                </a:rPr>
                <a:t>添加标题</a:t>
              </a:r>
              <a:endParaRPr kumimoji="0" lang="id-ID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21" name="TextBox 113"/>
            <p:cNvSpPr txBox="1"/>
            <p:nvPr/>
          </p:nvSpPr>
          <p:spPr>
            <a:xfrm>
              <a:off x="16888457" y="9179541"/>
              <a:ext cx="4797296" cy="241804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marL="0" marR="0" lvl="0" indent="0" algn="ctr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spc="300" dirty="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22" name="TextBox 114"/>
            <p:cNvSpPr txBox="1"/>
            <p:nvPr/>
          </p:nvSpPr>
          <p:spPr>
            <a:xfrm>
              <a:off x="3654216" y="8240891"/>
              <a:ext cx="2600861" cy="891184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algn="ctr" defTabSz="1218565"/>
              <a:r>
                <a:rPr lang="zh-CN" altLang="en-US" dirty="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sym typeface="+mn-ea"/>
                </a:rPr>
                <a:t>添加标题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23" name="TextBox 115"/>
            <p:cNvSpPr txBox="1"/>
            <p:nvPr/>
          </p:nvSpPr>
          <p:spPr>
            <a:xfrm>
              <a:off x="2566268" y="9179541"/>
              <a:ext cx="4797296" cy="241804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marL="0" marR="0" lvl="0" indent="0" algn="ctr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spc="300" dirty="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9C9080BD-428E-4143-8EE3-5C6CD1DC6EE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007927">
            <a:off x="1129906" y="1730174"/>
            <a:ext cx="1834436" cy="1740749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3ABE4BF0-1F96-410B-8BFA-6270711E71B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007927">
            <a:off x="1121112" y="3934940"/>
            <a:ext cx="1834436" cy="1740749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A974BE85-2472-4EA3-A0D1-42D659C2B73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007927">
            <a:off x="6356216" y="1698776"/>
            <a:ext cx="1834436" cy="1740749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F1F66588-F7D2-4EA8-B517-2BBEE3A9899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007927">
            <a:off x="6369452" y="3924511"/>
            <a:ext cx="1834436" cy="1740749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1081356" y="252858"/>
            <a:ext cx="24673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01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教育课件</a:t>
            </a:r>
            <a:endParaRPr kumimoji="0" lang="id-ID" sz="3200" b="1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ea"/>
              <a:sym typeface="站酷快乐体2016修订版" panose="02010600030101010101" pitchFamily="2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1831485" y="2270370"/>
            <a:ext cx="9621164" cy="3541178"/>
            <a:chOff x="1442082" y="1681456"/>
            <a:chExt cx="9621164" cy="3541178"/>
          </a:xfrm>
        </p:grpSpPr>
        <p:sp>
          <p:nvSpPr>
            <p:cNvPr id="8" name="文本框 7"/>
            <p:cNvSpPr txBox="1"/>
            <p:nvPr/>
          </p:nvSpPr>
          <p:spPr>
            <a:xfrm>
              <a:off x="2343195" y="3805512"/>
              <a:ext cx="3399960" cy="1373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l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spc="300" dirty="0">
                  <a:solidFill>
                    <a:srgbClr val="3F3F3F"/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</a:p>
            <a:p>
              <a:pPr lvl="0" algn="l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endPara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+mn-ea"/>
              </a:endParaRPr>
            </a:p>
            <a:p>
              <a:pPr lvl="0" algn="l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spc="300" dirty="0">
                  <a:solidFill>
                    <a:srgbClr val="3F3F3F"/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+mn-ea"/>
                </a:rPr>
                <a:t> </a:t>
              </a:r>
            </a:p>
          </p:txBody>
        </p:sp>
        <p:sp>
          <p:nvSpPr>
            <p:cNvPr id="11" name="任意多边形 20"/>
            <p:cNvSpPr>
              <a:spLocks noChangeAspect="1"/>
            </p:cNvSpPr>
            <p:nvPr/>
          </p:nvSpPr>
          <p:spPr>
            <a:xfrm>
              <a:off x="1442082" y="1924203"/>
              <a:ext cx="413690" cy="360000"/>
            </a:xfrm>
            <a:custGeom>
              <a:avLst/>
              <a:gdLst>
                <a:gd name="connsiteX0" fmla="*/ 2136838 w 4244134"/>
                <a:gd name="connsiteY0" fmla="*/ 2537631 h 3693319"/>
                <a:gd name="connsiteX1" fmla="*/ 2299844 w 4244134"/>
                <a:gd name="connsiteY1" fmla="*/ 2700637 h 3693319"/>
                <a:gd name="connsiteX2" fmla="*/ 2462850 w 4244134"/>
                <a:gd name="connsiteY2" fmla="*/ 2537631 h 3693319"/>
                <a:gd name="connsiteX3" fmla="*/ 616723 w 4244134"/>
                <a:gd name="connsiteY3" fmla="*/ 1748051 h 3693319"/>
                <a:gd name="connsiteX4" fmla="*/ 2488723 w 4244134"/>
                <a:gd name="connsiteY4" fmla="*/ 1748051 h 3693319"/>
                <a:gd name="connsiteX5" fmla="*/ 2488723 w 4244134"/>
                <a:gd name="connsiteY5" fmla="*/ 1884677 h 3693319"/>
                <a:gd name="connsiteX6" fmla="*/ 616723 w 4244134"/>
                <a:gd name="connsiteY6" fmla="*/ 1884677 h 3693319"/>
                <a:gd name="connsiteX7" fmla="*/ 616723 w 4244134"/>
                <a:gd name="connsiteY7" fmla="*/ 1421574 h 3693319"/>
                <a:gd name="connsiteX8" fmla="*/ 2488723 w 4244134"/>
                <a:gd name="connsiteY8" fmla="*/ 1421574 h 3693319"/>
                <a:gd name="connsiteX9" fmla="*/ 2488723 w 4244134"/>
                <a:gd name="connsiteY9" fmla="*/ 1558200 h 3693319"/>
                <a:gd name="connsiteX10" fmla="*/ 616723 w 4244134"/>
                <a:gd name="connsiteY10" fmla="*/ 1558200 h 3693319"/>
                <a:gd name="connsiteX11" fmla="*/ 616723 w 4244134"/>
                <a:gd name="connsiteY11" fmla="*/ 1095097 h 3693319"/>
                <a:gd name="connsiteX12" fmla="*/ 2488723 w 4244134"/>
                <a:gd name="connsiteY12" fmla="*/ 1095097 h 3693319"/>
                <a:gd name="connsiteX13" fmla="*/ 2488723 w 4244134"/>
                <a:gd name="connsiteY13" fmla="*/ 1231723 h 3693319"/>
                <a:gd name="connsiteX14" fmla="*/ 616723 w 4244134"/>
                <a:gd name="connsiteY14" fmla="*/ 1231723 h 3693319"/>
                <a:gd name="connsiteX15" fmla="*/ 204718 w 4244134"/>
                <a:gd name="connsiteY15" fmla="*/ 204718 h 3693319"/>
                <a:gd name="connsiteX16" fmla="*/ 204718 w 4244134"/>
                <a:gd name="connsiteY16" fmla="*/ 3488601 h 3693319"/>
                <a:gd name="connsiteX17" fmla="*/ 2907082 w 4244134"/>
                <a:gd name="connsiteY17" fmla="*/ 3488601 h 3693319"/>
                <a:gd name="connsiteX18" fmla="*/ 2907082 w 4244134"/>
                <a:gd name="connsiteY18" fmla="*/ 3096000 h 3693319"/>
                <a:gd name="connsiteX19" fmla="*/ 2907082 w 4244134"/>
                <a:gd name="connsiteY19" fmla="*/ 2973318 h 3693319"/>
                <a:gd name="connsiteX20" fmla="*/ 2907082 w 4244134"/>
                <a:gd name="connsiteY20" fmla="*/ 2619924 h 3693319"/>
                <a:gd name="connsiteX21" fmla="*/ 2302633 w 4244134"/>
                <a:gd name="connsiteY21" fmla="*/ 3224372 h 3693319"/>
                <a:gd name="connsiteX22" fmla="*/ 2288873 w 4244134"/>
                <a:gd name="connsiteY22" fmla="*/ 3210611 h 3693319"/>
                <a:gd name="connsiteX23" fmla="*/ 2286083 w 4244134"/>
                <a:gd name="connsiteY23" fmla="*/ 3213400 h 3693319"/>
                <a:gd name="connsiteX24" fmla="*/ 1610314 w 4244134"/>
                <a:gd name="connsiteY24" fmla="*/ 2537631 h 3693319"/>
                <a:gd name="connsiteX25" fmla="*/ 616723 w 4244134"/>
                <a:gd name="connsiteY25" fmla="*/ 2537631 h 3693319"/>
                <a:gd name="connsiteX26" fmla="*/ 616723 w 4244134"/>
                <a:gd name="connsiteY26" fmla="*/ 2401005 h 3693319"/>
                <a:gd name="connsiteX27" fmla="*/ 1473688 w 4244134"/>
                <a:gd name="connsiteY27" fmla="*/ 2401005 h 3693319"/>
                <a:gd name="connsiteX28" fmla="*/ 1340342 w 4244134"/>
                <a:gd name="connsiteY28" fmla="*/ 2267659 h 3693319"/>
                <a:gd name="connsiteX29" fmla="*/ 1396846 w 4244134"/>
                <a:gd name="connsiteY29" fmla="*/ 2211154 h 3693319"/>
                <a:gd name="connsiteX30" fmla="*/ 616723 w 4244134"/>
                <a:gd name="connsiteY30" fmla="*/ 2211154 h 3693319"/>
                <a:gd name="connsiteX31" fmla="*/ 616723 w 4244134"/>
                <a:gd name="connsiteY31" fmla="*/ 2074528 h 3693319"/>
                <a:gd name="connsiteX32" fmla="*/ 1533472 w 4244134"/>
                <a:gd name="connsiteY32" fmla="*/ 2074528 h 3693319"/>
                <a:gd name="connsiteX33" fmla="*/ 1603604 w 4244134"/>
                <a:gd name="connsiteY33" fmla="*/ 2004396 h 3693319"/>
                <a:gd name="connsiteX34" fmla="*/ 1673735 w 4244134"/>
                <a:gd name="connsiteY34" fmla="*/ 2074528 h 3693319"/>
                <a:gd name="connsiteX35" fmla="*/ 2488723 w 4244134"/>
                <a:gd name="connsiteY35" fmla="*/ 2074528 h 3693319"/>
                <a:gd name="connsiteX36" fmla="*/ 2488723 w 4244134"/>
                <a:gd name="connsiteY36" fmla="*/ 2211154 h 3693319"/>
                <a:gd name="connsiteX37" fmla="*/ 1810361 w 4244134"/>
                <a:gd name="connsiteY37" fmla="*/ 2211154 h 3693319"/>
                <a:gd name="connsiteX38" fmla="*/ 2000212 w 4244134"/>
                <a:gd name="connsiteY38" fmla="*/ 2401005 h 3693319"/>
                <a:gd name="connsiteX39" fmla="*/ 2488723 w 4244134"/>
                <a:gd name="connsiteY39" fmla="*/ 2401005 h 3693319"/>
                <a:gd name="connsiteX40" fmla="*/ 2488723 w 4244134"/>
                <a:gd name="connsiteY40" fmla="*/ 2511758 h 3693319"/>
                <a:gd name="connsiteX41" fmla="*/ 2907082 w 4244134"/>
                <a:gd name="connsiteY41" fmla="*/ 2093399 h 3693319"/>
                <a:gd name="connsiteX42" fmla="*/ 2907082 w 4244134"/>
                <a:gd name="connsiteY42" fmla="*/ 204718 h 3693319"/>
                <a:gd name="connsiteX43" fmla="*/ 0 w 4244134"/>
                <a:gd name="connsiteY43" fmla="*/ 0 h 3693319"/>
                <a:gd name="connsiteX44" fmla="*/ 204718 w 4244134"/>
                <a:gd name="connsiteY44" fmla="*/ 0 h 3693319"/>
                <a:gd name="connsiteX45" fmla="*/ 204718 w 4244134"/>
                <a:gd name="connsiteY45" fmla="*/ 1 h 3693319"/>
                <a:gd name="connsiteX46" fmla="*/ 2907082 w 4244134"/>
                <a:gd name="connsiteY46" fmla="*/ 1 h 3693319"/>
                <a:gd name="connsiteX47" fmla="*/ 2907082 w 4244134"/>
                <a:gd name="connsiteY47" fmla="*/ 0 h 3693319"/>
                <a:gd name="connsiteX48" fmla="*/ 3111799 w 4244134"/>
                <a:gd name="connsiteY48" fmla="*/ 0 h 3693319"/>
                <a:gd name="connsiteX49" fmla="*/ 3111799 w 4244134"/>
                <a:gd name="connsiteY49" fmla="*/ 1888682 h 3693319"/>
                <a:gd name="connsiteX50" fmla="*/ 3980872 w 4244134"/>
                <a:gd name="connsiteY50" fmla="*/ 1019609 h 3693319"/>
                <a:gd name="connsiteX51" fmla="*/ 4244134 w 4244134"/>
                <a:gd name="connsiteY51" fmla="*/ 1282871 h 3693319"/>
                <a:gd name="connsiteX52" fmla="*/ 3111799 w 4244134"/>
                <a:gd name="connsiteY52" fmla="*/ 2415207 h 3693319"/>
                <a:gd name="connsiteX53" fmla="*/ 3111799 w 4244134"/>
                <a:gd name="connsiteY53" fmla="*/ 2973318 h 3693319"/>
                <a:gd name="connsiteX54" fmla="*/ 3111799 w 4244134"/>
                <a:gd name="connsiteY54" fmla="*/ 3096000 h 3693319"/>
                <a:gd name="connsiteX55" fmla="*/ 3111799 w 4244134"/>
                <a:gd name="connsiteY55" fmla="*/ 3693319 h 3693319"/>
                <a:gd name="connsiteX56" fmla="*/ 2907082 w 4244134"/>
                <a:gd name="connsiteY56" fmla="*/ 3693319 h 3693319"/>
                <a:gd name="connsiteX57" fmla="*/ 2907082 w 4244134"/>
                <a:gd name="connsiteY57" fmla="*/ 3693318 h 3693319"/>
                <a:gd name="connsiteX58" fmla="*/ 1 w 4244134"/>
                <a:gd name="connsiteY58" fmla="*/ 3693318 h 3693319"/>
                <a:gd name="connsiteX59" fmla="*/ 1 w 4244134"/>
                <a:gd name="connsiteY59" fmla="*/ 3636000 h 3693319"/>
                <a:gd name="connsiteX60" fmla="*/ 0 w 4244134"/>
                <a:gd name="connsiteY60" fmla="*/ 3636000 h 3693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4244134" h="3693319">
                  <a:moveTo>
                    <a:pt x="2136838" y="2537631"/>
                  </a:moveTo>
                  <a:lnTo>
                    <a:pt x="2299844" y="2700637"/>
                  </a:lnTo>
                  <a:lnTo>
                    <a:pt x="2462850" y="2537631"/>
                  </a:lnTo>
                  <a:close/>
                  <a:moveTo>
                    <a:pt x="616723" y="1748051"/>
                  </a:moveTo>
                  <a:lnTo>
                    <a:pt x="2488723" y="1748051"/>
                  </a:lnTo>
                  <a:lnTo>
                    <a:pt x="2488723" y="1884677"/>
                  </a:lnTo>
                  <a:lnTo>
                    <a:pt x="616723" y="1884677"/>
                  </a:lnTo>
                  <a:close/>
                  <a:moveTo>
                    <a:pt x="616723" y="1421574"/>
                  </a:moveTo>
                  <a:lnTo>
                    <a:pt x="2488723" y="1421574"/>
                  </a:lnTo>
                  <a:lnTo>
                    <a:pt x="2488723" y="1558200"/>
                  </a:lnTo>
                  <a:lnTo>
                    <a:pt x="616723" y="1558200"/>
                  </a:lnTo>
                  <a:close/>
                  <a:moveTo>
                    <a:pt x="616723" y="1095097"/>
                  </a:moveTo>
                  <a:lnTo>
                    <a:pt x="2488723" y="1095097"/>
                  </a:lnTo>
                  <a:lnTo>
                    <a:pt x="2488723" y="1231723"/>
                  </a:lnTo>
                  <a:lnTo>
                    <a:pt x="616723" y="1231723"/>
                  </a:lnTo>
                  <a:close/>
                  <a:moveTo>
                    <a:pt x="204718" y="204718"/>
                  </a:moveTo>
                  <a:lnTo>
                    <a:pt x="204718" y="3488601"/>
                  </a:lnTo>
                  <a:lnTo>
                    <a:pt x="2907082" y="3488601"/>
                  </a:lnTo>
                  <a:lnTo>
                    <a:pt x="2907082" y="3096000"/>
                  </a:lnTo>
                  <a:lnTo>
                    <a:pt x="2907082" y="2973318"/>
                  </a:lnTo>
                  <a:lnTo>
                    <a:pt x="2907082" y="2619924"/>
                  </a:lnTo>
                  <a:lnTo>
                    <a:pt x="2302633" y="3224372"/>
                  </a:lnTo>
                  <a:lnTo>
                    <a:pt x="2288873" y="3210611"/>
                  </a:lnTo>
                  <a:lnTo>
                    <a:pt x="2286083" y="3213400"/>
                  </a:lnTo>
                  <a:lnTo>
                    <a:pt x="1610314" y="2537631"/>
                  </a:lnTo>
                  <a:lnTo>
                    <a:pt x="616723" y="2537631"/>
                  </a:lnTo>
                  <a:lnTo>
                    <a:pt x="616723" y="2401005"/>
                  </a:lnTo>
                  <a:lnTo>
                    <a:pt x="1473688" y="2401005"/>
                  </a:lnTo>
                  <a:lnTo>
                    <a:pt x="1340342" y="2267659"/>
                  </a:lnTo>
                  <a:lnTo>
                    <a:pt x="1396846" y="2211154"/>
                  </a:lnTo>
                  <a:lnTo>
                    <a:pt x="616723" y="2211154"/>
                  </a:lnTo>
                  <a:lnTo>
                    <a:pt x="616723" y="2074528"/>
                  </a:lnTo>
                  <a:lnTo>
                    <a:pt x="1533472" y="2074528"/>
                  </a:lnTo>
                  <a:lnTo>
                    <a:pt x="1603604" y="2004396"/>
                  </a:lnTo>
                  <a:lnTo>
                    <a:pt x="1673735" y="2074528"/>
                  </a:lnTo>
                  <a:lnTo>
                    <a:pt x="2488723" y="2074528"/>
                  </a:lnTo>
                  <a:lnTo>
                    <a:pt x="2488723" y="2211154"/>
                  </a:lnTo>
                  <a:lnTo>
                    <a:pt x="1810361" y="2211154"/>
                  </a:lnTo>
                  <a:lnTo>
                    <a:pt x="2000212" y="2401005"/>
                  </a:lnTo>
                  <a:lnTo>
                    <a:pt x="2488723" y="2401005"/>
                  </a:lnTo>
                  <a:lnTo>
                    <a:pt x="2488723" y="2511758"/>
                  </a:lnTo>
                  <a:lnTo>
                    <a:pt x="2907082" y="2093399"/>
                  </a:lnTo>
                  <a:lnTo>
                    <a:pt x="2907082" y="204718"/>
                  </a:lnTo>
                  <a:close/>
                  <a:moveTo>
                    <a:pt x="0" y="0"/>
                  </a:moveTo>
                  <a:lnTo>
                    <a:pt x="204718" y="0"/>
                  </a:lnTo>
                  <a:lnTo>
                    <a:pt x="204718" y="1"/>
                  </a:lnTo>
                  <a:lnTo>
                    <a:pt x="2907082" y="1"/>
                  </a:lnTo>
                  <a:lnTo>
                    <a:pt x="2907082" y="0"/>
                  </a:lnTo>
                  <a:lnTo>
                    <a:pt x="3111799" y="0"/>
                  </a:lnTo>
                  <a:lnTo>
                    <a:pt x="3111799" y="1888682"/>
                  </a:lnTo>
                  <a:lnTo>
                    <a:pt x="3980872" y="1019609"/>
                  </a:lnTo>
                  <a:lnTo>
                    <a:pt x="4244134" y="1282871"/>
                  </a:lnTo>
                  <a:lnTo>
                    <a:pt x="3111799" y="2415207"/>
                  </a:lnTo>
                  <a:lnTo>
                    <a:pt x="3111799" y="2973318"/>
                  </a:lnTo>
                  <a:lnTo>
                    <a:pt x="3111799" y="3096000"/>
                  </a:lnTo>
                  <a:lnTo>
                    <a:pt x="3111799" y="3693319"/>
                  </a:lnTo>
                  <a:lnTo>
                    <a:pt x="2907082" y="3693319"/>
                  </a:lnTo>
                  <a:lnTo>
                    <a:pt x="2907082" y="3693318"/>
                  </a:lnTo>
                  <a:lnTo>
                    <a:pt x="1" y="3693318"/>
                  </a:lnTo>
                  <a:lnTo>
                    <a:pt x="1" y="3636000"/>
                  </a:lnTo>
                  <a:lnTo>
                    <a:pt x="0" y="3636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  <p:sp>
          <p:nvSpPr>
            <p:cNvPr id="12" name="任意多边形 21"/>
            <p:cNvSpPr>
              <a:spLocks noChangeAspect="1"/>
            </p:cNvSpPr>
            <p:nvPr/>
          </p:nvSpPr>
          <p:spPr>
            <a:xfrm>
              <a:off x="1458658" y="4178494"/>
              <a:ext cx="364369" cy="360000"/>
            </a:xfrm>
            <a:custGeom>
              <a:avLst/>
              <a:gdLst>
                <a:gd name="connsiteX0" fmla="*/ 3577275 w 5691115"/>
                <a:gd name="connsiteY0" fmla="*/ 3207225 h 5622876"/>
                <a:gd name="connsiteX1" fmla="*/ 3268639 w 5691115"/>
                <a:gd name="connsiteY1" fmla="*/ 3515861 h 5622876"/>
                <a:gd name="connsiteX2" fmla="*/ 3268639 w 5691115"/>
                <a:gd name="connsiteY2" fmla="*/ 5089053 h 5622876"/>
                <a:gd name="connsiteX3" fmla="*/ 3577275 w 5691115"/>
                <a:gd name="connsiteY3" fmla="*/ 5397689 h 5622876"/>
                <a:gd name="connsiteX4" fmla="*/ 5150467 w 5691115"/>
                <a:gd name="connsiteY4" fmla="*/ 5397689 h 5622876"/>
                <a:gd name="connsiteX5" fmla="*/ 5459103 w 5691115"/>
                <a:gd name="connsiteY5" fmla="*/ 5089053 h 5622876"/>
                <a:gd name="connsiteX6" fmla="*/ 5459103 w 5691115"/>
                <a:gd name="connsiteY6" fmla="*/ 3515861 h 5622876"/>
                <a:gd name="connsiteX7" fmla="*/ 5150467 w 5691115"/>
                <a:gd name="connsiteY7" fmla="*/ 3207225 h 5622876"/>
                <a:gd name="connsiteX8" fmla="*/ 533824 w 5691115"/>
                <a:gd name="connsiteY8" fmla="*/ 3207225 h 5622876"/>
                <a:gd name="connsiteX9" fmla="*/ 225188 w 5691115"/>
                <a:gd name="connsiteY9" fmla="*/ 3515861 h 5622876"/>
                <a:gd name="connsiteX10" fmla="*/ 225188 w 5691115"/>
                <a:gd name="connsiteY10" fmla="*/ 5089053 h 5622876"/>
                <a:gd name="connsiteX11" fmla="*/ 533824 w 5691115"/>
                <a:gd name="connsiteY11" fmla="*/ 5397689 h 5622876"/>
                <a:gd name="connsiteX12" fmla="*/ 2107016 w 5691115"/>
                <a:gd name="connsiteY12" fmla="*/ 5397689 h 5622876"/>
                <a:gd name="connsiteX13" fmla="*/ 2415652 w 5691115"/>
                <a:gd name="connsiteY13" fmla="*/ 5089053 h 5622876"/>
                <a:gd name="connsiteX14" fmla="*/ 2415652 w 5691115"/>
                <a:gd name="connsiteY14" fmla="*/ 3515861 h 5622876"/>
                <a:gd name="connsiteX15" fmla="*/ 2107016 w 5691115"/>
                <a:gd name="connsiteY15" fmla="*/ 3207225 h 5622876"/>
                <a:gd name="connsiteX16" fmla="*/ 3416507 w 5691115"/>
                <a:gd name="connsiteY16" fmla="*/ 2975212 h 5622876"/>
                <a:gd name="connsiteX17" fmla="*/ 5318059 w 5691115"/>
                <a:gd name="connsiteY17" fmla="*/ 2975212 h 5622876"/>
                <a:gd name="connsiteX18" fmla="*/ 5691115 w 5691115"/>
                <a:gd name="connsiteY18" fmla="*/ 3348268 h 5622876"/>
                <a:gd name="connsiteX19" fmla="*/ 5691115 w 5691115"/>
                <a:gd name="connsiteY19" fmla="*/ 5249820 h 5622876"/>
                <a:gd name="connsiteX20" fmla="*/ 5318059 w 5691115"/>
                <a:gd name="connsiteY20" fmla="*/ 5622876 h 5622876"/>
                <a:gd name="connsiteX21" fmla="*/ 3416507 w 5691115"/>
                <a:gd name="connsiteY21" fmla="*/ 5622876 h 5622876"/>
                <a:gd name="connsiteX22" fmla="*/ 3043451 w 5691115"/>
                <a:gd name="connsiteY22" fmla="*/ 5249820 h 5622876"/>
                <a:gd name="connsiteX23" fmla="*/ 3043451 w 5691115"/>
                <a:gd name="connsiteY23" fmla="*/ 3348268 h 5622876"/>
                <a:gd name="connsiteX24" fmla="*/ 3416507 w 5691115"/>
                <a:gd name="connsiteY24" fmla="*/ 2975212 h 5622876"/>
                <a:gd name="connsiteX25" fmla="*/ 373056 w 5691115"/>
                <a:gd name="connsiteY25" fmla="*/ 2975212 h 5622876"/>
                <a:gd name="connsiteX26" fmla="*/ 2274608 w 5691115"/>
                <a:gd name="connsiteY26" fmla="*/ 2975212 h 5622876"/>
                <a:gd name="connsiteX27" fmla="*/ 2647664 w 5691115"/>
                <a:gd name="connsiteY27" fmla="*/ 3348268 h 5622876"/>
                <a:gd name="connsiteX28" fmla="*/ 2647664 w 5691115"/>
                <a:gd name="connsiteY28" fmla="*/ 5249820 h 5622876"/>
                <a:gd name="connsiteX29" fmla="*/ 2274608 w 5691115"/>
                <a:gd name="connsiteY29" fmla="*/ 5622876 h 5622876"/>
                <a:gd name="connsiteX30" fmla="*/ 373056 w 5691115"/>
                <a:gd name="connsiteY30" fmla="*/ 5622876 h 5622876"/>
                <a:gd name="connsiteX31" fmla="*/ 0 w 5691115"/>
                <a:gd name="connsiteY31" fmla="*/ 5249820 h 5622876"/>
                <a:gd name="connsiteX32" fmla="*/ 0 w 5691115"/>
                <a:gd name="connsiteY32" fmla="*/ 3348268 h 5622876"/>
                <a:gd name="connsiteX33" fmla="*/ 373056 w 5691115"/>
                <a:gd name="connsiteY33" fmla="*/ 2975212 h 5622876"/>
                <a:gd name="connsiteX34" fmla="*/ 3577275 w 5691115"/>
                <a:gd name="connsiteY34" fmla="*/ 232013 h 5622876"/>
                <a:gd name="connsiteX35" fmla="*/ 3268639 w 5691115"/>
                <a:gd name="connsiteY35" fmla="*/ 540649 h 5622876"/>
                <a:gd name="connsiteX36" fmla="*/ 3268639 w 5691115"/>
                <a:gd name="connsiteY36" fmla="*/ 2113841 h 5622876"/>
                <a:gd name="connsiteX37" fmla="*/ 3577275 w 5691115"/>
                <a:gd name="connsiteY37" fmla="*/ 2422477 h 5622876"/>
                <a:gd name="connsiteX38" fmla="*/ 5150467 w 5691115"/>
                <a:gd name="connsiteY38" fmla="*/ 2422477 h 5622876"/>
                <a:gd name="connsiteX39" fmla="*/ 5459103 w 5691115"/>
                <a:gd name="connsiteY39" fmla="*/ 2113841 h 5622876"/>
                <a:gd name="connsiteX40" fmla="*/ 5459103 w 5691115"/>
                <a:gd name="connsiteY40" fmla="*/ 540649 h 5622876"/>
                <a:gd name="connsiteX41" fmla="*/ 5150467 w 5691115"/>
                <a:gd name="connsiteY41" fmla="*/ 232013 h 5622876"/>
                <a:gd name="connsiteX42" fmla="*/ 533824 w 5691115"/>
                <a:gd name="connsiteY42" fmla="*/ 232013 h 5622876"/>
                <a:gd name="connsiteX43" fmla="*/ 225188 w 5691115"/>
                <a:gd name="connsiteY43" fmla="*/ 540649 h 5622876"/>
                <a:gd name="connsiteX44" fmla="*/ 225188 w 5691115"/>
                <a:gd name="connsiteY44" fmla="*/ 2113841 h 5622876"/>
                <a:gd name="connsiteX45" fmla="*/ 533824 w 5691115"/>
                <a:gd name="connsiteY45" fmla="*/ 2422477 h 5622876"/>
                <a:gd name="connsiteX46" fmla="*/ 2107016 w 5691115"/>
                <a:gd name="connsiteY46" fmla="*/ 2422477 h 5622876"/>
                <a:gd name="connsiteX47" fmla="*/ 2415652 w 5691115"/>
                <a:gd name="connsiteY47" fmla="*/ 2113841 h 5622876"/>
                <a:gd name="connsiteX48" fmla="*/ 2415652 w 5691115"/>
                <a:gd name="connsiteY48" fmla="*/ 540649 h 5622876"/>
                <a:gd name="connsiteX49" fmla="*/ 2107016 w 5691115"/>
                <a:gd name="connsiteY49" fmla="*/ 232013 h 5622876"/>
                <a:gd name="connsiteX50" fmla="*/ 3416507 w 5691115"/>
                <a:gd name="connsiteY50" fmla="*/ 0 h 5622876"/>
                <a:gd name="connsiteX51" fmla="*/ 5318059 w 5691115"/>
                <a:gd name="connsiteY51" fmla="*/ 0 h 5622876"/>
                <a:gd name="connsiteX52" fmla="*/ 5691115 w 5691115"/>
                <a:gd name="connsiteY52" fmla="*/ 373056 h 5622876"/>
                <a:gd name="connsiteX53" fmla="*/ 5691115 w 5691115"/>
                <a:gd name="connsiteY53" fmla="*/ 2274608 h 5622876"/>
                <a:gd name="connsiteX54" fmla="*/ 5318059 w 5691115"/>
                <a:gd name="connsiteY54" fmla="*/ 2647664 h 5622876"/>
                <a:gd name="connsiteX55" fmla="*/ 3416507 w 5691115"/>
                <a:gd name="connsiteY55" fmla="*/ 2647664 h 5622876"/>
                <a:gd name="connsiteX56" fmla="*/ 3043451 w 5691115"/>
                <a:gd name="connsiteY56" fmla="*/ 2274608 h 5622876"/>
                <a:gd name="connsiteX57" fmla="*/ 3043451 w 5691115"/>
                <a:gd name="connsiteY57" fmla="*/ 373056 h 5622876"/>
                <a:gd name="connsiteX58" fmla="*/ 3416507 w 5691115"/>
                <a:gd name="connsiteY58" fmla="*/ 0 h 5622876"/>
                <a:gd name="connsiteX59" fmla="*/ 373056 w 5691115"/>
                <a:gd name="connsiteY59" fmla="*/ 0 h 5622876"/>
                <a:gd name="connsiteX60" fmla="*/ 2274608 w 5691115"/>
                <a:gd name="connsiteY60" fmla="*/ 0 h 5622876"/>
                <a:gd name="connsiteX61" fmla="*/ 2647664 w 5691115"/>
                <a:gd name="connsiteY61" fmla="*/ 373056 h 5622876"/>
                <a:gd name="connsiteX62" fmla="*/ 2647664 w 5691115"/>
                <a:gd name="connsiteY62" fmla="*/ 2274608 h 5622876"/>
                <a:gd name="connsiteX63" fmla="*/ 2274608 w 5691115"/>
                <a:gd name="connsiteY63" fmla="*/ 2647664 h 5622876"/>
                <a:gd name="connsiteX64" fmla="*/ 373056 w 5691115"/>
                <a:gd name="connsiteY64" fmla="*/ 2647664 h 5622876"/>
                <a:gd name="connsiteX65" fmla="*/ 0 w 5691115"/>
                <a:gd name="connsiteY65" fmla="*/ 2274608 h 5622876"/>
                <a:gd name="connsiteX66" fmla="*/ 0 w 5691115"/>
                <a:gd name="connsiteY66" fmla="*/ 373056 h 5622876"/>
                <a:gd name="connsiteX67" fmla="*/ 373056 w 5691115"/>
                <a:gd name="connsiteY67" fmla="*/ 0 h 5622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691115" h="5622876">
                  <a:moveTo>
                    <a:pt x="3577275" y="3207225"/>
                  </a:moveTo>
                  <a:cubicBezTo>
                    <a:pt x="3406820" y="3207225"/>
                    <a:pt x="3268639" y="3345406"/>
                    <a:pt x="3268639" y="3515861"/>
                  </a:cubicBezTo>
                  <a:lnTo>
                    <a:pt x="3268639" y="5089053"/>
                  </a:lnTo>
                  <a:cubicBezTo>
                    <a:pt x="3268639" y="5259508"/>
                    <a:pt x="3406820" y="5397689"/>
                    <a:pt x="3577275" y="5397689"/>
                  </a:cubicBezTo>
                  <a:lnTo>
                    <a:pt x="5150467" y="5397689"/>
                  </a:lnTo>
                  <a:cubicBezTo>
                    <a:pt x="5320922" y="5397689"/>
                    <a:pt x="5459103" y="5259508"/>
                    <a:pt x="5459103" y="5089053"/>
                  </a:cubicBezTo>
                  <a:lnTo>
                    <a:pt x="5459103" y="3515861"/>
                  </a:lnTo>
                  <a:cubicBezTo>
                    <a:pt x="5459103" y="3345406"/>
                    <a:pt x="5320922" y="3207225"/>
                    <a:pt x="5150467" y="3207225"/>
                  </a:cubicBezTo>
                  <a:close/>
                  <a:moveTo>
                    <a:pt x="533824" y="3207225"/>
                  </a:moveTo>
                  <a:cubicBezTo>
                    <a:pt x="363369" y="3207225"/>
                    <a:pt x="225188" y="3345406"/>
                    <a:pt x="225188" y="3515861"/>
                  </a:cubicBezTo>
                  <a:lnTo>
                    <a:pt x="225188" y="5089053"/>
                  </a:lnTo>
                  <a:cubicBezTo>
                    <a:pt x="225188" y="5259508"/>
                    <a:pt x="363369" y="5397689"/>
                    <a:pt x="533824" y="5397689"/>
                  </a:cubicBezTo>
                  <a:lnTo>
                    <a:pt x="2107016" y="5397689"/>
                  </a:lnTo>
                  <a:cubicBezTo>
                    <a:pt x="2277471" y="5397689"/>
                    <a:pt x="2415652" y="5259508"/>
                    <a:pt x="2415652" y="5089053"/>
                  </a:cubicBezTo>
                  <a:lnTo>
                    <a:pt x="2415652" y="3515861"/>
                  </a:lnTo>
                  <a:cubicBezTo>
                    <a:pt x="2415652" y="3345406"/>
                    <a:pt x="2277471" y="3207225"/>
                    <a:pt x="2107016" y="3207225"/>
                  </a:cubicBezTo>
                  <a:close/>
                  <a:moveTo>
                    <a:pt x="3416507" y="2975212"/>
                  </a:moveTo>
                  <a:lnTo>
                    <a:pt x="5318059" y="2975212"/>
                  </a:lnTo>
                  <a:cubicBezTo>
                    <a:pt x="5524092" y="2975212"/>
                    <a:pt x="5691115" y="3142235"/>
                    <a:pt x="5691115" y="3348268"/>
                  </a:cubicBezTo>
                  <a:lnTo>
                    <a:pt x="5691115" y="5249820"/>
                  </a:lnTo>
                  <a:cubicBezTo>
                    <a:pt x="5691115" y="5455853"/>
                    <a:pt x="5524092" y="5622876"/>
                    <a:pt x="5318059" y="5622876"/>
                  </a:cubicBezTo>
                  <a:lnTo>
                    <a:pt x="3416507" y="5622876"/>
                  </a:lnTo>
                  <a:cubicBezTo>
                    <a:pt x="3210474" y="5622876"/>
                    <a:pt x="3043451" y="5455853"/>
                    <a:pt x="3043451" y="5249820"/>
                  </a:cubicBezTo>
                  <a:lnTo>
                    <a:pt x="3043451" y="3348268"/>
                  </a:lnTo>
                  <a:cubicBezTo>
                    <a:pt x="3043451" y="3142235"/>
                    <a:pt x="3210474" y="2975212"/>
                    <a:pt x="3416507" y="2975212"/>
                  </a:cubicBezTo>
                  <a:close/>
                  <a:moveTo>
                    <a:pt x="373056" y="2975212"/>
                  </a:moveTo>
                  <a:lnTo>
                    <a:pt x="2274608" y="2975212"/>
                  </a:lnTo>
                  <a:cubicBezTo>
                    <a:pt x="2480641" y="2975212"/>
                    <a:pt x="2647664" y="3142235"/>
                    <a:pt x="2647664" y="3348268"/>
                  </a:cubicBezTo>
                  <a:lnTo>
                    <a:pt x="2647664" y="5249820"/>
                  </a:lnTo>
                  <a:cubicBezTo>
                    <a:pt x="2647664" y="5455853"/>
                    <a:pt x="2480641" y="5622876"/>
                    <a:pt x="2274608" y="5622876"/>
                  </a:cubicBezTo>
                  <a:lnTo>
                    <a:pt x="373056" y="5622876"/>
                  </a:lnTo>
                  <a:cubicBezTo>
                    <a:pt x="167023" y="5622876"/>
                    <a:pt x="0" y="5455853"/>
                    <a:pt x="0" y="5249820"/>
                  </a:cubicBezTo>
                  <a:lnTo>
                    <a:pt x="0" y="3348268"/>
                  </a:lnTo>
                  <a:cubicBezTo>
                    <a:pt x="0" y="3142235"/>
                    <a:pt x="167023" y="2975212"/>
                    <a:pt x="373056" y="2975212"/>
                  </a:cubicBezTo>
                  <a:close/>
                  <a:moveTo>
                    <a:pt x="3577275" y="232013"/>
                  </a:moveTo>
                  <a:cubicBezTo>
                    <a:pt x="3406820" y="232013"/>
                    <a:pt x="3268639" y="370194"/>
                    <a:pt x="3268639" y="540649"/>
                  </a:cubicBezTo>
                  <a:lnTo>
                    <a:pt x="3268639" y="2113841"/>
                  </a:lnTo>
                  <a:cubicBezTo>
                    <a:pt x="3268639" y="2284296"/>
                    <a:pt x="3406820" y="2422477"/>
                    <a:pt x="3577275" y="2422477"/>
                  </a:cubicBezTo>
                  <a:lnTo>
                    <a:pt x="5150467" y="2422477"/>
                  </a:lnTo>
                  <a:cubicBezTo>
                    <a:pt x="5320922" y="2422477"/>
                    <a:pt x="5459103" y="2284296"/>
                    <a:pt x="5459103" y="2113841"/>
                  </a:cubicBezTo>
                  <a:lnTo>
                    <a:pt x="5459103" y="540649"/>
                  </a:lnTo>
                  <a:cubicBezTo>
                    <a:pt x="5459103" y="370194"/>
                    <a:pt x="5320922" y="232013"/>
                    <a:pt x="5150467" y="232013"/>
                  </a:cubicBezTo>
                  <a:close/>
                  <a:moveTo>
                    <a:pt x="533824" y="232013"/>
                  </a:moveTo>
                  <a:cubicBezTo>
                    <a:pt x="363369" y="232013"/>
                    <a:pt x="225188" y="370194"/>
                    <a:pt x="225188" y="540649"/>
                  </a:cubicBezTo>
                  <a:lnTo>
                    <a:pt x="225188" y="2113841"/>
                  </a:lnTo>
                  <a:cubicBezTo>
                    <a:pt x="225188" y="2284296"/>
                    <a:pt x="363369" y="2422477"/>
                    <a:pt x="533824" y="2422477"/>
                  </a:cubicBezTo>
                  <a:lnTo>
                    <a:pt x="2107016" y="2422477"/>
                  </a:lnTo>
                  <a:cubicBezTo>
                    <a:pt x="2277471" y="2422477"/>
                    <a:pt x="2415652" y="2284296"/>
                    <a:pt x="2415652" y="2113841"/>
                  </a:cubicBezTo>
                  <a:lnTo>
                    <a:pt x="2415652" y="540649"/>
                  </a:lnTo>
                  <a:cubicBezTo>
                    <a:pt x="2415652" y="370194"/>
                    <a:pt x="2277471" y="232013"/>
                    <a:pt x="2107016" y="232013"/>
                  </a:cubicBezTo>
                  <a:close/>
                  <a:moveTo>
                    <a:pt x="3416507" y="0"/>
                  </a:moveTo>
                  <a:lnTo>
                    <a:pt x="5318059" y="0"/>
                  </a:lnTo>
                  <a:cubicBezTo>
                    <a:pt x="5524092" y="0"/>
                    <a:pt x="5691115" y="167023"/>
                    <a:pt x="5691115" y="373056"/>
                  </a:cubicBezTo>
                  <a:lnTo>
                    <a:pt x="5691115" y="2274608"/>
                  </a:lnTo>
                  <a:cubicBezTo>
                    <a:pt x="5691115" y="2480641"/>
                    <a:pt x="5524092" y="2647664"/>
                    <a:pt x="5318059" y="2647664"/>
                  </a:cubicBezTo>
                  <a:lnTo>
                    <a:pt x="3416507" y="2647664"/>
                  </a:lnTo>
                  <a:cubicBezTo>
                    <a:pt x="3210474" y="2647664"/>
                    <a:pt x="3043451" y="2480641"/>
                    <a:pt x="3043451" y="2274608"/>
                  </a:cubicBezTo>
                  <a:lnTo>
                    <a:pt x="3043451" y="373056"/>
                  </a:lnTo>
                  <a:cubicBezTo>
                    <a:pt x="3043451" y="167023"/>
                    <a:pt x="3210474" y="0"/>
                    <a:pt x="3416507" y="0"/>
                  </a:cubicBezTo>
                  <a:close/>
                  <a:moveTo>
                    <a:pt x="373056" y="0"/>
                  </a:moveTo>
                  <a:lnTo>
                    <a:pt x="2274608" y="0"/>
                  </a:lnTo>
                  <a:cubicBezTo>
                    <a:pt x="2480641" y="0"/>
                    <a:pt x="2647664" y="167023"/>
                    <a:pt x="2647664" y="373056"/>
                  </a:cubicBezTo>
                  <a:lnTo>
                    <a:pt x="2647664" y="2274608"/>
                  </a:lnTo>
                  <a:cubicBezTo>
                    <a:pt x="2647664" y="2480641"/>
                    <a:pt x="2480641" y="2647664"/>
                    <a:pt x="2274608" y="2647664"/>
                  </a:cubicBezTo>
                  <a:lnTo>
                    <a:pt x="373056" y="2647664"/>
                  </a:lnTo>
                  <a:cubicBezTo>
                    <a:pt x="167023" y="2647664"/>
                    <a:pt x="0" y="2480641"/>
                    <a:pt x="0" y="2274608"/>
                  </a:cubicBezTo>
                  <a:lnTo>
                    <a:pt x="0" y="373056"/>
                  </a:lnTo>
                  <a:cubicBezTo>
                    <a:pt x="0" y="167023"/>
                    <a:pt x="167023" y="0"/>
                    <a:pt x="37305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  <p:sp>
          <p:nvSpPr>
            <p:cNvPr id="15" name="任意多边形 28"/>
            <p:cNvSpPr>
              <a:spLocks noChangeAspect="1"/>
            </p:cNvSpPr>
            <p:nvPr/>
          </p:nvSpPr>
          <p:spPr>
            <a:xfrm>
              <a:off x="6709120" y="1918683"/>
              <a:ext cx="349825" cy="360000"/>
            </a:xfrm>
            <a:custGeom>
              <a:avLst/>
              <a:gdLst>
                <a:gd name="connsiteX0" fmla="*/ 1913593 w 4735848"/>
                <a:gd name="connsiteY0" fmla="*/ 451664 h 4873594"/>
                <a:gd name="connsiteX1" fmla="*/ 874786 w 4735848"/>
                <a:gd name="connsiteY1" fmla="*/ 881952 h 4873594"/>
                <a:gd name="connsiteX2" fmla="*/ 444498 w 4735848"/>
                <a:gd name="connsiteY2" fmla="*/ 1920759 h 4873594"/>
                <a:gd name="connsiteX3" fmla="*/ 1913592 w 4735848"/>
                <a:gd name="connsiteY3" fmla="*/ 1920759 h 4873594"/>
                <a:gd name="connsiteX4" fmla="*/ 1913593 w 4735848"/>
                <a:gd name="connsiteY4" fmla="*/ 451664 h 4873594"/>
                <a:gd name="connsiteX5" fmla="*/ 2518011 w 4735848"/>
                <a:gd name="connsiteY5" fmla="*/ 438017 h 4873594"/>
                <a:gd name="connsiteX6" fmla="*/ 4575743 w 4735848"/>
                <a:gd name="connsiteY6" fmla="*/ 1828610 h 4873594"/>
                <a:gd name="connsiteX7" fmla="*/ 4052974 w 4735848"/>
                <a:gd name="connsiteY7" fmla="*/ 4256515 h 4873594"/>
                <a:gd name="connsiteX8" fmla="*/ 1605283 w 4735848"/>
                <a:gd name="connsiteY8" fmla="*/ 4677015 h 4873594"/>
                <a:gd name="connsiteX9" fmla="*/ 302200 w 4735848"/>
                <a:gd name="connsiteY9" fmla="*/ 2562782 h 4873594"/>
                <a:gd name="connsiteX10" fmla="*/ 648266 w 4735848"/>
                <a:gd name="connsiteY10" fmla="*/ 2577306 h 4873594"/>
                <a:gd name="connsiteX11" fmla="*/ 1747834 w 4735848"/>
                <a:gd name="connsiteY11" fmla="*/ 4361339 h 4873594"/>
                <a:gd name="connsiteX12" fmla="*/ 3813244 w 4735848"/>
                <a:gd name="connsiteY12" fmla="*/ 4006513 h 4873594"/>
                <a:gd name="connsiteX13" fmla="*/ 4254367 w 4735848"/>
                <a:gd name="connsiteY13" fmla="*/ 1957798 h 4873594"/>
                <a:gd name="connsiteX14" fmla="*/ 2518012 w 4735848"/>
                <a:gd name="connsiteY14" fmla="*/ 784388 h 4873594"/>
                <a:gd name="connsiteX15" fmla="*/ 2251880 w 4735848"/>
                <a:gd name="connsiteY15" fmla="*/ 0 h 4873594"/>
                <a:gd name="connsiteX16" fmla="*/ 2251880 w 4735848"/>
                <a:gd name="connsiteY16" fmla="*/ 2251879 h 4873594"/>
                <a:gd name="connsiteX17" fmla="*/ 0 w 4735848"/>
                <a:gd name="connsiteY17" fmla="*/ 2251880 h 4873594"/>
                <a:gd name="connsiteX18" fmla="*/ 659560 w 4735848"/>
                <a:gd name="connsiteY18" fmla="*/ 659560 h 4873594"/>
                <a:gd name="connsiteX19" fmla="*/ 2251880 w 4735848"/>
                <a:gd name="connsiteY19" fmla="*/ 0 h 4873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735848" h="4873594">
                  <a:moveTo>
                    <a:pt x="1913593" y="451664"/>
                  </a:moveTo>
                  <a:cubicBezTo>
                    <a:pt x="1523965" y="451664"/>
                    <a:pt x="1150295" y="606443"/>
                    <a:pt x="874786" y="881952"/>
                  </a:cubicBezTo>
                  <a:cubicBezTo>
                    <a:pt x="599277" y="1157461"/>
                    <a:pt x="444498" y="1531131"/>
                    <a:pt x="444498" y="1920759"/>
                  </a:cubicBezTo>
                  <a:lnTo>
                    <a:pt x="1913592" y="1920759"/>
                  </a:lnTo>
                  <a:cubicBezTo>
                    <a:pt x="1913592" y="1431061"/>
                    <a:pt x="1913593" y="941362"/>
                    <a:pt x="1913593" y="451664"/>
                  </a:cubicBezTo>
                  <a:close/>
                  <a:moveTo>
                    <a:pt x="2518011" y="438017"/>
                  </a:moveTo>
                  <a:cubicBezTo>
                    <a:pt x="3423484" y="438017"/>
                    <a:pt x="4238024" y="988475"/>
                    <a:pt x="4575743" y="1828610"/>
                  </a:cubicBezTo>
                  <a:cubicBezTo>
                    <a:pt x="4913461" y="2668746"/>
                    <a:pt x="4706527" y="3629817"/>
                    <a:pt x="4052974" y="4256515"/>
                  </a:cubicBezTo>
                  <a:cubicBezTo>
                    <a:pt x="3399422" y="4883213"/>
                    <a:pt x="2430518" y="5049665"/>
                    <a:pt x="1605283" y="4677015"/>
                  </a:cubicBezTo>
                  <a:cubicBezTo>
                    <a:pt x="780048" y="4304364"/>
                    <a:pt x="264230" y="3467458"/>
                    <a:pt x="302200" y="2562782"/>
                  </a:cubicBezTo>
                  <a:lnTo>
                    <a:pt x="648266" y="2577306"/>
                  </a:lnTo>
                  <a:cubicBezTo>
                    <a:pt x="616227" y="3340690"/>
                    <a:pt x="1051484" y="4046888"/>
                    <a:pt x="1747834" y="4361339"/>
                  </a:cubicBezTo>
                  <a:cubicBezTo>
                    <a:pt x="2444184" y="4675789"/>
                    <a:pt x="3261764" y="4535333"/>
                    <a:pt x="3813244" y="4006513"/>
                  </a:cubicBezTo>
                  <a:cubicBezTo>
                    <a:pt x="4364725" y="3477693"/>
                    <a:pt x="4539341" y="2666722"/>
                    <a:pt x="4254367" y="1957798"/>
                  </a:cubicBezTo>
                  <a:cubicBezTo>
                    <a:pt x="3969393" y="1248875"/>
                    <a:pt x="3282068" y="784388"/>
                    <a:pt x="2518012" y="784388"/>
                  </a:cubicBezTo>
                  <a:close/>
                  <a:moveTo>
                    <a:pt x="2251880" y="0"/>
                  </a:moveTo>
                  <a:lnTo>
                    <a:pt x="2251880" y="2251879"/>
                  </a:lnTo>
                  <a:lnTo>
                    <a:pt x="0" y="2251880"/>
                  </a:lnTo>
                  <a:cubicBezTo>
                    <a:pt x="0" y="1654644"/>
                    <a:pt x="237251" y="1081869"/>
                    <a:pt x="659560" y="659560"/>
                  </a:cubicBezTo>
                  <a:cubicBezTo>
                    <a:pt x="1081870" y="237250"/>
                    <a:pt x="1654644" y="-1"/>
                    <a:pt x="225188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  <p:sp>
          <p:nvSpPr>
            <p:cNvPr id="16" name="任意多边形 29"/>
            <p:cNvSpPr>
              <a:spLocks noChangeAspect="1"/>
            </p:cNvSpPr>
            <p:nvPr/>
          </p:nvSpPr>
          <p:spPr>
            <a:xfrm>
              <a:off x="6709120" y="4175882"/>
              <a:ext cx="360772" cy="360000"/>
            </a:xfrm>
            <a:custGeom>
              <a:avLst/>
              <a:gdLst>
                <a:gd name="connsiteX0" fmla="*/ 816378 w 5074852"/>
                <a:gd name="connsiteY0" fmla="*/ 3584162 h 5063990"/>
                <a:gd name="connsiteX1" fmla="*/ 494757 w 5074852"/>
                <a:gd name="connsiteY1" fmla="*/ 4562500 h 5063990"/>
                <a:gd name="connsiteX2" fmla="*/ 1522998 w 5074852"/>
                <a:gd name="connsiteY2" fmla="*/ 4251342 h 5063990"/>
                <a:gd name="connsiteX3" fmla="*/ 1446260 w 5074852"/>
                <a:gd name="connsiteY3" fmla="*/ 4131002 h 5063990"/>
                <a:gd name="connsiteX4" fmla="*/ 923382 w 5074852"/>
                <a:gd name="connsiteY4" fmla="*/ 3642561 h 5063990"/>
                <a:gd name="connsiteX5" fmla="*/ 3542907 w 5074852"/>
                <a:gd name="connsiteY5" fmla="*/ 705484 h 5063990"/>
                <a:gd name="connsiteX6" fmla="*/ 985516 w 5074852"/>
                <a:gd name="connsiteY6" fmla="*/ 3262875 h 5063990"/>
                <a:gd name="connsiteX7" fmla="*/ 1113448 w 5074852"/>
                <a:gd name="connsiteY7" fmla="*/ 3332695 h 5063990"/>
                <a:gd name="connsiteX8" fmla="*/ 1742481 w 5074852"/>
                <a:gd name="connsiteY8" fmla="*/ 3920299 h 5063990"/>
                <a:gd name="connsiteX9" fmla="*/ 1832850 w 5074852"/>
                <a:gd name="connsiteY9" fmla="*/ 4062016 h 5063990"/>
                <a:gd name="connsiteX10" fmla="*/ 4417890 w 5074852"/>
                <a:gd name="connsiteY10" fmla="*/ 1476978 h 5063990"/>
                <a:gd name="connsiteX11" fmla="*/ 4415770 w 5074852"/>
                <a:gd name="connsiteY11" fmla="*/ 1472766 h 5063990"/>
                <a:gd name="connsiteX12" fmla="*/ 3636524 w 5074852"/>
                <a:gd name="connsiteY12" fmla="*/ 744840 h 5063990"/>
                <a:gd name="connsiteX13" fmla="*/ 4176835 w 5074852"/>
                <a:gd name="connsiteY13" fmla="*/ 341562 h 5063990"/>
                <a:gd name="connsiteX14" fmla="*/ 3853383 w 5074852"/>
                <a:gd name="connsiteY14" fmla="*/ 434650 h 5063990"/>
                <a:gd name="connsiteX15" fmla="*/ 3842392 w 5074852"/>
                <a:gd name="connsiteY15" fmla="*/ 443598 h 5063990"/>
                <a:gd name="connsiteX16" fmla="*/ 3985575 w 5074852"/>
                <a:gd name="connsiteY16" fmla="*/ 521743 h 5063990"/>
                <a:gd name="connsiteX17" fmla="*/ 4614609 w 5074852"/>
                <a:gd name="connsiteY17" fmla="*/ 1109348 h 5063990"/>
                <a:gd name="connsiteX18" fmla="*/ 4661937 w 5074852"/>
                <a:gd name="connsiteY18" fmla="*/ 1183566 h 5063990"/>
                <a:gd name="connsiteX19" fmla="*/ 4671494 w 5074852"/>
                <a:gd name="connsiteY19" fmla="*/ 1167546 h 5063990"/>
                <a:gd name="connsiteX20" fmla="*/ 4721960 w 5074852"/>
                <a:gd name="connsiteY20" fmla="*/ 796243 h 5063990"/>
                <a:gd name="connsiteX21" fmla="*/ 4328896 w 5074852"/>
                <a:gd name="connsiteY21" fmla="*/ 365548 h 5063990"/>
                <a:gd name="connsiteX22" fmla="*/ 4176835 w 5074852"/>
                <a:gd name="connsiteY22" fmla="*/ 341562 h 5063990"/>
                <a:gd name="connsiteX23" fmla="*/ 4183824 w 5074852"/>
                <a:gd name="connsiteY23" fmla="*/ 189 h 5063990"/>
                <a:gd name="connsiteX24" fmla="*/ 4427259 w 5074852"/>
                <a:gd name="connsiteY24" fmla="*/ 38588 h 5063990"/>
                <a:gd name="connsiteX25" fmla="*/ 5056526 w 5074852"/>
                <a:gd name="connsiteY25" fmla="*/ 728098 h 5063990"/>
                <a:gd name="connsiteX26" fmla="*/ 4913426 w 5074852"/>
                <a:gd name="connsiteY26" fmla="*/ 1426963 h 5063990"/>
                <a:gd name="connsiteX27" fmla="*/ 4897039 w 5074852"/>
                <a:gd name="connsiteY27" fmla="*/ 1447543 h 5063990"/>
                <a:gd name="connsiteX28" fmla="*/ 4901285 w 5074852"/>
                <a:gd name="connsiteY28" fmla="*/ 1451788 h 5063990"/>
                <a:gd name="connsiteX29" fmla="*/ 4863862 w 5074852"/>
                <a:gd name="connsiteY29" fmla="*/ 1489211 h 5063990"/>
                <a:gd name="connsiteX30" fmla="*/ 4837026 w 5074852"/>
                <a:gd name="connsiteY30" fmla="*/ 1522915 h 5063990"/>
                <a:gd name="connsiteX31" fmla="*/ 4747085 w 5074852"/>
                <a:gd name="connsiteY31" fmla="*/ 1608804 h 5063990"/>
                <a:gd name="connsiteX32" fmla="*/ 4745805 w 5074852"/>
                <a:gd name="connsiteY32" fmla="*/ 1607267 h 5063990"/>
                <a:gd name="connsiteX33" fmla="*/ 1881323 w 5074852"/>
                <a:gd name="connsiteY33" fmla="*/ 4471749 h 5063990"/>
                <a:gd name="connsiteX34" fmla="*/ 1884004 w 5074852"/>
                <a:gd name="connsiteY34" fmla="*/ 4480607 h 5063990"/>
                <a:gd name="connsiteX35" fmla="*/ 1867459 w 5074852"/>
                <a:gd name="connsiteY35" fmla="*/ 4485614 h 5063990"/>
                <a:gd name="connsiteX36" fmla="*/ 1850684 w 5074852"/>
                <a:gd name="connsiteY36" fmla="*/ 4502388 h 5063990"/>
                <a:gd name="connsiteX37" fmla="*/ 1841703 w 5074852"/>
                <a:gd name="connsiteY37" fmla="*/ 4493407 h 5063990"/>
                <a:gd name="connsiteX38" fmla="*/ 598435 w 5074852"/>
                <a:gd name="connsiteY38" fmla="*/ 4869636 h 5063990"/>
                <a:gd name="connsiteX39" fmla="*/ 0 w 5074852"/>
                <a:gd name="connsiteY39" fmla="*/ 5063990 h 5063990"/>
                <a:gd name="connsiteX40" fmla="*/ 95240 w 5074852"/>
                <a:gd name="connsiteY40" fmla="*/ 4745484 h 5063990"/>
                <a:gd name="connsiteX41" fmla="*/ 93708 w 5074852"/>
                <a:gd name="connsiteY41" fmla="*/ 4744980 h 5063990"/>
                <a:gd name="connsiteX42" fmla="*/ 112315 w 5074852"/>
                <a:gd name="connsiteY42" fmla="*/ 4688384 h 5063990"/>
                <a:gd name="connsiteX43" fmla="*/ 166429 w 5074852"/>
                <a:gd name="connsiteY43" fmla="*/ 4507414 h 5063990"/>
                <a:gd name="connsiteX44" fmla="*/ 170700 w 5074852"/>
                <a:gd name="connsiteY44" fmla="*/ 4510779 h 5063990"/>
                <a:gd name="connsiteX45" fmla="*/ 604148 w 5074852"/>
                <a:gd name="connsiteY45" fmla="*/ 3192281 h 5063990"/>
                <a:gd name="connsiteX46" fmla="*/ 601026 w 5074852"/>
                <a:gd name="connsiteY46" fmla="*/ 3189159 h 5063990"/>
                <a:gd name="connsiteX47" fmla="*/ 607205 w 5074852"/>
                <a:gd name="connsiteY47" fmla="*/ 3182980 h 5063990"/>
                <a:gd name="connsiteX48" fmla="*/ 610885 w 5074852"/>
                <a:gd name="connsiteY48" fmla="*/ 3171785 h 5063990"/>
                <a:gd name="connsiteX49" fmla="*/ 616540 w 5074852"/>
                <a:gd name="connsiteY49" fmla="*/ 3173645 h 5063990"/>
                <a:gd name="connsiteX50" fmla="*/ 3522874 w 5074852"/>
                <a:gd name="connsiteY50" fmla="*/ 267311 h 5063990"/>
                <a:gd name="connsiteX51" fmla="*/ 3522007 w 5074852"/>
                <a:gd name="connsiteY51" fmla="*/ 266444 h 5063990"/>
                <a:gd name="connsiteX52" fmla="*/ 3539763 w 5074852"/>
                <a:gd name="connsiteY52" fmla="*/ 250422 h 5063990"/>
                <a:gd name="connsiteX53" fmla="*/ 3548848 w 5074852"/>
                <a:gd name="connsiteY53" fmla="*/ 241337 h 5063990"/>
                <a:gd name="connsiteX54" fmla="*/ 3549314 w 5074852"/>
                <a:gd name="connsiteY54" fmla="*/ 241803 h 5063990"/>
                <a:gd name="connsiteX55" fmla="*/ 3591419 w 5074852"/>
                <a:gd name="connsiteY55" fmla="*/ 203809 h 5063990"/>
                <a:gd name="connsiteX56" fmla="*/ 4183824 w 5074852"/>
                <a:gd name="connsiteY56" fmla="*/ 189 h 5063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5074852" h="5063990">
                  <a:moveTo>
                    <a:pt x="816378" y="3584162"/>
                  </a:moveTo>
                  <a:lnTo>
                    <a:pt x="494757" y="4562500"/>
                  </a:lnTo>
                  <a:lnTo>
                    <a:pt x="1522998" y="4251342"/>
                  </a:lnTo>
                  <a:lnTo>
                    <a:pt x="1446260" y="4131002"/>
                  </a:lnTo>
                  <a:cubicBezTo>
                    <a:pt x="1306625" y="3934700"/>
                    <a:pt x="1128728" y="3768520"/>
                    <a:pt x="923382" y="3642561"/>
                  </a:cubicBezTo>
                  <a:close/>
                  <a:moveTo>
                    <a:pt x="3542907" y="705484"/>
                  </a:moveTo>
                  <a:lnTo>
                    <a:pt x="985516" y="3262875"/>
                  </a:lnTo>
                  <a:lnTo>
                    <a:pt x="1113448" y="3332695"/>
                  </a:lnTo>
                  <a:cubicBezTo>
                    <a:pt x="1360483" y="3484226"/>
                    <a:pt x="1574498" y="3684145"/>
                    <a:pt x="1742481" y="3920299"/>
                  </a:cubicBezTo>
                  <a:lnTo>
                    <a:pt x="1832850" y="4062016"/>
                  </a:lnTo>
                  <a:lnTo>
                    <a:pt x="4417890" y="1476978"/>
                  </a:lnTo>
                  <a:lnTo>
                    <a:pt x="4415770" y="1472766"/>
                  </a:lnTo>
                  <a:cubicBezTo>
                    <a:pt x="4236029" y="1156670"/>
                    <a:pt x="3964114" y="902663"/>
                    <a:pt x="3636524" y="744840"/>
                  </a:cubicBezTo>
                  <a:close/>
                  <a:moveTo>
                    <a:pt x="4176835" y="341562"/>
                  </a:moveTo>
                  <a:cubicBezTo>
                    <a:pt x="4062433" y="339228"/>
                    <a:pt x="3949500" y="371545"/>
                    <a:pt x="3853383" y="434650"/>
                  </a:cubicBezTo>
                  <a:lnTo>
                    <a:pt x="3842392" y="443598"/>
                  </a:lnTo>
                  <a:lnTo>
                    <a:pt x="3985575" y="521743"/>
                  </a:lnTo>
                  <a:cubicBezTo>
                    <a:pt x="4232611" y="673273"/>
                    <a:pt x="4446625" y="873192"/>
                    <a:pt x="4614609" y="1109348"/>
                  </a:cubicBezTo>
                  <a:lnTo>
                    <a:pt x="4661937" y="1183566"/>
                  </a:lnTo>
                  <a:lnTo>
                    <a:pt x="4671494" y="1167546"/>
                  </a:lnTo>
                  <a:cubicBezTo>
                    <a:pt x="4728833" y="1054946"/>
                    <a:pt x="4748054" y="924352"/>
                    <a:pt x="4721960" y="796243"/>
                  </a:cubicBezTo>
                  <a:cubicBezTo>
                    <a:pt x="4680210" y="591268"/>
                    <a:pt x="4529210" y="425811"/>
                    <a:pt x="4328896" y="365548"/>
                  </a:cubicBezTo>
                  <a:cubicBezTo>
                    <a:pt x="4278817" y="350482"/>
                    <a:pt x="4227681" y="342599"/>
                    <a:pt x="4176835" y="341562"/>
                  </a:cubicBezTo>
                  <a:close/>
                  <a:moveTo>
                    <a:pt x="4183824" y="189"/>
                  </a:moveTo>
                  <a:cubicBezTo>
                    <a:pt x="4265224" y="1850"/>
                    <a:pt x="4347087" y="14469"/>
                    <a:pt x="4427259" y="38588"/>
                  </a:cubicBezTo>
                  <a:cubicBezTo>
                    <a:pt x="4747948" y="135065"/>
                    <a:pt x="4989688" y="399949"/>
                    <a:pt x="5056526" y="728098"/>
                  </a:cubicBezTo>
                  <a:cubicBezTo>
                    <a:pt x="5106655" y="974209"/>
                    <a:pt x="5052319" y="1226049"/>
                    <a:pt x="4913426" y="1426963"/>
                  </a:cubicBezTo>
                  <a:lnTo>
                    <a:pt x="4897039" y="1447543"/>
                  </a:lnTo>
                  <a:lnTo>
                    <a:pt x="4901285" y="1451788"/>
                  </a:lnTo>
                  <a:lnTo>
                    <a:pt x="4863862" y="1489211"/>
                  </a:lnTo>
                  <a:lnTo>
                    <a:pt x="4837026" y="1522915"/>
                  </a:lnTo>
                  <a:cubicBezTo>
                    <a:pt x="4809271" y="1553308"/>
                    <a:pt x="4779260" y="1582027"/>
                    <a:pt x="4747085" y="1608804"/>
                  </a:cubicBezTo>
                  <a:lnTo>
                    <a:pt x="4745805" y="1607267"/>
                  </a:lnTo>
                  <a:lnTo>
                    <a:pt x="1881323" y="4471749"/>
                  </a:lnTo>
                  <a:lnTo>
                    <a:pt x="1884004" y="4480607"/>
                  </a:lnTo>
                  <a:lnTo>
                    <a:pt x="1867459" y="4485614"/>
                  </a:lnTo>
                  <a:lnTo>
                    <a:pt x="1850684" y="4502388"/>
                  </a:lnTo>
                  <a:lnTo>
                    <a:pt x="1841703" y="4493407"/>
                  </a:lnTo>
                  <a:lnTo>
                    <a:pt x="598435" y="4869636"/>
                  </a:lnTo>
                  <a:lnTo>
                    <a:pt x="0" y="5063990"/>
                  </a:lnTo>
                  <a:lnTo>
                    <a:pt x="95240" y="4745484"/>
                  </a:lnTo>
                  <a:lnTo>
                    <a:pt x="93708" y="4744980"/>
                  </a:lnTo>
                  <a:lnTo>
                    <a:pt x="112315" y="4688384"/>
                  </a:lnTo>
                  <a:lnTo>
                    <a:pt x="166429" y="4507414"/>
                  </a:lnTo>
                  <a:lnTo>
                    <a:pt x="170700" y="4510779"/>
                  </a:lnTo>
                  <a:lnTo>
                    <a:pt x="604148" y="3192281"/>
                  </a:lnTo>
                  <a:lnTo>
                    <a:pt x="601026" y="3189159"/>
                  </a:lnTo>
                  <a:lnTo>
                    <a:pt x="607205" y="3182980"/>
                  </a:lnTo>
                  <a:lnTo>
                    <a:pt x="610885" y="3171785"/>
                  </a:lnTo>
                  <a:lnTo>
                    <a:pt x="616540" y="3173645"/>
                  </a:lnTo>
                  <a:lnTo>
                    <a:pt x="3522874" y="267311"/>
                  </a:lnTo>
                  <a:lnTo>
                    <a:pt x="3522007" y="266444"/>
                  </a:lnTo>
                  <a:lnTo>
                    <a:pt x="3539763" y="250422"/>
                  </a:lnTo>
                  <a:lnTo>
                    <a:pt x="3548848" y="241337"/>
                  </a:lnTo>
                  <a:lnTo>
                    <a:pt x="3549314" y="241803"/>
                  </a:lnTo>
                  <a:lnTo>
                    <a:pt x="3591419" y="203809"/>
                  </a:lnTo>
                  <a:cubicBezTo>
                    <a:pt x="3759677" y="66975"/>
                    <a:pt x="3970150" y="-4171"/>
                    <a:pt x="4183824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367020" y="1778568"/>
              <a:ext cx="3399960" cy="1368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spc="300" dirty="0">
                  <a:solidFill>
                    <a:srgbClr val="3F3F3F"/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  <a:endParaRPr lang="zh-CN" altLang="en-US" sz="11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rPr>
                <a:t> 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7601260" y="1681456"/>
              <a:ext cx="3378794" cy="1373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l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spc="300" dirty="0">
                  <a:solidFill>
                    <a:srgbClr val="3F3F3F"/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</a:p>
            <a:p>
              <a:pPr lvl="0" algn="l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endPara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+mn-ea"/>
              </a:endParaRPr>
            </a:p>
            <a:p>
              <a:pPr lvl="0" algn="l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endPara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+mn-ea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7684451" y="3849129"/>
              <a:ext cx="3378795" cy="1373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l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spc="300" dirty="0">
                  <a:solidFill>
                    <a:srgbClr val="3F3F3F"/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</a:p>
            <a:p>
              <a:pPr lvl="0" algn="l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endPara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+mn-ea"/>
              </a:endParaRPr>
            </a:p>
            <a:p>
              <a:pPr lvl="0" algn="l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spc="300" dirty="0">
                  <a:solidFill>
                    <a:srgbClr val="3F3F3F"/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+mn-ea"/>
                </a:rPr>
                <a:t> 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17"/>
          <p:cNvSpPr txBox="1"/>
          <p:nvPr/>
        </p:nvSpPr>
        <p:spPr>
          <a:xfrm>
            <a:off x="4024947" y="1408480"/>
            <a:ext cx="4243705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02 </a:t>
            </a:r>
            <a:r>
              <a:rPr kumimoji="0" lang="zh-CN" altLang="en-US" sz="54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课件详情</a:t>
            </a:r>
          </a:p>
        </p:txBody>
      </p:sp>
      <p:sp>
        <p:nvSpPr>
          <p:cNvPr id="8" name="TextBox 18"/>
          <p:cNvSpPr txBox="1"/>
          <p:nvPr/>
        </p:nvSpPr>
        <p:spPr>
          <a:xfrm>
            <a:off x="3828099" y="2455855"/>
            <a:ext cx="4611132" cy="578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b="1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kumimoji="0" lang="en-US" sz="1200" b="1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ea"/>
              <a:sym typeface="站酷快乐体2016修订版" panose="02010600030101010101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233646">
            <a:off x="5386450" y="4543877"/>
            <a:ext cx="1533799" cy="1455466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1476815" y="2331810"/>
            <a:ext cx="9237696" cy="3410090"/>
            <a:chOff x="1476815" y="2331810"/>
            <a:chExt cx="9237696" cy="3410090"/>
          </a:xfrm>
        </p:grpSpPr>
        <p:grpSp>
          <p:nvGrpSpPr>
            <p:cNvPr id="14" name="组合 13"/>
            <p:cNvGrpSpPr/>
            <p:nvPr/>
          </p:nvGrpSpPr>
          <p:grpSpPr>
            <a:xfrm>
              <a:off x="1476815" y="2338597"/>
              <a:ext cx="4535853" cy="3403303"/>
              <a:chOff x="1369246" y="2556187"/>
              <a:chExt cx="4535853" cy="3403303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1616046" y="2556187"/>
                <a:ext cx="4289053" cy="3403303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4953560">
                <a:off x="1083005" y="3122640"/>
                <a:ext cx="2846255" cy="2273774"/>
              </a:xfrm>
              <a:prstGeom prst="rect">
                <a:avLst/>
              </a:prstGeom>
            </p:spPr>
          </p:pic>
        </p:grpSp>
        <p:grpSp>
          <p:nvGrpSpPr>
            <p:cNvPr id="4" name="组合 3"/>
            <p:cNvGrpSpPr/>
            <p:nvPr/>
          </p:nvGrpSpPr>
          <p:grpSpPr>
            <a:xfrm>
              <a:off x="6133665" y="2331810"/>
              <a:ext cx="4580846" cy="3403303"/>
              <a:chOff x="6890244" y="2683602"/>
              <a:chExt cx="4580846" cy="3403303"/>
            </a:xfrm>
          </p:grpSpPr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890244" y="2683602"/>
                <a:ext cx="4289053" cy="3403303"/>
              </a:xfrm>
              <a:prstGeom prst="rect">
                <a:avLst/>
              </a:prstGeom>
            </p:spPr>
          </p:pic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6646440" flipH="1">
                <a:off x="8911075" y="3248365"/>
                <a:ext cx="2846255" cy="2273774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7995" y="-6610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1009467" y="254128"/>
            <a:ext cx="26365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02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课件详情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sp>
        <p:nvSpPr>
          <p:cNvPr id="3" name="文本框 26"/>
          <p:cNvSpPr txBox="1">
            <a:spLocks noChangeArrowheads="1"/>
          </p:cNvSpPr>
          <p:nvPr/>
        </p:nvSpPr>
        <p:spPr bwMode="auto">
          <a:xfrm>
            <a:off x="1226306" y="2464126"/>
            <a:ext cx="6155215" cy="773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1329328" y="1749083"/>
            <a:ext cx="3664511" cy="549605"/>
          </a:xfrm>
          <a:prstGeom prst="rect">
            <a:avLst/>
          </a:prstGeom>
          <a:solidFill>
            <a:srgbClr val="F8DFD2"/>
          </a:solid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rPr>
              <a:t>添  加  标  题</a:t>
            </a:r>
          </a:p>
        </p:txBody>
      </p:sp>
      <p:sp>
        <p:nvSpPr>
          <p:cNvPr id="5" name="文本框 26"/>
          <p:cNvSpPr txBox="1">
            <a:spLocks noChangeArrowheads="1"/>
          </p:cNvSpPr>
          <p:nvPr/>
        </p:nvSpPr>
        <p:spPr bwMode="auto">
          <a:xfrm>
            <a:off x="1232375" y="4896823"/>
            <a:ext cx="6155215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4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lang="zh-CN" altLang="en-US" sz="1400" spc="300" dirty="0">
              <a:solidFill>
                <a:srgbClr val="3F3F3F"/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+mn-ea"/>
            </a:endParaRPr>
          </a:p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400" spc="300" dirty="0">
              <a:solidFill>
                <a:srgbClr val="3F3F3F"/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+mn-ea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1335397" y="4181780"/>
            <a:ext cx="3664511" cy="549605"/>
          </a:xfrm>
          <a:prstGeom prst="rect">
            <a:avLst/>
          </a:prstGeom>
          <a:solidFill>
            <a:srgbClr val="C3E0D3"/>
          </a:solid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rPr>
              <a:t>添  加  标  题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A2497CF4-4FF2-41A7-A5A9-4F0C8ACA3CE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1918" y="837693"/>
            <a:ext cx="3880615" cy="56587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15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15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45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" grpId="0"/>
      <p:bldP spid="4" grpId="0" bldLvl="0" animBg="1"/>
      <p:bldP spid="5" grpId="0"/>
      <p:bldP spid="6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手绘叶子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第一PPT，www.1ppt.com ">
  <a:themeElements>
    <a:clrScheme name="自定义 1014">
      <a:dk1>
        <a:srgbClr val="3F3F3F"/>
      </a:dk1>
      <a:lt1>
        <a:srgbClr val="FFFFFF"/>
      </a:lt1>
      <a:dk2>
        <a:srgbClr val="778495"/>
      </a:dk2>
      <a:lt2>
        <a:srgbClr val="F0F0F0"/>
      </a:lt2>
      <a:accent1>
        <a:srgbClr val="3F3F3F"/>
      </a:accent1>
      <a:accent2>
        <a:srgbClr val="D8D8D8"/>
      </a:accent2>
      <a:accent3>
        <a:srgbClr val="7B7B7B"/>
      </a:accent3>
      <a:accent4>
        <a:srgbClr val="A5A5A5"/>
      </a:accent4>
      <a:accent5>
        <a:srgbClr val="7F7F7F"/>
      </a:accent5>
      <a:accent6>
        <a:srgbClr val="595959"/>
      </a:accent6>
      <a:hlink>
        <a:srgbClr val="424242"/>
      </a:hlink>
      <a:folHlink>
        <a:srgbClr val="BFBFBF"/>
      </a:folHlink>
    </a:clrScheme>
    <a:fontScheme name="Temp">
      <a:majorFont>
        <a:latin typeface="迷你简卡通"/>
        <a:ea typeface="迷你简卡通"/>
        <a:cs typeface=""/>
      </a:majorFont>
      <a:minorFont>
        <a:latin typeface="迷你简卡通"/>
        <a:ea typeface="迷你简卡通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3343</Words>
  <Application>Microsoft Office PowerPoint</Application>
  <PresentationFormat>自定义</PresentationFormat>
  <Paragraphs>212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 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绿色叶子</dc:title>
  <dc:creator>第一PPT</dc:creator>
  <cp:keywords>www.1ppt.com</cp:keywords>
  <dc:description>www.1ppt.com</dc:description>
  <cp:lastModifiedBy>Windows User</cp:lastModifiedBy>
  <cp:revision>31</cp:revision>
  <dcterms:created xsi:type="dcterms:W3CDTF">2018-10-18T00:32:00Z</dcterms:created>
  <dcterms:modified xsi:type="dcterms:W3CDTF">2019-03-02T06:25:54Z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2052-10.1.0.7521</vt:lpwstr>
  </property>
</Properties>
</file>