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Lst>
  <p:notesMasterIdLst>
    <p:notesMasterId r:id="rId31"/>
  </p:notesMasterIdLst>
  <p:sldIdLst>
    <p:sldId id="256" r:id="rId3"/>
    <p:sldId id="257" r:id="rId4"/>
    <p:sldId id="290" r:id="rId5"/>
    <p:sldId id="258" r:id="rId6"/>
    <p:sldId id="260" r:id="rId7"/>
    <p:sldId id="268" r:id="rId8"/>
    <p:sldId id="266" r:id="rId9"/>
    <p:sldId id="269" r:id="rId10"/>
    <p:sldId id="291" r:id="rId11"/>
    <p:sldId id="270" r:id="rId12"/>
    <p:sldId id="272" r:id="rId13"/>
    <p:sldId id="278" r:id="rId14"/>
    <p:sldId id="273" r:id="rId15"/>
    <p:sldId id="271" r:id="rId16"/>
    <p:sldId id="292" r:id="rId17"/>
    <p:sldId id="259" r:id="rId18"/>
    <p:sldId id="261" r:id="rId19"/>
    <p:sldId id="262" r:id="rId20"/>
    <p:sldId id="263" r:id="rId21"/>
    <p:sldId id="264" r:id="rId22"/>
    <p:sldId id="293" r:id="rId23"/>
    <p:sldId id="265" r:id="rId24"/>
    <p:sldId id="267" r:id="rId25"/>
    <p:sldId id="274" r:id="rId26"/>
    <p:sldId id="275" r:id="rId27"/>
    <p:sldId id="276" r:id="rId28"/>
    <p:sldId id="294" r:id="rId29"/>
    <p:sldId id="29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273A80-F024-4A3E-92AB-3B2BDFE3C3A7}" type="datetimeFigureOut">
              <a:rPr lang="zh-CN" altLang="en-US" smtClean="0"/>
              <a:t>2019/2/28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C27644-4257-4694-8CEB-22D1F69B1567}" type="slidenum">
              <a:rPr lang="zh-CN" altLang="en-US" smtClean="0"/>
              <a:t>‹#›</a:t>
            </a:fld>
            <a:endParaRPr lang="zh-CN" altLang="en-US"/>
          </a:p>
        </p:txBody>
      </p:sp>
    </p:spTree>
    <p:extLst>
      <p:ext uri="{BB962C8B-B14F-4D97-AF65-F5344CB8AC3E}">
        <p14:creationId xmlns:p14="http://schemas.microsoft.com/office/powerpoint/2010/main" val="1464071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476703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11</a:t>
            </a:fld>
            <a:endParaRPr lang="zh-CN" altLang="en-US"/>
          </a:p>
        </p:txBody>
      </p:sp>
    </p:spTree>
    <p:extLst>
      <p:ext uri="{BB962C8B-B14F-4D97-AF65-F5344CB8AC3E}">
        <p14:creationId xmlns:p14="http://schemas.microsoft.com/office/powerpoint/2010/main" val="1952560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E02A1DE-9727-462B-B3CD-4635E991B052}" type="slidenum">
              <a:rPr lang="zh-CN" altLang="en-US" sz="1200">
                <a:latin typeface="Calibri" pitchFamily="34" charset="0"/>
                <a:ea typeface="宋体" pitchFamily="2" charset="-122"/>
              </a:rPr>
              <a:pPr defTabSz="966788" fontAlgn="base">
                <a:spcBef>
                  <a:spcPct val="0"/>
                </a:spcBef>
                <a:spcAft>
                  <a:spcPct val="0"/>
                </a:spcAft>
              </a:pPr>
              <a:t>12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063072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13</a:t>
            </a:fld>
            <a:endParaRPr lang="zh-CN" altLang="en-US"/>
          </a:p>
        </p:txBody>
      </p:sp>
    </p:spTree>
    <p:extLst>
      <p:ext uri="{BB962C8B-B14F-4D97-AF65-F5344CB8AC3E}">
        <p14:creationId xmlns:p14="http://schemas.microsoft.com/office/powerpoint/2010/main" val="4034857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14</a:t>
            </a:fld>
            <a:endParaRPr lang="zh-CN" altLang="en-US"/>
          </a:p>
        </p:txBody>
      </p:sp>
    </p:spTree>
    <p:extLst>
      <p:ext uri="{BB962C8B-B14F-4D97-AF65-F5344CB8AC3E}">
        <p14:creationId xmlns:p14="http://schemas.microsoft.com/office/powerpoint/2010/main" val="842181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15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518869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16</a:t>
            </a:fld>
            <a:endParaRPr lang="zh-CN" altLang="en-US"/>
          </a:p>
        </p:txBody>
      </p:sp>
    </p:spTree>
    <p:extLst>
      <p:ext uri="{BB962C8B-B14F-4D97-AF65-F5344CB8AC3E}">
        <p14:creationId xmlns:p14="http://schemas.microsoft.com/office/powerpoint/2010/main" val="12847631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17</a:t>
            </a:fld>
            <a:endParaRPr lang="zh-CN" altLang="en-US"/>
          </a:p>
        </p:txBody>
      </p:sp>
    </p:spTree>
    <p:extLst>
      <p:ext uri="{BB962C8B-B14F-4D97-AF65-F5344CB8AC3E}">
        <p14:creationId xmlns:p14="http://schemas.microsoft.com/office/powerpoint/2010/main" val="3542936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D85BDDC-0652-496A-BB8E-28D704772BDB}" type="slidenum">
              <a:rPr lang="zh-CN" altLang="en-US" sz="1200">
                <a:latin typeface="Calibri" pitchFamily="34" charset="0"/>
                <a:ea typeface="宋体" pitchFamily="2" charset="-122"/>
              </a:rPr>
              <a:pPr defTabSz="966788" fontAlgn="base">
                <a:spcBef>
                  <a:spcPct val="0"/>
                </a:spcBef>
                <a:spcAft>
                  <a:spcPct val="0"/>
                </a:spcAft>
              </a:pPr>
              <a:t>18</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4018960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FBA3ECA-3124-4FBC-B7AF-8FB16E907AE5}" type="slidenum">
              <a:rPr lang="zh-CN" altLang="en-US" sz="1200">
                <a:latin typeface="Calibri" pitchFamily="34" charset="0"/>
                <a:ea typeface="宋体" pitchFamily="2" charset="-122"/>
              </a:rPr>
              <a:pPr defTabSz="966788" fontAlgn="base">
                <a:spcBef>
                  <a:spcPct val="0"/>
                </a:spcBef>
                <a:spcAft>
                  <a:spcPct val="0"/>
                </a:spcAft>
              </a:pPr>
              <a:t>19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5703087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20</a:t>
            </a:fld>
            <a:endParaRPr lang="zh-CN" altLang="en-US"/>
          </a:p>
        </p:txBody>
      </p:sp>
    </p:spTree>
    <p:extLst>
      <p:ext uri="{BB962C8B-B14F-4D97-AF65-F5344CB8AC3E}">
        <p14:creationId xmlns:p14="http://schemas.microsoft.com/office/powerpoint/2010/main" val="2995961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678416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dirty="0"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21</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2133927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22</a:t>
            </a:fld>
            <a:endParaRPr lang="zh-CN" altLang="en-US"/>
          </a:p>
        </p:txBody>
      </p:sp>
    </p:spTree>
    <p:extLst>
      <p:ext uri="{BB962C8B-B14F-4D97-AF65-F5344CB8AC3E}">
        <p14:creationId xmlns:p14="http://schemas.microsoft.com/office/powerpoint/2010/main" val="10811608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23</a:t>
            </a:fld>
            <a:endParaRPr lang="zh-CN" altLang="en-US"/>
          </a:p>
        </p:txBody>
      </p:sp>
    </p:spTree>
    <p:extLst>
      <p:ext uri="{BB962C8B-B14F-4D97-AF65-F5344CB8AC3E}">
        <p14:creationId xmlns:p14="http://schemas.microsoft.com/office/powerpoint/2010/main" val="20455043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ABD2230D-6849-43D5-9C7A-62A81DF02130}" type="slidenum">
              <a:rPr lang="zh-CN" altLang="en-US" sz="1200">
                <a:latin typeface="Calibri" pitchFamily="34" charset="0"/>
                <a:ea typeface="宋体" pitchFamily="2" charset="-122"/>
              </a:rPr>
              <a:pPr defTabSz="966788" fontAlgn="base">
                <a:spcBef>
                  <a:spcPct val="0"/>
                </a:spcBef>
                <a:spcAft>
                  <a:spcPct val="0"/>
                </a:spcAft>
              </a:pPr>
              <a:t>24</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645993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25</a:t>
            </a:fld>
            <a:endParaRPr lang="zh-CN" altLang="en-US"/>
          </a:p>
        </p:txBody>
      </p:sp>
    </p:spTree>
    <p:extLst>
      <p:ext uri="{BB962C8B-B14F-4D97-AF65-F5344CB8AC3E}">
        <p14:creationId xmlns:p14="http://schemas.microsoft.com/office/powerpoint/2010/main" val="30178727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26</a:t>
            </a:fld>
            <a:endParaRPr lang="zh-CN" altLang="en-US"/>
          </a:p>
        </p:txBody>
      </p:sp>
    </p:spTree>
    <p:extLst>
      <p:ext uri="{BB962C8B-B14F-4D97-AF65-F5344CB8AC3E}">
        <p14:creationId xmlns:p14="http://schemas.microsoft.com/office/powerpoint/2010/main" val="519250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4</a:t>
            </a:fld>
            <a:endParaRPr lang="zh-CN" altLang="en-US"/>
          </a:p>
        </p:txBody>
      </p:sp>
    </p:spTree>
    <p:extLst>
      <p:ext uri="{BB962C8B-B14F-4D97-AF65-F5344CB8AC3E}">
        <p14:creationId xmlns:p14="http://schemas.microsoft.com/office/powerpoint/2010/main" val="435122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409D5DA-563B-4E70-99A2-F262D60F5A2B}" type="slidenum">
              <a:rPr lang="zh-CN" altLang="en-US" sz="1200">
                <a:latin typeface="Calibri" pitchFamily="34" charset="0"/>
                <a:ea typeface="宋体" pitchFamily="2" charset="-122"/>
              </a:rPr>
              <a:pPr defTabSz="966788" fontAlgn="base">
                <a:spcBef>
                  <a:spcPct val="0"/>
                </a:spcBef>
                <a:spcAft>
                  <a:spcPct val="0"/>
                </a:spcAft>
              </a:pPr>
              <a:t>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9201691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6</a:t>
            </a:fld>
            <a:endParaRPr lang="zh-CN" altLang="en-US"/>
          </a:p>
        </p:txBody>
      </p:sp>
    </p:spTree>
    <p:extLst>
      <p:ext uri="{BB962C8B-B14F-4D97-AF65-F5344CB8AC3E}">
        <p14:creationId xmlns:p14="http://schemas.microsoft.com/office/powerpoint/2010/main" val="3696424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7</a:t>
            </a:fld>
            <a:endParaRPr lang="zh-CN" altLang="en-US"/>
          </a:p>
        </p:txBody>
      </p:sp>
    </p:spTree>
    <p:extLst>
      <p:ext uri="{BB962C8B-B14F-4D97-AF65-F5344CB8AC3E}">
        <p14:creationId xmlns:p14="http://schemas.microsoft.com/office/powerpoint/2010/main" val="2043723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8</a:t>
            </a:fld>
            <a:endParaRPr lang="zh-CN" altLang="en-US"/>
          </a:p>
        </p:txBody>
      </p:sp>
    </p:spTree>
    <p:extLst>
      <p:ext uri="{BB962C8B-B14F-4D97-AF65-F5344CB8AC3E}">
        <p14:creationId xmlns:p14="http://schemas.microsoft.com/office/powerpoint/2010/main" val="3592827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09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C3765A2E-C543-498F-A184-58F148F262FA}" type="slidenum">
              <a:rPr lang="zh-CN" altLang="en-US" sz="1200">
                <a:latin typeface="Calibri" pitchFamily="34" charset="0"/>
                <a:ea typeface="宋体" pitchFamily="2" charset="-122"/>
              </a:rPr>
              <a:pPr defTabSz="966788" fontAlgn="base">
                <a:spcBef>
                  <a:spcPct val="0"/>
                </a:spcBef>
                <a:spcAft>
                  <a:spcPct val="0"/>
                </a:spcAft>
              </a:pPr>
              <a:t>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608961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10</a:t>
            </a:fld>
            <a:endParaRPr lang="zh-CN" altLang="en-US"/>
          </a:p>
        </p:txBody>
      </p:sp>
    </p:spTree>
    <p:extLst>
      <p:ext uri="{BB962C8B-B14F-4D97-AF65-F5344CB8AC3E}">
        <p14:creationId xmlns:p14="http://schemas.microsoft.com/office/powerpoint/2010/main" val="3670096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slow" advClick="0" advTm="0">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6837849"/>
      </p:ext>
    </p:extLst>
  </p:cSld>
  <p:clrMapOvr>
    <a:masterClrMapping/>
  </p:clrMapOvr>
  <p:transition spd="slow" advClick="0" advTm="0">
    <p:comb/>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2076764"/>
      </p:ext>
    </p:extLst>
  </p:cSld>
  <p:clrMapOvr>
    <a:masterClrMapping/>
  </p:clrMapOvr>
  <p:transition spd="slow" advClick="0" advTm="0">
    <p:comb/>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169863"/>
      </p:ext>
    </p:extLst>
  </p:cSld>
  <p:clrMapOvr>
    <a:masterClrMapping/>
  </p:clrMapOvr>
  <p:transition spd="slow" advClick="0" advTm="0">
    <p:comb/>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rcRect/>
          <a:stretch/>
        </p:blipFill>
        <p:spPr>
          <a:xfrm>
            <a:off x="1" y="0"/>
            <a:ext cx="9143999" cy="469900"/>
          </a:xfrm>
          <a:prstGeom prst="rect">
            <a:avLst/>
          </a:prstGeom>
        </p:spPr>
      </p:pic>
    </p:spTree>
    <p:extLst>
      <p:ext uri="{BB962C8B-B14F-4D97-AF65-F5344CB8AC3E}">
        <p14:creationId xmlns:p14="http://schemas.microsoft.com/office/powerpoint/2010/main" val="1536120014"/>
      </p:ext>
    </p:extLst>
  </p:cSld>
  <p:clrMapOvr>
    <a:masterClrMapping/>
  </p:clrMapOvr>
  <p:transition spd="slow" advClick="0" advTm="0">
    <p:comb/>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6963510"/>
      </p:ext>
    </p:extLst>
  </p:cSld>
  <p:clrMapOvr>
    <a:masterClrMapping/>
  </p:clrMapOvr>
  <p:transition spd="slow" advClick="0" advTm="0">
    <p:comb/>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2842894"/>
      </p:ext>
    </p:extLst>
  </p:cSld>
  <p:clrMapOvr>
    <a:masterClrMapping/>
  </p:clrMapOvr>
  <p:transition spd="slow" advClick="0" advTm="0">
    <p:comb/>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5164799"/>
      </p:ext>
    </p:extLst>
  </p:cSld>
  <p:clrMapOvr>
    <a:masterClrMapping/>
  </p:clrMapOvr>
  <p:transition spd="slow" advClick="0" advTm="0">
    <p:comb/>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961408"/>
      </p:ext>
    </p:extLst>
  </p:cSld>
  <p:clrMapOvr>
    <a:masterClrMapping/>
  </p:clrMapOvr>
  <p:transition spd="slow" advClick="0" advTm="0">
    <p:comb/>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9149237"/>
      </p:ext>
    </p:extLst>
  </p:cSld>
  <p:clrMapOvr>
    <a:masterClrMapping/>
  </p:clrMapOvr>
  <p:transition spd="slow" advClick="0" advTm="0">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65592234"/>
      </p:ext>
    </p:extLst>
  </p:cSld>
  <p:clrMapOvr>
    <a:masterClrMapping/>
  </p:clrMapOvr>
  <p:transition spd="slow" advClick="0" advTm="0">
    <p:comb/>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12068241"/>
      </p:ext>
    </p:extLst>
  </p:cSld>
  <p:clrMapOvr>
    <a:masterClrMapping/>
  </p:clrMapOvr>
  <p:transition spd="slow" advClick="0" advTm="0">
    <p:comb/>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2485801"/>
      </p:ext>
    </p:extLst>
  </p:cSld>
  <p:clrMapOvr>
    <a:masterClrMapping/>
  </p:clrMapOvr>
  <p:transition spd="slow" advClick="0" advTm="0">
    <p:comb/>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19791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66637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52449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34056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82247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33251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6327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slow" advClick="0" advTm="0">
    <p:comb/>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31448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66210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18213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967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p:transition spd="slow" advClick="0" advTm="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6780634" y="477840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p:transition spd="slow" advClick="0" advTm="0">
    <p:comb/>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slow" advClick="0" advTm="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2019/2/28</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spd="slow" advClick="0" advTm="0">
    <p:comb/>
  </p:transition>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2019/2/28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17181346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4.png"/><Relationship Id="rId4" Type="http://schemas.microsoft.com/office/2007/relationships/hdphoto" Target="../media/hdphoto2.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4.pn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2201381" y="0"/>
            <a:ext cx="5070927" cy="4219410"/>
          </a:xfrm>
          <a:prstGeom prst="rect">
            <a:avLst/>
          </a:prstGeom>
        </p:spPr>
      </p:pic>
      <p:pic>
        <p:nvPicPr>
          <p:cNvPr id="13" name="图片 12"/>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1405414" y="850900"/>
            <a:ext cx="4989615" cy="1354150"/>
          </a:xfrm>
          <a:prstGeom prst="rect">
            <a:avLst/>
          </a:prstGeom>
        </p:spPr>
      </p:pic>
      <p:pic>
        <p:nvPicPr>
          <p:cNvPr id="14" name="图片 13"/>
          <p:cNvPicPr>
            <a:picLocks noChangeAspect="1"/>
          </p:cNvPicPr>
          <p:nvPr/>
        </p:nvPicPr>
        <p:blipFill>
          <a:blip r:embed="rId7" cstate="screen">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2732959" y="2099830"/>
            <a:ext cx="4989615" cy="1367228"/>
          </a:xfrm>
          <a:prstGeom prst="rect">
            <a:avLst/>
          </a:prstGeom>
        </p:spPr>
      </p:pic>
      <p:sp>
        <p:nvSpPr>
          <p:cNvPr id="16" name="文本框 15"/>
          <p:cNvSpPr txBox="1"/>
          <p:nvPr/>
        </p:nvSpPr>
        <p:spPr>
          <a:xfrm>
            <a:off x="1591757" y="3460502"/>
            <a:ext cx="6447599" cy="769441"/>
          </a:xfrm>
          <a:prstGeom prst="rect">
            <a:avLst/>
          </a:prstGeom>
          <a:noFill/>
        </p:spPr>
        <p:txBody>
          <a:bodyPr wrap="none" rtlCol="0">
            <a:spAutoFit/>
          </a:bodyPr>
          <a:lstStyle/>
          <a:p>
            <a:r>
              <a:rPr lang="zh-CN" altLang="en-US" sz="4400" dirty="0" smtClean="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公司客户答谢会</a:t>
            </a:r>
            <a:r>
              <a:rPr lang="en-US" altLang="zh-CN" sz="4400" dirty="0" smtClean="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PPT</a:t>
            </a:r>
            <a:r>
              <a:rPr lang="zh-CN" altLang="en-US" sz="4400" dirty="0" smtClean="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模板</a:t>
            </a:r>
            <a:endParaRPr lang="zh-CN" altLang="en-US" sz="4400" dirty="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endParaRPr>
          </a:p>
        </p:txBody>
      </p:sp>
    </p:spTree>
    <p:extLst>
      <p:ext uri="{BB962C8B-B14F-4D97-AF65-F5344CB8AC3E}">
        <p14:creationId xmlns:p14="http://schemas.microsoft.com/office/powerpoint/2010/main" val="296837637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1000"/>
                                        <p:tgtEl>
                                          <p:spTgt spid="1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Effect transition="in" filter="fade">
                                      <p:cBhvr>
                                        <p:cTn id="17" dur="1000"/>
                                        <p:tgtEl>
                                          <p:spTgt spid="13"/>
                                        </p:tgtEl>
                                      </p:cBhvr>
                                    </p:animEffect>
                                  </p:childTnLst>
                                </p:cTn>
                              </p:par>
                              <p:par>
                                <p:cTn id="18" presetID="53" presetClass="entr" presetSubtype="16" fill="hold" nodeType="withEffect">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cBhvr>
                                        <p:cTn id="20" dur="900" fill="hold"/>
                                        <p:tgtEl>
                                          <p:spTgt spid="14"/>
                                        </p:tgtEl>
                                        <p:attrNameLst>
                                          <p:attrName>ppt_w</p:attrName>
                                        </p:attrNameLst>
                                      </p:cBhvr>
                                      <p:tavLst>
                                        <p:tav tm="0">
                                          <p:val>
                                            <p:fltVal val="0"/>
                                          </p:val>
                                        </p:tav>
                                        <p:tav tm="100000">
                                          <p:val>
                                            <p:strVal val="#ppt_w"/>
                                          </p:val>
                                        </p:tav>
                                      </p:tavLst>
                                    </p:anim>
                                    <p:anim calcmode="lin" valueType="num">
                                      <p:cBhvr>
                                        <p:cTn id="21" dur="900" fill="hold"/>
                                        <p:tgtEl>
                                          <p:spTgt spid="14"/>
                                        </p:tgtEl>
                                        <p:attrNameLst>
                                          <p:attrName>ppt_h</p:attrName>
                                        </p:attrNameLst>
                                      </p:cBhvr>
                                      <p:tavLst>
                                        <p:tav tm="0">
                                          <p:val>
                                            <p:fltVal val="0"/>
                                          </p:val>
                                        </p:tav>
                                        <p:tav tm="100000">
                                          <p:val>
                                            <p:strVal val="#ppt_h"/>
                                          </p:val>
                                        </p:tav>
                                      </p:tavLst>
                                    </p:anim>
                                    <p:animEffect transition="in" filter="fade">
                                      <p:cBhvr>
                                        <p:cTn id="22" dur="900"/>
                                        <p:tgtEl>
                                          <p:spTgt spid="14"/>
                                        </p:tgtEl>
                                      </p:cBhvr>
                                    </p:animEffect>
                                  </p:childTnLst>
                                </p:cTn>
                              </p:par>
                            </p:childTnLst>
                          </p:cTn>
                        </p:par>
                        <p:par>
                          <p:cTn id="23" fill="hold">
                            <p:stCondLst>
                              <p:cond delay="3400"/>
                            </p:stCondLst>
                            <p:childTnLst>
                              <p:par>
                                <p:cTn id="24" presetID="2" presetClass="entr" presetSubtype="4" decel="16000" fill="hold" grpId="0" nodeType="afterEffect">
                                  <p:stCondLst>
                                    <p:cond delay="0"/>
                                  </p:stCondLst>
                                  <p:iterate type="lt">
                                    <p:tmPct val="16000"/>
                                  </p:iterate>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07861" y="1701722"/>
            <a:ext cx="1467953" cy="1627384"/>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4" name="组合 3"/>
          <p:cNvGrpSpPr/>
          <p:nvPr/>
        </p:nvGrpSpPr>
        <p:grpSpPr>
          <a:xfrm>
            <a:off x="4752044" y="2713551"/>
            <a:ext cx="1492784" cy="1627384"/>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a:defRPr/>
              </a:pPr>
              <a:endParaRPr lang="zh-CN" altLang="en-US" sz="1270"/>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2" name="组合 1"/>
          <p:cNvGrpSpPr/>
          <p:nvPr/>
        </p:nvGrpSpPr>
        <p:grpSpPr>
          <a:xfrm>
            <a:off x="1040412" y="2713551"/>
            <a:ext cx="1468236" cy="1627384"/>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3" name="组合 2"/>
          <p:cNvGrpSpPr/>
          <p:nvPr/>
        </p:nvGrpSpPr>
        <p:grpSpPr>
          <a:xfrm>
            <a:off x="2896229" y="1701722"/>
            <a:ext cx="1467953" cy="1627384"/>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a:defRPr/>
              </a:pPr>
              <a:endParaRPr lang="zh-CN" altLang="en-US" sz="1270"/>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45089" name="组合 98"/>
          <p:cNvGrpSpPr>
            <a:grpSpLocks/>
          </p:cNvGrpSpPr>
          <p:nvPr/>
        </p:nvGrpSpPr>
        <p:grpSpPr bwMode="auto">
          <a:xfrm>
            <a:off x="885825" y="1762767"/>
            <a:ext cx="1804988" cy="787154"/>
            <a:chOff x="3508035" y="4207856"/>
            <a:chExt cx="2407376" cy="1063141"/>
          </a:xfrm>
        </p:grpSpPr>
        <p:sp>
          <p:nvSpPr>
            <p:cNvPr id="10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39" name="组合 98"/>
          <p:cNvGrpSpPr>
            <a:grpSpLocks/>
          </p:cNvGrpSpPr>
          <p:nvPr/>
        </p:nvGrpSpPr>
        <p:grpSpPr bwMode="auto">
          <a:xfrm>
            <a:off x="4752045" y="1762767"/>
            <a:ext cx="1804988" cy="787154"/>
            <a:chOff x="3508035" y="4207856"/>
            <a:chExt cx="2407376" cy="1063141"/>
          </a:xfrm>
        </p:grpSpPr>
        <p:sp>
          <p:nvSpPr>
            <p:cNvPr id="4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42" name="组合 98"/>
          <p:cNvGrpSpPr>
            <a:grpSpLocks/>
          </p:cNvGrpSpPr>
          <p:nvPr/>
        </p:nvGrpSpPr>
        <p:grpSpPr bwMode="auto">
          <a:xfrm>
            <a:off x="2878801" y="3452212"/>
            <a:ext cx="1804988" cy="787154"/>
            <a:chOff x="3508035" y="4207856"/>
            <a:chExt cx="2407376" cy="1063141"/>
          </a:xfrm>
        </p:grpSpPr>
        <p:sp>
          <p:nvSpPr>
            <p:cNvPr id="43"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1" name="组合 98"/>
          <p:cNvGrpSpPr>
            <a:grpSpLocks/>
          </p:cNvGrpSpPr>
          <p:nvPr/>
        </p:nvGrpSpPr>
        <p:grpSpPr bwMode="auto">
          <a:xfrm>
            <a:off x="6745021" y="3452212"/>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56"/>
          <p:cNvGrpSpPr/>
          <p:nvPr/>
        </p:nvGrpSpPr>
        <p:grpSpPr>
          <a:xfrm>
            <a:off x="-186661" y="167406"/>
            <a:ext cx="9330661" cy="304776"/>
            <a:chOff x="-198457" y="144052"/>
            <a:chExt cx="9920307" cy="324036"/>
          </a:xfrm>
        </p:grpSpPr>
        <p:cxnSp>
          <p:nvCxnSpPr>
            <p:cNvPr id="58" name="直接连接符 5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userDrawn="1"/>
          </p:nvGrpSpPr>
          <p:grpSpPr>
            <a:xfrm>
              <a:off x="-198457" y="144052"/>
              <a:ext cx="2066885" cy="319659"/>
              <a:chOff x="2559580" y="72044"/>
              <a:chExt cx="2066885" cy="319659"/>
            </a:xfrm>
          </p:grpSpPr>
          <p:sp>
            <p:nvSpPr>
              <p:cNvPr id="69" name="五边形 6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61" name="组合 60"/>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62" name="组合 61"/>
            <p:cNvGrpSpPr/>
            <p:nvPr userDrawn="1"/>
          </p:nvGrpSpPr>
          <p:grpSpPr>
            <a:xfrm>
              <a:off x="4212853" y="144052"/>
              <a:ext cx="2066885" cy="319659"/>
              <a:chOff x="7404958" y="72044"/>
              <a:chExt cx="2066885" cy="319659"/>
            </a:xfrm>
          </p:grpSpPr>
          <p:sp>
            <p:nvSpPr>
              <p:cNvPr id="63" name="五边形 6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71" name="组合 70"/>
          <p:cNvGrpSpPr/>
          <p:nvPr/>
        </p:nvGrpSpPr>
        <p:grpSpPr>
          <a:xfrm>
            <a:off x="2607889" y="133543"/>
            <a:ext cx="1944033" cy="440233"/>
            <a:chOff x="121344" y="72044"/>
            <a:chExt cx="2066885" cy="468053"/>
          </a:xfrm>
        </p:grpSpPr>
        <p:sp>
          <p:nvSpPr>
            <p:cNvPr id="72" name="五边形 7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extLst>
      <p:ext uri="{BB962C8B-B14F-4D97-AF65-F5344CB8AC3E}">
        <p14:creationId xmlns:p14="http://schemas.microsoft.com/office/powerpoint/2010/main" val="282703774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250" fill="hold"/>
                                        <p:tgtEl>
                                          <p:spTgt spid="57"/>
                                        </p:tgtEl>
                                        <p:attrNameLst>
                                          <p:attrName>ppt_x</p:attrName>
                                        </p:attrNameLst>
                                      </p:cBhvr>
                                      <p:tavLst>
                                        <p:tav tm="0">
                                          <p:val>
                                            <p:strVal val="1+#ppt_w/2"/>
                                          </p:val>
                                        </p:tav>
                                        <p:tav tm="100000">
                                          <p:val>
                                            <p:strVal val="#ppt_x"/>
                                          </p:val>
                                        </p:tav>
                                      </p:tavLst>
                                    </p:anim>
                                    <p:anim calcmode="lin" valueType="num">
                                      <p:cBhvr additive="base">
                                        <p:cTn id="8" dur="25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250" fill="hold"/>
                                        <p:tgtEl>
                                          <p:spTgt spid="71"/>
                                        </p:tgtEl>
                                        <p:attrNameLst>
                                          <p:attrName>ppt_x</p:attrName>
                                        </p:attrNameLst>
                                      </p:cBhvr>
                                      <p:tavLst>
                                        <p:tav tm="0">
                                          <p:val>
                                            <p:strVal val="#ppt_x"/>
                                          </p:val>
                                        </p:tav>
                                        <p:tav tm="100000">
                                          <p:val>
                                            <p:strVal val="#ppt_x"/>
                                          </p:val>
                                        </p:tav>
                                      </p:tavLst>
                                    </p:anim>
                                    <p:anim calcmode="lin" valueType="num">
                                      <p:cBhvr additive="base">
                                        <p:cTn id="13" dur="25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Scale>
                                      <p:cBhvr>
                                        <p:cTn id="1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2"/>
                                        </p:tgtEl>
                                        <p:attrNameLst>
                                          <p:attrName>ppt_x</p:attrName>
                                          <p:attrName>ppt_y</p:attrName>
                                        </p:attrNameLst>
                                      </p:cBhvr>
                                    </p:animMotion>
                                    <p:animEffect transition="in" filter="fade">
                                      <p:cBhvr>
                                        <p:cTn id="19" dur="250"/>
                                        <p:tgtEl>
                                          <p:spTgt spid="2"/>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5089"/>
                                        </p:tgtEl>
                                        <p:attrNameLst>
                                          <p:attrName>style.visibility</p:attrName>
                                        </p:attrNameLst>
                                      </p:cBhvr>
                                      <p:to>
                                        <p:strVal val="visible"/>
                                      </p:to>
                                    </p:set>
                                    <p:animEffect transition="in" filter="wipe(left)">
                                      <p:cBhvr>
                                        <p:cTn id="23" dur="250"/>
                                        <p:tgtEl>
                                          <p:spTgt spid="45089"/>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Scale>
                                      <p:cBhvr>
                                        <p:cTn id="2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3"/>
                                        </p:tgtEl>
                                        <p:attrNameLst>
                                          <p:attrName>ppt_x</p:attrName>
                                          <p:attrName>ppt_y</p:attrName>
                                        </p:attrNameLst>
                                      </p:cBhvr>
                                    </p:animMotion>
                                    <p:animEffect transition="in" filter="fade">
                                      <p:cBhvr>
                                        <p:cTn id="29" dur="250"/>
                                        <p:tgtEl>
                                          <p:spTgt spid="3"/>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250"/>
                                        <p:tgtEl>
                                          <p:spTgt spid="42"/>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Scale>
                                      <p:cBhvr>
                                        <p:cTn id="3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4"/>
                                        </p:tgtEl>
                                        <p:attrNameLst>
                                          <p:attrName>ppt_x</p:attrName>
                                          <p:attrName>ppt_y</p:attrName>
                                        </p:attrNameLst>
                                      </p:cBhvr>
                                    </p:animMotion>
                                    <p:animEffect transition="in" filter="fade">
                                      <p:cBhvr>
                                        <p:cTn id="39" dur="250"/>
                                        <p:tgtEl>
                                          <p:spTgt spid="4"/>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250"/>
                                        <p:tgtEl>
                                          <p:spTgt spid="39"/>
                                        </p:tgtEl>
                                      </p:cBhvr>
                                    </p:animEffect>
                                  </p:childTnLst>
                                </p:cTn>
                              </p:par>
                            </p:childTnLst>
                          </p:cTn>
                        </p:par>
                        <p:par>
                          <p:cTn id="44" fill="hold">
                            <p:stCondLst>
                              <p:cond delay="2000"/>
                            </p:stCondLst>
                            <p:childTnLst>
                              <p:par>
                                <p:cTn id="45" presetID="52" presetClass="entr" presetSubtype="0"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Scale>
                                      <p:cBhvr>
                                        <p:cTn id="4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250" decel="50000" fill="hold">
                                          <p:stCondLst>
                                            <p:cond delay="0"/>
                                          </p:stCondLst>
                                        </p:cTn>
                                        <p:tgtEl>
                                          <p:spTgt spid="5"/>
                                        </p:tgtEl>
                                        <p:attrNameLst>
                                          <p:attrName>ppt_x</p:attrName>
                                          <p:attrName>ppt_y</p:attrName>
                                        </p:attrNameLst>
                                      </p:cBhvr>
                                    </p:animMotion>
                                    <p:animEffect transition="in" filter="fade">
                                      <p:cBhvr>
                                        <p:cTn id="49" dur="250"/>
                                        <p:tgtEl>
                                          <p:spTgt spid="5"/>
                                        </p:tgtEl>
                                      </p:cBhvr>
                                    </p:animEffect>
                                  </p:childTnLst>
                                </p:cTn>
                              </p:par>
                            </p:childTnLst>
                          </p:cTn>
                        </p:par>
                        <p:par>
                          <p:cTn id="50" fill="hold">
                            <p:stCondLst>
                              <p:cond delay="2250"/>
                            </p:stCondLst>
                            <p:childTnLst>
                              <p:par>
                                <p:cTn id="51" presetID="22" presetClass="entr" presetSubtype="8"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3524" y="1924683"/>
            <a:ext cx="1847850" cy="1387502"/>
            <a:chOff x="4968865" y="2012379"/>
            <a:chExt cx="1964624" cy="1475184"/>
          </a:xfrm>
        </p:grpSpPr>
        <p:sp>
          <p:nvSpPr>
            <p:cNvPr id="41" name="Freeform 23"/>
            <p:cNvSpPr>
              <a:spLocks/>
            </p:cNvSpPr>
            <p:nvPr/>
          </p:nvSpPr>
          <p:spPr bwMode="auto">
            <a:xfrm>
              <a:off x="4968865" y="2012379"/>
              <a:ext cx="1964624" cy="1475184"/>
            </a:xfrm>
            <a:custGeom>
              <a:avLst/>
              <a:gdLst>
                <a:gd name="T0" fmla="*/ 597 w 1521"/>
                <a:gd name="T1" fmla="*/ 0 h 1156"/>
                <a:gd name="T2" fmla="*/ 578 w 1521"/>
                <a:gd name="T3" fmla="*/ 0 h 1156"/>
                <a:gd name="T4" fmla="*/ 565 w 1521"/>
                <a:gd name="T5" fmla="*/ 0 h 1156"/>
                <a:gd name="T6" fmla="*/ 552 w 1521"/>
                <a:gd name="T7" fmla="*/ 0 h 1156"/>
                <a:gd name="T8" fmla="*/ 0 w 1521"/>
                <a:gd name="T9" fmla="*/ 578 h 1156"/>
                <a:gd name="T10" fmla="*/ 552 w 1521"/>
                <a:gd name="T11" fmla="*/ 1156 h 1156"/>
                <a:gd name="T12" fmla="*/ 565 w 1521"/>
                <a:gd name="T13" fmla="*/ 1156 h 1156"/>
                <a:gd name="T14" fmla="*/ 578 w 1521"/>
                <a:gd name="T15" fmla="*/ 1156 h 1156"/>
                <a:gd name="T16" fmla="*/ 597 w 1521"/>
                <a:gd name="T17" fmla="*/ 1156 h 1156"/>
                <a:gd name="T18" fmla="*/ 1521 w 1521"/>
                <a:gd name="T19" fmla="*/ 578 h 1156"/>
                <a:gd name="T20" fmla="*/ 597 w 1521"/>
                <a:gd name="T21" fmla="*/ 0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597" y="0"/>
                  </a:moveTo>
                  <a:cubicBezTo>
                    <a:pt x="591" y="0"/>
                    <a:pt x="585" y="0"/>
                    <a:pt x="578" y="0"/>
                  </a:cubicBezTo>
                  <a:cubicBezTo>
                    <a:pt x="574" y="0"/>
                    <a:pt x="569" y="0"/>
                    <a:pt x="565" y="0"/>
                  </a:cubicBezTo>
                  <a:cubicBezTo>
                    <a:pt x="560" y="0"/>
                    <a:pt x="556" y="0"/>
                    <a:pt x="552" y="0"/>
                  </a:cubicBezTo>
                  <a:cubicBezTo>
                    <a:pt x="245" y="14"/>
                    <a:pt x="0" y="267"/>
                    <a:pt x="0" y="578"/>
                  </a:cubicBezTo>
                  <a:cubicBezTo>
                    <a:pt x="0" y="889"/>
                    <a:pt x="245" y="1142"/>
                    <a:pt x="552" y="1156"/>
                  </a:cubicBezTo>
                  <a:cubicBezTo>
                    <a:pt x="556" y="1156"/>
                    <a:pt x="560" y="1156"/>
                    <a:pt x="565" y="1156"/>
                  </a:cubicBezTo>
                  <a:cubicBezTo>
                    <a:pt x="569" y="1156"/>
                    <a:pt x="574" y="1156"/>
                    <a:pt x="578" y="1156"/>
                  </a:cubicBezTo>
                  <a:cubicBezTo>
                    <a:pt x="585" y="1156"/>
                    <a:pt x="591" y="1156"/>
                    <a:pt x="597" y="1156"/>
                  </a:cubicBezTo>
                  <a:cubicBezTo>
                    <a:pt x="1165" y="1144"/>
                    <a:pt x="1521" y="578"/>
                    <a:pt x="1521" y="578"/>
                  </a:cubicBezTo>
                  <a:cubicBezTo>
                    <a:pt x="1521" y="578"/>
                    <a:pt x="1165" y="12"/>
                    <a:pt x="597" y="0"/>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a:defRPr/>
              </a:pPr>
              <a:endParaRPr lang="zh-CN" altLang="en-US" sz="1270">
                <a:solidFill>
                  <a:prstClr val="black"/>
                </a:solidFill>
              </a:endParaRPr>
            </a:p>
          </p:txBody>
        </p:sp>
        <p:sp>
          <p:nvSpPr>
            <p:cNvPr id="43" name="Oval 15"/>
            <p:cNvSpPr>
              <a:spLocks noChangeArrowheads="1"/>
            </p:cNvSpPr>
            <p:nvPr/>
          </p:nvSpPr>
          <p:spPr bwMode="auto">
            <a:xfrm>
              <a:off x="5105579" y="2147396"/>
              <a:ext cx="1220295" cy="1205151"/>
            </a:xfrm>
            <a:prstGeom prst="ellipse">
              <a:avLst/>
            </a:prstGeom>
            <a:solidFill>
              <a:schemeClr val="accent1"/>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64541" name="Freeform 5"/>
            <p:cNvSpPr>
              <a:spLocks/>
            </p:cNvSpPr>
            <p:nvPr/>
          </p:nvSpPr>
          <p:spPr bwMode="auto">
            <a:xfrm>
              <a:off x="5509049" y="2266533"/>
              <a:ext cx="406343" cy="380048"/>
            </a:xfrm>
            <a:custGeom>
              <a:avLst/>
              <a:gdLst>
                <a:gd name="T0" fmla="*/ 10775 w 189"/>
                <a:gd name="T1" fmla="*/ 481783 h 177"/>
                <a:gd name="T2" fmla="*/ 16162 w 189"/>
                <a:gd name="T3" fmla="*/ 364740 h 177"/>
                <a:gd name="T4" fmla="*/ 94281 w 189"/>
                <a:gd name="T5" fmla="*/ 304857 h 177"/>
                <a:gd name="T6" fmla="*/ 177787 w 189"/>
                <a:gd name="T7" fmla="*/ 272194 h 177"/>
                <a:gd name="T8" fmla="*/ 202031 w 189"/>
                <a:gd name="T9" fmla="*/ 255862 h 177"/>
                <a:gd name="T10" fmla="*/ 177787 w 189"/>
                <a:gd name="T11" fmla="*/ 174204 h 177"/>
                <a:gd name="T12" fmla="*/ 167012 w 189"/>
                <a:gd name="T13" fmla="*/ 163316 h 177"/>
                <a:gd name="T14" fmla="*/ 167012 w 189"/>
                <a:gd name="T15" fmla="*/ 114321 h 177"/>
                <a:gd name="T16" fmla="*/ 169706 w 189"/>
                <a:gd name="T17" fmla="*/ 103434 h 177"/>
                <a:gd name="T18" fmla="*/ 196643 w 189"/>
                <a:gd name="T19" fmla="*/ 32663 h 177"/>
                <a:gd name="T20" fmla="*/ 183175 w 189"/>
                <a:gd name="T21" fmla="*/ 13610 h 177"/>
                <a:gd name="T22" fmla="*/ 210112 w 189"/>
                <a:gd name="T23" fmla="*/ 16332 h 177"/>
                <a:gd name="T24" fmla="*/ 215500 w 189"/>
                <a:gd name="T25" fmla="*/ 0 h 177"/>
                <a:gd name="T26" fmla="*/ 228968 w 189"/>
                <a:gd name="T27" fmla="*/ 10888 h 177"/>
                <a:gd name="T28" fmla="*/ 288231 w 189"/>
                <a:gd name="T29" fmla="*/ 8166 h 177"/>
                <a:gd name="T30" fmla="*/ 328637 w 189"/>
                <a:gd name="T31" fmla="*/ 24497 h 177"/>
                <a:gd name="T32" fmla="*/ 358268 w 189"/>
                <a:gd name="T33" fmla="*/ 62605 h 177"/>
                <a:gd name="T34" fmla="*/ 360962 w 189"/>
                <a:gd name="T35" fmla="*/ 119765 h 177"/>
                <a:gd name="T36" fmla="*/ 363656 w 189"/>
                <a:gd name="T37" fmla="*/ 138819 h 177"/>
                <a:gd name="T38" fmla="*/ 350187 w 189"/>
                <a:gd name="T39" fmla="*/ 176926 h 177"/>
                <a:gd name="T40" fmla="*/ 342106 w 189"/>
                <a:gd name="T41" fmla="*/ 182370 h 177"/>
                <a:gd name="T42" fmla="*/ 331331 w 189"/>
                <a:gd name="T43" fmla="*/ 231365 h 177"/>
                <a:gd name="T44" fmla="*/ 339412 w 189"/>
                <a:gd name="T45" fmla="*/ 261306 h 177"/>
                <a:gd name="T46" fmla="*/ 371737 w 189"/>
                <a:gd name="T47" fmla="*/ 291247 h 177"/>
                <a:gd name="T48" fmla="*/ 444468 w 189"/>
                <a:gd name="T49" fmla="*/ 318467 h 177"/>
                <a:gd name="T50" fmla="*/ 487568 w 189"/>
                <a:gd name="T51" fmla="*/ 367462 h 177"/>
                <a:gd name="T52" fmla="*/ 509118 w 189"/>
                <a:gd name="T53" fmla="*/ 481783 h 177"/>
                <a:gd name="T54" fmla="*/ 10775 w 189"/>
                <a:gd name="T55" fmla="*/ 481783 h 1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9" h="177">
                  <a:moveTo>
                    <a:pt x="4" y="177"/>
                  </a:moveTo>
                  <a:cubicBezTo>
                    <a:pt x="4" y="177"/>
                    <a:pt x="0" y="150"/>
                    <a:pt x="6" y="134"/>
                  </a:cubicBezTo>
                  <a:cubicBezTo>
                    <a:pt x="12" y="118"/>
                    <a:pt x="16" y="115"/>
                    <a:pt x="35" y="112"/>
                  </a:cubicBezTo>
                  <a:cubicBezTo>
                    <a:pt x="53" y="109"/>
                    <a:pt x="64" y="102"/>
                    <a:pt x="66" y="100"/>
                  </a:cubicBezTo>
                  <a:cubicBezTo>
                    <a:pt x="69" y="97"/>
                    <a:pt x="73" y="95"/>
                    <a:pt x="75" y="94"/>
                  </a:cubicBezTo>
                  <a:cubicBezTo>
                    <a:pt x="75" y="94"/>
                    <a:pt x="75" y="75"/>
                    <a:pt x="66" y="64"/>
                  </a:cubicBezTo>
                  <a:cubicBezTo>
                    <a:pt x="66" y="64"/>
                    <a:pt x="62" y="63"/>
                    <a:pt x="62" y="60"/>
                  </a:cubicBezTo>
                  <a:cubicBezTo>
                    <a:pt x="61" y="58"/>
                    <a:pt x="59" y="47"/>
                    <a:pt x="62" y="42"/>
                  </a:cubicBezTo>
                  <a:cubicBezTo>
                    <a:pt x="62" y="42"/>
                    <a:pt x="63" y="40"/>
                    <a:pt x="63" y="38"/>
                  </a:cubicBezTo>
                  <a:cubicBezTo>
                    <a:pt x="63" y="37"/>
                    <a:pt x="61" y="23"/>
                    <a:pt x="73" y="12"/>
                  </a:cubicBezTo>
                  <a:cubicBezTo>
                    <a:pt x="73" y="12"/>
                    <a:pt x="77" y="6"/>
                    <a:pt x="68" y="5"/>
                  </a:cubicBezTo>
                  <a:cubicBezTo>
                    <a:pt x="68" y="5"/>
                    <a:pt x="72" y="3"/>
                    <a:pt x="78" y="6"/>
                  </a:cubicBezTo>
                  <a:cubicBezTo>
                    <a:pt x="78" y="6"/>
                    <a:pt x="76" y="2"/>
                    <a:pt x="80" y="0"/>
                  </a:cubicBezTo>
                  <a:cubicBezTo>
                    <a:pt x="80" y="0"/>
                    <a:pt x="78" y="6"/>
                    <a:pt x="85" y="4"/>
                  </a:cubicBezTo>
                  <a:cubicBezTo>
                    <a:pt x="91" y="2"/>
                    <a:pt x="100" y="1"/>
                    <a:pt x="107" y="3"/>
                  </a:cubicBezTo>
                  <a:cubicBezTo>
                    <a:pt x="113" y="5"/>
                    <a:pt x="114" y="8"/>
                    <a:pt x="122" y="9"/>
                  </a:cubicBezTo>
                  <a:cubicBezTo>
                    <a:pt x="130" y="9"/>
                    <a:pt x="133" y="19"/>
                    <a:pt x="133" y="23"/>
                  </a:cubicBezTo>
                  <a:cubicBezTo>
                    <a:pt x="133" y="27"/>
                    <a:pt x="133" y="42"/>
                    <a:pt x="134" y="44"/>
                  </a:cubicBezTo>
                  <a:cubicBezTo>
                    <a:pt x="135" y="46"/>
                    <a:pt x="136" y="48"/>
                    <a:pt x="135" y="51"/>
                  </a:cubicBezTo>
                  <a:cubicBezTo>
                    <a:pt x="135" y="55"/>
                    <a:pt x="132" y="64"/>
                    <a:pt x="130" y="65"/>
                  </a:cubicBezTo>
                  <a:cubicBezTo>
                    <a:pt x="129" y="65"/>
                    <a:pt x="127" y="66"/>
                    <a:pt x="127" y="67"/>
                  </a:cubicBezTo>
                  <a:cubicBezTo>
                    <a:pt x="127" y="67"/>
                    <a:pt x="122" y="80"/>
                    <a:pt x="123" y="85"/>
                  </a:cubicBezTo>
                  <a:cubicBezTo>
                    <a:pt x="123" y="90"/>
                    <a:pt x="123" y="95"/>
                    <a:pt x="126" y="96"/>
                  </a:cubicBezTo>
                  <a:cubicBezTo>
                    <a:pt x="130" y="97"/>
                    <a:pt x="135" y="104"/>
                    <a:pt x="138" y="107"/>
                  </a:cubicBezTo>
                  <a:cubicBezTo>
                    <a:pt x="140" y="110"/>
                    <a:pt x="158" y="113"/>
                    <a:pt x="165" y="117"/>
                  </a:cubicBezTo>
                  <a:cubicBezTo>
                    <a:pt x="173" y="121"/>
                    <a:pt x="176" y="120"/>
                    <a:pt x="181" y="135"/>
                  </a:cubicBezTo>
                  <a:cubicBezTo>
                    <a:pt x="185" y="150"/>
                    <a:pt x="189" y="166"/>
                    <a:pt x="189" y="177"/>
                  </a:cubicBezTo>
                  <a:lnTo>
                    <a:pt x="4" y="1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64545" name="文本框 67"/>
            <p:cNvSpPr txBox="1">
              <a:spLocks noChangeArrowheads="1"/>
            </p:cNvSpPr>
            <p:nvPr/>
          </p:nvSpPr>
          <p:spPr bwMode="auto">
            <a:xfrm>
              <a:off x="5144479" y="2719091"/>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223">
                  <a:solidFill>
                    <a:schemeClr val="bg1"/>
                  </a:solidFill>
                  <a:latin typeface="Tahoma" pitchFamily="34" charset="0"/>
                  <a:cs typeface="Tahoma" pitchFamily="34" charset="0"/>
                </a:rPr>
                <a:t>Sample Text.</a:t>
              </a:r>
              <a:endParaRPr lang="zh-CN" altLang="en-US" sz="1223">
                <a:solidFill>
                  <a:schemeClr val="bg1"/>
                </a:solidFill>
                <a:latin typeface="Tahoma" pitchFamily="34" charset="0"/>
                <a:cs typeface="Tahoma" pitchFamily="34" charset="0"/>
              </a:endParaRPr>
            </a:p>
          </p:txBody>
        </p:sp>
      </p:grpSp>
      <p:grpSp>
        <p:nvGrpSpPr>
          <p:cNvPr id="3" name="组合 2"/>
          <p:cNvGrpSpPr/>
          <p:nvPr/>
        </p:nvGrpSpPr>
        <p:grpSpPr>
          <a:xfrm>
            <a:off x="6015359" y="599501"/>
            <a:ext cx="1404938" cy="1824918"/>
            <a:chOff x="6395496" y="603452"/>
            <a:chExt cx="1493722" cy="1940243"/>
          </a:xfrm>
        </p:grpSpPr>
        <p:sp>
          <p:nvSpPr>
            <p:cNvPr id="40" name="Freeform 13"/>
            <p:cNvSpPr>
              <a:spLocks/>
            </p:cNvSpPr>
            <p:nvPr/>
          </p:nvSpPr>
          <p:spPr bwMode="auto">
            <a:xfrm>
              <a:off x="6395496" y="603452"/>
              <a:ext cx="1493722" cy="1940243"/>
            </a:xfrm>
            <a:custGeom>
              <a:avLst/>
              <a:gdLst>
                <a:gd name="T0" fmla="*/ 1156 w 1156"/>
                <a:gd name="T1" fmla="*/ 597 h 1521"/>
                <a:gd name="T2" fmla="*/ 1156 w 1156"/>
                <a:gd name="T3" fmla="*/ 578 h 1521"/>
                <a:gd name="T4" fmla="*/ 1156 w 1156"/>
                <a:gd name="T5" fmla="*/ 565 h 1521"/>
                <a:gd name="T6" fmla="*/ 1156 w 1156"/>
                <a:gd name="T7" fmla="*/ 552 h 1521"/>
                <a:gd name="T8" fmla="*/ 578 w 1156"/>
                <a:gd name="T9" fmla="*/ 0 h 1521"/>
                <a:gd name="T10" fmla="*/ 0 w 1156"/>
                <a:gd name="T11" fmla="*/ 552 h 1521"/>
                <a:gd name="T12" fmla="*/ 0 w 1156"/>
                <a:gd name="T13" fmla="*/ 565 h 1521"/>
                <a:gd name="T14" fmla="*/ 0 w 1156"/>
                <a:gd name="T15" fmla="*/ 578 h 1521"/>
                <a:gd name="T16" fmla="*/ 0 w 1156"/>
                <a:gd name="T17" fmla="*/ 597 h 1521"/>
                <a:gd name="T18" fmla="*/ 578 w 1156"/>
                <a:gd name="T19" fmla="*/ 1521 h 1521"/>
                <a:gd name="T20" fmla="*/ 1156 w 1156"/>
                <a:gd name="T21" fmla="*/ 597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1156" y="597"/>
                  </a:moveTo>
                  <a:cubicBezTo>
                    <a:pt x="1156" y="591"/>
                    <a:pt x="1156" y="585"/>
                    <a:pt x="1156" y="578"/>
                  </a:cubicBezTo>
                  <a:cubicBezTo>
                    <a:pt x="1156" y="574"/>
                    <a:pt x="1156" y="569"/>
                    <a:pt x="1156" y="565"/>
                  </a:cubicBezTo>
                  <a:cubicBezTo>
                    <a:pt x="1156" y="560"/>
                    <a:pt x="1156" y="556"/>
                    <a:pt x="1156" y="552"/>
                  </a:cubicBezTo>
                  <a:cubicBezTo>
                    <a:pt x="1142" y="245"/>
                    <a:pt x="889" y="0"/>
                    <a:pt x="578" y="0"/>
                  </a:cubicBezTo>
                  <a:cubicBezTo>
                    <a:pt x="267" y="0"/>
                    <a:pt x="14" y="245"/>
                    <a:pt x="0" y="552"/>
                  </a:cubicBezTo>
                  <a:cubicBezTo>
                    <a:pt x="0" y="556"/>
                    <a:pt x="0" y="560"/>
                    <a:pt x="0" y="565"/>
                  </a:cubicBezTo>
                  <a:cubicBezTo>
                    <a:pt x="0" y="569"/>
                    <a:pt x="0" y="574"/>
                    <a:pt x="0" y="578"/>
                  </a:cubicBezTo>
                  <a:cubicBezTo>
                    <a:pt x="0" y="585"/>
                    <a:pt x="0" y="591"/>
                    <a:pt x="0" y="597"/>
                  </a:cubicBezTo>
                  <a:cubicBezTo>
                    <a:pt x="12" y="1165"/>
                    <a:pt x="578" y="1521"/>
                    <a:pt x="578" y="1521"/>
                  </a:cubicBezTo>
                  <a:cubicBezTo>
                    <a:pt x="578" y="1521"/>
                    <a:pt x="1144" y="1165"/>
                    <a:pt x="1156" y="597"/>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a:defRPr/>
              </a:pPr>
              <a:endParaRPr lang="zh-CN" altLang="en-US" sz="1270">
                <a:solidFill>
                  <a:prstClr val="black"/>
                </a:solidFill>
              </a:endParaRPr>
            </a:p>
          </p:txBody>
        </p:sp>
        <p:sp>
          <p:nvSpPr>
            <p:cNvPr id="42" name="Oval 9"/>
            <p:cNvSpPr>
              <a:spLocks noChangeArrowheads="1"/>
            </p:cNvSpPr>
            <p:nvPr/>
          </p:nvSpPr>
          <p:spPr bwMode="auto">
            <a:xfrm>
              <a:off x="6532210" y="738469"/>
              <a:ext cx="1220295" cy="1205151"/>
            </a:xfrm>
            <a:prstGeom prst="ellipse">
              <a:avLst/>
            </a:prstGeom>
            <a:solidFill>
              <a:schemeClr val="accent3"/>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64543" name="组合 62"/>
            <p:cNvGrpSpPr>
              <a:grpSpLocks/>
            </p:cNvGrpSpPr>
            <p:nvPr/>
          </p:nvGrpSpPr>
          <p:grpSpPr bwMode="auto">
            <a:xfrm>
              <a:off x="7031886" y="875109"/>
              <a:ext cx="243046" cy="396300"/>
              <a:chOff x="4546601" y="279400"/>
              <a:chExt cx="500063" cy="823913"/>
            </a:xfrm>
          </p:grpSpPr>
          <p:sp>
            <p:nvSpPr>
              <p:cNvPr id="64549" name="Freeform 8"/>
              <p:cNvSpPr>
                <a:spLocks/>
              </p:cNvSpPr>
              <p:nvPr/>
            </p:nvSpPr>
            <p:spPr bwMode="auto">
              <a:xfrm>
                <a:off x="4735513" y="1069975"/>
                <a:ext cx="130175" cy="33338"/>
              </a:xfrm>
              <a:custGeom>
                <a:avLst/>
                <a:gdLst>
                  <a:gd name="T0" fmla="*/ 130175 w 35"/>
                  <a:gd name="T1" fmla="*/ 14817 h 9"/>
                  <a:gd name="T2" fmla="*/ 111579 w 35"/>
                  <a:gd name="T3" fmla="*/ 33338 h 9"/>
                  <a:gd name="T4" fmla="*/ 18596 w 35"/>
                  <a:gd name="T5" fmla="*/ 33338 h 9"/>
                  <a:gd name="T6" fmla="*/ 0 w 35"/>
                  <a:gd name="T7" fmla="*/ 14817 h 9"/>
                  <a:gd name="T8" fmla="*/ 0 w 35"/>
                  <a:gd name="T9" fmla="*/ 14817 h 9"/>
                  <a:gd name="T10" fmla="*/ 18596 w 35"/>
                  <a:gd name="T11" fmla="*/ 0 h 9"/>
                  <a:gd name="T12" fmla="*/ 111579 w 35"/>
                  <a:gd name="T13" fmla="*/ 0 h 9"/>
                  <a:gd name="T14" fmla="*/ 130175 w 35"/>
                  <a:gd name="T15" fmla="*/ 14817 h 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 h="9">
                    <a:moveTo>
                      <a:pt x="35" y="4"/>
                    </a:moveTo>
                    <a:cubicBezTo>
                      <a:pt x="35" y="7"/>
                      <a:pt x="32" y="9"/>
                      <a:pt x="30" y="9"/>
                    </a:cubicBezTo>
                    <a:cubicBezTo>
                      <a:pt x="5" y="9"/>
                      <a:pt x="5" y="9"/>
                      <a:pt x="5" y="9"/>
                    </a:cubicBezTo>
                    <a:cubicBezTo>
                      <a:pt x="2" y="9"/>
                      <a:pt x="0" y="7"/>
                      <a:pt x="0" y="4"/>
                    </a:cubicBezTo>
                    <a:cubicBezTo>
                      <a:pt x="0" y="4"/>
                      <a:pt x="0" y="4"/>
                      <a:pt x="0" y="4"/>
                    </a:cubicBezTo>
                    <a:cubicBezTo>
                      <a:pt x="0" y="2"/>
                      <a:pt x="2" y="0"/>
                      <a:pt x="5" y="0"/>
                    </a:cubicBezTo>
                    <a:cubicBezTo>
                      <a:pt x="30" y="0"/>
                      <a:pt x="30" y="0"/>
                      <a:pt x="30" y="0"/>
                    </a:cubicBezTo>
                    <a:cubicBezTo>
                      <a:pt x="32" y="0"/>
                      <a:pt x="35" y="2"/>
                      <a:pt x="35"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64550" name="Freeform 9"/>
              <p:cNvSpPr>
                <a:spLocks/>
              </p:cNvSpPr>
              <p:nvPr/>
            </p:nvSpPr>
            <p:spPr bwMode="auto">
              <a:xfrm>
                <a:off x="4700588" y="1054100"/>
                <a:ext cx="195263" cy="30163"/>
              </a:xfrm>
              <a:custGeom>
                <a:avLst/>
                <a:gdLst>
                  <a:gd name="T0" fmla="*/ 26285 w 52"/>
                  <a:gd name="T1" fmla="*/ 30163 h 8"/>
                  <a:gd name="T2" fmla="*/ 168978 w 52"/>
                  <a:gd name="T3" fmla="*/ 30163 h 8"/>
                  <a:gd name="T4" fmla="*/ 180243 w 52"/>
                  <a:gd name="T5" fmla="*/ 18852 h 8"/>
                  <a:gd name="T6" fmla="*/ 195263 w 52"/>
                  <a:gd name="T7" fmla="*/ 0 h 8"/>
                  <a:gd name="T8" fmla="*/ 0 w 52"/>
                  <a:gd name="T9" fmla="*/ 0 h 8"/>
                  <a:gd name="T10" fmla="*/ 3755 w 52"/>
                  <a:gd name="T11" fmla="*/ 3770 h 8"/>
                  <a:gd name="T12" fmla="*/ 26285 w 52"/>
                  <a:gd name="T13" fmla="*/ 30163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8">
                    <a:moveTo>
                      <a:pt x="7" y="8"/>
                    </a:moveTo>
                    <a:cubicBezTo>
                      <a:pt x="45" y="8"/>
                      <a:pt x="45" y="8"/>
                      <a:pt x="45" y="8"/>
                    </a:cubicBezTo>
                    <a:cubicBezTo>
                      <a:pt x="46" y="7"/>
                      <a:pt x="46" y="7"/>
                      <a:pt x="48" y="5"/>
                    </a:cubicBezTo>
                    <a:cubicBezTo>
                      <a:pt x="50" y="3"/>
                      <a:pt x="51" y="1"/>
                      <a:pt x="52" y="0"/>
                    </a:cubicBezTo>
                    <a:cubicBezTo>
                      <a:pt x="0" y="0"/>
                      <a:pt x="0" y="0"/>
                      <a:pt x="0" y="0"/>
                    </a:cubicBezTo>
                    <a:cubicBezTo>
                      <a:pt x="0" y="1"/>
                      <a:pt x="0" y="1"/>
                      <a:pt x="1" y="1"/>
                    </a:cubicBezTo>
                    <a:cubicBezTo>
                      <a:pt x="1" y="2"/>
                      <a:pt x="6" y="7"/>
                      <a:pt x="7"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64551" name="Freeform 10"/>
              <p:cNvSpPr>
                <a:spLocks/>
              </p:cNvSpPr>
              <p:nvPr/>
            </p:nvSpPr>
            <p:spPr bwMode="auto">
              <a:xfrm>
                <a:off x="4697413" y="958850"/>
                <a:ext cx="206375" cy="19050"/>
              </a:xfrm>
              <a:custGeom>
                <a:avLst/>
                <a:gdLst>
                  <a:gd name="T0" fmla="*/ 206375 w 55"/>
                  <a:gd name="T1" fmla="*/ 11430 h 5"/>
                  <a:gd name="T2" fmla="*/ 198870 w 55"/>
                  <a:gd name="T3" fmla="*/ 19050 h 5"/>
                  <a:gd name="T4" fmla="*/ 7505 w 55"/>
                  <a:gd name="T5" fmla="*/ 19050 h 5"/>
                  <a:gd name="T6" fmla="*/ 0 w 55"/>
                  <a:gd name="T7" fmla="*/ 11430 h 5"/>
                  <a:gd name="T8" fmla="*/ 0 w 55"/>
                  <a:gd name="T9" fmla="*/ 11430 h 5"/>
                  <a:gd name="T10" fmla="*/ 7505 w 55"/>
                  <a:gd name="T11" fmla="*/ 0 h 5"/>
                  <a:gd name="T12" fmla="*/ 198870 w 55"/>
                  <a:gd name="T13" fmla="*/ 0 h 5"/>
                  <a:gd name="T14" fmla="*/ 206375 w 55"/>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3"/>
                    </a:moveTo>
                    <a:cubicBezTo>
                      <a:pt x="55" y="4"/>
                      <a:pt x="54" y="5"/>
                      <a:pt x="53" y="5"/>
                    </a:cubicBezTo>
                    <a:cubicBezTo>
                      <a:pt x="2" y="5"/>
                      <a:pt x="2" y="5"/>
                      <a:pt x="2" y="5"/>
                    </a:cubicBezTo>
                    <a:cubicBezTo>
                      <a:pt x="1" y="5"/>
                      <a:pt x="0" y="4"/>
                      <a:pt x="0" y="3"/>
                    </a:cubicBezTo>
                    <a:cubicBezTo>
                      <a:pt x="0" y="3"/>
                      <a:pt x="0" y="3"/>
                      <a:pt x="0" y="3"/>
                    </a:cubicBezTo>
                    <a:cubicBezTo>
                      <a:pt x="0" y="1"/>
                      <a:pt x="1" y="0"/>
                      <a:pt x="2" y="0"/>
                    </a:cubicBezTo>
                    <a:cubicBezTo>
                      <a:pt x="53" y="0"/>
                      <a:pt x="53" y="0"/>
                      <a:pt x="53" y="0"/>
                    </a:cubicBezTo>
                    <a:cubicBezTo>
                      <a:pt x="54" y="0"/>
                      <a:pt x="55" y="1"/>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64552" name="Freeform 11"/>
              <p:cNvSpPr>
                <a:spLocks/>
              </p:cNvSpPr>
              <p:nvPr/>
            </p:nvSpPr>
            <p:spPr bwMode="auto">
              <a:xfrm>
                <a:off x="4697413" y="989013"/>
                <a:ext cx="206375" cy="19050"/>
              </a:xfrm>
              <a:custGeom>
                <a:avLst/>
                <a:gdLst>
                  <a:gd name="T0" fmla="*/ 206375 w 55"/>
                  <a:gd name="T1" fmla="*/ 7620 h 5"/>
                  <a:gd name="T2" fmla="*/ 198870 w 55"/>
                  <a:gd name="T3" fmla="*/ 19050 h 5"/>
                  <a:gd name="T4" fmla="*/ 7505 w 55"/>
                  <a:gd name="T5" fmla="*/ 19050 h 5"/>
                  <a:gd name="T6" fmla="*/ 0 w 55"/>
                  <a:gd name="T7" fmla="*/ 7620 h 5"/>
                  <a:gd name="T8" fmla="*/ 0 w 55"/>
                  <a:gd name="T9" fmla="*/ 7620 h 5"/>
                  <a:gd name="T10" fmla="*/ 7505 w 55"/>
                  <a:gd name="T11" fmla="*/ 0 h 5"/>
                  <a:gd name="T12" fmla="*/ 198870 w 55"/>
                  <a:gd name="T13" fmla="*/ 0 h 5"/>
                  <a:gd name="T14" fmla="*/ 206375 w 55"/>
                  <a:gd name="T15" fmla="*/ 762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5">
                    <a:moveTo>
                      <a:pt x="55" y="2"/>
                    </a:moveTo>
                    <a:cubicBezTo>
                      <a:pt x="55" y="4"/>
                      <a:pt x="54" y="5"/>
                      <a:pt x="53" y="5"/>
                    </a:cubicBezTo>
                    <a:cubicBezTo>
                      <a:pt x="2" y="5"/>
                      <a:pt x="2" y="5"/>
                      <a:pt x="2" y="5"/>
                    </a:cubicBezTo>
                    <a:cubicBezTo>
                      <a:pt x="1" y="5"/>
                      <a:pt x="0" y="4"/>
                      <a:pt x="0" y="2"/>
                    </a:cubicBezTo>
                    <a:cubicBezTo>
                      <a:pt x="0" y="2"/>
                      <a:pt x="0" y="2"/>
                      <a:pt x="0" y="2"/>
                    </a:cubicBezTo>
                    <a:cubicBezTo>
                      <a:pt x="0" y="1"/>
                      <a:pt x="1" y="0"/>
                      <a:pt x="2" y="0"/>
                    </a:cubicBezTo>
                    <a:cubicBezTo>
                      <a:pt x="53" y="0"/>
                      <a:pt x="53" y="0"/>
                      <a:pt x="53"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64553" name="Freeform 12"/>
              <p:cNvSpPr>
                <a:spLocks/>
              </p:cNvSpPr>
              <p:nvPr/>
            </p:nvSpPr>
            <p:spPr bwMode="auto">
              <a:xfrm>
                <a:off x="4697413" y="1016000"/>
                <a:ext cx="206375" cy="22225"/>
              </a:xfrm>
              <a:custGeom>
                <a:avLst/>
                <a:gdLst>
                  <a:gd name="T0" fmla="*/ 206375 w 55"/>
                  <a:gd name="T1" fmla="*/ 11113 h 6"/>
                  <a:gd name="T2" fmla="*/ 198870 w 55"/>
                  <a:gd name="T3" fmla="*/ 22225 h 6"/>
                  <a:gd name="T4" fmla="*/ 7505 w 55"/>
                  <a:gd name="T5" fmla="*/ 22225 h 6"/>
                  <a:gd name="T6" fmla="*/ 0 w 55"/>
                  <a:gd name="T7" fmla="*/ 11113 h 6"/>
                  <a:gd name="T8" fmla="*/ 0 w 55"/>
                  <a:gd name="T9" fmla="*/ 11113 h 6"/>
                  <a:gd name="T10" fmla="*/ 7505 w 55"/>
                  <a:gd name="T11" fmla="*/ 0 h 6"/>
                  <a:gd name="T12" fmla="*/ 198870 w 55"/>
                  <a:gd name="T13" fmla="*/ 0 h 6"/>
                  <a:gd name="T14" fmla="*/ 206375 w 55"/>
                  <a:gd name="T15" fmla="*/ 11113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6">
                    <a:moveTo>
                      <a:pt x="55" y="3"/>
                    </a:moveTo>
                    <a:cubicBezTo>
                      <a:pt x="55" y="5"/>
                      <a:pt x="54" y="6"/>
                      <a:pt x="53" y="6"/>
                    </a:cubicBezTo>
                    <a:cubicBezTo>
                      <a:pt x="2" y="6"/>
                      <a:pt x="2" y="6"/>
                      <a:pt x="2" y="6"/>
                    </a:cubicBezTo>
                    <a:cubicBezTo>
                      <a:pt x="1" y="6"/>
                      <a:pt x="0" y="5"/>
                      <a:pt x="0" y="3"/>
                    </a:cubicBezTo>
                    <a:cubicBezTo>
                      <a:pt x="0" y="3"/>
                      <a:pt x="0" y="3"/>
                      <a:pt x="0" y="3"/>
                    </a:cubicBezTo>
                    <a:cubicBezTo>
                      <a:pt x="0" y="2"/>
                      <a:pt x="1" y="0"/>
                      <a:pt x="2" y="0"/>
                    </a:cubicBezTo>
                    <a:cubicBezTo>
                      <a:pt x="53" y="0"/>
                      <a:pt x="53" y="0"/>
                      <a:pt x="53" y="0"/>
                    </a:cubicBezTo>
                    <a:cubicBezTo>
                      <a:pt x="54" y="0"/>
                      <a:pt x="55" y="2"/>
                      <a:pt x="5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64554" name="Freeform 13"/>
              <p:cNvSpPr>
                <a:spLocks/>
              </p:cNvSpPr>
              <p:nvPr/>
            </p:nvSpPr>
            <p:spPr bwMode="auto">
              <a:xfrm>
                <a:off x="4697413" y="1042988"/>
                <a:ext cx="206375" cy="14288"/>
              </a:xfrm>
              <a:custGeom>
                <a:avLst/>
                <a:gdLst>
                  <a:gd name="T0" fmla="*/ 206375 w 55"/>
                  <a:gd name="T1" fmla="*/ 7144 h 4"/>
                  <a:gd name="T2" fmla="*/ 195118 w 55"/>
                  <a:gd name="T3" fmla="*/ 14288 h 4"/>
                  <a:gd name="T4" fmla="*/ 7505 w 55"/>
                  <a:gd name="T5" fmla="*/ 14288 h 4"/>
                  <a:gd name="T6" fmla="*/ 0 w 55"/>
                  <a:gd name="T7" fmla="*/ 7144 h 4"/>
                  <a:gd name="T8" fmla="*/ 0 w 55"/>
                  <a:gd name="T9" fmla="*/ 7144 h 4"/>
                  <a:gd name="T10" fmla="*/ 7505 w 55"/>
                  <a:gd name="T11" fmla="*/ 0 h 4"/>
                  <a:gd name="T12" fmla="*/ 195118 w 55"/>
                  <a:gd name="T13" fmla="*/ 0 h 4"/>
                  <a:gd name="T14" fmla="*/ 206375 w 55"/>
                  <a:gd name="T15" fmla="*/ 7144 h 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4">
                    <a:moveTo>
                      <a:pt x="55" y="2"/>
                    </a:moveTo>
                    <a:cubicBezTo>
                      <a:pt x="55" y="3"/>
                      <a:pt x="54" y="4"/>
                      <a:pt x="52" y="4"/>
                    </a:cubicBezTo>
                    <a:cubicBezTo>
                      <a:pt x="2" y="4"/>
                      <a:pt x="2" y="4"/>
                      <a:pt x="2" y="4"/>
                    </a:cubicBezTo>
                    <a:cubicBezTo>
                      <a:pt x="1" y="4"/>
                      <a:pt x="0" y="3"/>
                      <a:pt x="0" y="2"/>
                    </a:cubicBezTo>
                    <a:cubicBezTo>
                      <a:pt x="0" y="2"/>
                      <a:pt x="0" y="2"/>
                      <a:pt x="0" y="2"/>
                    </a:cubicBezTo>
                    <a:cubicBezTo>
                      <a:pt x="0" y="1"/>
                      <a:pt x="1" y="0"/>
                      <a:pt x="2" y="0"/>
                    </a:cubicBezTo>
                    <a:cubicBezTo>
                      <a:pt x="52" y="0"/>
                      <a:pt x="52" y="0"/>
                      <a:pt x="52" y="0"/>
                    </a:cubicBezTo>
                    <a:cubicBezTo>
                      <a:pt x="54" y="0"/>
                      <a:pt x="55" y="1"/>
                      <a:pt x="5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64555" name="Freeform 14"/>
              <p:cNvSpPr>
                <a:spLocks/>
              </p:cNvSpPr>
              <p:nvPr/>
            </p:nvSpPr>
            <p:spPr bwMode="auto">
              <a:xfrm>
                <a:off x="4694238" y="928688"/>
                <a:ext cx="209550" cy="19050"/>
              </a:xfrm>
              <a:custGeom>
                <a:avLst/>
                <a:gdLst>
                  <a:gd name="T0" fmla="*/ 209550 w 56"/>
                  <a:gd name="T1" fmla="*/ 11430 h 5"/>
                  <a:gd name="T2" fmla="*/ 202066 w 56"/>
                  <a:gd name="T3" fmla="*/ 19050 h 5"/>
                  <a:gd name="T4" fmla="*/ 11226 w 56"/>
                  <a:gd name="T5" fmla="*/ 19050 h 5"/>
                  <a:gd name="T6" fmla="*/ 0 w 56"/>
                  <a:gd name="T7" fmla="*/ 11430 h 5"/>
                  <a:gd name="T8" fmla="*/ 0 w 56"/>
                  <a:gd name="T9" fmla="*/ 11430 h 5"/>
                  <a:gd name="T10" fmla="*/ 11226 w 56"/>
                  <a:gd name="T11" fmla="*/ 0 h 5"/>
                  <a:gd name="T12" fmla="*/ 202066 w 56"/>
                  <a:gd name="T13" fmla="*/ 0 h 5"/>
                  <a:gd name="T14" fmla="*/ 209550 w 56"/>
                  <a:gd name="T15" fmla="*/ 11430 h 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 h="5">
                    <a:moveTo>
                      <a:pt x="56" y="3"/>
                    </a:moveTo>
                    <a:cubicBezTo>
                      <a:pt x="56" y="4"/>
                      <a:pt x="55" y="5"/>
                      <a:pt x="54" y="5"/>
                    </a:cubicBezTo>
                    <a:cubicBezTo>
                      <a:pt x="3" y="5"/>
                      <a:pt x="3" y="5"/>
                      <a:pt x="3" y="5"/>
                    </a:cubicBezTo>
                    <a:cubicBezTo>
                      <a:pt x="1" y="5"/>
                      <a:pt x="0" y="4"/>
                      <a:pt x="0" y="3"/>
                    </a:cubicBezTo>
                    <a:cubicBezTo>
                      <a:pt x="0" y="3"/>
                      <a:pt x="0" y="3"/>
                      <a:pt x="0" y="3"/>
                    </a:cubicBezTo>
                    <a:cubicBezTo>
                      <a:pt x="0" y="1"/>
                      <a:pt x="1" y="0"/>
                      <a:pt x="3" y="0"/>
                    </a:cubicBezTo>
                    <a:cubicBezTo>
                      <a:pt x="54" y="0"/>
                      <a:pt x="54" y="0"/>
                      <a:pt x="54" y="0"/>
                    </a:cubicBezTo>
                    <a:cubicBezTo>
                      <a:pt x="55" y="0"/>
                      <a:pt x="56" y="1"/>
                      <a:pt x="5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64556" name="Freeform 15"/>
              <p:cNvSpPr>
                <a:spLocks noEditPoints="1"/>
              </p:cNvSpPr>
              <p:nvPr/>
            </p:nvSpPr>
            <p:spPr bwMode="auto">
              <a:xfrm>
                <a:off x="4546601" y="279400"/>
                <a:ext cx="500063" cy="630238"/>
              </a:xfrm>
              <a:custGeom>
                <a:avLst/>
                <a:gdLst>
                  <a:gd name="T0" fmla="*/ 161675 w 133"/>
                  <a:gd name="T1" fmla="*/ 630238 h 166"/>
                  <a:gd name="T2" fmla="*/ 150395 w 133"/>
                  <a:gd name="T3" fmla="*/ 630238 h 166"/>
                  <a:gd name="T4" fmla="*/ 146635 w 133"/>
                  <a:gd name="T5" fmla="*/ 626441 h 166"/>
                  <a:gd name="T6" fmla="*/ 112796 w 133"/>
                  <a:gd name="T7" fmla="*/ 573289 h 166"/>
                  <a:gd name="T8" fmla="*/ 109036 w 133"/>
                  <a:gd name="T9" fmla="*/ 550509 h 166"/>
                  <a:gd name="T10" fmla="*/ 105276 w 133"/>
                  <a:gd name="T11" fmla="*/ 520136 h 166"/>
                  <a:gd name="T12" fmla="*/ 75197 w 133"/>
                  <a:gd name="T13" fmla="*/ 459390 h 166"/>
                  <a:gd name="T14" fmla="*/ 67678 w 133"/>
                  <a:gd name="T15" fmla="*/ 444204 h 166"/>
                  <a:gd name="T16" fmla="*/ 63918 w 133"/>
                  <a:gd name="T17" fmla="*/ 436611 h 166"/>
                  <a:gd name="T18" fmla="*/ 26319 w 133"/>
                  <a:gd name="T19" fmla="*/ 364475 h 166"/>
                  <a:gd name="T20" fmla="*/ 0 w 133"/>
                  <a:gd name="T21" fmla="*/ 254373 h 166"/>
                  <a:gd name="T22" fmla="*/ 0 w 133"/>
                  <a:gd name="T23" fmla="*/ 239187 h 166"/>
                  <a:gd name="T24" fmla="*/ 22559 w 133"/>
                  <a:gd name="T25" fmla="*/ 144271 h 166"/>
                  <a:gd name="T26" fmla="*/ 75197 w 133"/>
                  <a:gd name="T27" fmla="*/ 75932 h 166"/>
                  <a:gd name="T28" fmla="*/ 236872 w 133"/>
                  <a:gd name="T29" fmla="*/ 0 h 166"/>
                  <a:gd name="T30" fmla="*/ 255671 w 133"/>
                  <a:gd name="T31" fmla="*/ 0 h 166"/>
                  <a:gd name="T32" fmla="*/ 428625 w 133"/>
                  <a:gd name="T33" fmla="*/ 72136 h 166"/>
                  <a:gd name="T34" fmla="*/ 500063 w 133"/>
                  <a:gd name="T35" fmla="*/ 246780 h 166"/>
                  <a:gd name="T36" fmla="*/ 500063 w 133"/>
                  <a:gd name="T37" fmla="*/ 254373 h 166"/>
                  <a:gd name="T38" fmla="*/ 443665 w 133"/>
                  <a:gd name="T39" fmla="*/ 421424 h 166"/>
                  <a:gd name="T40" fmla="*/ 436145 w 133"/>
                  <a:gd name="T41" fmla="*/ 444204 h 166"/>
                  <a:gd name="T42" fmla="*/ 424866 w 133"/>
                  <a:gd name="T43" fmla="*/ 459390 h 166"/>
                  <a:gd name="T44" fmla="*/ 394787 w 133"/>
                  <a:gd name="T45" fmla="*/ 523933 h 166"/>
                  <a:gd name="T46" fmla="*/ 391027 w 133"/>
                  <a:gd name="T47" fmla="*/ 550509 h 166"/>
                  <a:gd name="T48" fmla="*/ 357188 w 133"/>
                  <a:gd name="T49" fmla="*/ 626441 h 166"/>
                  <a:gd name="T50" fmla="*/ 353428 w 133"/>
                  <a:gd name="T51" fmla="*/ 630238 h 166"/>
                  <a:gd name="T52" fmla="*/ 338388 w 133"/>
                  <a:gd name="T53" fmla="*/ 630238 h 166"/>
                  <a:gd name="T54" fmla="*/ 285750 w 133"/>
                  <a:gd name="T55" fmla="*/ 630238 h 166"/>
                  <a:gd name="T56" fmla="*/ 236872 w 133"/>
                  <a:gd name="T57" fmla="*/ 630238 h 166"/>
                  <a:gd name="T58" fmla="*/ 161675 w 133"/>
                  <a:gd name="T59" fmla="*/ 630238 h 166"/>
                  <a:gd name="T60" fmla="*/ 251911 w 133"/>
                  <a:gd name="T61" fmla="*/ 45559 h 166"/>
                  <a:gd name="T62" fmla="*/ 236872 w 133"/>
                  <a:gd name="T63" fmla="*/ 45559 h 166"/>
                  <a:gd name="T64" fmla="*/ 105276 w 133"/>
                  <a:gd name="T65" fmla="*/ 106305 h 166"/>
                  <a:gd name="T66" fmla="*/ 63918 w 133"/>
                  <a:gd name="T67" fmla="*/ 159458 h 166"/>
                  <a:gd name="T68" fmla="*/ 45118 w 133"/>
                  <a:gd name="T69" fmla="*/ 239187 h 166"/>
                  <a:gd name="T70" fmla="*/ 45118 w 133"/>
                  <a:gd name="T71" fmla="*/ 254373 h 166"/>
                  <a:gd name="T72" fmla="*/ 63918 w 133"/>
                  <a:gd name="T73" fmla="*/ 345492 h 166"/>
                  <a:gd name="T74" fmla="*/ 101517 w 133"/>
                  <a:gd name="T75" fmla="*/ 413831 h 166"/>
                  <a:gd name="T76" fmla="*/ 105276 w 133"/>
                  <a:gd name="T77" fmla="*/ 425221 h 166"/>
                  <a:gd name="T78" fmla="*/ 112796 w 133"/>
                  <a:gd name="T79" fmla="*/ 440407 h 166"/>
                  <a:gd name="T80" fmla="*/ 146635 w 133"/>
                  <a:gd name="T81" fmla="*/ 508746 h 166"/>
                  <a:gd name="T82" fmla="*/ 154155 w 133"/>
                  <a:gd name="T83" fmla="*/ 546712 h 166"/>
                  <a:gd name="T84" fmla="*/ 154155 w 133"/>
                  <a:gd name="T85" fmla="*/ 565696 h 166"/>
                  <a:gd name="T86" fmla="*/ 169194 w 133"/>
                  <a:gd name="T87" fmla="*/ 584679 h 166"/>
                  <a:gd name="T88" fmla="*/ 236872 w 133"/>
                  <a:gd name="T89" fmla="*/ 584679 h 166"/>
                  <a:gd name="T90" fmla="*/ 285750 w 133"/>
                  <a:gd name="T91" fmla="*/ 584679 h 166"/>
                  <a:gd name="T92" fmla="*/ 334629 w 133"/>
                  <a:gd name="T93" fmla="*/ 584679 h 166"/>
                  <a:gd name="T94" fmla="*/ 345908 w 133"/>
                  <a:gd name="T95" fmla="*/ 542916 h 166"/>
                  <a:gd name="T96" fmla="*/ 353428 w 133"/>
                  <a:gd name="T97" fmla="*/ 508746 h 166"/>
                  <a:gd name="T98" fmla="*/ 387267 w 133"/>
                  <a:gd name="T99" fmla="*/ 436611 h 166"/>
                  <a:gd name="T100" fmla="*/ 394787 w 133"/>
                  <a:gd name="T101" fmla="*/ 421424 h 166"/>
                  <a:gd name="T102" fmla="*/ 406066 w 133"/>
                  <a:gd name="T103" fmla="*/ 402441 h 166"/>
                  <a:gd name="T104" fmla="*/ 458704 w 133"/>
                  <a:gd name="T105" fmla="*/ 254373 h 166"/>
                  <a:gd name="T106" fmla="*/ 458704 w 133"/>
                  <a:gd name="T107" fmla="*/ 246780 h 166"/>
                  <a:gd name="T108" fmla="*/ 398546 w 133"/>
                  <a:gd name="T109" fmla="*/ 106305 h 166"/>
                  <a:gd name="T110" fmla="*/ 251911 w 133"/>
                  <a:gd name="T111" fmla="*/ 45559 h 16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3" h="166">
                    <a:moveTo>
                      <a:pt x="43" y="166"/>
                    </a:moveTo>
                    <a:cubicBezTo>
                      <a:pt x="40" y="166"/>
                      <a:pt x="40" y="166"/>
                      <a:pt x="40" y="166"/>
                    </a:cubicBezTo>
                    <a:cubicBezTo>
                      <a:pt x="39" y="165"/>
                      <a:pt x="39" y="165"/>
                      <a:pt x="39" y="165"/>
                    </a:cubicBezTo>
                    <a:cubicBezTo>
                      <a:pt x="35" y="161"/>
                      <a:pt x="31" y="157"/>
                      <a:pt x="30" y="151"/>
                    </a:cubicBezTo>
                    <a:cubicBezTo>
                      <a:pt x="30" y="149"/>
                      <a:pt x="29" y="147"/>
                      <a:pt x="29" y="145"/>
                    </a:cubicBezTo>
                    <a:cubicBezTo>
                      <a:pt x="29" y="142"/>
                      <a:pt x="28" y="140"/>
                      <a:pt x="28" y="137"/>
                    </a:cubicBezTo>
                    <a:cubicBezTo>
                      <a:pt x="26" y="132"/>
                      <a:pt x="23" y="126"/>
                      <a:pt x="20" y="121"/>
                    </a:cubicBezTo>
                    <a:cubicBezTo>
                      <a:pt x="20" y="120"/>
                      <a:pt x="19" y="119"/>
                      <a:pt x="18" y="117"/>
                    </a:cubicBezTo>
                    <a:cubicBezTo>
                      <a:pt x="17" y="115"/>
                      <a:pt x="17" y="115"/>
                      <a:pt x="17" y="115"/>
                    </a:cubicBezTo>
                    <a:cubicBezTo>
                      <a:pt x="13" y="109"/>
                      <a:pt x="10" y="103"/>
                      <a:pt x="7" y="96"/>
                    </a:cubicBezTo>
                    <a:cubicBezTo>
                      <a:pt x="3" y="88"/>
                      <a:pt x="1" y="79"/>
                      <a:pt x="0" y="67"/>
                    </a:cubicBezTo>
                    <a:cubicBezTo>
                      <a:pt x="0" y="63"/>
                      <a:pt x="0" y="63"/>
                      <a:pt x="0" y="63"/>
                    </a:cubicBezTo>
                    <a:cubicBezTo>
                      <a:pt x="1" y="54"/>
                      <a:pt x="3" y="46"/>
                      <a:pt x="6" y="38"/>
                    </a:cubicBezTo>
                    <a:cubicBezTo>
                      <a:pt x="10" y="30"/>
                      <a:pt x="15" y="24"/>
                      <a:pt x="20" y="20"/>
                    </a:cubicBezTo>
                    <a:cubicBezTo>
                      <a:pt x="32" y="7"/>
                      <a:pt x="46" y="1"/>
                      <a:pt x="63" y="0"/>
                    </a:cubicBezTo>
                    <a:cubicBezTo>
                      <a:pt x="68" y="0"/>
                      <a:pt x="68" y="0"/>
                      <a:pt x="68" y="0"/>
                    </a:cubicBezTo>
                    <a:cubicBezTo>
                      <a:pt x="87" y="1"/>
                      <a:pt x="102" y="8"/>
                      <a:pt x="114" y="19"/>
                    </a:cubicBezTo>
                    <a:cubicBezTo>
                      <a:pt x="126" y="32"/>
                      <a:pt x="133" y="47"/>
                      <a:pt x="133" y="65"/>
                    </a:cubicBezTo>
                    <a:cubicBezTo>
                      <a:pt x="133" y="67"/>
                      <a:pt x="133" y="67"/>
                      <a:pt x="133" y="67"/>
                    </a:cubicBezTo>
                    <a:cubicBezTo>
                      <a:pt x="132" y="86"/>
                      <a:pt x="125" y="99"/>
                      <a:pt x="118" y="111"/>
                    </a:cubicBezTo>
                    <a:cubicBezTo>
                      <a:pt x="117" y="113"/>
                      <a:pt x="116" y="115"/>
                      <a:pt x="116" y="117"/>
                    </a:cubicBezTo>
                    <a:cubicBezTo>
                      <a:pt x="115" y="118"/>
                      <a:pt x="114" y="120"/>
                      <a:pt x="113" y="121"/>
                    </a:cubicBezTo>
                    <a:cubicBezTo>
                      <a:pt x="110" y="126"/>
                      <a:pt x="107" y="132"/>
                      <a:pt x="105" y="138"/>
                    </a:cubicBezTo>
                    <a:cubicBezTo>
                      <a:pt x="105" y="140"/>
                      <a:pt x="104" y="142"/>
                      <a:pt x="104" y="145"/>
                    </a:cubicBezTo>
                    <a:cubicBezTo>
                      <a:pt x="103" y="152"/>
                      <a:pt x="102" y="160"/>
                      <a:pt x="95" y="165"/>
                    </a:cubicBezTo>
                    <a:cubicBezTo>
                      <a:pt x="94" y="166"/>
                      <a:pt x="94" y="166"/>
                      <a:pt x="94" y="166"/>
                    </a:cubicBezTo>
                    <a:cubicBezTo>
                      <a:pt x="90" y="166"/>
                      <a:pt x="90" y="166"/>
                      <a:pt x="90" y="166"/>
                    </a:cubicBezTo>
                    <a:cubicBezTo>
                      <a:pt x="85" y="166"/>
                      <a:pt x="81" y="166"/>
                      <a:pt x="76" y="166"/>
                    </a:cubicBezTo>
                    <a:cubicBezTo>
                      <a:pt x="71" y="166"/>
                      <a:pt x="67" y="166"/>
                      <a:pt x="63" y="166"/>
                    </a:cubicBezTo>
                    <a:cubicBezTo>
                      <a:pt x="55" y="166"/>
                      <a:pt x="49" y="166"/>
                      <a:pt x="43" y="166"/>
                    </a:cubicBezTo>
                    <a:close/>
                    <a:moveTo>
                      <a:pt x="67" y="12"/>
                    </a:moveTo>
                    <a:cubicBezTo>
                      <a:pt x="63" y="12"/>
                      <a:pt x="63" y="12"/>
                      <a:pt x="63" y="12"/>
                    </a:cubicBezTo>
                    <a:cubicBezTo>
                      <a:pt x="49" y="13"/>
                      <a:pt x="38" y="18"/>
                      <a:pt x="28" y="28"/>
                    </a:cubicBezTo>
                    <a:cubicBezTo>
                      <a:pt x="24" y="32"/>
                      <a:pt x="20" y="36"/>
                      <a:pt x="17" y="42"/>
                    </a:cubicBezTo>
                    <a:cubicBezTo>
                      <a:pt x="14" y="49"/>
                      <a:pt x="12" y="56"/>
                      <a:pt x="12" y="63"/>
                    </a:cubicBezTo>
                    <a:cubicBezTo>
                      <a:pt x="12" y="67"/>
                      <a:pt x="12" y="67"/>
                      <a:pt x="12" y="67"/>
                    </a:cubicBezTo>
                    <a:cubicBezTo>
                      <a:pt x="13" y="77"/>
                      <a:pt x="14" y="85"/>
                      <a:pt x="17" y="91"/>
                    </a:cubicBezTo>
                    <a:cubicBezTo>
                      <a:pt x="20" y="97"/>
                      <a:pt x="23" y="103"/>
                      <a:pt x="27" y="109"/>
                    </a:cubicBezTo>
                    <a:cubicBezTo>
                      <a:pt x="28" y="112"/>
                      <a:pt x="28" y="112"/>
                      <a:pt x="28" y="112"/>
                    </a:cubicBezTo>
                    <a:cubicBezTo>
                      <a:pt x="29" y="113"/>
                      <a:pt x="30" y="114"/>
                      <a:pt x="30" y="116"/>
                    </a:cubicBezTo>
                    <a:cubicBezTo>
                      <a:pt x="34" y="121"/>
                      <a:pt x="37" y="127"/>
                      <a:pt x="39" y="134"/>
                    </a:cubicBezTo>
                    <a:cubicBezTo>
                      <a:pt x="40" y="138"/>
                      <a:pt x="40" y="141"/>
                      <a:pt x="41" y="144"/>
                    </a:cubicBezTo>
                    <a:cubicBezTo>
                      <a:pt x="41" y="146"/>
                      <a:pt x="41" y="147"/>
                      <a:pt x="41" y="149"/>
                    </a:cubicBezTo>
                    <a:cubicBezTo>
                      <a:pt x="42" y="151"/>
                      <a:pt x="43" y="153"/>
                      <a:pt x="45" y="154"/>
                    </a:cubicBezTo>
                    <a:cubicBezTo>
                      <a:pt x="50" y="154"/>
                      <a:pt x="56" y="154"/>
                      <a:pt x="63" y="154"/>
                    </a:cubicBezTo>
                    <a:cubicBezTo>
                      <a:pt x="67" y="154"/>
                      <a:pt x="72" y="154"/>
                      <a:pt x="76" y="154"/>
                    </a:cubicBezTo>
                    <a:cubicBezTo>
                      <a:pt x="80" y="154"/>
                      <a:pt x="85" y="154"/>
                      <a:pt x="89" y="154"/>
                    </a:cubicBezTo>
                    <a:cubicBezTo>
                      <a:pt x="91" y="152"/>
                      <a:pt x="92" y="148"/>
                      <a:pt x="92" y="143"/>
                    </a:cubicBezTo>
                    <a:cubicBezTo>
                      <a:pt x="93" y="140"/>
                      <a:pt x="93" y="137"/>
                      <a:pt x="94" y="134"/>
                    </a:cubicBezTo>
                    <a:cubicBezTo>
                      <a:pt x="97" y="127"/>
                      <a:pt x="100" y="121"/>
                      <a:pt x="103" y="115"/>
                    </a:cubicBezTo>
                    <a:cubicBezTo>
                      <a:pt x="104" y="114"/>
                      <a:pt x="105" y="113"/>
                      <a:pt x="105" y="111"/>
                    </a:cubicBezTo>
                    <a:cubicBezTo>
                      <a:pt x="106" y="110"/>
                      <a:pt x="107" y="108"/>
                      <a:pt x="108" y="106"/>
                    </a:cubicBezTo>
                    <a:cubicBezTo>
                      <a:pt x="115" y="94"/>
                      <a:pt x="121" y="83"/>
                      <a:pt x="122" y="67"/>
                    </a:cubicBezTo>
                    <a:cubicBezTo>
                      <a:pt x="122" y="65"/>
                      <a:pt x="122" y="65"/>
                      <a:pt x="122" y="65"/>
                    </a:cubicBezTo>
                    <a:cubicBezTo>
                      <a:pt x="121" y="50"/>
                      <a:pt x="116" y="38"/>
                      <a:pt x="106" y="28"/>
                    </a:cubicBezTo>
                    <a:cubicBezTo>
                      <a:pt x="96" y="18"/>
                      <a:pt x="83" y="13"/>
                      <a:pt x="67"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sp>
          <p:nvSpPr>
            <p:cNvPr id="64546" name="文本框 68"/>
            <p:cNvSpPr txBox="1">
              <a:spLocks noChangeArrowheads="1"/>
            </p:cNvSpPr>
            <p:nvPr/>
          </p:nvSpPr>
          <p:spPr bwMode="auto">
            <a:xfrm>
              <a:off x="6623011" y="1298913"/>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223">
                  <a:solidFill>
                    <a:schemeClr val="bg1"/>
                  </a:solidFill>
                  <a:latin typeface="Tahoma" pitchFamily="34" charset="0"/>
                  <a:cs typeface="Tahoma" pitchFamily="34" charset="0"/>
                </a:rPr>
                <a:t>Sample Text.</a:t>
              </a:r>
              <a:endParaRPr lang="zh-CN" altLang="en-US" sz="1223">
                <a:solidFill>
                  <a:schemeClr val="bg1"/>
                </a:solidFill>
                <a:latin typeface="Tahoma" pitchFamily="34" charset="0"/>
                <a:cs typeface="Tahoma" pitchFamily="34" charset="0"/>
              </a:endParaRPr>
            </a:p>
          </p:txBody>
        </p:sp>
      </p:grpSp>
      <p:grpSp>
        <p:nvGrpSpPr>
          <p:cNvPr id="4" name="组合 3"/>
          <p:cNvGrpSpPr/>
          <p:nvPr/>
        </p:nvGrpSpPr>
        <p:grpSpPr>
          <a:xfrm>
            <a:off x="6914281" y="1924683"/>
            <a:ext cx="1847850" cy="1387502"/>
            <a:chOff x="7351225" y="2012379"/>
            <a:chExt cx="1964624" cy="1475184"/>
          </a:xfrm>
        </p:grpSpPr>
        <p:sp>
          <p:nvSpPr>
            <p:cNvPr id="39" name="Freeform 32"/>
            <p:cNvSpPr>
              <a:spLocks/>
            </p:cNvSpPr>
            <p:nvPr/>
          </p:nvSpPr>
          <p:spPr bwMode="auto">
            <a:xfrm>
              <a:off x="7351225" y="2012379"/>
              <a:ext cx="1964624" cy="1475184"/>
            </a:xfrm>
            <a:custGeom>
              <a:avLst/>
              <a:gdLst>
                <a:gd name="T0" fmla="*/ 924 w 1521"/>
                <a:gd name="T1" fmla="*/ 1156 h 1156"/>
                <a:gd name="T2" fmla="*/ 943 w 1521"/>
                <a:gd name="T3" fmla="*/ 1156 h 1156"/>
                <a:gd name="T4" fmla="*/ 956 w 1521"/>
                <a:gd name="T5" fmla="*/ 1156 h 1156"/>
                <a:gd name="T6" fmla="*/ 969 w 1521"/>
                <a:gd name="T7" fmla="*/ 1156 h 1156"/>
                <a:gd name="T8" fmla="*/ 1521 w 1521"/>
                <a:gd name="T9" fmla="*/ 578 h 1156"/>
                <a:gd name="T10" fmla="*/ 969 w 1521"/>
                <a:gd name="T11" fmla="*/ 0 h 1156"/>
                <a:gd name="T12" fmla="*/ 956 w 1521"/>
                <a:gd name="T13" fmla="*/ 0 h 1156"/>
                <a:gd name="T14" fmla="*/ 943 w 1521"/>
                <a:gd name="T15" fmla="*/ 0 h 1156"/>
                <a:gd name="T16" fmla="*/ 924 w 1521"/>
                <a:gd name="T17" fmla="*/ 0 h 1156"/>
                <a:gd name="T18" fmla="*/ 0 w 1521"/>
                <a:gd name="T19" fmla="*/ 578 h 1156"/>
                <a:gd name="T20" fmla="*/ 924 w 1521"/>
                <a:gd name="T21" fmla="*/ 1156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1" h="1156">
                  <a:moveTo>
                    <a:pt x="924" y="1156"/>
                  </a:moveTo>
                  <a:cubicBezTo>
                    <a:pt x="930" y="1156"/>
                    <a:pt x="936" y="1156"/>
                    <a:pt x="943" y="1156"/>
                  </a:cubicBezTo>
                  <a:cubicBezTo>
                    <a:pt x="947" y="1156"/>
                    <a:pt x="952" y="1156"/>
                    <a:pt x="956" y="1156"/>
                  </a:cubicBezTo>
                  <a:cubicBezTo>
                    <a:pt x="961" y="1156"/>
                    <a:pt x="965" y="1156"/>
                    <a:pt x="969" y="1156"/>
                  </a:cubicBezTo>
                  <a:cubicBezTo>
                    <a:pt x="1276" y="1142"/>
                    <a:pt x="1521" y="889"/>
                    <a:pt x="1521" y="578"/>
                  </a:cubicBezTo>
                  <a:cubicBezTo>
                    <a:pt x="1521" y="267"/>
                    <a:pt x="1276" y="14"/>
                    <a:pt x="969" y="0"/>
                  </a:cubicBezTo>
                  <a:cubicBezTo>
                    <a:pt x="965" y="0"/>
                    <a:pt x="961" y="0"/>
                    <a:pt x="956" y="0"/>
                  </a:cubicBezTo>
                  <a:cubicBezTo>
                    <a:pt x="952" y="0"/>
                    <a:pt x="947" y="0"/>
                    <a:pt x="943" y="0"/>
                  </a:cubicBezTo>
                  <a:cubicBezTo>
                    <a:pt x="936" y="0"/>
                    <a:pt x="930" y="0"/>
                    <a:pt x="924" y="0"/>
                  </a:cubicBezTo>
                  <a:cubicBezTo>
                    <a:pt x="356" y="12"/>
                    <a:pt x="0" y="578"/>
                    <a:pt x="0" y="578"/>
                  </a:cubicBezTo>
                  <a:cubicBezTo>
                    <a:pt x="0" y="578"/>
                    <a:pt x="356" y="1144"/>
                    <a:pt x="924" y="1156"/>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a:defRPr/>
              </a:pPr>
              <a:endParaRPr lang="zh-CN" altLang="en-US" sz="1270">
                <a:solidFill>
                  <a:prstClr val="black"/>
                </a:solidFill>
              </a:endParaRPr>
            </a:p>
          </p:txBody>
        </p:sp>
        <p:sp>
          <p:nvSpPr>
            <p:cNvPr id="44" name="Oval 19"/>
            <p:cNvSpPr>
              <a:spLocks noChangeArrowheads="1"/>
            </p:cNvSpPr>
            <p:nvPr/>
          </p:nvSpPr>
          <p:spPr bwMode="auto">
            <a:xfrm>
              <a:off x="7958840" y="2147396"/>
              <a:ext cx="1220295" cy="1205151"/>
            </a:xfrm>
            <a:prstGeom prst="ellipse">
              <a:avLst/>
            </a:prstGeom>
            <a:solidFill>
              <a:schemeClr val="accent2"/>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64542" name="组合 63"/>
            <p:cNvGrpSpPr>
              <a:grpSpLocks/>
            </p:cNvGrpSpPr>
            <p:nvPr/>
          </p:nvGrpSpPr>
          <p:grpSpPr bwMode="auto">
            <a:xfrm>
              <a:off x="8292688" y="2261533"/>
              <a:ext cx="581032" cy="441305"/>
              <a:chOff x="8204201" y="339725"/>
              <a:chExt cx="954087" cy="733425"/>
            </a:xfrm>
          </p:grpSpPr>
          <p:sp>
            <p:nvSpPr>
              <p:cNvPr id="64557" name="Freeform 6"/>
              <p:cNvSpPr>
                <a:spLocks noEditPoints="1"/>
              </p:cNvSpPr>
              <p:nvPr/>
            </p:nvSpPr>
            <p:spPr bwMode="auto">
              <a:xfrm>
                <a:off x="8204201" y="438150"/>
                <a:ext cx="631825" cy="635000"/>
              </a:xfrm>
              <a:custGeom>
                <a:avLst/>
                <a:gdLst>
                  <a:gd name="T0" fmla="*/ 631825 w 168"/>
                  <a:gd name="T1" fmla="*/ 361228 h 167"/>
                  <a:gd name="T2" fmla="*/ 631825 w 168"/>
                  <a:gd name="T3" fmla="*/ 277575 h 167"/>
                  <a:gd name="T4" fmla="*/ 567890 w 168"/>
                  <a:gd name="T5" fmla="*/ 262365 h 167"/>
                  <a:gd name="T6" fmla="*/ 552847 w 168"/>
                  <a:gd name="T7" fmla="*/ 212934 h 167"/>
                  <a:gd name="T8" fmla="*/ 594216 w 168"/>
                  <a:gd name="T9" fmla="*/ 163503 h 167"/>
                  <a:gd name="T10" fmla="*/ 549086 w 168"/>
                  <a:gd name="T11" fmla="*/ 95060 h 167"/>
                  <a:gd name="T12" fmla="*/ 488912 w 168"/>
                  <a:gd name="T13" fmla="*/ 121677 h 167"/>
                  <a:gd name="T14" fmla="*/ 447543 w 168"/>
                  <a:gd name="T15" fmla="*/ 91257 h 167"/>
                  <a:gd name="T16" fmla="*/ 451304 w 168"/>
                  <a:gd name="T17" fmla="*/ 26617 h 167"/>
                  <a:gd name="T18" fmla="*/ 372325 w 168"/>
                  <a:gd name="T19" fmla="*/ 0 h 167"/>
                  <a:gd name="T20" fmla="*/ 342239 w 168"/>
                  <a:gd name="T21" fmla="*/ 57036 h 167"/>
                  <a:gd name="T22" fmla="*/ 315913 w 168"/>
                  <a:gd name="T23" fmla="*/ 57036 h 167"/>
                  <a:gd name="T24" fmla="*/ 289586 w 168"/>
                  <a:gd name="T25" fmla="*/ 57036 h 167"/>
                  <a:gd name="T26" fmla="*/ 259500 w 168"/>
                  <a:gd name="T27" fmla="*/ 0 h 167"/>
                  <a:gd name="T28" fmla="*/ 180521 w 168"/>
                  <a:gd name="T29" fmla="*/ 26617 h 167"/>
                  <a:gd name="T30" fmla="*/ 184282 w 168"/>
                  <a:gd name="T31" fmla="*/ 91257 h 167"/>
                  <a:gd name="T32" fmla="*/ 142913 w 168"/>
                  <a:gd name="T33" fmla="*/ 121677 h 167"/>
                  <a:gd name="T34" fmla="*/ 86500 w 168"/>
                  <a:gd name="T35" fmla="*/ 95060 h 167"/>
                  <a:gd name="T36" fmla="*/ 37609 w 168"/>
                  <a:gd name="T37" fmla="*/ 163503 h 167"/>
                  <a:gd name="T38" fmla="*/ 78978 w 168"/>
                  <a:gd name="T39" fmla="*/ 212934 h 167"/>
                  <a:gd name="T40" fmla="*/ 63935 w 168"/>
                  <a:gd name="T41" fmla="*/ 262365 h 167"/>
                  <a:gd name="T42" fmla="*/ 0 w 168"/>
                  <a:gd name="T43" fmla="*/ 277575 h 167"/>
                  <a:gd name="T44" fmla="*/ 0 w 168"/>
                  <a:gd name="T45" fmla="*/ 361228 h 167"/>
                  <a:gd name="T46" fmla="*/ 63935 w 168"/>
                  <a:gd name="T47" fmla="*/ 372635 h 167"/>
                  <a:gd name="T48" fmla="*/ 78978 w 168"/>
                  <a:gd name="T49" fmla="*/ 422066 h 167"/>
                  <a:gd name="T50" fmla="*/ 37609 w 168"/>
                  <a:gd name="T51" fmla="*/ 471497 h 167"/>
                  <a:gd name="T52" fmla="*/ 86500 w 168"/>
                  <a:gd name="T53" fmla="*/ 539940 h 167"/>
                  <a:gd name="T54" fmla="*/ 142913 w 168"/>
                  <a:gd name="T55" fmla="*/ 513323 h 167"/>
                  <a:gd name="T56" fmla="*/ 184282 w 168"/>
                  <a:gd name="T57" fmla="*/ 543743 h 167"/>
                  <a:gd name="T58" fmla="*/ 180521 w 168"/>
                  <a:gd name="T59" fmla="*/ 608383 h 167"/>
                  <a:gd name="T60" fmla="*/ 259500 w 168"/>
                  <a:gd name="T61" fmla="*/ 635000 h 167"/>
                  <a:gd name="T62" fmla="*/ 289586 w 168"/>
                  <a:gd name="T63" fmla="*/ 577964 h 167"/>
                  <a:gd name="T64" fmla="*/ 315913 w 168"/>
                  <a:gd name="T65" fmla="*/ 577964 h 167"/>
                  <a:gd name="T66" fmla="*/ 342239 w 168"/>
                  <a:gd name="T67" fmla="*/ 577964 h 167"/>
                  <a:gd name="T68" fmla="*/ 376086 w 168"/>
                  <a:gd name="T69" fmla="*/ 635000 h 167"/>
                  <a:gd name="T70" fmla="*/ 455064 w 168"/>
                  <a:gd name="T71" fmla="*/ 608383 h 167"/>
                  <a:gd name="T72" fmla="*/ 447543 w 168"/>
                  <a:gd name="T73" fmla="*/ 543743 h 167"/>
                  <a:gd name="T74" fmla="*/ 488912 w 168"/>
                  <a:gd name="T75" fmla="*/ 513323 h 167"/>
                  <a:gd name="T76" fmla="*/ 549086 w 168"/>
                  <a:gd name="T77" fmla="*/ 539940 h 167"/>
                  <a:gd name="T78" fmla="*/ 594216 w 168"/>
                  <a:gd name="T79" fmla="*/ 471497 h 167"/>
                  <a:gd name="T80" fmla="*/ 552847 w 168"/>
                  <a:gd name="T81" fmla="*/ 422066 h 167"/>
                  <a:gd name="T82" fmla="*/ 567890 w 168"/>
                  <a:gd name="T83" fmla="*/ 372635 h 167"/>
                  <a:gd name="T84" fmla="*/ 631825 w 168"/>
                  <a:gd name="T85" fmla="*/ 361228 h 167"/>
                  <a:gd name="T86" fmla="*/ 315913 w 168"/>
                  <a:gd name="T87" fmla="*/ 505719 h 167"/>
                  <a:gd name="T88" fmla="*/ 131630 w 168"/>
                  <a:gd name="T89" fmla="*/ 319401 h 167"/>
                  <a:gd name="T90" fmla="*/ 315913 w 168"/>
                  <a:gd name="T91" fmla="*/ 129281 h 167"/>
                  <a:gd name="T92" fmla="*/ 500195 w 168"/>
                  <a:gd name="T93" fmla="*/ 319401 h 167"/>
                  <a:gd name="T94" fmla="*/ 315913 w 168"/>
                  <a:gd name="T95" fmla="*/ 505719 h 1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64558" name="Freeform 7"/>
              <p:cNvSpPr>
                <a:spLocks noEditPoints="1"/>
              </p:cNvSpPr>
              <p:nvPr/>
            </p:nvSpPr>
            <p:spPr bwMode="auto">
              <a:xfrm>
                <a:off x="8783638" y="339725"/>
                <a:ext cx="374650" cy="379413"/>
              </a:xfrm>
              <a:custGeom>
                <a:avLst/>
                <a:gdLst>
                  <a:gd name="T0" fmla="*/ 374650 w 100"/>
                  <a:gd name="T1" fmla="*/ 216265 h 100"/>
                  <a:gd name="T2" fmla="*/ 374650 w 100"/>
                  <a:gd name="T3" fmla="*/ 163148 h 100"/>
                  <a:gd name="T4" fmla="*/ 337185 w 100"/>
                  <a:gd name="T5" fmla="*/ 155559 h 100"/>
                  <a:gd name="T6" fmla="*/ 325946 w 100"/>
                  <a:gd name="T7" fmla="*/ 129000 h 100"/>
                  <a:gd name="T8" fmla="*/ 352171 w 100"/>
                  <a:gd name="T9" fmla="*/ 98647 h 100"/>
                  <a:gd name="T10" fmla="*/ 322199 w 100"/>
                  <a:gd name="T11" fmla="*/ 56912 h 100"/>
                  <a:gd name="T12" fmla="*/ 288481 w 100"/>
                  <a:gd name="T13" fmla="*/ 75883 h 100"/>
                  <a:gd name="T14" fmla="*/ 262255 w 100"/>
                  <a:gd name="T15" fmla="*/ 56912 h 100"/>
                  <a:gd name="T16" fmla="*/ 269748 w 100"/>
                  <a:gd name="T17" fmla="*/ 18971 h 100"/>
                  <a:gd name="T18" fmla="*/ 221044 w 100"/>
                  <a:gd name="T19" fmla="*/ 0 h 100"/>
                  <a:gd name="T20" fmla="*/ 202311 w 100"/>
                  <a:gd name="T21" fmla="*/ 34147 h 100"/>
                  <a:gd name="T22" fmla="*/ 187325 w 100"/>
                  <a:gd name="T23" fmla="*/ 34147 h 100"/>
                  <a:gd name="T24" fmla="*/ 172339 w 100"/>
                  <a:gd name="T25" fmla="*/ 34147 h 100"/>
                  <a:gd name="T26" fmla="*/ 153607 w 100"/>
                  <a:gd name="T27" fmla="*/ 3794 h 100"/>
                  <a:gd name="T28" fmla="*/ 104902 w 100"/>
                  <a:gd name="T29" fmla="*/ 18971 h 100"/>
                  <a:gd name="T30" fmla="*/ 108649 w 100"/>
                  <a:gd name="T31" fmla="*/ 56912 h 100"/>
                  <a:gd name="T32" fmla="*/ 86170 w 100"/>
                  <a:gd name="T33" fmla="*/ 75883 h 100"/>
                  <a:gd name="T34" fmla="*/ 48705 w 100"/>
                  <a:gd name="T35" fmla="*/ 56912 h 100"/>
                  <a:gd name="T36" fmla="*/ 22479 w 100"/>
                  <a:gd name="T37" fmla="*/ 98647 h 100"/>
                  <a:gd name="T38" fmla="*/ 48705 w 100"/>
                  <a:gd name="T39" fmla="*/ 129000 h 100"/>
                  <a:gd name="T40" fmla="*/ 37465 w 100"/>
                  <a:gd name="T41" fmla="*/ 155559 h 100"/>
                  <a:gd name="T42" fmla="*/ 0 w 100"/>
                  <a:gd name="T43" fmla="*/ 163148 h 100"/>
                  <a:gd name="T44" fmla="*/ 0 w 100"/>
                  <a:gd name="T45" fmla="*/ 216265 h 100"/>
                  <a:gd name="T46" fmla="*/ 37465 w 100"/>
                  <a:gd name="T47" fmla="*/ 223854 h 100"/>
                  <a:gd name="T48" fmla="*/ 48705 w 100"/>
                  <a:gd name="T49" fmla="*/ 250413 h 100"/>
                  <a:gd name="T50" fmla="*/ 22479 w 100"/>
                  <a:gd name="T51" fmla="*/ 280766 h 100"/>
                  <a:gd name="T52" fmla="*/ 48705 w 100"/>
                  <a:gd name="T53" fmla="*/ 322501 h 100"/>
                  <a:gd name="T54" fmla="*/ 86170 w 100"/>
                  <a:gd name="T55" fmla="*/ 303530 h 100"/>
                  <a:gd name="T56" fmla="*/ 108649 w 100"/>
                  <a:gd name="T57" fmla="*/ 322501 h 100"/>
                  <a:gd name="T58" fmla="*/ 104902 w 100"/>
                  <a:gd name="T59" fmla="*/ 360442 h 100"/>
                  <a:gd name="T60" fmla="*/ 153607 w 100"/>
                  <a:gd name="T61" fmla="*/ 379413 h 100"/>
                  <a:gd name="T62" fmla="*/ 172339 w 100"/>
                  <a:gd name="T63" fmla="*/ 345266 h 100"/>
                  <a:gd name="T64" fmla="*/ 187325 w 100"/>
                  <a:gd name="T65" fmla="*/ 345266 h 100"/>
                  <a:gd name="T66" fmla="*/ 202311 w 100"/>
                  <a:gd name="T67" fmla="*/ 345266 h 100"/>
                  <a:gd name="T68" fmla="*/ 221044 w 100"/>
                  <a:gd name="T69" fmla="*/ 375619 h 100"/>
                  <a:gd name="T70" fmla="*/ 269748 w 100"/>
                  <a:gd name="T71" fmla="*/ 360442 h 100"/>
                  <a:gd name="T72" fmla="*/ 266002 w 100"/>
                  <a:gd name="T73" fmla="*/ 322501 h 100"/>
                  <a:gd name="T74" fmla="*/ 288481 w 100"/>
                  <a:gd name="T75" fmla="*/ 303530 h 100"/>
                  <a:gd name="T76" fmla="*/ 322199 w 100"/>
                  <a:gd name="T77" fmla="*/ 322501 h 100"/>
                  <a:gd name="T78" fmla="*/ 352171 w 100"/>
                  <a:gd name="T79" fmla="*/ 280766 h 100"/>
                  <a:gd name="T80" fmla="*/ 325946 w 100"/>
                  <a:gd name="T81" fmla="*/ 250413 h 100"/>
                  <a:gd name="T82" fmla="*/ 337185 w 100"/>
                  <a:gd name="T83" fmla="*/ 223854 h 100"/>
                  <a:gd name="T84" fmla="*/ 374650 w 100"/>
                  <a:gd name="T85" fmla="*/ 216265 h 100"/>
                  <a:gd name="T86" fmla="*/ 187325 w 100"/>
                  <a:gd name="T87" fmla="*/ 299736 h 100"/>
                  <a:gd name="T88" fmla="*/ 78677 w 100"/>
                  <a:gd name="T89" fmla="*/ 189707 h 100"/>
                  <a:gd name="T90" fmla="*/ 187325 w 100"/>
                  <a:gd name="T91" fmla="*/ 79677 h 100"/>
                  <a:gd name="T92" fmla="*/ 295974 w 100"/>
                  <a:gd name="T93" fmla="*/ 189707 h 100"/>
                  <a:gd name="T94" fmla="*/ 187325 w 100"/>
                  <a:gd name="T95" fmla="*/ 299736 h 1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sp>
          <p:nvSpPr>
            <p:cNvPr id="64547" name="文本框 69"/>
            <p:cNvSpPr txBox="1">
              <a:spLocks noChangeArrowheads="1"/>
            </p:cNvSpPr>
            <p:nvPr/>
          </p:nvSpPr>
          <p:spPr bwMode="auto">
            <a:xfrm>
              <a:off x="8073693" y="2750344"/>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223">
                  <a:solidFill>
                    <a:schemeClr val="bg1"/>
                  </a:solidFill>
                  <a:latin typeface="Tahoma" pitchFamily="34" charset="0"/>
                  <a:cs typeface="Tahoma" pitchFamily="34" charset="0"/>
                </a:rPr>
                <a:t>Sample Text.</a:t>
              </a:r>
              <a:endParaRPr lang="zh-CN" altLang="en-US" sz="1223">
                <a:solidFill>
                  <a:schemeClr val="bg1"/>
                </a:solidFill>
                <a:latin typeface="Tahoma" pitchFamily="34" charset="0"/>
                <a:cs typeface="Tahoma" pitchFamily="34" charset="0"/>
              </a:endParaRPr>
            </a:p>
          </p:txBody>
        </p:sp>
      </p:grpSp>
      <p:grpSp>
        <p:nvGrpSpPr>
          <p:cNvPr id="5" name="组合 4"/>
          <p:cNvGrpSpPr/>
          <p:nvPr/>
        </p:nvGrpSpPr>
        <p:grpSpPr>
          <a:xfrm>
            <a:off x="6015359" y="2812449"/>
            <a:ext cx="1404938" cy="1824918"/>
            <a:chOff x="6395496" y="2956246"/>
            <a:chExt cx="1493722" cy="1940243"/>
          </a:xfrm>
        </p:grpSpPr>
        <p:sp>
          <p:nvSpPr>
            <p:cNvPr id="38" name="Freeform 27"/>
            <p:cNvSpPr>
              <a:spLocks/>
            </p:cNvSpPr>
            <p:nvPr/>
          </p:nvSpPr>
          <p:spPr bwMode="auto">
            <a:xfrm>
              <a:off x="6395496" y="2956246"/>
              <a:ext cx="1493722" cy="1940243"/>
            </a:xfrm>
            <a:custGeom>
              <a:avLst/>
              <a:gdLst>
                <a:gd name="T0" fmla="*/ 0 w 1156"/>
                <a:gd name="T1" fmla="*/ 924 h 1521"/>
                <a:gd name="T2" fmla="*/ 0 w 1156"/>
                <a:gd name="T3" fmla="*/ 943 h 1521"/>
                <a:gd name="T4" fmla="*/ 0 w 1156"/>
                <a:gd name="T5" fmla="*/ 956 h 1521"/>
                <a:gd name="T6" fmla="*/ 0 w 1156"/>
                <a:gd name="T7" fmla="*/ 969 h 1521"/>
                <a:gd name="T8" fmla="*/ 578 w 1156"/>
                <a:gd name="T9" fmla="*/ 1521 h 1521"/>
                <a:gd name="T10" fmla="*/ 1156 w 1156"/>
                <a:gd name="T11" fmla="*/ 969 h 1521"/>
                <a:gd name="T12" fmla="*/ 1156 w 1156"/>
                <a:gd name="T13" fmla="*/ 956 h 1521"/>
                <a:gd name="T14" fmla="*/ 1156 w 1156"/>
                <a:gd name="T15" fmla="*/ 943 h 1521"/>
                <a:gd name="T16" fmla="*/ 1156 w 1156"/>
                <a:gd name="T17" fmla="*/ 924 h 1521"/>
                <a:gd name="T18" fmla="*/ 578 w 1156"/>
                <a:gd name="T19" fmla="*/ 0 h 1521"/>
                <a:gd name="T20" fmla="*/ 0 w 1156"/>
                <a:gd name="T21" fmla="*/ 924 h 1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6" h="1521">
                  <a:moveTo>
                    <a:pt x="0" y="924"/>
                  </a:moveTo>
                  <a:cubicBezTo>
                    <a:pt x="0" y="930"/>
                    <a:pt x="0" y="936"/>
                    <a:pt x="0" y="943"/>
                  </a:cubicBezTo>
                  <a:cubicBezTo>
                    <a:pt x="0" y="947"/>
                    <a:pt x="0" y="952"/>
                    <a:pt x="0" y="956"/>
                  </a:cubicBezTo>
                  <a:cubicBezTo>
                    <a:pt x="0" y="961"/>
                    <a:pt x="0" y="965"/>
                    <a:pt x="0" y="969"/>
                  </a:cubicBezTo>
                  <a:cubicBezTo>
                    <a:pt x="14" y="1276"/>
                    <a:pt x="267" y="1521"/>
                    <a:pt x="578" y="1521"/>
                  </a:cubicBezTo>
                  <a:cubicBezTo>
                    <a:pt x="889" y="1521"/>
                    <a:pt x="1142" y="1276"/>
                    <a:pt x="1156" y="969"/>
                  </a:cubicBezTo>
                  <a:cubicBezTo>
                    <a:pt x="1156" y="965"/>
                    <a:pt x="1156" y="961"/>
                    <a:pt x="1156" y="956"/>
                  </a:cubicBezTo>
                  <a:cubicBezTo>
                    <a:pt x="1156" y="952"/>
                    <a:pt x="1156" y="947"/>
                    <a:pt x="1156" y="943"/>
                  </a:cubicBezTo>
                  <a:cubicBezTo>
                    <a:pt x="1156" y="936"/>
                    <a:pt x="1156" y="930"/>
                    <a:pt x="1156" y="924"/>
                  </a:cubicBezTo>
                  <a:cubicBezTo>
                    <a:pt x="1144" y="356"/>
                    <a:pt x="578" y="0"/>
                    <a:pt x="578" y="0"/>
                  </a:cubicBezTo>
                  <a:cubicBezTo>
                    <a:pt x="578" y="0"/>
                    <a:pt x="12" y="356"/>
                    <a:pt x="0" y="924"/>
                  </a:cubicBezTo>
                  <a:close/>
                </a:path>
              </a:pathLst>
            </a:custGeom>
            <a:gradFill>
              <a:gsLst>
                <a:gs pos="0">
                  <a:srgbClr val="DDDDDD"/>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lIns="68271" tIns="34136" rIns="68271" bIns="34136"/>
            <a:lstStyle/>
            <a:p>
              <a:pPr>
                <a:defRPr/>
              </a:pPr>
              <a:endParaRPr lang="zh-CN" altLang="en-US" sz="1270">
                <a:solidFill>
                  <a:prstClr val="black"/>
                </a:solidFill>
              </a:endParaRPr>
            </a:p>
          </p:txBody>
        </p:sp>
        <p:sp>
          <p:nvSpPr>
            <p:cNvPr id="45" name="Oval 17"/>
            <p:cNvSpPr>
              <a:spLocks noChangeArrowheads="1"/>
            </p:cNvSpPr>
            <p:nvPr/>
          </p:nvSpPr>
          <p:spPr bwMode="auto">
            <a:xfrm>
              <a:off x="6532210" y="3564433"/>
              <a:ext cx="1220295" cy="1205151"/>
            </a:xfrm>
            <a:prstGeom prst="ellipse">
              <a:avLst/>
            </a:prstGeom>
            <a:solidFill>
              <a:schemeClr val="accent4"/>
            </a:solidFill>
            <a:ln w="22225">
              <a:noFill/>
            </a:ln>
            <a:effectLst>
              <a:innerShdw blurRad="152400" dist="762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65" name="组合 64"/>
            <p:cNvGrpSpPr>
              <a:grpSpLocks noChangeAspect="1"/>
            </p:cNvGrpSpPr>
            <p:nvPr/>
          </p:nvGrpSpPr>
          <p:grpSpPr>
            <a:xfrm>
              <a:off x="6940914" y="3665848"/>
              <a:ext cx="402887" cy="340664"/>
              <a:chOff x="2162176" y="-104775"/>
              <a:chExt cx="1655763" cy="1417638"/>
            </a:xfrm>
            <a:solidFill>
              <a:schemeClr val="bg1"/>
            </a:solidFill>
          </p:grpSpPr>
          <p:sp>
            <p:nvSpPr>
              <p:cNvPr id="66"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solidFill>
                    <a:schemeClr val="bg1"/>
                  </a:solidFill>
                </a:endParaRPr>
              </a:p>
            </p:txBody>
          </p:sp>
          <p:sp>
            <p:nvSpPr>
              <p:cNvPr id="67"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solidFill>
                    <a:schemeClr val="bg1"/>
                  </a:solidFill>
                </a:endParaRPr>
              </a:p>
            </p:txBody>
          </p:sp>
        </p:grpSp>
        <p:sp>
          <p:nvSpPr>
            <p:cNvPr id="64548" name="文本框 70"/>
            <p:cNvSpPr txBox="1">
              <a:spLocks noChangeArrowheads="1"/>
            </p:cNvSpPr>
            <p:nvPr/>
          </p:nvSpPr>
          <p:spPr bwMode="auto">
            <a:xfrm>
              <a:off x="6623011" y="4134267"/>
              <a:ext cx="1092478" cy="27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223">
                  <a:solidFill>
                    <a:schemeClr val="bg1"/>
                  </a:solidFill>
                  <a:latin typeface="Tahoma" pitchFamily="34" charset="0"/>
                  <a:cs typeface="Tahoma" pitchFamily="34" charset="0"/>
                </a:rPr>
                <a:t>Sample Text.</a:t>
              </a:r>
              <a:endParaRPr lang="zh-CN" altLang="en-US" sz="1223">
                <a:solidFill>
                  <a:schemeClr val="bg1"/>
                </a:solidFill>
                <a:latin typeface="Tahoma" pitchFamily="34" charset="0"/>
                <a:cs typeface="Tahoma" pitchFamily="34" charset="0"/>
              </a:endParaRPr>
            </a:p>
          </p:txBody>
        </p:sp>
      </p:grpSp>
      <p:sp>
        <p:nvSpPr>
          <p:cNvPr id="36" name="矩形 47"/>
          <p:cNvSpPr>
            <a:spLocks noChangeArrowheads="1"/>
          </p:cNvSpPr>
          <p:nvPr/>
        </p:nvSpPr>
        <p:spPr bwMode="auto">
          <a:xfrm>
            <a:off x="625079" y="3190248"/>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defRPr/>
            </a:pPr>
            <a:r>
              <a:rPr 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a:defRPr/>
            </a:pPr>
            <a:endPar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a:defRPr/>
            </a:pPr>
            <a:r>
              <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37" name="文本框 48"/>
          <p:cNvSpPr>
            <a:spLocks noChangeArrowheads="1"/>
          </p:cNvSpPr>
          <p:nvPr/>
        </p:nvSpPr>
        <p:spPr bwMode="auto">
          <a:xfrm>
            <a:off x="625078" y="2650533"/>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defRPr/>
            </a:pPr>
            <a:r>
              <a:rPr lang="zh-CN" altLang="en-US" sz="3010" dirty="0">
                <a:solidFill>
                  <a:schemeClr val="tx1">
                    <a:lumMod val="65000"/>
                    <a:lumOff val="35000"/>
                  </a:schemeClr>
                </a:solidFill>
                <a:latin typeface="+mj-ea"/>
                <a:ea typeface="+mj-ea"/>
                <a:sym typeface="宋体" panose="02010600030101010101" pitchFamily="2" charset="-122"/>
              </a:rPr>
              <a:t>添加标题</a:t>
            </a:r>
          </a:p>
        </p:txBody>
      </p:sp>
      <p:cxnSp>
        <p:nvCxnSpPr>
          <p:cNvPr id="49" name="直接连接符 48"/>
          <p:cNvCxnSpPr/>
          <p:nvPr/>
        </p:nvCxnSpPr>
        <p:spPr>
          <a:xfrm>
            <a:off x="625079" y="3123224"/>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86661" y="167406"/>
            <a:ext cx="9330661" cy="30477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50" name="组合 49"/>
            <p:cNvGrpSpPr/>
            <p:nvPr userDrawn="1"/>
          </p:nvGrpSpPr>
          <p:grpSpPr>
            <a:xfrm>
              <a:off x="1273126"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51" name="组合 50"/>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8" name="组合 57"/>
          <p:cNvGrpSpPr/>
          <p:nvPr/>
        </p:nvGrpSpPr>
        <p:grpSpPr>
          <a:xfrm>
            <a:off x="2607889" y="133543"/>
            <a:ext cx="1944033" cy="44023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extLst>
      <p:ext uri="{BB962C8B-B14F-4D97-AF65-F5344CB8AC3E}">
        <p14:creationId xmlns:p14="http://schemas.microsoft.com/office/powerpoint/2010/main" val="244229301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250"/>
                                        <p:tgtEl>
                                          <p:spTgt spid="37"/>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25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250"/>
                                        <p:tgtEl>
                                          <p:spTgt spid="36"/>
                                        </p:tgtEl>
                                      </p:cBhvr>
                                    </p:animEffect>
                                  </p:childTnLst>
                                </p:cTn>
                              </p:par>
                            </p:childTnLst>
                          </p:cTn>
                        </p:par>
                        <p:par>
                          <p:cTn id="25" fill="hold">
                            <p:stCondLst>
                              <p:cond delay="1000"/>
                            </p:stCondLst>
                            <p:childTnLst>
                              <p:par>
                                <p:cTn id="26" presetID="12" presetClass="entr" presetSubtype="2"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250"/>
                                        <p:tgtEl>
                                          <p:spTgt spid="2"/>
                                        </p:tgtEl>
                                        <p:attrNameLst>
                                          <p:attrName>ppt_x</p:attrName>
                                        </p:attrNameLst>
                                      </p:cBhvr>
                                      <p:tavLst>
                                        <p:tav tm="0">
                                          <p:val>
                                            <p:strVal val="#ppt_x+#ppt_w*1.125000"/>
                                          </p:val>
                                        </p:tav>
                                        <p:tav tm="100000">
                                          <p:val>
                                            <p:strVal val="#ppt_x"/>
                                          </p:val>
                                        </p:tav>
                                      </p:tavLst>
                                    </p:anim>
                                    <p:animEffect transition="in" filter="wipe(left)">
                                      <p:cBhvr>
                                        <p:cTn id="29" dur="250"/>
                                        <p:tgtEl>
                                          <p:spTgt spid="2"/>
                                        </p:tgtEl>
                                      </p:cBhvr>
                                    </p:animEffect>
                                  </p:childTnLst>
                                </p:cTn>
                              </p:par>
                              <p:par>
                                <p:cTn id="30" presetID="12" presetClass="entr" presetSubtype="4"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250"/>
                                        <p:tgtEl>
                                          <p:spTgt spid="3"/>
                                        </p:tgtEl>
                                        <p:attrNameLst>
                                          <p:attrName>ppt_y</p:attrName>
                                        </p:attrNameLst>
                                      </p:cBhvr>
                                      <p:tavLst>
                                        <p:tav tm="0">
                                          <p:val>
                                            <p:strVal val="#ppt_y+#ppt_h*1.125000"/>
                                          </p:val>
                                        </p:tav>
                                        <p:tav tm="100000">
                                          <p:val>
                                            <p:strVal val="#ppt_y"/>
                                          </p:val>
                                        </p:tav>
                                      </p:tavLst>
                                    </p:anim>
                                    <p:animEffect transition="in" filter="wipe(up)">
                                      <p:cBhvr>
                                        <p:cTn id="33" dur="250"/>
                                        <p:tgtEl>
                                          <p:spTgt spid="3"/>
                                        </p:tgtEl>
                                      </p:cBhvr>
                                    </p:animEffect>
                                  </p:childTnLst>
                                </p:cTn>
                              </p:par>
                              <p:par>
                                <p:cTn id="34" presetID="12" presetClass="entr" presetSubtype="8"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250"/>
                                        <p:tgtEl>
                                          <p:spTgt spid="4"/>
                                        </p:tgtEl>
                                        <p:attrNameLst>
                                          <p:attrName>ppt_x</p:attrName>
                                        </p:attrNameLst>
                                      </p:cBhvr>
                                      <p:tavLst>
                                        <p:tav tm="0">
                                          <p:val>
                                            <p:strVal val="#ppt_x-#ppt_w*1.125000"/>
                                          </p:val>
                                        </p:tav>
                                        <p:tav tm="100000">
                                          <p:val>
                                            <p:strVal val="#ppt_x"/>
                                          </p:val>
                                        </p:tav>
                                      </p:tavLst>
                                    </p:anim>
                                    <p:animEffect transition="in" filter="wipe(right)">
                                      <p:cBhvr>
                                        <p:cTn id="37" dur="250"/>
                                        <p:tgtEl>
                                          <p:spTgt spid="4"/>
                                        </p:tgtEl>
                                      </p:cBhvr>
                                    </p:animEffect>
                                  </p:childTnLst>
                                </p:cTn>
                              </p:par>
                              <p:par>
                                <p:cTn id="38" presetID="12" presetClass="entr" presetSubtype="1"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250"/>
                                        <p:tgtEl>
                                          <p:spTgt spid="5"/>
                                        </p:tgtEl>
                                        <p:attrNameLst>
                                          <p:attrName>ppt_y</p:attrName>
                                        </p:attrNameLst>
                                      </p:cBhvr>
                                      <p:tavLst>
                                        <p:tav tm="0">
                                          <p:val>
                                            <p:strVal val="#ppt_y-#ppt_h*1.125000"/>
                                          </p:val>
                                        </p:tav>
                                        <p:tav tm="100000">
                                          <p:val>
                                            <p:strVal val="#ppt_y"/>
                                          </p:val>
                                        </p:tav>
                                      </p:tavLst>
                                    </p:anim>
                                    <p:animEffect transition="in" filter="wipe(down)">
                                      <p:cBhvr>
                                        <p:cTn id="41" dur="250"/>
                                        <p:tgtEl>
                                          <p:spTgt spid="5"/>
                                        </p:tgtEl>
                                      </p:cBhvr>
                                    </p:animEffect>
                                  </p:childTnLst>
                                </p:cTn>
                              </p:par>
                            </p:childTnLst>
                          </p:cTn>
                        </p:par>
                        <p:par>
                          <p:cTn id="42" fill="hold">
                            <p:stCondLst>
                              <p:cond delay="1250"/>
                            </p:stCondLst>
                            <p:childTnLst>
                              <p:par>
                                <p:cTn id="43" presetID="32" presetClass="emph" presetSubtype="0" fill="hold" nodeType="afterEffect">
                                  <p:stCondLst>
                                    <p:cond delay="0"/>
                                  </p:stCondLst>
                                  <p:childTnLst>
                                    <p:animRot by="120000">
                                      <p:cBhvr>
                                        <p:cTn id="44" dur="1" fill="hold">
                                          <p:stCondLst>
                                            <p:cond delay="0"/>
                                          </p:stCondLst>
                                        </p:cTn>
                                        <p:tgtEl>
                                          <p:spTgt spid="2"/>
                                        </p:tgtEl>
                                        <p:attrNameLst>
                                          <p:attrName>r</p:attrName>
                                        </p:attrNameLst>
                                      </p:cBhvr>
                                    </p:animRot>
                                    <p:animRot by="-240000">
                                      <p:cBhvr>
                                        <p:cTn id="45" dur="2" fill="hold">
                                          <p:stCondLst>
                                            <p:cond delay="50"/>
                                          </p:stCondLst>
                                        </p:cTn>
                                        <p:tgtEl>
                                          <p:spTgt spid="2"/>
                                        </p:tgtEl>
                                        <p:attrNameLst>
                                          <p:attrName>r</p:attrName>
                                        </p:attrNameLst>
                                      </p:cBhvr>
                                    </p:animRot>
                                    <p:animRot by="240000">
                                      <p:cBhvr>
                                        <p:cTn id="46" dur="2" fill="hold">
                                          <p:stCondLst>
                                            <p:cond delay="100"/>
                                          </p:stCondLst>
                                        </p:cTn>
                                        <p:tgtEl>
                                          <p:spTgt spid="2"/>
                                        </p:tgtEl>
                                        <p:attrNameLst>
                                          <p:attrName>r</p:attrName>
                                        </p:attrNameLst>
                                      </p:cBhvr>
                                    </p:animRot>
                                    <p:animRot by="-240000">
                                      <p:cBhvr>
                                        <p:cTn id="47" dur="2" fill="hold">
                                          <p:stCondLst>
                                            <p:cond delay="150"/>
                                          </p:stCondLst>
                                        </p:cTn>
                                        <p:tgtEl>
                                          <p:spTgt spid="2"/>
                                        </p:tgtEl>
                                        <p:attrNameLst>
                                          <p:attrName>r</p:attrName>
                                        </p:attrNameLst>
                                      </p:cBhvr>
                                    </p:animRot>
                                    <p:animRot by="120000">
                                      <p:cBhvr>
                                        <p:cTn id="48" dur="2" fill="hold">
                                          <p:stCondLst>
                                            <p:cond delay="249"/>
                                          </p:stCondLst>
                                        </p:cTn>
                                        <p:tgtEl>
                                          <p:spTgt spid="2"/>
                                        </p:tgtEl>
                                        <p:attrNameLst>
                                          <p:attrName>r</p:attrName>
                                        </p:attrNameLst>
                                      </p:cBhvr>
                                    </p:animRot>
                                  </p:childTnLst>
                                </p:cTn>
                              </p:par>
                            </p:childTnLst>
                          </p:cTn>
                        </p:par>
                        <p:par>
                          <p:cTn id="49" fill="hold">
                            <p:stCondLst>
                              <p:cond delay="1501"/>
                            </p:stCondLst>
                            <p:childTnLst>
                              <p:par>
                                <p:cTn id="50" presetID="32" presetClass="emph" presetSubtype="0" fill="hold" nodeType="afterEffect">
                                  <p:stCondLst>
                                    <p:cond delay="0"/>
                                  </p:stCondLst>
                                  <p:childTnLst>
                                    <p:animRot by="120000">
                                      <p:cBhvr>
                                        <p:cTn id="51" dur="1" fill="hold">
                                          <p:stCondLst>
                                            <p:cond delay="0"/>
                                          </p:stCondLst>
                                        </p:cTn>
                                        <p:tgtEl>
                                          <p:spTgt spid="3"/>
                                        </p:tgtEl>
                                        <p:attrNameLst>
                                          <p:attrName>r</p:attrName>
                                        </p:attrNameLst>
                                      </p:cBhvr>
                                    </p:animRot>
                                    <p:animRot by="-240000">
                                      <p:cBhvr>
                                        <p:cTn id="52" dur="2" fill="hold">
                                          <p:stCondLst>
                                            <p:cond delay="50"/>
                                          </p:stCondLst>
                                        </p:cTn>
                                        <p:tgtEl>
                                          <p:spTgt spid="3"/>
                                        </p:tgtEl>
                                        <p:attrNameLst>
                                          <p:attrName>r</p:attrName>
                                        </p:attrNameLst>
                                      </p:cBhvr>
                                    </p:animRot>
                                    <p:animRot by="240000">
                                      <p:cBhvr>
                                        <p:cTn id="53" dur="2" fill="hold">
                                          <p:stCondLst>
                                            <p:cond delay="100"/>
                                          </p:stCondLst>
                                        </p:cTn>
                                        <p:tgtEl>
                                          <p:spTgt spid="3"/>
                                        </p:tgtEl>
                                        <p:attrNameLst>
                                          <p:attrName>r</p:attrName>
                                        </p:attrNameLst>
                                      </p:cBhvr>
                                    </p:animRot>
                                    <p:animRot by="-240000">
                                      <p:cBhvr>
                                        <p:cTn id="54" dur="2" fill="hold">
                                          <p:stCondLst>
                                            <p:cond delay="150"/>
                                          </p:stCondLst>
                                        </p:cTn>
                                        <p:tgtEl>
                                          <p:spTgt spid="3"/>
                                        </p:tgtEl>
                                        <p:attrNameLst>
                                          <p:attrName>r</p:attrName>
                                        </p:attrNameLst>
                                      </p:cBhvr>
                                    </p:animRot>
                                    <p:animRot by="120000">
                                      <p:cBhvr>
                                        <p:cTn id="55" dur="2" fill="hold">
                                          <p:stCondLst>
                                            <p:cond delay="249"/>
                                          </p:stCondLst>
                                        </p:cTn>
                                        <p:tgtEl>
                                          <p:spTgt spid="3"/>
                                        </p:tgtEl>
                                        <p:attrNameLst>
                                          <p:attrName>r</p:attrName>
                                        </p:attrNameLst>
                                      </p:cBhvr>
                                    </p:animRot>
                                  </p:childTnLst>
                                </p:cTn>
                              </p:par>
                            </p:childTnLst>
                          </p:cTn>
                        </p:par>
                        <p:par>
                          <p:cTn id="56" fill="hold">
                            <p:stCondLst>
                              <p:cond delay="1752"/>
                            </p:stCondLst>
                            <p:childTnLst>
                              <p:par>
                                <p:cTn id="57" presetID="32" presetClass="emph" presetSubtype="0" fill="hold" nodeType="afterEffect">
                                  <p:stCondLst>
                                    <p:cond delay="0"/>
                                  </p:stCondLst>
                                  <p:childTnLst>
                                    <p:animRot by="120000">
                                      <p:cBhvr>
                                        <p:cTn id="58" dur="1" fill="hold">
                                          <p:stCondLst>
                                            <p:cond delay="0"/>
                                          </p:stCondLst>
                                        </p:cTn>
                                        <p:tgtEl>
                                          <p:spTgt spid="4"/>
                                        </p:tgtEl>
                                        <p:attrNameLst>
                                          <p:attrName>r</p:attrName>
                                        </p:attrNameLst>
                                      </p:cBhvr>
                                    </p:animRot>
                                    <p:animRot by="-240000">
                                      <p:cBhvr>
                                        <p:cTn id="59" dur="2" fill="hold">
                                          <p:stCondLst>
                                            <p:cond delay="50"/>
                                          </p:stCondLst>
                                        </p:cTn>
                                        <p:tgtEl>
                                          <p:spTgt spid="4"/>
                                        </p:tgtEl>
                                        <p:attrNameLst>
                                          <p:attrName>r</p:attrName>
                                        </p:attrNameLst>
                                      </p:cBhvr>
                                    </p:animRot>
                                    <p:animRot by="240000">
                                      <p:cBhvr>
                                        <p:cTn id="60" dur="2" fill="hold">
                                          <p:stCondLst>
                                            <p:cond delay="100"/>
                                          </p:stCondLst>
                                        </p:cTn>
                                        <p:tgtEl>
                                          <p:spTgt spid="4"/>
                                        </p:tgtEl>
                                        <p:attrNameLst>
                                          <p:attrName>r</p:attrName>
                                        </p:attrNameLst>
                                      </p:cBhvr>
                                    </p:animRot>
                                    <p:animRot by="-240000">
                                      <p:cBhvr>
                                        <p:cTn id="61" dur="2" fill="hold">
                                          <p:stCondLst>
                                            <p:cond delay="150"/>
                                          </p:stCondLst>
                                        </p:cTn>
                                        <p:tgtEl>
                                          <p:spTgt spid="4"/>
                                        </p:tgtEl>
                                        <p:attrNameLst>
                                          <p:attrName>r</p:attrName>
                                        </p:attrNameLst>
                                      </p:cBhvr>
                                    </p:animRot>
                                    <p:animRot by="120000">
                                      <p:cBhvr>
                                        <p:cTn id="62" dur="2" fill="hold">
                                          <p:stCondLst>
                                            <p:cond delay="249"/>
                                          </p:stCondLst>
                                        </p:cTn>
                                        <p:tgtEl>
                                          <p:spTgt spid="4"/>
                                        </p:tgtEl>
                                        <p:attrNameLst>
                                          <p:attrName>r</p:attrName>
                                        </p:attrNameLst>
                                      </p:cBhvr>
                                    </p:animRot>
                                  </p:childTnLst>
                                </p:cTn>
                              </p:par>
                            </p:childTnLst>
                          </p:cTn>
                        </p:par>
                        <p:par>
                          <p:cTn id="63" fill="hold">
                            <p:stCondLst>
                              <p:cond delay="2003"/>
                            </p:stCondLst>
                            <p:childTnLst>
                              <p:par>
                                <p:cTn id="64" presetID="32" presetClass="emph" presetSubtype="0" fill="hold" nodeType="afterEffect">
                                  <p:stCondLst>
                                    <p:cond delay="0"/>
                                  </p:stCondLst>
                                  <p:childTnLst>
                                    <p:animRot by="120000">
                                      <p:cBhvr>
                                        <p:cTn id="65" dur="1" fill="hold">
                                          <p:stCondLst>
                                            <p:cond delay="0"/>
                                          </p:stCondLst>
                                        </p:cTn>
                                        <p:tgtEl>
                                          <p:spTgt spid="5"/>
                                        </p:tgtEl>
                                        <p:attrNameLst>
                                          <p:attrName>r</p:attrName>
                                        </p:attrNameLst>
                                      </p:cBhvr>
                                    </p:animRot>
                                    <p:animRot by="-240000">
                                      <p:cBhvr>
                                        <p:cTn id="66" dur="2" fill="hold">
                                          <p:stCondLst>
                                            <p:cond delay="50"/>
                                          </p:stCondLst>
                                        </p:cTn>
                                        <p:tgtEl>
                                          <p:spTgt spid="5"/>
                                        </p:tgtEl>
                                        <p:attrNameLst>
                                          <p:attrName>r</p:attrName>
                                        </p:attrNameLst>
                                      </p:cBhvr>
                                    </p:animRot>
                                    <p:animRot by="240000">
                                      <p:cBhvr>
                                        <p:cTn id="67" dur="2" fill="hold">
                                          <p:stCondLst>
                                            <p:cond delay="100"/>
                                          </p:stCondLst>
                                        </p:cTn>
                                        <p:tgtEl>
                                          <p:spTgt spid="5"/>
                                        </p:tgtEl>
                                        <p:attrNameLst>
                                          <p:attrName>r</p:attrName>
                                        </p:attrNameLst>
                                      </p:cBhvr>
                                    </p:animRot>
                                    <p:animRot by="-240000">
                                      <p:cBhvr>
                                        <p:cTn id="68" dur="2" fill="hold">
                                          <p:stCondLst>
                                            <p:cond delay="150"/>
                                          </p:stCondLst>
                                        </p:cTn>
                                        <p:tgtEl>
                                          <p:spTgt spid="5"/>
                                        </p:tgtEl>
                                        <p:attrNameLst>
                                          <p:attrName>r</p:attrName>
                                        </p:attrNameLst>
                                      </p:cBhvr>
                                    </p:animRot>
                                    <p:animRot by="120000">
                                      <p:cBhvr>
                                        <p:cTn id="69" dur="2" fill="hold">
                                          <p:stCondLst>
                                            <p:cond delay="249"/>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9234" y="1149463"/>
            <a:ext cx="1793264" cy="3114694"/>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70" dirty="0"/>
            </a:p>
          </p:txBody>
        </p:sp>
        <p:grpSp>
          <p:nvGrpSpPr>
            <p:cNvPr id="35" name="组合 30"/>
            <p:cNvGrpSpPr>
              <a:grpSpLocks/>
            </p:cNvGrpSpPr>
            <p:nvPr/>
          </p:nvGrpSpPr>
          <p:grpSpPr bwMode="auto">
            <a:xfrm>
              <a:off x="896740" y="1597744"/>
              <a:ext cx="1838325" cy="1381391"/>
              <a:chOff x="3658206" y="2768283"/>
              <a:chExt cx="1838623" cy="1381331"/>
            </a:xfrm>
          </p:grpSpPr>
          <p:sp>
            <p:nvSpPr>
              <p:cNvPr id="39"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0314">
                  <a:lnSpc>
                    <a:spcPct val="120000"/>
                  </a:lnSpc>
                  <a:defRPr/>
                </a:pPr>
                <a:r>
                  <a:rPr lang="zh-CN" altLang="en-US" sz="1317" dirty="0">
                    <a:solidFill>
                      <a:schemeClr val="bg1"/>
                    </a:solidFill>
                    <a:latin typeface="微软雅黑" pitchFamily="34" charset="-122"/>
                  </a:rPr>
                  <a:t>单击添加段落文字单击添加段落文字单击添加段落文字</a:t>
                </a:r>
              </a:p>
            </p:txBody>
          </p:sp>
          <p:sp>
            <p:nvSpPr>
              <p:cNvPr id="49"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257" b="1">
                    <a:solidFill>
                      <a:schemeClr val="bg1"/>
                    </a:solidFill>
                    <a:cs typeface="Calibri" pitchFamily="34" charset="0"/>
                    <a:sym typeface="Calibri" pitchFamily="34" charset="0"/>
                  </a:rPr>
                  <a:t>TITLE HERE</a:t>
                </a:r>
                <a:endParaRPr lang="zh-CN" altLang="en-US" sz="2257" b="1">
                  <a:solidFill>
                    <a:schemeClr val="bg1"/>
                  </a:solidFill>
                  <a:sym typeface="宋体" pitchFamily="2" charset="-122"/>
                </a:endParaRPr>
              </a:p>
            </p:txBody>
          </p:sp>
        </p:grpSp>
      </p:grpSp>
      <p:grpSp>
        <p:nvGrpSpPr>
          <p:cNvPr id="7" name="组合 6"/>
          <p:cNvGrpSpPr/>
          <p:nvPr/>
        </p:nvGrpSpPr>
        <p:grpSpPr>
          <a:xfrm>
            <a:off x="2775565" y="1149463"/>
            <a:ext cx="1815660" cy="3114694"/>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70" dirty="0"/>
            </a:p>
          </p:txBody>
        </p:sp>
        <p:grpSp>
          <p:nvGrpSpPr>
            <p:cNvPr id="52" name="组合 33"/>
            <p:cNvGrpSpPr>
              <a:grpSpLocks/>
            </p:cNvGrpSpPr>
            <p:nvPr/>
          </p:nvGrpSpPr>
          <p:grpSpPr bwMode="auto">
            <a:xfrm>
              <a:off x="3043040" y="1597744"/>
              <a:ext cx="1838325" cy="1381391"/>
              <a:chOff x="3658206" y="2768283"/>
              <a:chExt cx="1838623" cy="1381331"/>
            </a:xfrm>
          </p:grpSpPr>
          <p:sp>
            <p:nvSpPr>
              <p:cNvPr id="53"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0314">
                  <a:lnSpc>
                    <a:spcPct val="120000"/>
                  </a:lnSpc>
                  <a:defRPr/>
                </a:pPr>
                <a:r>
                  <a:rPr lang="zh-CN" altLang="en-US" sz="1317" dirty="0">
                    <a:solidFill>
                      <a:schemeClr val="bg1"/>
                    </a:solidFill>
                    <a:latin typeface="微软雅黑" pitchFamily="34" charset="-122"/>
                  </a:rPr>
                  <a:t>单击添加段落文字单击添加段落文字单击添加段落文字</a:t>
                </a:r>
              </a:p>
            </p:txBody>
          </p:sp>
          <p:sp>
            <p:nvSpPr>
              <p:cNvPr id="54"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257" b="1">
                    <a:solidFill>
                      <a:schemeClr val="bg1"/>
                    </a:solidFill>
                    <a:cs typeface="Calibri" pitchFamily="34" charset="0"/>
                    <a:sym typeface="Calibri" pitchFamily="34" charset="0"/>
                  </a:rPr>
                  <a:t>TITLE HERE</a:t>
                </a:r>
                <a:endParaRPr lang="zh-CN" altLang="en-US" sz="2257" b="1">
                  <a:solidFill>
                    <a:schemeClr val="bg1"/>
                  </a:solidFill>
                  <a:sym typeface="宋体" pitchFamily="2" charset="-122"/>
                </a:endParaRPr>
              </a:p>
            </p:txBody>
          </p:sp>
        </p:grpSp>
      </p:grpSp>
      <p:grpSp>
        <p:nvGrpSpPr>
          <p:cNvPr id="8" name="组合 7"/>
          <p:cNvGrpSpPr/>
          <p:nvPr/>
        </p:nvGrpSpPr>
        <p:grpSpPr>
          <a:xfrm>
            <a:off x="4770402" y="1149463"/>
            <a:ext cx="1839551" cy="3114694"/>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70" dirty="0"/>
            </a:p>
          </p:txBody>
        </p:sp>
        <p:grpSp>
          <p:nvGrpSpPr>
            <p:cNvPr id="55" name="组合 37"/>
            <p:cNvGrpSpPr>
              <a:grpSpLocks/>
            </p:cNvGrpSpPr>
            <p:nvPr/>
          </p:nvGrpSpPr>
          <p:grpSpPr bwMode="auto">
            <a:xfrm>
              <a:off x="5189340" y="1597744"/>
              <a:ext cx="1838325" cy="1381391"/>
              <a:chOff x="3658206" y="2768283"/>
              <a:chExt cx="1838623" cy="1381331"/>
            </a:xfrm>
          </p:grpSpPr>
          <p:sp>
            <p:nvSpPr>
              <p:cNvPr id="56"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0314">
                  <a:lnSpc>
                    <a:spcPct val="120000"/>
                  </a:lnSpc>
                  <a:defRPr/>
                </a:pPr>
                <a:r>
                  <a:rPr lang="zh-CN" altLang="en-US" sz="1317" dirty="0">
                    <a:solidFill>
                      <a:schemeClr val="bg1"/>
                    </a:solidFill>
                    <a:latin typeface="微软雅黑" pitchFamily="34" charset="-122"/>
                  </a:rPr>
                  <a:t>单击添加段落文字单击添加段落文字单击添加段落文字</a:t>
                </a:r>
              </a:p>
            </p:txBody>
          </p:sp>
          <p:sp>
            <p:nvSpPr>
              <p:cNvPr id="57"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257" b="1">
                    <a:solidFill>
                      <a:schemeClr val="bg1"/>
                    </a:solidFill>
                    <a:cs typeface="Calibri" pitchFamily="34" charset="0"/>
                    <a:sym typeface="Calibri" pitchFamily="34" charset="0"/>
                  </a:rPr>
                  <a:t>TITLE HERE</a:t>
                </a:r>
                <a:endParaRPr lang="zh-CN" altLang="en-US" sz="2257" b="1">
                  <a:solidFill>
                    <a:schemeClr val="bg1"/>
                  </a:solidFill>
                  <a:sym typeface="宋体" pitchFamily="2" charset="-122"/>
                </a:endParaRPr>
              </a:p>
            </p:txBody>
          </p:sp>
        </p:grpSp>
      </p:grpSp>
      <p:grpSp>
        <p:nvGrpSpPr>
          <p:cNvPr id="9" name="组合 8"/>
          <p:cNvGrpSpPr/>
          <p:nvPr/>
        </p:nvGrpSpPr>
        <p:grpSpPr>
          <a:xfrm>
            <a:off x="6766732" y="1149463"/>
            <a:ext cx="1863441" cy="3114694"/>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70" dirty="0"/>
            </a:p>
          </p:txBody>
        </p:sp>
        <p:grpSp>
          <p:nvGrpSpPr>
            <p:cNvPr id="58" name="组合 40"/>
            <p:cNvGrpSpPr>
              <a:grpSpLocks/>
            </p:cNvGrpSpPr>
            <p:nvPr/>
          </p:nvGrpSpPr>
          <p:grpSpPr bwMode="auto">
            <a:xfrm>
              <a:off x="7335640" y="1597744"/>
              <a:ext cx="1839912" cy="1381391"/>
              <a:chOff x="3658206" y="2768283"/>
              <a:chExt cx="1838623" cy="1381331"/>
            </a:xfrm>
          </p:grpSpPr>
          <p:sp>
            <p:nvSpPr>
              <p:cNvPr id="59" name="矩形 47"/>
              <p:cNvSpPr>
                <a:spLocks noChangeArrowheads="1"/>
              </p:cNvSpPr>
              <p:nvPr/>
            </p:nvSpPr>
            <p:spPr bwMode="auto">
              <a:xfrm>
                <a:off x="3658206" y="3275753"/>
                <a:ext cx="1711816"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0314">
                  <a:lnSpc>
                    <a:spcPct val="120000"/>
                  </a:lnSpc>
                  <a:defRPr/>
                </a:pPr>
                <a:r>
                  <a:rPr lang="zh-CN" altLang="en-US" sz="1317" dirty="0">
                    <a:solidFill>
                      <a:schemeClr val="bg1"/>
                    </a:solidFill>
                    <a:latin typeface="微软雅黑" pitchFamily="34" charset="-122"/>
                  </a:rPr>
                  <a:t>单击添加段落文字单击添加段落文字单击添加段落文字</a:t>
                </a:r>
              </a:p>
            </p:txBody>
          </p:sp>
          <p:sp>
            <p:nvSpPr>
              <p:cNvPr id="60"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2257" b="1">
                    <a:solidFill>
                      <a:schemeClr val="bg1"/>
                    </a:solidFill>
                    <a:cs typeface="Calibri" pitchFamily="34" charset="0"/>
                    <a:sym typeface="Calibri" pitchFamily="34" charset="0"/>
                  </a:rPr>
                  <a:t>TITLE HERE</a:t>
                </a:r>
                <a:endParaRPr lang="zh-CN" altLang="en-US" sz="2257" b="1">
                  <a:solidFill>
                    <a:schemeClr val="bg1"/>
                  </a:solidFill>
                  <a:sym typeface="宋体" pitchFamily="2" charset="-122"/>
                </a:endParaRPr>
              </a:p>
            </p:txBody>
          </p:sp>
        </p:grpSp>
      </p:grpSp>
      <p:grpSp>
        <p:nvGrpSpPr>
          <p:cNvPr id="5" name="组合 4"/>
          <p:cNvGrpSpPr/>
          <p:nvPr/>
        </p:nvGrpSpPr>
        <p:grpSpPr>
          <a:xfrm>
            <a:off x="779517" y="2910299"/>
            <a:ext cx="1693199" cy="1693199"/>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70"/>
            </a:p>
          </p:txBody>
        </p:sp>
        <p:sp>
          <p:nvSpPr>
            <p:cNvPr id="21" name="TextBox 79"/>
            <p:cNvSpPr txBox="1">
              <a:spLocks noChangeArrowheads="1"/>
            </p:cNvSpPr>
            <p:nvPr/>
          </p:nvSpPr>
          <p:spPr bwMode="auto">
            <a:xfrm>
              <a:off x="1416473"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208" b="1" dirty="0">
                  <a:solidFill>
                    <a:schemeClr val="accent3"/>
                  </a:solidFill>
                </a:rPr>
                <a:t>1</a:t>
              </a:r>
            </a:p>
          </p:txBody>
        </p:sp>
        <p:sp>
          <p:nvSpPr>
            <p:cNvPr id="22" name="TextBox 80"/>
            <p:cNvSpPr txBox="1"/>
            <p:nvPr/>
          </p:nvSpPr>
          <p:spPr>
            <a:xfrm>
              <a:off x="1093566" y="4021857"/>
              <a:ext cx="1270049" cy="405897"/>
            </a:xfrm>
            <a:prstGeom prst="rect">
              <a:avLst/>
            </a:prstGeom>
            <a:noFill/>
          </p:spPr>
          <p:txBody>
            <a:bodyPr wrap="none">
              <a:spAutoFit/>
            </a:bodyPr>
            <a:lstStyle/>
            <a:p>
              <a:pPr algn="ctr">
                <a:defRPr/>
              </a:pPr>
              <a:r>
                <a:rPr lang="en-US" sz="1881" cap="small" dirty="0">
                  <a:solidFill>
                    <a:schemeClr val="accent3"/>
                  </a:solidFill>
                </a:rPr>
                <a:t>strengths</a:t>
              </a:r>
              <a:endParaRPr lang="en-US" sz="5644" cap="small" dirty="0">
                <a:solidFill>
                  <a:schemeClr val="accent3"/>
                </a:solidFill>
              </a:endParaRPr>
            </a:p>
          </p:txBody>
        </p:sp>
      </p:grpSp>
      <p:grpSp>
        <p:nvGrpSpPr>
          <p:cNvPr id="11" name="组合 10"/>
          <p:cNvGrpSpPr/>
          <p:nvPr/>
        </p:nvGrpSpPr>
        <p:grpSpPr>
          <a:xfrm>
            <a:off x="2775169" y="2910299"/>
            <a:ext cx="1693199" cy="1693199"/>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70"/>
            </a:p>
          </p:txBody>
        </p:sp>
        <p:sp>
          <p:nvSpPr>
            <p:cNvPr id="25" name="TextBox 145"/>
            <p:cNvSpPr txBox="1">
              <a:spLocks noChangeArrowheads="1"/>
            </p:cNvSpPr>
            <p:nvPr/>
          </p:nvSpPr>
          <p:spPr bwMode="auto">
            <a:xfrm>
              <a:off x="353816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208" b="1" dirty="0">
                  <a:solidFill>
                    <a:schemeClr val="accent1"/>
                  </a:solidFill>
                </a:rPr>
                <a:t>2</a:t>
              </a:r>
            </a:p>
          </p:txBody>
        </p:sp>
        <p:sp>
          <p:nvSpPr>
            <p:cNvPr id="26" name="TextBox 146"/>
            <p:cNvSpPr txBox="1"/>
            <p:nvPr/>
          </p:nvSpPr>
          <p:spPr>
            <a:xfrm>
              <a:off x="3146236" y="4021857"/>
              <a:ext cx="1408097" cy="405897"/>
            </a:xfrm>
            <a:prstGeom prst="rect">
              <a:avLst/>
            </a:prstGeom>
            <a:noFill/>
          </p:spPr>
          <p:txBody>
            <a:bodyPr wrap="none">
              <a:spAutoFit/>
            </a:bodyPr>
            <a:lstStyle/>
            <a:p>
              <a:pPr algn="ctr">
                <a:defRPr/>
              </a:pPr>
              <a:r>
                <a:rPr lang="en-US" sz="1881" cap="small" dirty="0">
                  <a:solidFill>
                    <a:schemeClr val="accent1"/>
                  </a:solidFill>
                </a:rPr>
                <a:t>weaknesses</a:t>
              </a:r>
              <a:endParaRPr lang="en-US" sz="5644" cap="small" dirty="0">
                <a:solidFill>
                  <a:schemeClr val="accent1"/>
                </a:solidFill>
              </a:endParaRPr>
            </a:p>
          </p:txBody>
        </p:sp>
      </p:grpSp>
      <p:grpSp>
        <p:nvGrpSpPr>
          <p:cNvPr id="12" name="组合 11"/>
          <p:cNvGrpSpPr/>
          <p:nvPr/>
        </p:nvGrpSpPr>
        <p:grpSpPr>
          <a:xfrm>
            <a:off x="4770821" y="2910299"/>
            <a:ext cx="1693199" cy="1693199"/>
            <a:chOff x="5072310" y="3060280"/>
            <a:chExt cx="1800200"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70"/>
              </a:p>
            </p:txBody>
          </p:sp>
          <p:sp>
            <p:nvSpPr>
              <p:cNvPr id="29" name="TextBox 152"/>
              <p:cNvSpPr txBox="1">
                <a:spLocks noChangeArrowheads="1"/>
              </p:cNvSpPr>
              <p:nvPr/>
            </p:nvSpPr>
            <p:spPr bwMode="auto">
              <a:xfrm>
                <a:off x="5659859"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208" b="1" dirty="0">
                    <a:solidFill>
                      <a:schemeClr val="accent2"/>
                    </a:solidFill>
                  </a:rPr>
                  <a:t>3</a:t>
                </a:r>
              </a:p>
            </p:txBody>
          </p:sp>
        </p:grpSp>
        <p:sp>
          <p:nvSpPr>
            <p:cNvPr id="30" name="TextBox 153"/>
            <p:cNvSpPr txBox="1"/>
            <p:nvPr/>
          </p:nvSpPr>
          <p:spPr>
            <a:xfrm>
              <a:off x="5143457" y="4021857"/>
              <a:ext cx="1658628" cy="405897"/>
            </a:xfrm>
            <a:prstGeom prst="rect">
              <a:avLst/>
            </a:prstGeom>
            <a:noFill/>
          </p:spPr>
          <p:txBody>
            <a:bodyPr wrap="none">
              <a:spAutoFit/>
            </a:bodyPr>
            <a:lstStyle/>
            <a:p>
              <a:pPr algn="ctr">
                <a:defRPr/>
              </a:pPr>
              <a:r>
                <a:rPr lang="en-US" sz="1881" cap="small" dirty="0">
                  <a:solidFill>
                    <a:schemeClr val="accent2"/>
                  </a:solidFill>
                </a:rPr>
                <a:t>opportunities</a:t>
              </a:r>
              <a:endParaRPr lang="en-US" sz="5644" cap="small" dirty="0">
                <a:solidFill>
                  <a:schemeClr val="accent2"/>
                </a:solidFill>
              </a:endParaRPr>
            </a:p>
          </p:txBody>
        </p:sp>
      </p:grpSp>
      <p:grpSp>
        <p:nvGrpSpPr>
          <p:cNvPr id="13" name="组合 12"/>
          <p:cNvGrpSpPr/>
          <p:nvPr/>
        </p:nvGrpSpPr>
        <p:grpSpPr>
          <a:xfrm>
            <a:off x="6766474" y="2910299"/>
            <a:ext cx="1693199" cy="1693199"/>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70"/>
            </a:p>
          </p:txBody>
        </p:sp>
        <p:sp>
          <p:nvSpPr>
            <p:cNvPr id="33" name="TextBox 159"/>
            <p:cNvSpPr txBox="1">
              <a:spLocks noChangeArrowheads="1"/>
            </p:cNvSpPr>
            <p:nvPr/>
          </p:nvSpPr>
          <p:spPr bwMode="auto">
            <a:xfrm>
              <a:off x="778155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6208" b="1" dirty="0">
                  <a:solidFill>
                    <a:schemeClr val="accent4"/>
                  </a:solidFill>
                </a:rPr>
                <a:t>4</a:t>
              </a:r>
            </a:p>
          </p:txBody>
        </p:sp>
        <p:sp>
          <p:nvSpPr>
            <p:cNvPr id="34" name="TextBox 160"/>
            <p:cNvSpPr txBox="1"/>
            <p:nvPr/>
          </p:nvSpPr>
          <p:spPr>
            <a:xfrm>
              <a:off x="7589879" y="4021857"/>
              <a:ext cx="1007585" cy="405897"/>
            </a:xfrm>
            <a:prstGeom prst="rect">
              <a:avLst/>
            </a:prstGeom>
            <a:noFill/>
          </p:spPr>
          <p:txBody>
            <a:bodyPr wrap="none">
              <a:spAutoFit/>
            </a:bodyPr>
            <a:lstStyle/>
            <a:p>
              <a:pPr algn="ctr">
                <a:defRPr/>
              </a:pPr>
              <a:r>
                <a:rPr lang="en-US" sz="1881" cap="small" dirty="0">
                  <a:solidFill>
                    <a:schemeClr val="accent4"/>
                  </a:solidFill>
                </a:rPr>
                <a:t>threats</a:t>
              </a:r>
              <a:endParaRPr lang="en-US" sz="5644" cap="small" dirty="0">
                <a:solidFill>
                  <a:schemeClr val="accent4"/>
                </a:solidFill>
              </a:endParaRPr>
            </a:p>
          </p:txBody>
        </p:sp>
      </p:grpSp>
      <p:grpSp>
        <p:nvGrpSpPr>
          <p:cNvPr id="40" name="组合 39"/>
          <p:cNvGrpSpPr/>
          <p:nvPr/>
        </p:nvGrpSpPr>
        <p:grpSpPr>
          <a:xfrm>
            <a:off x="-186661" y="167406"/>
            <a:ext cx="9330661" cy="304776"/>
            <a:chOff x="-198457" y="144052"/>
            <a:chExt cx="9920307" cy="324036"/>
          </a:xfrm>
        </p:grpSpPr>
        <p:cxnSp>
          <p:nvCxnSpPr>
            <p:cNvPr id="41" name="直接连接符 4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userDrawn="1"/>
          </p:nvGrpSpPr>
          <p:grpSpPr>
            <a:xfrm>
              <a:off x="-198457" y="144052"/>
              <a:ext cx="2066885" cy="319659"/>
              <a:chOff x="2559580" y="72044"/>
              <a:chExt cx="2066885" cy="319659"/>
            </a:xfrm>
          </p:grpSpPr>
          <p:sp>
            <p:nvSpPr>
              <p:cNvPr id="50" name="五边形 4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43" name="组合 42"/>
            <p:cNvGrpSpPr/>
            <p:nvPr userDrawn="1"/>
          </p:nvGrpSpPr>
          <p:grpSpPr>
            <a:xfrm>
              <a:off x="1273126" y="144052"/>
              <a:ext cx="2066885" cy="319659"/>
              <a:chOff x="4972411" y="72044"/>
              <a:chExt cx="2066885" cy="319659"/>
            </a:xfrm>
          </p:grpSpPr>
          <p:sp>
            <p:nvSpPr>
              <p:cNvPr id="47" name="五边形 4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44" name="组合 43"/>
            <p:cNvGrpSpPr/>
            <p:nvPr userDrawn="1"/>
          </p:nvGrpSpPr>
          <p:grpSpPr>
            <a:xfrm>
              <a:off x="2753871" y="144052"/>
              <a:ext cx="2066885" cy="319659"/>
              <a:chOff x="7404958" y="72044"/>
              <a:chExt cx="2066885" cy="319659"/>
            </a:xfrm>
          </p:grpSpPr>
          <p:sp>
            <p:nvSpPr>
              <p:cNvPr id="45" name="五边形 4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grpSp>
        <p:nvGrpSpPr>
          <p:cNvPr id="61" name="组合 60"/>
          <p:cNvGrpSpPr/>
          <p:nvPr/>
        </p:nvGrpSpPr>
        <p:grpSpPr>
          <a:xfrm>
            <a:off x="4030177" y="133543"/>
            <a:ext cx="1944033" cy="440233"/>
            <a:chOff x="121344" y="72044"/>
            <a:chExt cx="2066885" cy="468053"/>
          </a:xfrm>
        </p:grpSpPr>
        <p:sp>
          <p:nvSpPr>
            <p:cNvPr id="62" name="五边形 6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spTree>
    <p:extLst>
      <p:ext uri="{BB962C8B-B14F-4D97-AF65-F5344CB8AC3E}">
        <p14:creationId xmlns:p14="http://schemas.microsoft.com/office/powerpoint/2010/main" val="181590264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50" fill="hold"/>
                                        <p:tgtEl>
                                          <p:spTgt spid="40"/>
                                        </p:tgtEl>
                                        <p:attrNameLst>
                                          <p:attrName>ppt_x</p:attrName>
                                        </p:attrNameLst>
                                      </p:cBhvr>
                                      <p:tavLst>
                                        <p:tav tm="0">
                                          <p:val>
                                            <p:strVal val="1+#ppt_w/2"/>
                                          </p:val>
                                        </p:tav>
                                        <p:tav tm="100000">
                                          <p:val>
                                            <p:strVal val="#ppt_x"/>
                                          </p:val>
                                        </p:tav>
                                      </p:tavLst>
                                    </p:anim>
                                    <p:anim calcmode="lin" valueType="num">
                                      <p:cBhvr additive="base">
                                        <p:cTn id="8" dur="25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250" fill="hold"/>
                                        <p:tgtEl>
                                          <p:spTgt spid="61"/>
                                        </p:tgtEl>
                                        <p:attrNameLst>
                                          <p:attrName>ppt_x</p:attrName>
                                        </p:attrNameLst>
                                      </p:cBhvr>
                                      <p:tavLst>
                                        <p:tav tm="0">
                                          <p:val>
                                            <p:strVal val="#ppt_x"/>
                                          </p:val>
                                        </p:tav>
                                        <p:tav tm="100000">
                                          <p:val>
                                            <p:strVal val="#ppt_x"/>
                                          </p:val>
                                        </p:tav>
                                      </p:tavLst>
                                    </p:anim>
                                    <p:anim calcmode="lin" valueType="num">
                                      <p:cBhvr additive="base">
                                        <p:cTn id="13" dur="250" fill="hold"/>
                                        <p:tgtEl>
                                          <p:spTgt spid="6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ppt_x"/>
                                          </p:val>
                                        </p:tav>
                                        <p:tav tm="100000">
                                          <p:val>
                                            <p:strVal val="#ppt_x"/>
                                          </p:val>
                                        </p:tav>
                                      </p:tavLst>
                                    </p:anim>
                                    <p:anim calcmode="lin" valueType="num">
                                      <p:cBhvr additive="base">
                                        <p:cTn id="18" dur="25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50" fill="hold"/>
                                        <p:tgtEl>
                                          <p:spTgt spid="5"/>
                                        </p:tgtEl>
                                        <p:attrNameLst>
                                          <p:attrName>ppt_x</p:attrName>
                                        </p:attrNameLst>
                                      </p:cBhvr>
                                      <p:tavLst>
                                        <p:tav tm="0">
                                          <p:val>
                                            <p:strVal val="#ppt_x"/>
                                          </p:val>
                                        </p:tav>
                                        <p:tav tm="100000">
                                          <p:val>
                                            <p:strVal val="#ppt_x"/>
                                          </p:val>
                                        </p:tav>
                                      </p:tavLst>
                                    </p:anim>
                                    <p:anim calcmode="lin" valueType="num">
                                      <p:cBhvr additive="base">
                                        <p:cTn id="23" dur="25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fill="hold"/>
                                        <p:tgtEl>
                                          <p:spTgt spid="7"/>
                                        </p:tgtEl>
                                        <p:attrNameLst>
                                          <p:attrName>ppt_x</p:attrName>
                                        </p:attrNameLst>
                                      </p:cBhvr>
                                      <p:tavLst>
                                        <p:tav tm="0">
                                          <p:val>
                                            <p:strVal val="#ppt_x"/>
                                          </p:val>
                                        </p:tav>
                                        <p:tav tm="100000">
                                          <p:val>
                                            <p:strVal val="#ppt_x"/>
                                          </p:val>
                                        </p:tav>
                                      </p:tavLst>
                                    </p:anim>
                                    <p:anim calcmode="lin" valueType="num">
                                      <p:cBhvr additive="base">
                                        <p:cTn id="28" dur="25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250" fill="hold"/>
                                        <p:tgtEl>
                                          <p:spTgt spid="11"/>
                                        </p:tgtEl>
                                        <p:attrNameLst>
                                          <p:attrName>ppt_x</p:attrName>
                                        </p:attrNameLst>
                                      </p:cBhvr>
                                      <p:tavLst>
                                        <p:tav tm="0">
                                          <p:val>
                                            <p:strVal val="#ppt_x"/>
                                          </p:val>
                                        </p:tav>
                                        <p:tav tm="100000">
                                          <p:val>
                                            <p:strVal val="#ppt_x"/>
                                          </p:val>
                                        </p:tav>
                                      </p:tavLst>
                                    </p:anim>
                                    <p:anim calcmode="lin" valueType="num">
                                      <p:cBhvr additive="base">
                                        <p:cTn id="33" dur="25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fill="hold"/>
                                        <p:tgtEl>
                                          <p:spTgt spid="8"/>
                                        </p:tgtEl>
                                        <p:attrNameLst>
                                          <p:attrName>ppt_x</p:attrName>
                                        </p:attrNameLst>
                                      </p:cBhvr>
                                      <p:tavLst>
                                        <p:tav tm="0">
                                          <p:val>
                                            <p:strVal val="#ppt_x"/>
                                          </p:val>
                                        </p:tav>
                                        <p:tav tm="100000">
                                          <p:val>
                                            <p:strVal val="#ppt_x"/>
                                          </p:val>
                                        </p:tav>
                                      </p:tavLst>
                                    </p:anim>
                                    <p:anim calcmode="lin" valueType="num">
                                      <p:cBhvr additive="base">
                                        <p:cTn id="38" dur="250" fill="hold"/>
                                        <p:tgtEl>
                                          <p:spTgt spid="8"/>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50" fill="hold"/>
                                        <p:tgtEl>
                                          <p:spTgt spid="12"/>
                                        </p:tgtEl>
                                        <p:attrNameLst>
                                          <p:attrName>ppt_x</p:attrName>
                                        </p:attrNameLst>
                                      </p:cBhvr>
                                      <p:tavLst>
                                        <p:tav tm="0">
                                          <p:val>
                                            <p:strVal val="#ppt_x"/>
                                          </p:val>
                                        </p:tav>
                                        <p:tav tm="100000">
                                          <p:val>
                                            <p:strVal val="#ppt_x"/>
                                          </p:val>
                                        </p:tav>
                                      </p:tavLst>
                                    </p:anim>
                                    <p:anim calcmode="lin" valueType="num">
                                      <p:cBhvr additive="base">
                                        <p:cTn id="43" dur="25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fill="hold"/>
                                        <p:tgtEl>
                                          <p:spTgt spid="9"/>
                                        </p:tgtEl>
                                        <p:attrNameLst>
                                          <p:attrName>ppt_x</p:attrName>
                                        </p:attrNameLst>
                                      </p:cBhvr>
                                      <p:tavLst>
                                        <p:tav tm="0">
                                          <p:val>
                                            <p:strVal val="#ppt_x"/>
                                          </p:val>
                                        </p:tav>
                                        <p:tav tm="100000">
                                          <p:val>
                                            <p:strVal val="#ppt_x"/>
                                          </p:val>
                                        </p:tav>
                                      </p:tavLst>
                                    </p:anim>
                                    <p:anim calcmode="lin" valueType="num">
                                      <p:cBhvr additive="base">
                                        <p:cTn id="48" dur="250" fill="hold"/>
                                        <p:tgtEl>
                                          <p:spTgt spid="9"/>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1"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250" fill="hold"/>
                                        <p:tgtEl>
                                          <p:spTgt spid="13"/>
                                        </p:tgtEl>
                                        <p:attrNameLst>
                                          <p:attrName>ppt_x</p:attrName>
                                        </p:attrNameLst>
                                      </p:cBhvr>
                                      <p:tavLst>
                                        <p:tav tm="0">
                                          <p:val>
                                            <p:strVal val="#ppt_x"/>
                                          </p:val>
                                        </p:tav>
                                        <p:tav tm="100000">
                                          <p:val>
                                            <p:strVal val="#ppt_x"/>
                                          </p:val>
                                        </p:tav>
                                      </p:tavLst>
                                    </p:anim>
                                    <p:anim calcmode="lin" valueType="num">
                                      <p:cBhvr additive="base">
                                        <p:cTn id="53" dur="250" fill="hold"/>
                                        <p:tgtEl>
                                          <p:spTgt spid="13"/>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6" presetClass="emph" presetSubtype="0" fill="hold" nodeType="afterEffect">
                                  <p:stCondLst>
                                    <p:cond delay="0"/>
                                  </p:stCondLst>
                                  <p:childTnLst>
                                    <p:animEffect transition="out" filter="fade">
                                      <p:cBhvr>
                                        <p:cTn id="56" dur="250" tmFilter="0, 0; .2, .5; .8, .5; 1, 0"/>
                                        <p:tgtEl>
                                          <p:spTgt spid="5"/>
                                        </p:tgtEl>
                                      </p:cBhvr>
                                    </p:animEffect>
                                    <p:animScale>
                                      <p:cBhvr>
                                        <p:cTn id="57" dur="125" autoRev="1" fill="hold"/>
                                        <p:tgtEl>
                                          <p:spTgt spid="5"/>
                                        </p:tgtEl>
                                      </p:cBhvr>
                                      <p:by x="105000" y="105000"/>
                                    </p:animScale>
                                  </p:childTnLst>
                                </p:cTn>
                              </p:par>
                            </p:childTnLst>
                          </p:cTn>
                        </p:par>
                        <p:par>
                          <p:cTn id="58" fill="hold">
                            <p:stCondLst>
                              <p:cond delay="2750"/>
                            </p:stCondLst>
                            <p:childTnLst>
                              <p:par>
                                <p:cTn id="59" presetID="26" presetClass="emph" presetSubtype="0" fill="hold" nodeType="afterEffect">
                                  <p:stCondLst>
                                    <p:cond delay="0"/>
                                  </p:stCondLst>
                                  <p:childTnLst>
                                    <p:animEffect transition="out" filter="fade">
                                      <p:cBhvr>
                                        <p:cTn id="60" dur="250" tmFilter="0, 0; .2, .5; .8, .5; 1, 0"/>
                                        <p:tgtEl>
                                          <p:spTgt spid="11"/>
                                        </p:tgtEl>
                                      </p:cBhvr>
                                    </p:animEffect>
                                    <p:animScale>
                                      <p:cBhvr>
                                        <p:cTn id="61" dur="125" autoRev="1" fill="hold"/>
                                        <p:tgtEl>
                                          <p:spTgt spid="11"/>
                                        </p:tgtEl>
                                      </p:cBhvr>
                                      <p:by x="105000" y="105000"/>
                                    </p:animScale>
                                  </p:childTnLst>
                                </p:cTn>
                              </p:par>
                            </p:childTnLst>
                          </p:cTn>
                        </p:par>
                        <p:par>
                          <p:cTn id="62" fill="hold">
                            <p:stCondLst>
                              <p:cond delay="3000"/>
                            </p:stCondLst>
                            <p:childTnLst>
                              <p:par>
                                <p:cTn id="63" presetID="26" presetClass="emph" presetSubtype="0" fill="hold" nodeType="afterEffect">
                                  <p:stCondLst>
                                    <p:cond delay="0"/>
                                  </p:stCondLst>
                                  <p:childTnLst>
                                    <p:animEffect transition="out" filter="fade">
                                      <p:cBhvr>
                                        <p:cTn id="64" dur="250" tmFilter="0, 0; .2, .5; .8, .5; 1, 0"/>
                                        <p:tgtEl>
                                          <p:spTgt spid="12"/>
                                        </p:tgtEl>
                                      </p:cBhvr>
                                    </p:animEffect>
                                    <p:animScale>
                                      <p:cBhvr>
                                        <p:cTn id="65" dur="125" autoRev="1" fill="hold"/>
                                        <p:tgtEl>
                                          <p:spTgt spid="12"/>
                                        </p:tgtEl>
                                      </p:cBhvr>
                                      <p:by x="105000" y="105000"/>
                                    </p:animScale>
                                  </p:childTnLst>
                                </p:cTn>
                              </p:par>
                            </p:childTnLst>
                          </p:cTn>
                        </p:par>
                        <p:par>
                          <p:cTn id="66" fill="hold">
                            <p:stCondLst>
                              <p:cond delay="3250"/>
                            </p:stCondLst>
                            <p:childTnLst>
                              <p:par>
                                <p:cTn id="67" presetID="26" presetClass="emph" presetSubtype="0" fill="hold" nodeType="afterEffect">
                                  <p:stCondLst>
                                    <p:cond delay="0"/>
                                  </p:stCondLst>
                                  <p:childTnLst>
                                    <p:animEffect transition="out" filter="fade">
                                      <p:cBhvr>
                                        <p:cTn id="68" dur="250" tmFilter="0, 0; .2, .5; .8, .5; 1, 0"/>
                                        <p:tgtEl>
                                          <p:spTgt spid="13"/>
                                        </p:tgtEl>
                                      </p:cBhvr>
                                    </p:animEffect>
                                    <p:animScale>
                                      <p:cBhvr>
                                        <p:cTn id="6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279" y="752555"/>
            <a:ext cx="1510536" cy="1491791"/>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grpSp>
      <p:grpSp>
        <p:nvGrpSpPr>
          <p:cNvPr id="12" name="组合 11"/>
          <p:cNvGrpSpPr/>
          <p:nvPr/>
        </p:nvGrpSpPr>
        <p:grpSpPr>
          <a:xfrm>
            <a:off x="3386978" y="2463468"/>
            <a:ext cx="1510536" cy="1491791"/>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grpSp>
        <p:nvGrpSpPr>
          <p:cNvPr id="11" name="组合 10"/>
          <p:cNvGrpSpPr/>
          <p:nvPr/>
        </p:nvGrpSpPr>
        <p:grpSpPr>
          <a:xfrm>
            <a:off x="4246487" y="1632367"/>
            <a:ext cx="1510536" cy="1491791"/>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grpSp>
        <p:nvGrpSpPr>
          <p:cNvPr id="45" name="组合 44"/>
          <p:cNvGrpSpPr/>
          <p:nvPr/>
        </p:nvGrpSpPr>
        <p:grpSpPr>
          <a:xfrm>
            <a:off x="4246487" y="3343280"/>
            <a:ext cx="1510536" cy="1491791"/>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sp>
        <p:nvSpPr>
          <p:cNvPr id="37" name="文本框 20"/>
          <p:cNvSpPr txBox="1"/>
          <p:nvPr/>
        </p:nvSpPr>
        <p:spPr>
          <a:xfrm>
            <a:off x="1972156" y="1206272"/>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38" name="矩形 47"/>
          <p:cNvSpPr>
            <a:spLocks noChangeArrowheads="1"/>
          </p:cNvSpPr>
          <p:nvPr/>
        </p:nvSpPr>
        <p:spPr bwMode="auto">
          <a:xfrm>
            <a:off x="1456513" y="154022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1972156" y="2842755"/>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0" name="矩形 47"/>
          <p:cNvSpPr>
            <a:spLocks noChangeArrowheads="1"/>
          </p:cNvSpPr>
          <p:nvPr/>
        </p:nvSpPr>
        <p:spPr bwMode="auto">
          <a:xfrm>
            <a:off x="1456513" y="317670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5998452" y="1827200"/>
            <a:ext cx="1099677" cy="358377"/>
          </a:xfrm>
          <a:prstGeom prst="rect">
            <a:avLst/>
          </a:prstGeom>
          <a:noFill/>
        </p:spPr>
        <p:txBody>
          <a:bodyPr wrap="none" lIns="68271" tIns="34136" rIns="68271" bIns="34136">
            <a:spAutoFit/>
          </a:bodyPr>
          <a:lstStyle/>
          <a:p>
            <a:pP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2" name="矩形 47"/>
          <p:cNvSpPr>
            <a:spLocks noChangeArrowheads="1"/>
          </p:cNvSpPr>
          <p:nvPr/>
        </p:nvSpPr>
        <p:spPr bwMode="auto">
          <a:xfrm>
            <a:off x="5984150" y="2161150"/>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5998452" y="3463683"/>
            <a:ext cx="1099677" cy="358377"/>
          </a:xfrm>
          <a:prstGeom prst="rect">
            <a:avLst/>
          </a:prstGeom>
          <a:noFill/>
        </p:spPr>
        <p:txBody>
          <a:bodyPr wrap="none" lIns="68271" tIns="34136" rIns="68271" bIns="34136">
            <a:spAutoFit/>
          </a:bodyPr>
          <a:lstStyle/>
          <a:p>
            <a:pP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4" name="矩形 47"/>
          <p:cNvSpPr>
            <a:spLocks noChangeArrowheads="1"/>
          </p:cNvSpPr>
          <p:nvPr/>
        </p:nvSpPr>
        <p:spPr bwMode="auto">
          <a:xfrm>
            <a:off x="5984150" y="379763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46" name="组合 45"/>
          <p:cNvGrpSpPr/>
          <p:nvPr/>
        </p:nvGrpSpPr>
        <p:grpSpPr>
          <a:xfrm>
            <a:off x="-186661" y="167406"/>
            <a:ext cx="9330661" cy="30477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5" name="五边形 5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49" name="组合 48"/>
            <p:cNvGrpSpPr/>
            <p:nvPr userDrawn="1"/>
          </p:nvGrpSpPr>
          <p:grpSpPr>
            <a:xfrm>
              <a:off x="1273126" y="144052"/>
              <a:ext cx="2066885" cy="319659"/>
              <a:chOff x="4972411" y="72044"/>
              <a:chExt cx="2066885" cy="319659"/>
            </a:xfrm>
          </p:grpSpPr>
          <p:sp>
            <p:nvSpPr>
              <p:cNvPr id="53" name="五边形 5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1" name="五边形 50"/>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2"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7" name="组合 56"/>
          <p:cNvGrpSpPr/>
          <p:nvPr/>
        </p:nvGrpSpPr>
        <p:grpSpPr>
          <a:xfrm>
            <a:off x="2607889" y="133543"/>
            <a:ext cx="1944033" cy="440233"/>
            <a:chOff x="121344" y="72044"/>
            <a:chExt cx="2066885" cy="468053"/>
          </a:xfrm>
        </p:grpSpPr>
        <p:sp>
          <p:nvSpPr>
            <p:cNvPr id="58" name="五边形 5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extLst>
      <p:ext uri="{BB962C8B-B14F-4D97-AF65-F5344CB8AC3E}">
        <p14:creationId xmlns:p14="http://schemas.microsoft.com/office/powerpoint/2010/main" val="222570311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250" fill="hold"/>
                                        <p:tgtEl>
                                          <p:spTgt spid="57"/>
                                        </p:tgtEl>
                                        <p:attrNameLst>
                                          <p:attrName>ppt_x</p:attrName>
                                        </p:attrNameLst>
                                      </p:cBhvr>
                                      <p:tavLst>
                                        <p:tav tm="0">
                                          <p:val>
                                            <p:strVal val="#ppt_x"/>
                                          </p:val>
                                        </p:tav>
                                        <p:tav tm="100000">
                                          <p:val>
                                            <p:strVal val="#ppt_x"/>
                                          </p:val>
                                        </p:tav>
                                      </p:tavLst>
                                    </p:anim>
                                    <p:anim calcmode="lin" valueType="num">
                                      <p:cBhvr additive="base">
                                        <p:cTn id="13" dur="250" fill="hold"/>
                                        <p:tgtEl>
                                          <p:spTgt spid="5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6"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71">
                                          <p:stCondLst>
                                            <p:cond delay="0"/>
                                          </p:stCondLst>
                                        </p:cTn>
                                        <p:tgtEl>
                                          <p:spTgt spid="2"/>
                                        </p:tgtEl>
                                      </p:cBhvr>
                                    </p:animEffect>
                                    <p:anim calcmode="lin" valueType="num">
                                      <p:cBhvr>
                                        <p:cTn id="1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23" dur="1">
                                          <p:stCondLst>
                                            <p:cond delay="80"/>
                                          </p:stCondLst>
                                        </p:cTn>
                                        <p:tgtEl>
                                          <p:spTgt spid="2"/>
                                        </p:tgtEl>
                                      </p:cBhvr>
                                      <p:to x="100000" y="60000"/>
                                    </p:animScale>
                                    <p:animScale>
                                      <p:cBhvr>
                                        <p:cTn id="24" dur="1" decel="50000">
                                          <p:stCondLst>
                                            <p:cond delay="83"/>
                                          </p:stCondLst>
                                        </p:cTn>
                                        <p:tgtEl>
                                          <p:spTgt spid="2"/>
                                        </p:tgtEl>
                                      </p:cBhvr>
                                      <p:to x="100000" y="100000"/>
                                    </p:animScale>
                                    <p:animScale>
                                      <p:cBhvr>
                                        <p:cTn id="25" dur="1">
                                          <p:stCondLst>
                                            <p:cond delay="161"/>
                                          </p:stCondLst>
                                        </p:cTn>
                                        <p:tgtEl>
                                          <p:spTgt spid="2"/>
                                        </p:tgtEl>
                                      </p:cBhvr>
                                      <p:to x="100000" y="80000"/>
                                    </p:animScale>
                                    <p:animScale>
                                      <p:cBhvr>
                                        <p:cTn id="26" dur="1" decel="50000">
                                          <p:stCondLst>
                                            <p:cond delay="164"/>
                                          </p:stCondLst>
                                        </p:cTn>
                                        <p:tgtEl>
                                          <p:spTgt spid="2"/>
                                        </p:tgtEl>
                                      </p:cBhvr>
                                      <p:to x="100000" y="100000"/>
                                    </p:animScale>
                                    <p:animScale>
                                      <p:cBhvr>
                                        <p:cTn id="27" dur="1">
                                          <p:stCondLst>
                                            <p:cond delay="249"/>
                                          </p:stCondLst>
                                        </p:cTn>
                                        <p:tgtEl>
                                          <p:spTgt spid="2"/>
                                        </p:tgtEl>
                                      </p:cBhvr>
                                      <p:to x="100000" y="90000"/>
                                    </p:animScale>
                                    <p:animScale>
                                      <p:cBhvr>
                                        <p:cTn id="28" dur="1" decel="50000">
                                          <p:stCondLst>
                                            <p:cond delay="249"/>
                                          </p:stCondLst>
                                        </p:cTn>
                                        <p:tgtEl>
                                          <p:spTgt spid="2"/>
                                        </p:tgtEl>
                                      </p:cBhvr>
                                      <p:to x="100000" y="100000"/>
                                    </p:animScale>
                                    <p:animScale>
                                      <p:cBhvr>
                                        <p:cTn id="29" dur="1">
                                          <p:stCondLst>
                                            <p:cond delay="249"/>
                                          </p:stCondLst>
                                        </p:cTn>
                                        <p:tgtEl>
                                          <p:spTgt spid="2"/>
                                        </p:tgtEl>
                                      </p:cBhvr>
                                      <p:to x="100000" y="95000"/>
                                    </p:animScale>
                                    <p:animScale>
                                      <p:cBhvr>
                                        <p:cTn id="30" dur="1" decel="50000">
                                          <p:stCondLst>
                                            <p:cond delay="249"/>
                                          </p:stCondLst>
                                        </p:cTn>
                                        <p:tgtEl>
                                          <p:spTgt spid="2"/>
                                        </p:tgtEl>
                                      </p:cBhvr>
                                      <p:to x="100000" y="100000"/>
                                    </p:animScale>
                                  </p:childTnLst>
                                </p:cTn>
                              </p:par>
                            </p:childTnLst>
                          </p:cTn>
                        </p:par>
                        <p:par>
                          <p:cTn id="31" fill="hold">
                            <p:stCondLst>
                              <p:cond delay="750"/>
                            </p:stCondLst>
                            <p:childTnLst>
                              <p:par>
                                <p:cTn id="32" presetID="42"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250"/>
                                        <p:tgtEl>
                                          <p:spTgt spid="37"/>
                                        </p:tgtEl>
                                      </p:cBhvr>
                                    </p:animEffect>
                                    <p:anim calcmode="lin" valueType="num">
                                      <p:cBhvr>
                                        <p:cTn id="35" dur="250" fill="hold"/>
                                        <p:tgtEl>
                                          <p:spTgt spid="37"/>
                                        </p:tgtEl>
                                        <p:attrNameLst>
                                          <p:attrName>ppt_x</p:attrName>
                                        </p:attrNameLst>
                                      </p:cBhvr>
                                      <p:tavLst>
                                        <p:tav tm="0">
                                          <p:val>
                                            <p:strVal val="#ppt_x"/>
                                          </p:val>
                                        </p:tav>
                                        <p:tav tm="100000">
                                          <p:val>
                                            <p:strVal val="#ppt_x"/>
                                          </p:val>
                                        </p:tav>
                                      </p:tavLst>
                                    </p:anim>
                                    <p:anim calcmode="lin" valueType="num">
                                      <p:cBhvr>
                                        <p:cTn id="36" dur="250" fill="hold"/>
                                        <p:tgtEl>
                                          <p:spTgt spid="3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250"/>
                                        <p:tgtEl>
                                          <p:spTgt spid="38"/>
                                        </p:tgtEl>
                                      </p:cBhvr>
                                    </p:animEffect>
                                    <p:anim calcmode="lin" valueType="num">
                                      <p:cBhvr>
                                        <p:cTn id="40" dur="250" fill="hold"/>
                                        <p:tgtEl>
                                          <p:spTgt spid="38"/>
                                        </p:tgtEl>
                                        <p:attrNameLst>
                                          <p:attrName>ppt_x</p:attrName>
                                        </p:attrNameLst>
                                      </p:cBhvr>
                                      <p:tavLst>
                                        <p:tav tm="0">
                                          <p:val>
                                            <p:strVal val="#ppt_x"/>
                                          </p:val>
                                        </p:tav>
                                        <p:tav tm="100000">
                                          <p:val>
                                            <p:strVal val="#ppt_x"/>
                                          </p:val>
                                        </p:tav>
                                      </p:tavLst>
                                    </p:anim>
                                    <p:anim calcmode="lin" valueType="num">
                                      <p:cBhvr>
                                        <p:cTn id="41" dur="250" fill="hold"/>
                                        <p:tgtEl>
                                          <p:spTgt spid="38"/>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6" presetClass="entr" presetSubtype="0"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71">
                                          <p:stCondLst>
                                            <p:cond delay="0"/>
                                          </p:stCondLst>
                                        </p:cTn>
                                        <p:tgtEl>
                                          <p:spTgt spid="11"/>
                                        </p:tgtEl>
                                      </p:cBhvr>
                                    </p:animEffect>
                                    <p:anim calcmode="lin" valueType="num">
                                      <p:cBhvr>
                                        <p:cTn id="4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4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4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5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51" dur="1">
                                          <p:stCondLst>
                                            <p:cond delay="80"/>
                                          </p:stCondLst>
                                        </p:cTn>
                                        <p:tgtEl>
                                          <p:spTgt spid="11"/>
                                        </p:tgtEl>
                                      </p:cBhvr>
                                      <p:to x="100000" y="60000"/>
                                    </p:animScale>
                                    <p:animScale>
                                      <p:cBhvr>
                                        <p:cTn id="52" dur="1" decel="50000">
                                          <p:stCondLst>
                                            <p:cond delay="83"/>
                                          </p:stCondLst>
                                        </p:cTn>
                                        <p:tgtEl>
                                          <p:spTgt spid="11"/>
                                        </p:tgtEl>
                                      </p:cBhvr>
                                      <p:to x="100000" y="100000"/>
                                    </p:animScale>
                                    <p:animScale>
                                      <p:cBhvr>
                                        <p:cTn id="53" dur="1">
                                          <p:stCondLst>
                                            <p:cond delay="161"/>
                                          </p:stCondLst>
                                        </p:cTn>
                                        <p:tgtEl>
                                          <p:spTgt spid="11"/>
                                        </p:tgtEl>
                                      </p:cBhvr>
                                      <p:to x="100000" y="80000"/>
                                    </p:animScale>
                                    <p:animScale>
                                      <p:cBhvr>
                                        <p:cTn id="54" dur="1" decel="50000">
                                          <p:stCondLst>
                                            <p:cond delay="164"/>
                                          </p:stCondLst>
                                        </p:cTn>
                                        <p:tgtEl>
                                          <p:spTgt spid="11"/>
                                        </p:tgtEl>
                                      </p:cBhvr>
                                      <p:to x="100000" y="100000"/>
                                    </p:animScale>
                                    <p:animScale>
                                      <p:cBhvr>
                                        <p:cTn id="55" dur="1">
                                          <p:stCondLst>
                                            <p:cond delay="249"/>
                                          </p:stCondLst>
                                        </p:cTn>
                                        <p:tgtEl>
                                          <p:spTgt spid="11"/>
                                        </p:tgtEl>
                                      </p:cBhvr>
                                      <p:to x="100000" y="90000"/>
                                    </p:animScale>
                                    <p:animScale>
                                      <p:cBhvr>
                                        <p:cTn id="56" dur="1" decel="50000">
                                          <p:stCondLst>
                                            <p:cond delay="249"/>
                                          </p:stCondLst>
                                        </p:cTn>
                                        <p:tgtEl>
                                          <p:spTgt spid="11"/>
                                        </p:tgtEl>
                                      </p:cBhvr>
                                      <p:to x="100000" y="100000"/>
                                    </p:animScale>
                                    <p:animScale>
                                      <p:cBhvr>
                                        <p:cTn id="57" dur="1">
                                          <p:stCondLst>
                                            <p:cond delay="249"/>
                                          </p:stCondLst>
                                        </p:cTn>
                                        <p:tgtEl>
                                          <p:spTgt spid="11"/>
                                        </p:tgtEl>
                                      </p:cBhvr>
                                      <p:to x="100000" y="95000"/>
                                    </p:animScale>
                                    <p:animScale>
                                      <p:cBhvr>
                                        <p:cTn id="58" dur="1" decel="50000">
                                          <p:stCondLst>
                                            <p:cond delay="249"/>
                                          </p:stCondLst>
                                        </p:cTn>
                                        <p:tgtEl>
                                          <p:spTgt spid="11"/>
                                        </p:tgtEl>
                                      </p:cBhvr>
                                      <p:to x="100000" y="100000"/>
                                    </p:animScale>
                                  </p:childTnLst>
                                </p:cTn>
                              </p:par>
                            </p:childTnLst>
                          </p:cTn>
                        </p:par>
                        <p:par>
                          <p:cTn id="59" fill="hold">
                            <p:stCondLst>
                              <p:cond delay="1250"/>
                            </p:stCondLst>
                            <p:childTnLst>
                              <p:par>
                                <p:cTn id="60" presetID="42"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250"/>
                                        <p:tgtEl>
                                          <p:spTgt spid="41"/>
                                        </p:tgtEl>
                                      </p:cBhvr>
                                    </p:animEffect>
                                    <p:anim calcmode="lin" valueType="num">
                                      <p:cBhvr>
                                        <p:cTn id="63" dur="250" fill="hold"/>
                                        <p:tgtEl>
                                          <p:spTgt spid="41"/>
                                        </p:tgtEl>
                                        <p:attrNameLst>
                                          <p:attrName>ppt_x</p:attrName>
                                        </p:attrNameLst>
                                      </p:cBhvr>
                                      <p:tavLst>
                                        <p:tav tm="0">
                                          <p:val>
                                            <p:strVal val="#ppt_x"/>
                                          </p:val>
                                        </p:tav>
                                        <p:tav tm="100000">
                                          <p:val>
                                            <p:strVal val="#ppt_x"/>
                                          </p:val>
                                        </p:tav>
                                      </p:tavLst>
                                    </p:anim>
                                    <p:anim calcmode="lin" valueType="num">
                                      <p:cBhvr>
                                        <p:cTn id="64" dur="25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250"/>
                                        <p:tgtEl>
                                          <p:spTgt spid="42"/>
                                        </p:tgtEl>
                                      </p:cBhvr>
                                    </p:animEffect>
                                    <p:anim calcmode="lin" valueType="num">
                                      <p:cBhvr>
                                        <p:cTn id="68" dur="250" fill="hold"/>
                                        <p:tgtEl>
                                          <p:spTgt spid="42"/>
                                        </p:tgtEl>
                                        <p:attrNameLst>
                                          <p:attrName>ppt_x</p:attrName>
                                        </p:attrNameLst>
                                      </p:cBhvr>
                                      <p:tavLst>
                                        <p:tav tm="0">
                                          <p:val>
                                            <p:strVal val="#ppt_x"/>
                                          </p:val>
                                        </p:tav>
                                        <p:tav tm="100000">
                                          <p:val>
                                            <p:strVal val="#ppt_x"/>
                                          </p:val>
                                        </p:tav>
                                      </p:tavLst>
                                    </p:anim>
                                    <p:anim calcmode="lin" valueType="num">
                                      <p:cBhvr>
                                        <p:cTn id="69" dur="250" fill="hold"/>
                                        <p:tgtEl>
                                          <p:spTgt spid="42"/>
                                        </p:tgtEl>
                                        <p:attrNameLst>
                                          <p:attrName>ppt_y</p:attrName>
                                        </p:attrNameLst>
                                      </p:cBhvr>
                                      <p:tavLst>
                                        <p:tav tm="0">
                                          <p:val>
                                            <p:strVal val="#ppt_y+.1"/>
                                          </p:val>
                                        </p:tav>
                                        <p:tav tm="100000">
                                          <p:val>
                                            <p:strVal val="#ppt_y"/>
                                          </p:val>
                                        </p:tav>
                                      </p:tavLst>
                                    </p:anim>
                                  </p:childTnLst>
                                </p:cTn>
                              </p:par>
                            </p:childTnLst>
                          </p:cTn>
                        </p:par>
                        <p:par>
                          <p:cTn id="70" fill="hold">
                            <p:stCondLst>
                              <p:cond delay="1500"/>
                            </p:stCondLst>
                            <p:childTnLst>
                              <p:par>
                                <p:cTn id="71" presetID="26"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wipe(down)">
                                      <p:cBhvr>
                                        <p:cTn id="73" dur="71">
                                          <p:stCondLst>
                                            <p:cond delay="0"/>
                                          </p:stCondLst>
                                        </p:cTn>
                                        <p:tgtEl>
                                          <p:spTgt spid="12"/>
                                        </p:tgtEl>
                                      </p:cBhvr>
                                    </p:animEffect>
                                    <p:anim calcmode="lin" valueType="num">
                                      <p:cBhvr>
                                        <p:cTn id="7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7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7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79" dur="1">
                                          <p:stCondLst>
                                            <p:cond delay="80"/>
                                          </p:stCondLst>
                                        </p:cTn>
                                        <p:tgtEl>
                                          <p:spTgt spid="12"/>
                                        </p:tgtEl>
                                      </p:cBhvr>
                                      <p:to x="100000" y="60000"/>
                                    </p:animScale>
                                    <p:animScale>
                                      <p:cBhvr>
                                        <p:cTn id="80" dur="1" decel="50000">
                                          <p:stCondLst>
                                            <p:cond delay="83"/>
                                          </p:stCondLst>
                                        </p:cTn>
                                        <p:tgtEl>
                                          <p:spTgt spid="12"/>
                                        </p:tgtEl>
                                      </p:cBhvr>
                                      <p:to x="100000" y="100000"/>
                                    </p:animScale>
                                    <p:animScale>
                                      <p:cBhvr>
                                        <p:cTn id="81" dur="1">
                                          <p:stCondLst>
                                            <p:cond delay="161"/>
                                          </p:stCondLst>
                                        </p:cTn>
                                        <p:tgtEl>
                                          <p:spTgt spid="12"/>
                                        </p:tgtEl>
                                      </p:cBhvr>
                                      <p:to x="100000" y="80000"/>
                                    </p:animScale>
                                    <p:animScale>
                                      <p:cBhvr>
                                        <p:cTn id="82" dur="1" decel="50000">
                                          <p:stCondLst>
                                            <p:cond delay="164"/>
                                          </p:stCondLst>
                                        </p:cTn>
                                        <p:tgtEl>
                                          <p:spTgt spid="12"/>
                                        </p:tgtEl>
                                      </p:cBhvr>
                                      <p:to x="100000" y="100000"/>
                                    </p:animScale>
                                    <p:animScale>
                                      <p:cBhvr>
                                        <p:cTn id="83" dur="1">
                                          <p:stCondLst>
                                            <p:cond delay="249"/>
                                          </p:stCondLst>
                                        </p:cTn>
                                        <p:tgtEl>
                                          <p:spTgt spid="12"/>
                                        </p:tgtEl>
                                      </p:cBhvr>
                                      <p:to x="100000" y="90000"/>
                                    </p:animScale>
                                    <p:animScale>
                                      <p:cBhvr>
                                        <p:cTn id="84" dur="1" decel="50000">
                                          <p:stCondLst>
                                            <p:cond delay="249"/>
                                          </p:stCondLst>
                                        </p:cTn>
                                        <p:tgtEl>
                                          <p:spTgt spid="12"/>
                                        </p:tgtEl>
                                      </p:cBhvr>
                                      <p:to x="100000" y="100000"/>
                                    </p:animScale>
                                    <p:animScale>
                                      <p:cBhvr>
                                        <p:cTn id="85" dur="1">
                                          <p:stCondLst>
                                            <p:cond delay="249"/>
                                          </p:stCondLst>
                                        </p:cTn>
                                        <p:tgtEl>
                                          <p:spTgt spid="12"/>
                                        </p:tgtEl>
                                      </p:cBhvr>
                                      <p:to x="100000" y="95000"/>
                                    </p:animScale>
                                    <p:animScale>
                                      <p:cBhvr>
                                        <p:cTn id="86" dur="1" decel="50000">
                                          <p:stCondLst>
                                            <p:cond delay="249"/>
                                          </p:stCondLst>
                                        </p:cTn>
                                        <p:tgtEl>
                                          <p:spTgt spid="12"/>
                                        </p:tgtEl>
                                      </p:cBhvr>
                                      <p:to x="100000" y="100000"/>
                                    </p:animScale>
                                  </p:childTnLst>
                                </p:cTn>
                              </p:par>
                            </p:childTnLst>
                          </p:cTn>
                        </p:par>
                        <p:par>
                          <p:cTn id="87" fill="hold">
                            <p:stCondLst>
                              <p:cond delay="1750"/>
                            </p:stCondLst>
                            <p:childTnLst>
                              <p:par>
                                <p:cTn id="88" presetID="42" presetClass="entr" presetSubtype="0"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250"/>
                                        <p:tgtEl>
                                          <p:spTgt spid="39"/>
                                        </p:tgtEl>
                                      </p:cBhvr>
                                    </p:animEffect>
                                    <p:anim calcmode="lin" valueType="num">
                                      <p:cBhvr>
                                        <p:cTn id="91" dur="250" fill="hold"/>
                                        <p:tgtEl>
                                          <p:spTgt spid="39"/>
                                        </p:tgtEl>
                                        <p:attrNameLst>
                                          <p:attrName>ppt_x</p:attrName>
                                        </p:attrNameLst>
                                      </p:cBhvr>
                                      <p:tavLst>
                                        <p:tav tm="0">
                                          <p:val>
                                            <p:strVal val="#ppt_x"/>
                                          </p:val>
                                        </p:tav>
                                        <p:tav tm="100000">
                                          <p:val>
                                            <p:strVal val="#ppt_x"/>
                                          </p:val>
                                        </p:tav>
                                      </p:tavLst>
                                    </p:anim>
                                    <p:anim calcmode="lin" valueType="num">
                                      <p:cBhvr>
                                        <p:cTn id="92" dur="250" fill="hold"/>
                                        <p:tgtEl>
                                          <p:spTgt spid="3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250"/>
                                        <p:tgtEl>
                                          <p:spTgt spid="40"/>
                                        </p:tgtEl>
                                      </p:cBhvr>
                                    </p:animEffect>
                                    <p:anim calcmode="lin" valueType="num">
                                      <p:cBhvr>
                                        <p:cTn id="96" dur="250" fill="hold"/>
                                        <p:tgtEl>
                                          <p:spTgt spid="40"/>
                                        </p:tgtEl>
                                        <p:attrNameLst>
                                          <p:attrName>ppt_x</p:attrName>
                                        </p:attrNameLst>
                                      </p:cBhvr>
                                      <p:tavLst>
                                        <p:tav tm="0">
                                          <p:val>
                                            <p:strVal val="#ppt_x"/>
                                          </p:val>
                                        </p:tav>
                                        <p:tav tm="100000">
                                          <p:val>
                                            <p:strVal val="#ppt_x"/>
                                          </p:val>
                                        </p:tav>
                                      </p:tavLst>
                                    </p:anim>
                                    <p:anim calcmode="lin" valueType="num">
                                      <p:cBhvr>
                                        <p:cTn id="97" dur="250" fill="hold"/>
                                        <p:tgtEl>
                                          <p:spTgt spid="40"/>
                                        </p:tgtEl>
                                        <p:attrNameLst>
                                          <p:attrName>ppt_y</p:attrName>
                                        </p:attrNameLst>
                                      </p:cBhvr>
                                      <p:tavLst>
                                        <p:tav tm="0">
                                          <p:val>
                                            <p:strVal val="#ppt_y+.1"/>
                                          </p:val>
                                        </p:tav>
                                        <p:tav tm="100000">
                                          <p:val>
                                            <p:strVal val="#ppt_y"/>
                                          </p:val>
                                        </p:tav>
                                      </p:tavLst>
                                    </p:anim>
                                  </p:childTnLst>
                                </p:cTn>
                              </p:par>
                            </p:childTnLst>
                          </p:cTn>
                        </p:par>
                        <p:par>
                          <p:cTn id="98" fill="hold">
                            <p:stCondLst>
                              <p:cond delay="2000"/>
                            </p:stCondLst>
                            <p:childTnLst>
                              <p:par>
                                <p:cTn id="99" presetID="26" presetClass="entr" presetSubtype="0"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ipe(down)">
                                      <p:cBhvr>
                                        <p:cTn id="101" dur="71">
                                          <p:stCondLst>
                                            <p:cond delay="0"/>
                                          </p:stCondLst>
                                        </p:cTn>
                                        <p:tgtEl>
                                          <p:spTgt spid="45"/>
                                        </p:tgtEl>
                                      </p:cBhvr>
                                    </p:animEffect>
                                    <p:anim calcmode="lin" valueType="num">
                                      <p:cBhvr>
                                        <p:cTn id="10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10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0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10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10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107" dur="1">
                                          <p:stCondLst>
                                            <p:cond delay="80"/>
                                          </p:stCondLst>
                                        </p:cTn>
                                        <p:tgtEl>
                                          <p:spTgt spid="45"/>
                                        </p:tgtEl>
                                      </p:cBhvr>
                                      <p:to x="100000" y="60000"/>
                                    </p:animScale>
                                    <p:animScale>
                                      <p:cBhvr>
                                        <p:cTn id="108" dur="1" decel="50000">
                                          <p:stCondLst>
                                            <p:cond delay="83"/>
                                          </p:stCondLst>
                                        </p:cTn>
                                        <p:tgtEl>
                                          <p:spTgt spid="45"/>
                                        </p:tgtEl>
                                      </p:cBhvr>
                                      <p:to x="100000" y="100000"/>
                                    </p:animScale>
                                    <p:animScale>
                                      <p:cBhvr>
                                        <p:cTn id="109" dur="1">
                                          <p:stCondLst>
                                            <p:cond delay="161"/>
                                          </p:stCondLst>
                                        </p:cTn>
                                        <p:tgtEl>
                                          <p:spTgt spid="45"/>
                                        </p:tgtEl>
                                      </p:cBhvr>
                                      <p:to x="100000" y="80000"/>
                                    </p:animScale>
                                    <p:animScale>
                                      <p:cBhvr>
                                        <p:cTn id="110" dur="1" decel="50000">
                                          <p:stCondLst>
                                            <p:cond delay="164"/>
                                          </p:stCondLst>
                                        </p:cTn>
                                        <p:tgtEl>
                                          <p:spTgt spid="45"/>
                                        </p:tgtEl>
                                      </p:cBhvr>
                                      <p:to x="100000" y="100000"/>
                                    </p:animScale>
                                    <p:animScale>
                                      <p:cBhvr>
                                        <p:cTn id="111" dur="1">
                                          <p:stCondLst>
                                            <p:cond delay="249"/>
                                          </p:stCondLst>
                                        </p:cTn>
                                        <p:tgtEl>
                                          <p:spTgt spid="45"/>
                                        </p:tgtEl>
                                      </p:cBhvr>
                                      <p:to x="100000" y="90000"/>
                                    </p:animScale>
                                    <p:animScale>
                                      <p:cBhvr>
                                        <p:cTn id="112" dur="1" decel="50000">
                                          <p:stCondLst>
                                            <p:cond delay="249"/>
                                          </p:stCondLst>
                                        </p:cTn>
                                        <p:tgtEl>
                                          <p:spTgt spid="45"/>
                                        </p:tgtEl>
                                      </p:cBhvr>
                                      <p:to x="100000" y="100000"/>
                                    </p:animScale>
                                    <p:animScale>
                                      <p:cBhvr>
                                        <p:cTn id="113" dur="1">
                                          <p:stCondLst>
                                            <p:cond delay="249"/>
                                          </p:stCondLst>
                                        </p:cTn>
                                        <p:tgtEl>
                                          <p:spTgt spid="45"/>
                                        </p:tgtEl>
                                      </p:cBhvr>
                                      <p:to x="100000" y="95000"/>
                                    </p:animScale>
                                    <p:animScale>
                                      <p:cBhvr>
                                        <p:cTn id="114" dur="1" decel="50000">
                                          <p:stCondLst>
                                            <p:cond delay="249"/>
                                          </p:stCondLst>
                                        </p:cTn>
                                        <p:tgtEl>
                                          <p:spTgt spid="45"/>
                                        </p:tgtEl>
                                      </p:cBhvr>
                                      <p:to x="100000" y="100000"/>
                                    </p:animScale>
                                  </p:childTnLst>
                                </p:cTn>
                              </p:par>
                            </p:childTnLst>
                          </p:cTn>
                        </p:par>
                        <p:par>
                          <p:cTn id="115" fill="hold">
                            <p:stCondLst>
                              <p:cond delay="2250"/>
                            </p:stCondLst>
                            <p:childTnLst>
                              <p:par>
                                <p:cTn id="116" presetID="42" presetClass="entr" presetSubtype="0" fill="hold" grpId="0" nodeType="after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fade">
                                      <p:cBhvr>
                                        <p:cTn id="118" dur="250"/>
                                        <p:tgtEl>
                                          <p:spTgt spid="43"/>
                                        </p:tgtEl>
                                      </p:cBhvr>
                                    </p:animEffect>
                                    <p:anim calcmode="lin" valueType="num">
                                      <p:cBhvr>
                                        <p:cTn id="119" dur="250" fill="hold"/>
                                        <p:tgtEl>
                                          <p:spTgt spid="43"/>
                                        </p:tgtEl>
                                        <p:attrNameLst>
                                          <p:attrName>ppt_x</p:attrName>
                                        </p:attrNameLst>
                                      </p:cBhvr>
                                      <p:tavLst>
                                        <p:tav tm="0">
                                          <p:val>
                                            <p:strVal val="#ppt_x"/>
                                          </p:val>
                                        </p:tav>
                                        <p:tav tm="100000">
                                          <p:val>
                                            <p:strVal val="#ppt_x"/>
                                          </p:val>
                                        </p:tav>
                                      </p:tavLst>
                                    </p:anim>
                                    <p:anim calcmode="lin" valueType="num">
                                      <p:cBhvr>
                                        <p:cTn id="120" dur="250" fill="hold"/>
                                        <p:tgtEl>
                                          <p:spTgt spid="4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fade">
                                      <p:cBhvr>
                                        <p:cTn id="123" dur="250"/>
                                        <p:tgtEl>
                                          <p:spTgt spid="44"/>
                                        </p:tgtEl>
                                      </p:cBhvr>
                                    </p:animEffect>
                                    <p:anim calcmode="lin" valueType="num">
                                      <p:cBhvr>
                                        <p:cTn id="124" dur="250" fill="hold"/>
                                        <p:tgtEl>
                                          <p:spTgt spid="44"/>
                                        </p:tgtEl>
                                        <p:attrNameLst>
                                          <p:attrName>ppt_x</p:attrName>
                                        </p:attrNameLst>
                                      </p:cBhvr>
                                      <p:tavLst>
                                        <p:tav tm="0">
                                          <p:val>
                                            <p:strVal val="#ppt_x"/>
                                          </p:val>
                                        </p:tav>
                                        <p:tav tm="100000">
                                          <p:val>
                                            <p:strVal val="#ppt_x"/>
                                          </p:val>
                                        </p:tav>
                                      </p:tavLst>
                                    </p:anim>
                                    <p:anim calcmode="lin" valueType="num">
                                      <p:cBhvr>
                                        <p:cTn id="12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27309" y="1233995"/>
            <a:ext cx="1537831" cy="133651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68271" tIns="34136" rIns="68271" bIns="34136"/>
            <a:lstStyle/>
            <a:p>
              <a:pPr>
                <a:defRPr/>
              </a:pPr>
              <a:endParaRPr lang="zh-CN" altLang="en-US" sz="1270"/>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3" name="组合 2"/>
          <p:cNvGrpSpPr/>
          <p:nvPr/>
        </p:nvGrpSpPr>
        <p:grpSpPr>
          <a:xfrm>
            <a:off x="4711863" y="1233995"/>
            <a:ext cx="1537831" cy="133651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68271" tIns="34136" rIns="68271" bIns="34136"/>
            <a:lstStyle/>
            <a:p>
              <a:pPr>
                <a:defRPr/>
              </a:pPr>
              <a:endParaRPr lang="zh-CN" altLang="en-US" sz="1270"/>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4" name="组合 3"/>
          <p:cNvGrpSpPr/>
          <p:nvPr/>
        </p:nvGrpSpPr>
        <p:grpSpPr>
          <a:xfrm>
            <a:off x="4711863" y="2932970"/>
            <a:ext cx="1537831" cy="133651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5" name="组合 4"/>
          <p:cNvGrpSpPr/>
          <p:nvPr/>
        </p:nvGrpSpPr>
        <p:grpSpPr>
          <a:xfrm>
            <a:off x="2927309" y="2932970"/>
            <a:ext cx="1537831" cy="133651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21" name="组合 20"/>
          <p:cNvGrpSpPr/>
          <p:nvPr/>
        </p:nvGrpSpPr>
        <p:grpSpPr>
          <a:xfrm>
            <a:off x="1930957" y="2832413"/>
            <a:ext cx="524514" cy="584774"/>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nvGrpSpPr>
          <p:cNvPr id="25" name="组合 24"/>
          <p:cNvGrpSpPr/>
          <p:nvPr/>
        </p:nvGrpSpPr>
        <p:grpSpPr>
          <a:xfrm>
            <a:off x="1971611" y="1352647"/>
            <a:ext cx="292160" cy="570741"/>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nvGrpSpPr>
          <p:cNvPr id="32" name="组合 31"/>
          <p:cNvGrpSpPr/>
          <p:nvPr/>
        </p:nvGrpSpPr>
        <p:grpSpPr>
          <a:xfrm>
            <a:off x="6898436" y="2659855"/>
            <a:ext cx="500985" cy="711716"/>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nvGrpSpPr>
          <p:cNvPr id="41" name="组合 40"/>
          <p:cNvGrpSpPr/>
          <p:nvPr/>
        </p:nvGrpSpPr>
        <p:grpSpPr>
          <a:xfrm>
            <a:off x="6908310" y="1308840"/>
            <a:ext cx="428625" cy="574595"/>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sp>
        <p:nvSpPr>
          <p:cNvPr id="17" name="Freeform 23"/>
          <p:cNvSpPr>
            <a:spLocks/>
          </p:cNvSpPr>
          <p:nvPr/>
        </p:nvSpPr>
        <p:spPr bwMode="auto">
          <a:xfrm>
            <a:off x="5969795" y="126068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a:defRPr/>
            </a:pPr>
            <a:endParaRPr lang="zh-CN" altLang="en-US" sz="1270"/>
          </a:p>
        </p:txBody>
      </p:sp>
      <p:sp>
        <p:nvSpPr>
          <p:cNvPr id="18" name="Freeform 21"/>
          <p:cNvSpPr>
            <a:spLocks/>
          </p:cNvSpPr>
          <p:nvPr/>
        </p:nvSpPr>
        <p:spPr bwMode="auto">
          <a:xfrm flipH="1" flipV="1">
            <a:off x="1275160" y="126068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a:defRPr/>
            </a:pPr>
            <a:endParaRPr lang="zh-CN" altLang="en-US" sz="1270"/>
          </a:p>
        </p:txBody>
      </p:sp>
      <p:sp>
        <p:nvSpPr>
          <p:cNvPr id="19" name="Freeform 23"/>
          <p:cNvSpPr>
            <a:spLocks/>
          </p:cNvSpPr>
          <p:nvPr/>
        </p:nvSpPr>
        <p:spPr bwMode="auto">
          <a:xfrm flipV="1">
            <a:off x="5969795" y="380404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a:defRPr/>
            </a:pPr>
            <a:endParaRPr lang="zh-CN" altLang="en-US" sz="1270"/>
          </a:p>
        </p:txBody>
      </p:sp>
      <p:sp>
        <p:nvSpPr>
          <p:cNvPr id="20" name="Freeform 21"/>
          <p:cNvSpPr>
            <a:spLocks/>
          </p:cNvSpPr>
          <p:nvPr/>
        </p:nvSpPr>
        <p:spPr bwMode="auto">
          <a:xfrm flipH="1">
            <a:off x="1275160" y="380404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a:defRPr/>
            </a:pPr>
            <a:endParaRPr lang="zh-CN" altLang="en-US" sz="1270"/>
          </a:p>
        </p:txBody>
      </p:sp>
      <p:sp>
        <p:nvSpPr>
          <p:cNvPr id="58" name="文本框 20"/>
          <p:cNvSpPr txBox="1"/>
          <p:nvPr/>
        </p:nvSpPr>
        <p:spPr>
          <a:xfrm>
            <a:off x="1623926" y="1939032"/>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59" name="矩形 47"/>
          <p:cNvSpPr>
            <a:spLocks noChangeArrowheads="1"/>
          </p:cNvSpPr>
          <p:nvPr/>
        </p:nvSpPr>
        <p:spPr bwMode="auto">
          <a:xfrm>
            <a:off x="110828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488550" y="1939032"/>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62" name="矩形 47"/>
          <p:cNvSpPr>
            <a:spLocks noChangeArrowheads="1"/>
          </p:cNvSpPr>
          <p:nvPr/>
        </p:nvSpPr>
        <p:spPr bwMode="auto">
          <a:xfrm>
            <a:off x="644700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623926" y="3429047"/>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68" name="矩形 47"/>
          <p:cNvSpPr>
            <a:spLocks noChangeArrowheads="1"/>
          </p:cNvSpPr>
          <p:nvPr/>
        </p:nvSpPr>
        <p:spPr bwMode="auto">
          <a:xfrm>
            <a:off x="110828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488550" y="3429047"/>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70" name="矩形 47"/>
          <p:cNvSpPr>
            <a:spLocks noChangeArrowheads="1"/>
          </p:cNvSpPr>
          <p:nvPr/>
        </p:nvSpPr>
        <p:spPr bwMode="auto">
          <a:xfrm>
            <a:off x="644700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65" name="组合 64"/>
          <p:cNvGrpSpPr/>
          <p:nvPr/>
        </p:nvGrpSpPr>
        <p:grpSpPr>
          <a:xfrm>
            <a:off x="-186661" y="167406"/>
            <a:ext cx="9330661" cy="304776"/>
            <a:chOff x="-198457" y="144052"/>
            <a:chExt cx="9920307" cy="324036"/>
          </a:xfrm>
        </p:grpSpPr>
        <p:cxnSp>
          <p:nvCxnSpPr>
            <p:cNvPr id="66" name="直接连接符 65"/>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userDrawn="1"/>
          </p:nvGrpSpPr>
          <p:grpSpPr>
            <a:xfrm>
              <a:off x="-198457" y="144052"/>
              <a:ext cx="2066885" cy="319659"/>
              <a:chOff x="2559580" y="72044"/>
              <a:chExt cx="2066885" cy="319659"/>
            </a:xfrm>
          </p:grpSpPr>
          <p:sp>
            <p:nvSpPr>
              <p:cNvPr id="77" name="五边形 7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71" name="组合 70"/>
            <p:cNvGrpSpPr/>
            <p:nvPr userDrawn="1"/>
          </p:nvGrpSpPr>
          <p:grpSpPr>
            <a:xfrm>
              <a:off x="1273126" y="144052"/>
              <a:ext cx="2066885" cy="319659"/>
              <a:chOff x="4972411" y="72044"/>
              <a:chExt cx="2066885" cy="319659"/>
            </a:xfrm>
          </p:grpSpPr>
          <p:sp>
            <p:nvSpPr>
              <p:cNvPr id="75" name="五边形 7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72" name="组合 71"/>
            <p:cNvGrpSpPr/>
            <p:nvPr userDrawn="1"/>
          </p:nvGrpSpPr>
          <p:grpSpPr>
            <a:xfrm>
              <a:off x="4212853" y="144052"/>
              <a:ext cx="2066885" cy="319659"/>
              <a:chOff x="7404958" y="72044"/>
              <a:chExt cx="2066885" cy="319659"/>
            </a:xfrm>
          </p:grpSpPr>
          <p:sp>
            <p:nvSpPr>
              <p:cNvPr id="73" name="五边形 7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79" name="组合 78"/>
          <p:cNvGrpSpPr/>
          <p:nvPr/>
        </p:nvGrpSpPr>
        <p:grpSpPr>
          <a:xfrm>
            <a:off x="2607889" y="133543"/>
            <a:ext cx="1944033" cy="440233"/>
            <a:chOff x="121344" y="72044"/>
            <a:chExt cx="2066885" cy="468053"/>
          </a:xfrm>
        </p:grpSpPr>
        <p:sp>
          <p:nvSpPr>
            <p:cNvPr id="80" name="五边形 7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8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extLst>
      <p:ext uri="{BB962C8B-B14F-4D97-AF65-F5344CB8AC3E}">
        <p14:creationId xmlns:p14="http://schemas.microsoft.com/office/powerpoint/2010/main" val="174515250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250" fill="hold"/>
                                        <p:tgtEl>
                                          <p:spTgt spid="65"/>
                                        </p:tgtEl>
                                        <p:attrNameLst>
                                          <p:attrName>ppt_x</p:attrName>
                                        </p:attrNameLst>
                                      </p:cBhvr>
                                      <p:tavLst>
                                        <p:tav tm="0">
                                          <p:val>
                                            <p:strVal val="1+#ppt_w/2"/>
                                          </p:val>
                                        </p:tav>
                                        <p:tav tm="100000">
                                          <p:val>
                                            <p:strVal val="#ppt_x"/>
                                          </p:val>
                                        </p:tav>
                                      </p:tavLst>
                                    </p:anim>
                                    <p:anim calcmode="lin" valueType="num">
                                      <p:cBhvr additive="base">
                                        <p:cTn id="8" dur="25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additive="base">
                                        <p:cTn id="12" dur="250" fill="hold"/>
                                        <p:tgtEl>
                                          <p:spTgt spid="79"/>
                                        </p:tgtEl>
                                        <p:attrNameLst>
                                          <p:attrName>ppt_x</p:attrName>
                                        </p:attrNameLst>
                                      </p:cBhvr>
                                      <p:tavLst>
                                        <p:tav tm="0">
                                          <p:val>
                                            <p:strVal val="#ppt_x"/>
                                          </p:val>
                                        </p:tav>
                                        <p:tav tm="100000">
                                          <p:val>
                                            <p:strVal val="#ppt_x"/>
                                          </p:val>
                                        </p:tav>
                                      </p:tavLst>
                                    </p:anim>
                                    <p:anim calcmode="lin" valueType="num">
                                      <p:cBhvr additive="base">
                                        <p:cTn id="13" dur="250" fill="hold"/>
                                        <p:tgtEl>
                                          <p:spTgt spid="7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22" presetClass="entr" presetSubtype="2"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right)">
                                      <p:cBhvr>
                                        <p:cTn id="22" dur="250"/>
                                        <p:tgtEl>
                                          <p:spTgt spid="18"/>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25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250"/>
                                        <p:tgtEl>
                                          <p:spTgt spid="5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250"/>
                                        <p:tgtEl>
                                          <p:spTgt spid="58"/>
                                        </p:tgtEl>
                                      </p:cBhvr>
                                    </p:animEffect>
                                  </p:childTnLst>
                                </p:cTn>
                              </p:par>
                            </p:childTnLst>
                          </p:cTn>
                        </p:par>
                        <p:par>
                          <p:cTn id="33" fill="hold">
                            <p:stCondLst>
                              <p:cond delay="1250"/>
                            </p:stCondLst>
                            <p:childTnLst>
                              <p:par>
                                <p:cTn id="34" presetID="23" presetClass="entr" presetSubtype="16"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250" fill="hold"/>
                                        <p:tgtEl>
                                          <p:spTgt spid="3"/>
                                        </p:tgtEl>
                                        <p:attrNameLst>
                                          <p:attrName>ppt_w</p:attrName>
                                        </p:attrNameLst>
                                      </p:cBhvr>
                                      <p:tavLst>
                                        <p:tav tm="0">
                                          <p:val>
                                            <p:fltVal val="0"/>
                                          </p:val>
                                        </p:tav>
                                        <p:tav tm="100000">
                                          <p:val>
                                            <p:strVal val="#ppt_w"/>
                                          </p:val>
                                        </p:tav>
                                      </p:tavLst>
                                    </p:anim>
                                    <p:anim calcmode="lin" valueType="num">
                                      <p:cBhvr>
                                        <p:cTn id="37" dur="250" fill="hold"/>
                                        <p:tgtEl>
                                          <p:spTgt spid="3"/>
                                        </p:tgtEl>
                                        <p:attrNameLst>
                                          <p:attrName>ppt_h</p:attrName>
                                        </p:attrNameLst>
                                      </p:cBhvr>
                                      <p:tavLst>
                                        <p:tav tm="0">
                                          <p:val>
                                            <p:fltVal val="0"/>
                                          </p:val>
                                        </p:tav>
                                        <p:tav tm="100000">
                                          <p:val>
                                            <p:strVal val="#ppt_h"/>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250"/>
                                        <p:tgtEl>
                                          <p:spTgt spid="17"/>
                                        </p:tgtEl>
                                      </p:cBhvr>
                                    </p:animEffect>
                                  </p:childTnLst>
                                </p:cTn>
                              </p:par>
                            </p:childTnLst>
                          </p:cTn>
                        </p:par>
                        <p:par>
                          <p:cTn id="42" fill="hold">
                            <p:stCondLst>
                              <p:cond delay="1750"/>
                            </p:stCondLst>
                            <p:childTnLst>
                              <p:par>
                                <p:cTn id="43" presetID="10" presetClass="entr" presetSubtype="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250"/>
                                        <p:tgtEl>
                                          <p:spTgt spid="4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fade">
                                      <p:cBhvr>
                                        <p:cTn id="48" dur="250"/>
                                        <p:tgtEl>
                                          <p:spTgt spid="6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250"/>
                                        <p:tgtEl>
                                          <p:spTgt spid="62"/>
                                        </p:tgtEl>
                                      </p:cBhvr>
                                    </p:animEffect>
                                  </p:childTnLst>
                                </p:cTn>
                              </p:par>
                            </p:childTnLst>
                          </p:cTn>
                        </p:par>
                        <p:par>
                          <p:cTn id="52" fill="hold">
                            <p:stCondLst>
                              <p:cond delay="2000"/>
                            </p:stCondLst>
                            <p:childTnLst>
                              <p:par>
                                <p:cTn id="53" presetID="23" presetClass="entr" presetSubtype="16"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250" fill="hold"/>
                                        <p:tgtEl>
                                          <p:spTgt spid="4"/>
                                        </p:tgtEl>
                                        <p:attrNameLst>
                                          <p:attrName>ppt_w</p:attrName>
                                        </p:attrNameLst>
                                      </p:cBhvr>
                                      <p:tavLst>
                                        <p:tav tm="0">
                                          <p:val>
                                            <p:fltVal val="0"/>
                                          </p:val>
                                        </p:tav>
                                        <p:tav tm="100000">
                                          <p:val>
                                            <p:strVal val="#ppt_w"/>
                                          </p:val>
                                        </p:tav>
                                      </p:tavLst>
                                    </p:anim>
                                    <p:anim calcmode="lin" valueType="num">
                                      <p:cBhvr>
                                        <p:cTn id="56" dur="250" fill="hold"/>
                                        <p:tgtEl>
                                          <p:spTgt spid="4"/>
                                        </p:tgtEl>
                                        <p:attrNameLst>
                                          <p:attrName>ppt_h</p:attrName>
                                        </p:attrNameLst>
                                      </p:cBhvr>
                                      <p:tavLst>
                                        <p:tav tm="0">
                                          <p:val>
                                            <p:fltVal val="0"/>
                                          </p:val>
                                        </p:tav>
                                        <p:tav tm="100000">
                                          <p:val>
                                            <p:strVal val="#ppt_h"/>
                                          </p:val>
                                        </p:tav>
                                      </p:tavLst>
                                    </p:anim>
                                  </p:childTnLst>
                                </p:cTn>
                              </p:par>
                            </p:childTnLst>
                          </p:cTn>
                        </p:par>
                        <p:par>
                          <p:cTn id="57" fill="hold">
                            <p:stCondLst>
                              <p:cond delay="225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250"/>
                                        <p:tgtEl>
                                          <p:spTgt spid="19"/>
                                        </p:tgtEl>
                                      </p:cBhvr>
                                    </p:animEffect>
                                  </p:childTnLst>
                                </p:cTn>
                              </p:par>
                            </p:childTnLst>
                          </p:cTn>
                        </p:par>
                        <p:par>
                          <p:cTn id="61" fill="hold">
                            <p:stCondLst>
                              <p:cond delay="2500"/>
                            </p:stCondLst>
                            <p:childTnLst>
                              <p:par>
                                <p:cTn id="62" presetID="22" presetClass="entr" presetSubtype="4"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down)">
                                      <p:cBhvr>
                                        <p:cTn id="64" dur="250"/>
                                        <p:tgtEl>
                                          <p:spTgt spid="32"/>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down)">
                                      <p:cBhvr>
                                        <p:cTn id="67" dur="250"/>
                                        <p:tgtEl>
                                          <p:spTgt spid="69"/>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wipe(down)">
                                      <p:cBhvr>
                                        <p:cTn id="70" dur="250"/>
                                        <p:tgtEl>
                                          <p:spTgt spid="70"/>
                                        </p:tgtEl>
                                      </p:cBhvr>
                                    </p:animEffect>
                                  </p:childTnLst>
                                </p:cTn>
                              </p:par>
                            </p:childTnLst>
                          </p:cTn>
                        </p:par>
                        <p:par>
                          <p:cTn id="71" fill="hold">
                            <p:stCondLst>
                              <p:cond delay="2750"/>
                            </p:stCondLst>
                            <p:childTnLst>
                              <p:par>
                                <p:cTn id="72" presetID="23" presetClass="entr" presetSubtype="16"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250" fill="hold"/>
                                        <p:tgtEl>
                                          <p:spTgt spid="5"/>
                                        </p:tgtEl>
                                        <p:attrNameLst>
                                          <p:attrName>ppt_w</p:attrName>
                                        </p:attrNameLst>
                                      </p:cBhvr>
                                      <p:tavLst>
                                        <p:tav tm="0">
                                          <p:val>
                                            <p:fltVal val="0"/>
                                          </p:val>
                                        </p:tav>
                                        <p:tav tm="100000">
                                          <p:val>
                                            <p:strVal val="#ppt_w"/>
                                          </p:val>
                                        </p:tav>
                                      </p:tavLst>
                                    </p:anim>
                                    <p:anim calcmode="lin" valueType="num">
                                      <p:cBhvr>
                                        <p:cTn id="75" dur="250" fill="hold"/>
                                        <p:tgtEl>
                                          <p:spTgt spid="5"/>
                                        </p:tgtEl>
                                        <p:attrNameLst>
                                          <p:attrName>ppt_h</p:attrName>
                                        </p:attrNameLst>
                                      </p:cBhvr>
                                      <p:tavLst>
                                        <p:tav tm="0">
                                          <p:val>
                                            <p:fltVal val="0"/>
                                          </p:val>
                                        </p:tav>
                                        <p:tav tm="100000">
                                          <p:val>
                                            <p:strVal val="#ppt_h"/>
                                          </p:val>
                                        </p:tav>
                                      </p:tavLst>
                                    </p:anim>
                                  </p:childTnLst>
                                </p:cTn>
                              </p:par>
                            </p:childTnLst>
                          </p:cTn>
                        </p:par>
                        <p:par>
                          <p:cTn id="76" fill="hold">
                            <p:stCondLst>
                              <p:cond delay="3000"/>
                            </p:stCondLst>
                            <p:childTnLst>
                              <p:par>
                                <p:cTn id="77" presetID="22" presetClass="entr" presetSubtype="2"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right)">
                                      <p:cBhvr>
                                        <p:cTn id="79" dur="250"/>
                                        <p:tgtEl>
                                          <p:spTgt spid="20"/>
                                        </p:tgtEl>
                                      </p:cBhvr>
                                    </p:animEffect>
                                  </p:childTnLst>
                                </p:cTn>
                              </p:par>
                            </p:childTnLst>
                          </p:cTn>
                        </p:par>
                        <p:par>
                          <p:cTn id="80" fill="hold">
                            <p:stCondLst>
                              <p:cond delay="3250"/>
                            </p:stCondLst>
                            <p:childTnLst>
                              <p:par>
                                <p:cTn id="81" presetID="10" presetClass="entr" presetSubtype="0"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fade">
                                      <p:cBhvr>
                                        <p:cTn id="83" dur="250"/>
                                        <p:tgtEl>
                                          <p:spTgt spid="6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250"/>
                                        <p:tgtEl>
                                          <p:spTgt spid="63"/>
                                        </p:tgtEl>
                                      </p:cBhvr>
                                    </p:animEffect>
                                  </p:childTnLst>
                                </p:cTn>
                              </p:par>
                              <p:par>
                                <p:cTn id="87" presetID="10" presetClass="entr" presetSubtype="0" fill="hold"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图片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257" b="1" dirty="0" smtClean="0">
                  <a:solidFill>
                    <a:schemeClr val="bg1"/>
                  </a:solidFill>
                  <a:latin typeface="微软雅黑" pitchFamily="34" charset="-122"/>
                </a:rPr>
                <a:t>过渡页</a:t>
              </a:r>
              <a:endParaRPr lang="en-US" altLang="zh-CN" sz="2257"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grpSp>
        <p:nvGrpSpPr>
          <p:cNvPr id="73" name="组合 3"/>
          <p:cNvGrpSpPr>
            <a:grpSpLocks/>
          </p:cNvGrpSpPr>
          <p:nvPr/>
        </p:nvGrpSpPr>
        <p:grpSpPr bwMode="auto">
          <a:xfrm>
            <a:off x="3647922" y="982006"/>
            <a:ext cx="1622823" cy="1412194"/>
            <a:chOff x="4044280" y="2999474"/>
            <a:chExt cx="2164994" cy="1905223"/>
          </a:xfrm>
        </p:grpSpPr>
        <p:sp>
          <p:nvSpPr>
            <p:cNvPr id="74"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1270" kern="0">
                <a:solidFill>
                  <a:prstClr val="white"/>
                </a:solidFill>
                <a:latin typeface="Calibri" panose="020F0502020204030204"/>
              </a:endParaRPr>
            </a:p>
          </p:txBody>
        </p:sp>
        <p:sp>
          <p:nvSpPr>
            <p:cNvPr id="75"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a:defRPr/>
              </a:pPr>
              <a:endParaRPr lang="zh-CN" altLang="en-US" sz="1270"/>
            </a:p>
          </p:txBody>
        </p:sp>
        <p:grpSp>
          <p:nvGrpSpPr>
            <p:cNvPr id="76" name="组合 74"/>
            <p:cNvGrpSpPr>
              <a:grpSpLocks/>
            </p:cNvGrpSpPr>
            <p:nvPr/>
          </p:nvGrpSpPr>
          <p:grpSpPr bwMode="auto">
            <a:xfrm>
              <a:off x="4742518" y="3572999"/>
              <a:ext cx="1329665" cy="1197525"/>
              <a:chOff x="5405438" y="6815138"/>
              <a:chExt cx="511175" cy="460375"/>
            </a:xfrm>
          </p:grpSpPr>
          <p:sp>
            <p:nvSpPr>
              <p:cNvPr id="7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7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7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sp>
        <p:nvSpPr>
          <p:cNvPr id="2" name="文本框 1"/>
          <p:cNvSpPr txBox="1"/>
          <p:nvPr/>
        </p:nvSpPr>
        <p:spPr>
          <a:xfrm>
            <a:off x="2017453" y="2623109"/>
            <a:ext cx="5109091" cy="1077218"/>
          </a:xfrm>
          <a:prstGeom prst="rect">
            <a:avLst/>
          </a:prstGeom>
          <a:noFill/>
        </p:spPr>
        <p:txBody>
          <a:bodyPr wrap="none" rtlCol="0">
            <a:spAutoFit/>
          </a:bodyPr>
          <a:lstStyle/>
          <a:p>
            <a:pPr algn="ctr"/>
            <a:r>
              <a:rPr lang="zh-CN" altLang="en-US" sz="3200" b="1" dirty="0" smtClean="0">
                <a:solidFill>
                  <a:schemeClr val="bg1"/>
                </a:solidFill>
              </a:rPr>
              <a:t>第三部分</a:t>
            </a:r>
            <a:endParaRPr lang="en-US" altLang="zh-CN" sz="3200" b="1" dirty="0" smtClean="0">
              <a:solidFill>
                <a:schemeClr val="bg1"/>
              </a:solidFill>
            </a:endParaRPr>
          </a:p>
          <a:p>
            <a:pPr algn="ctr"/>
            <a:r>
              <a:rPr lang="zh-CN" altLang="en-US" sz="3200" b="1" dirty="0" smtClean="0">
                <a:solidFill>
                  <a:schemeClr val="bg1"/>
                </a:solidFill>
              </a:rPr>
              <a:t>单击此处添加文字标题内容</a:t>
            </a:r>
            <a:endParaRPr lang="zh-CN" altLang="en-US" sz="3200" b="1" dirty="0">
              <a:solidFill>
                <a:schemeClr val="bg1"/>
              </a:solidFill>
            </a:endParaRPr>
          </a:p>
        </p:txBody>
      </p:sp>
    </p:spTree>
    <p:extLst>
      <p:ext uri="{BB962C8B-B14F-4D97-AF65-F5344CB8AC3E}">
        <p14:creationId xmlns:p14="http://schemas.microsoft.com/office/powerpoint/2010/main" val="405977237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par>
                                <p:cTn id="22" presetID="47" presetClass="entr" presetSubtype="0" fill="hold" nodeType="with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fade">
                                      <p:cBhvr>
                                        <p:cTn id="24" dur="750"/>
                                        <p:tgtEl>
                                          <p:spTgt spid="73"/>
                                        </p:tgtEl>
                                      </p:cBhvr>
                                    </p:animEffect>
                                    <p:anim calcmode="lin" valueType="num">
                                      <p:cBhvr>
                                        <p:cTn id="25" dur="750" fill="hold"/>
                                        <p:tgtEl>
                                          <p:spTgt spid="73"/>
                                        </p:tgtEl>
                                        <p:attrNameLst>
                                          <p:attrName>ppt_x</p:attrName>
                                        </p:attrNameLst>
                                      </p:cBhvr>
                                      <p:tavLst>
                                        <p:tav tm="0">
                                          <p:val>
                                            <p:strVal val="#ppt_x"/>
                                          </p:val>
                                        </p:tav>
                                        <p:tav tm="100000">
                                          <p:val>
                                            <p:strVal val="#ppt_x"/>
                                          </p:val>
                                        </p:tav>
                                      </p:tavLst>
                                    </p:anim>
                                    <p:anim calcmode="lin" valueType="num">
                                      <p:cBhvr>
                                        <p:cTn id="26" dur="750" fill="hold"/>
                                        <p:tgtEl>
                                          <p:spTgt spid="73"/>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2"/>
                                        </p:tgtEl>
                                        <p:attrNameLst>
                                          <p:attrName>style.visibility</p:attrName>
                                        </p:attrNameLst>
                                      </p:cBhvr>
                                      <p:to>
                                        <p:strVal val="visible"/>
                                      </p:to>
                                    </p:set>
                                    <p:anim by="(-#ppt_w*2)" calcmode="lin" valueType="num">
                                      <p:cBhvr rctx="PPT">
                                        <p:cTn id="30" dur="500" autoRev="1" fill="hold">
                                          <p:stCondLst>
                                            <p:cond delay="0"/>
                                          </p:stCondLst>
                                        </p:cTn>
                                        <p:tgtEl>
                                          <p:spTgt spid="2"/>
                                        </p:tgtEl>
                                        <p:attrNameLst>
                                          <p:attrName>ppt_w</p:attrName>
                                        </p:attrNameLst>
                                      </p:cBhvr>
                                    </p:anim>
                                    <p:anim by="(#ppt_w*0.50)" calcmode="lin" valueType="num">
                                      <p:cBhvr>
                                        <p:cTn id="31" dur="500" decel="50000" autoRev="1" fill="hold">
                                          <p:stCondLst>
                                            <p:cond delay="0"/>
                                          </p:stCondLst>
                                        </p:cTn>
                                        <p:tgtEl>
                                          <p:spTgt spid="2"/>
                                        </p:tgtEl>
                                        <p:attrNameLst>
                                          <p:attrName>ppt_x</p:attrName>
                                        </p:attrNameLst>
                                      </p:cBhvr>
                                    </p:anim>
                                    <p:anim from="(-#ppt_h/2)" to="(#ppt_y)" calcmode="lin" valueType="num">
                                      <p:cBhvr>
                                        <p:cTn id="32" dur="1000" fill="hold">
                                          <p:stCondLst>
                                            <p:cond delay="0"/>
                                          </p:stCondLst>
                                        </p:cTn>
                                        <p:tgtEl>
                                          <p:spTgt spid="2"/>
                                        </p:tgtEl>
                                        <p:attrNameLst>
                                          <p:attrName>ppt_y</p:attrName>
                                        </p:attrNameLst>
                                      </p:cBhvr>
                                    </p:anim>
                                    <p:animRot by="21600000">
                                      <p:cBhvr>
                                        <p:cTn id="33"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3223" y="2611730"/>
            <a:ext cx="1747837" cy="1305192"/>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68271" tIns="34136" rIns="68271" bIns="34136"/>
            <a:lstStyle/>
            <a:p>
              <a:endParaRPr lang="zh-CN" altLang="en-US" sz="1270"/>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20" name="文本框 19"/>
            <p:cNvSpPr txBox="1"/>
            <p:nvPr/>
          </p:nvSpPr>
          <p:spPr>
            <a:xfrm>
              <a:off x="1465529" y="3020378"/>
              <a:ext cx="593116" cy="904314"/>
            </a:xfrm>
            <a:prstGeom prst="rect">
              <a:avLst/>
            </a:prstGeom>
            <a:noFill/>
          </p:spPr>
          <p:txBody>
            <a:bodyPr wrap="none" lIns="68271" tIns="34136" rIns="68271" bIns="34136">
              <a:spAutoFit/>
            </a:bodyPr>
            <a:lstStyle/>
            <a:p>
              <a:pPr algn="ctr">
                <a:defRPr/>
              </a:pPr>
              <a:r>
                <a:rPr lang="en-US" altLang="zh-CN" sz="1505" dirty="0">
                  <a:solidFill>
                    <a:schemeClr val="tx1">
                      <a:lumMod val="65000"/>
                      <a:lumOff val="35000"/>
                    </a:schemeClr>
                  </a:solidFill>
                </a:rPr>
                <a:t>STEP</a:t>
              </a:r>
            </a:p>
            <a:p>
              <a:pPr algn="ctr">
                <a:defRPr/>
              </a:pPr>
              <a:r>
                <a:rPr lang="en-US" altLang="zh-CN" sz="3574" dirty="0">
                  <a:solidFill>
                    <a:schemeClr val="tx1">
                      <a:lumMod val="65000"/>
                      <a:lumOff val="35000"/>
                    </a:schemeClr>
                  </a:solidFill>
                  <a:latin typeface="Impact" panose="020B0806030902050204" pitchFamily="34" charset="0"/>
                </a:rPr>
                <a:t>01</a:t>
              </a:r>
              <a:endParaRPr lang="zh-CN" altLang="en-US" sz="3574" dirty="0">
                <a:solidFill>
                  <a:schemeClr val="tx1">
                    <a:lumMod val="65000"/>
                    <a:lumOff val="35000"/>
                  </a:schemeClr>
                </a:solidFill>
                <a:latin typeface="Impact" panose="020B0806030902050204" pitchFamily="34" charset="0"/>
              </a:endParaRPr>
            </a:p>
          </p:txBody>
        </p:sp>
      </p:grpSp>
      <p:grpSp>
        <p:nvGrpSpPr>
          <p:cNvPr id="3" name="组合 2"/>
          <p:cNvGrpSpPr/>
          <p:nvPr/>
        </p:nvGrpSpPr>
        <p:grpSpPr>
          <a:xfrm>
            <a:off x="2853929" y="2611730"/>
            <a:ext cx="1749028" cy="1305192"/>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68271" tIns="34136" rIns="68271" bIns="34136"/>
            <a:lstStyle/>
            <a:p>
              <a:endParaRPr lang="zh-CN" altLang="en-US" sz="1270"/>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30" name="文本框 29"/>
            <p:cNvSpPr txBox="1"/>
            <p:nvPr/>
          </p:nvSpPr>
          <p:spPr>
            <a:xfrm>
              <a:off x="3374377" y="3020378"/>
              <a:ext cx="652767" cy="904314"/>
            </a:xfrm>
            <a:prstGeom prst="rect">
              <a:avLst/>
            </a:prstGeom>
            <a:noFill/>
          </p:spPr>
          <p:txBody>
            <a:bodyPr wrap="none" lIns="68271" tIns="34136" rIns="68271" bIns="34136">
              <a:spAutoFit/>
            </a:bodyPr>
            <a:lstStyle/>
            <a:p>
              <a:pPr algn="ctr">
                <a:defRPr/>
              </a:pPr>
              <a:r>
                <a:rPr lang="en-US" altLang="zh-CN" sz="1505" dirty="0">
                  <a:solidFill>
                    <a:schemeClr val="tx1">
                      <a:lumMod val="65000"/>
                      <a:lumOff val="35000"/>
                    </a:schemeClr>
                  </a:solidFill>
                </a:rPr>
                <a:t>STEP</a:t>
              </a:r>
            </a:p>
            <a:p>
              <a:pPr algn="ctr">
                <a:defRPr/>
              </a:pPr>
              <a:r>
                <a:rPr lang="en-US" altLang="zh-CN" sz="3574" dirty="0">
                  <a:solidFill>
                    <a:schemeClr val="tx1">
                      <a:lumMod val="65000"/>
                      <a:lumOff val="35000"/>
                    </a:schemeClr>
                  </a:solidFill>
                  <a:latin typeface="Impact" panose="020B0806030902050204" pitchFamily="34" charset="0"/>
                </a:rPr>
                <a:t>02</a:t>
              </a:r>
              <a:endParaRPr lang="zh-CN" altLang="en-US" sz="3574" dirty="0">
                <a:solidFill>
                  <a:schemeClr val="tx1">
                    <a:lumMod val="65000"/>
                    <a:lumOff val="35000"/>
                  </a:schemeClr>
                </a:solidFill>
                <a:latin typeface="Impact" panose="020B0806030902050204" pitchFamily="34" charset="0"/>
              </a:endParaRPr>
            </a:p>
          </p:txBody>
        </p:sp>
      </p:grpSp>
      <p:grpSp>
        <p:nvGrpSpPr>
          <p:cNvPr id="4" name="组合 3"/>
          <p:cNvGrpSpPr/>
          <p:nvPr/>
        </p:nvGrpSpPr>
        <p:grpSpPr>
          <a:xfrm>
            <a:off x="4694636" y="2611730"/>
            <a:ext cx="1749028" cy="1305192"/>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68271" tIns="34136" rIns="68271" bIns="34136"/>
            <a:lstStyle/>
            <a:p>
              <a:endParaRPr lang="zh-CN" altLang="en-US" sz="1270"/>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31" name="文本框 30"/>
            <p:cNvSpPr txBox="1"/>
            <p:nvPr/>
          </p:nvSpPr>
          <p:spPr>
            <a:xfrm>
              <a:off x="5344209" y="3020378"/>
              <a:ext cx="666402" cy="904314"/>
            </a:xfrm>
            <a:prstGeom prst="rect">
              <a:avLst/>
            </a:prstGeom>
            <a:noFill/>
          </p:spPr>
          <p:txBody>
            <a:bodyPr wrap="none" lIns="68271" tIns="34136" rIns="68271" bIns="34136">
              <a:spAutoFit/>
            </a:bodyPr>
            <a:lstStyle/>
            <a:p>
              <a:pPr algn="ctr">
                <a:defRPr/>
              </a:pPr>
              <a:r>
                <a:rPr lang="en-US" altLang="zh-CN" sz="1505" dirty="0">
                  <a:solidFill>
                    <a:schemeClr val="tx1">
                      <a:lumMod val="65000"/>
                      <a:lumOff val="35000"/>
                    </a:schemeClr>
                  </a:solidFill>
                </a:rPr>
                <a:t>STEP</a:t>
              </a:r>
            </a:p>
            <a:p>
              <a:pPr algn="ctr">
                <a:defRPr/>
              </a:pPr>
              <a:r>
                <a:rPr lang="en-US" altLang="zh-CN" sz="3574" dirty="0">
                  <a:solidFill>
                    <a:schemeClr val="tx1">
                      <a:lumMod val="65000"/>
                      <a:lumOff val="35000"/>
                    </a:schemeClr>
                  </a:solidFill>
                  <a:latin typeface="Impact" panose="020B0806030902050204" pitchFamily="34" charset="0"/>
                </a:rPr>
                <a:t>03</a:t>
              </a:r>
              <a:endParaRPr lang="zh-CN" altLang="en-US" sz="3574" dirty="0">
                <a:solidFill>
                  <a:schemeClr val="tx1">
                    <a:lumMod val="65000"/>
                    <a:lumOff val="35000"/>
                  </a:schemeClr>
                </a:solidFill>
                <a:latin typeface="Impact" panose="020B0806030902050204" pitchFamily="34" charset="0"/>
              </a:endParaRPr>
            </a:p>
          </p:txBody>
        </p:sp>
      </p:grpSp>
      <p:grpSp>
        <p:nvGrpSpPr>
          <p:cNvPr id="5" name="组合 4"/>
          <p:cNvGrpSpPr/>
          <p:nvPr/>
        </p:nvGrpSpPr>
        <p:grpSpPr>
          <a:xfrm>
            <a:off x="6536532" y="2611730"/>
            <a:ext cx="1747837" cy="1305192"/>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68271" tIns="34136" rIns="68271" bIns="34136"/>
            <a:lstStyle/>
            <a:p>
              <a:endParaRPr lang="zh-CN" altLang="en-US" sz="1270"/>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algn="ctr">
                <a:defRPr/>
              </a:pPr>
              <a:endParaRPr lang="zh-CN" altLang="en-US" sz="1270" kern="0">
                <a:solidFill>
                  <a:prstClr val="white"/>
                </a:solidFill>
                <a:latin typeface="Calibri" panose="020F0502020204030204"/>
              </a:endParaRPr>
            </a:p>
          </p:txBody>
        </p:sp>
        <p:sp>
          <p:nvSpPr>
            <p:cNvPr id="32" name="文本框 31"/>
            <p:cNvSpPr txBox="1"/>
            <p:nvPr/>
          </p:nvSpPr>
          <p:spPr>
            <a:xfrm>
              <a:off x="7326628" y="3020378"/>
              <a:ext cx="651063" cy="904314"/>
            </a:xfrm>
            <a:prstGeom prst="rect">
              <a:avLst/>
            </a:prstGeom>
            <a:noFill/>
          </p:spPr>
          <p:txBody>
            <a:bodyPr wrap="none" lIns="68271" tIns="34136" rIns="68271" bIns="34136">
              <a:spAutoFit/>
            </a:bodyPr>
            <a:lstStyle/>
            <a:p>
              <a:pPr algn="ctr">
                <a:defRPr/>
              </a:pPr>
              <a:r>
                <a:rPr lang="en-US" altLang="zh-CN" sz="1505" dirty="0">
                  <a:solidFill>
                    <a:schemeClr val="tx1">
                      <a:lumMod val="65000"/>
                      <a:lumOff val="35000"/>
                    </a:schemeClr>
                  </a:solidFill>
                </a:rPr>
                <a:t>STEP</a:t>
              </a:r>
            </a:p>
            <a:p>
              <a:pPr algn="ctr">
                <a:defRPr/>
              </a:pPr>
              <a:r>
                <a:rPr lang="en-US" altLang="zh-CN" sz="3574" dirty="0">
                  <a:solidFill>
                    <a:schemeClr val="tx1">
                      <a:lumMod val="65000"/>
                      <a:lumOff val="35000"/>
                    </a:schemeClr>
                  </a:solidFill>
                  <a:latin typeface="Impact" panose="020B0806030902050204" pitchFamily="34" charset="0"/>
                </a:rPr>
                <a:t>04</a:t>
              </a:r>
              <a:endParaRPr lang="zh-CN" altLang="en-US" sz="3574" dirty="0">
                <a:solidFill>
                  <a:schemeClr val="tx1">
                    <a:lumMod val="65000"/>
                    <a:lumOff val="35000"/>
                  </a:schemeClr>
                </a:solidFill>
                <a:latin typeface="Impact" panose="020B0806030902050204" pitchFamily="34" charset="0"/>
              </a:endParaRPr>
            </a:p>
          </p:txBody>
        </p:sp>
      </p:grpSp>
      <p:grpSp>
        <p:nvGrpSpPr>
          <p:cNvPr id="24" name="组合 98"/>
          <p:cNvGrpSpPr>
            <a:grpSpLocks/>
          </p:cNvGrpSpPr>
          <p:nvPr/>
        </p:nvGrpSpPr>
        <p:grpSpPr bwMode="auto">
          <a:xfrm>
            <a:off x="1050146" y="1676623"/>
            <a:ext cx="1804988" cy="787154"/>
            <a:chOff x="3508035" y="4207856"/>
            <a:chExt cx="2407376" cy="1063141"/>
          </a:xfrm>
        </p:grpSpPr>
        <p:sp>
          <p:nvSpPr>
            <p:cNvPr id="2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28" name="组合 98"/>
          <p:cNvGrpSpPr>
            <a:grpSpLocks/>
          </p:cNvGrpSpPr>
          <p:nvPr/>
        </p:nvGrpSpPr>
        <p:grpSpPr bwMode="auto">
          <a:xfrm>
            <a:off x="2882441" y="1676623"/>
            <a:ext cx="1804988" cy="787154"/>
            <a:chOff x="3508035" y="4207856"/>
            <a:chExt cx="2407376" cy="1063141"/>
          </a:xfrm>
        </p:grpSpPr>
        <p:sp>
          <p:nvSpPr>
            <p:cNvPr id="3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38" name="组合 98"/>
          <p:cNvGrpSpPr>
            <a:grpSpLocks/>
          </p:cNvGrpSpPr>
          <p:nvPr/>
        </p:nvGrpSpPr>
        <p:grpSpPr bwMode="auto">
          <a:xfrm>
            <a:off x="4721992" y="1676623"/>
            <a:ext cx="1804988" cy="787154"/>
            <a:chOff x="3508035" y="4207856"/>
            <a:chExt cx="2407376" cy="1063141"/>
          </a:xfrm>
        </p:grpSpPr>
        <p:sp>
          <p:nvSpPr>
            <p:cNvPr id="3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46" name="组合 98"/>
          <p:cNvGrpSpPr>
            <a:grpSpLocks/>
          </p:cNvGrpSpPr>
          <p:nvPr/>
        </p:nvGrpSpPr>
        <p:grpSpPr bwMode="auto">
          <a:xfrm>
            <a:off x="6633213" y="1676623"/>
            <a:ext cx="1804988" cy="787154"/>
            <a:chOff x="3508035" y="4207856"/>
            <a:chExt cx="2407376" cy="1063141"/>
          </a:xfrm>
        </p:grpSpPr>
        <p:sp>
          <p:nvSpPr>
            <p:cNvPr id="47"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33" name="组合 32"/>
          <p:cNvGrpSpPr/>
          <p:nvPr/>
        </p:nvGrpSpPr>
        <p:grpSpPr>
          <a:xfrm>
            <a:off x="0" y="167406"/>
            <a:ext cx="9144000" cy="304776"/>
            <a:chOff x="0" y="144052"/>
            <a:chExt cx="9721850" cy="324036"/>
          </a:xfrm>
        </p:grpSpPr>
        <p:cxnSp>
          <p:nvCxnSpPr>
            <p:cNvPr id="34" name="直接连接符 3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userDrawn="1"/>
          </p:nvGrpSpPr>
          <p:grpSpPr>
            <a:xfrm>
              <a:off x="1260525" y="144052"/>
              <a:ext cx="2066885" cy="319659"/>
              <a:chOff x="2559580" y="72044"/>
              <a:chExt cx="2066885" cy="319659"/>
            </a:xfrm>
          </p:grpSpPr>
          <p:sp>
            <p:nvSpPr>
              <p:cNvPr id="50" name="五边形 4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41" name="组合 40"/>
            <p:cNvGrpSpPr/>
            <p:nvPr userDrawn="1"/>
          </p:nvGrpSpPr>
          <p:grpSpPr>
            <a:xfrm>
              <a:off x="2740163" y="144052"/>
              <a:ext cx="2066885" cy="319659"/>
              <a:chOff x="4972411" y="72044"/>
              <a:chExt cx="2066885" cy="319659"/>
            </a:xfrm>
          </p:grpSpPr>
          <p:sp>
            <p:nvSpPr>
              <p:cNvPr id="45" name="五边形 4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42" name="组合 41"/>
            <p:cNvGrpSpPr/>
            <p:nvPr userDrawn="1"/>
          </p:nvGrpSpPr>
          <p:grpSpPr>
            <a:xfrm>
              <a:off x="4212853" y="144052"/>
              <a:ext cx="2066885" cy="319659"/>
              <a:chOff x="7404958" y="72044"/>
              <a:chExt cx="2066885" cy="319659"/>
            </a:xfrm>
          </p:grpSpPr>
          <p:sp>
            <p:nvSpPr>
              <p:cNvPr id="43" name="五边形 4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2" name="组合 51"/>
          <p:cNvGrpSpPr/>
          <p:nvPr/>
        </p:nvGrpSpPr>
        <p:grpSpPr>
          <a:xfrm>
            <a:off x="-168957" y="133543"/>
            <a:ext cx="1944033" cy="440233"/>
            <a:chOff x="121344" y="72044"/>
            <a:chExt cx="2066885" cy="468053"/>
          </a:xfrm>
        </p:grpSpPr>
        <p:sp>
          <p:nvSpPr>
            <p:cNvPr id="53" name="五边形 5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extLst>
      <p:ext uri="{BB962C8B-B14F-4D97-AF65-F5344CB8AC3E}">
        <p14:creationId xmlns:p14="http://schemas.microsoft.com/office/powerpoint/2010/main" val="426062029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250" fill="hold"/>
                                        <p:tgtEl>
                                          <p:spTgt spid="33"/>
                                        </p:tgtEl>
                                        <p:attrNameLst>
                                          <p:attrName>ppt_x</p:attrName>
                                        </p:attrNameLst>
                                      </p:cBhvr>
                                      <p:tavLst>
                                        <p:tav tm="0">
                                          <p:val>
                                            <p:strVal val="1+#ppt_w/2"/>
                                          </p:val>
                                        </p:tav>
                                        <p:tav tm="100000">
                                          <p:val>
                                            <p:strVal val="#ppt_x"/>
                                          </p:val>
                                        </p:tav>
                                      </p:tavLst>
                                    </p:anim>
                                    <p:anim calcmode="lin" valueType="num">
                                      <p:cBhvr additive="base">
                                        <p:cTn id="8" dur="25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250" fill="hold"/>
                                        <p:tgtEl>
                                          <p:spTgt spid="52"/>
                                        </p:tgtEl>
                                        <p:attrNameLst>
                                          <p:attrName>ppt_x</p:attrName>
                                        </p:attrNameLst>
                                      </p:cBhvr>
                                      <p:tavLst>
                                        <p:tav tm="0">
                                          <p:val>
                                            <p:strVal val="#ppt_x"/>
                                          </p:val>
                                        </p:tav>
                                        <p:tav tm="100000">
                                          <p:val>
                                            <p:strVal val="#ppt_x"/>
                                          </p:val>
                                        </p:tav>
                                      </p:tavLst>
                                    </p:anim>
                                    <p:anim calcmode="lin" valueType="num">
                                      <p:cBhvr additive="base">
                                        <p:cTn id="13" dur="25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0-#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randombar(horizontal)">
                                      <p:cBhvr>
                                        <p:cTn id="22" dur="250"/>
                                        <p:tgtEl>
                                          <p:spTgt spid="24"/>
                                        </p:tgtEl>
                                      </p:cBhvr>
                                    </p:animEffect>
                                  </p:childTnLst>
                                </p:cTn>
                              </p:par>
                            </p:childTnLst>
                          </p:cTn>
                        </p:par>
                        <p:par>
                          <p:cTn id="23" fill="hold">
                            <p:stCondLst>
                              <p:cond delay="1000"/>
                            </p:stCondLst>
                            <p:childTnLst>
                              <p:par>
                                <p:cTn id="24" presetID="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250" fill="hold"/>
                                        <p:tgtEl>
                                          <p:spTgt spid="3"/>
                                        </p:tgtEl>
                                        <p:attrNameLst>
                                          <p:attrName>ppt_x</p:attrName>
                                        </p:attrNameLst>
                                      </p:cBhvr>
                                      <p:tavLst>
                                        <p:tav tm="0">
                                          <p:val>
                                            <p:strVal val="0-#ppt_w/2"/>
                                          </p:val>
                                        </p:tav>
                                        <p:tav tm="100000">
                                          <p:val>
                                            <p:strVal val="#ppt_x"/>
                                          </p:val>
                                        </p:tav>
                                      </p:tavLst>
                                    </p:anim>
                                    <p:anim calcmode="lin" valueType="num">
                                      <p:cBhvr additive="base">
                                        <p:cTn id="27" dur="2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randombar(horizontal)">
                                      <p:cBhvr>
                                        <p:cTn id="31" dur="250"/>
                                        <p:tgtEl>
                                          <p:spTgt spid="28"/>
                                        </p:tgtEl>
                                      </p:cBhvr>
                                    </p:animEffect>
                                  </p:childTnLst>
                                </p:cTn>
                              </p:par>
                            </p:childTnLst>
                          </p:cTn>
                        </p:par>
                        <p:par>
                          <p:cTn id="32" fill="hold">
                            <p:stCondLst>
                              <p:cond delay="1500"/>
                            </p:stCondLst>
                            <p:childTnLst>
                              <p:par>
                                <p:cTn id="33" presetID="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250" fill="hold"/>
                                        <p:tgtEl>
                                          <p:spTgt spid="4"/>
                                        </p:tgtEl>
                                        <p:attrNameLst>
                                          <p:attrName>ppt_x</p:attrName>
                                        </p:attrNameLst>
                                      </p:cBhvr>
                                      <p:tavLst>
                                        <p:tav tm="0">
                                          <p:val>
                                            <p:strVal val="0-#ppt_w/2"/>
                                          </p:val>
                                        </p:tav>
                                        <p:tav tm="100000">
                                          <p:val>
                                            <p:strVal val="#ppt_x"/>
                                          </p:val>
                                        </p:tav>
                                      </p:tavLst>
                                    </p:anim>
                                    <p:anim calcmode="lin" valueType="num">
                                      <p:cBhvr additive="base">
                                        <p:cTn id="36" dur="25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250"/>
                                        <p:tgtEl>
                                          <p:spTgt spid="38"/>
                                        </p:tgtEl>
                                      </p:cBhvr>
                                    </p:animEffect>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250" fill="hold"/>
                                        <p:tgtEl>
                                          <p:spTgt spid="5"/>
                                        </p:tgtEl>
                                        <p:attrNameLst>
                                          <p:attrName>ppt_x</p:attrName>
                                        </p:attrNameLst>
                                      </p:cBhvr>
                                      <p:tavLst>
                                        <p:tav tm="0">
                                          <p:val>
                                            <p:strVal val="0-#ppt_w/2"/>
                                          </p:val>
                                        </p:tav>
                                        <p:tav tm="100000">
                                          <p:val>
                                            <p:strVal val="#ppt_x"/>
                                          </p:val>
                                        </p:tav>
                                      </p:tavLst>
                                    </p:anim>
                                    <p:anim calcmode="lin" valueType="num">
                                      <p:cBhvr additive="base">
                                        <p:cTn id="45" dur="25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randombar(horizontal)">
                                      <p:cBhvr>
                                        <p:cTn id="4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p:cNvSpPr>
          <p:nvPr/>
        </p:nvSpPr>
        <p:spPr bwMode="auto">
          <a:xfrm>
            <a:off x="4317207" y="3208794"/>
            <a:ext cx="1839516" cy="1597980"/>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52" name="Freeform 5"/>
          <p:cNvSpPr>
            <a:spLocks/>
          </p:cNvSpPr>
          <p:nvPr/>
        </p:nvSpPr>
        <p:spPr bwMode="auto">
          <a:xfrm>
            <a:off x="2905126" y="798302"/>
            <a:ext cx="1684735" cy="146393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40964" name="组合 1"/>
          <p:cNvGrpSpPr>
            <a:grpSpLocks/>
          </p:cNvGrpSpPr>
          <p:nvPr/>
        </p:nvGrpSpPr>
        <p:grpSpPr bwMode="auto">
          <a:xfrm>
            <a:off x="5672137" y="872381"/>
            <a:ext cx="1622823" cy="1411019"/>
            <a:chOff x="7562320" y="897326"/>
            <a:chExt cx="2164994" cy="1905223"/>
          </a:xfrm>
        </p:grpSpPr>
        <p:sp>
          <p:nvSpPr>
            <p:cNvPr id="11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1270" kern="0">
                <a:solidFill>
                  <a:prstClr val="white"/>
                </a:solidFill>
                <a:latin typeface="Calibri" panose="020F0502020204030204"/>
              </a:endParaRPr>
            </a:p>
          </p:txBody>
        </p:sp>
        <p:sp>
          <p:nvSpPr>
            <p:cNvPr id="103"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nvGrpSpPr>
            <p:cNvPr id="41024" name="组合 72"/>
            <p:cNvGrpSpPr>
              <a:grpSpLocks/>
            </p:cNvGrpSpPr>
            <p:nvPr/>
          </p:nvGrpSpPr>
          <p:grpSpPr bwMode="auto">
            <a:xfrm>
              <a:off x="8227424" y="1384273"/>
              <a:ext cx="1328649" cy="1223201"/>
              <a:chOff x="5722963" y="2742165"/>
              <a:chExt cx="500063" cy="460375"/>
            </a:xfrm>
          </p:grpSpPr>
          <p:sp>
            <p:nvSpPr>
              <p:cNvPr id="8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41028"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41029"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40965" name="组合 2"/>
          <p:cNvGrpSpPr>
            <a:grpSpLocks/>
          </p:cNvGrpSpPr>
          <p:nvPr/>
        </p:nvGrpSpPr>
        <p:grpSpPr bwMode="auto">
          <a:xfrm>
            <a:off x="4352925" y="1650794"/>
            <a:ext cx="1622823" cy="1411019"/>
            <a:chOff x="5803300" y="1948400"/>
            <a:chExt cx="2164994" cy="1905223"/>
          </a:xfrm>
        </p:grpSpPr>
        <p:sp>
          <p:nvSpPr>
            <p:cNvPr id="111"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1270" kern="0">
                <a:solidFill>
                  <a:prstClr val="white"/>
                </a:solidFill>
                <a:latin typeface="Calibri" panose="020F0502020204030204"/>
              </a:endParaRPr>
            </a:p>
          </p:txBody>
        </p:sp>
        <p:sp>
          <p:nvSpPr>
            <p:cNvPr id="102"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a:defRPr/>
              </a:pPr>
              <a:endParaRPr lang="zh-CN" altLang="en-US" sz="1270"/>
            </a:p>
          </p:txBody>
        </p:sp>
        <p:grpSp>
          <p:nvGrpSpPr>
            <p:cNvPr id="41012" name="组合 73"/>
            <p:cNvGrpSpPr>
              <a:grpSpLocks/>
            </p:cNvGrpSpPr>
            <p:nvPr/>
          </p:nvGrpSpPr>
          <p:grpSpPr bwMode="auto">
            <a:xfrm>
              <a:off x="6481655" y="2517630"/>
              <a:ext cx="1339125" cy="1206045"/>
              <a:chOff x="952501" y="6013451"/>
              <a:chExt cx="511175" cy="460375"/>
            </a:xfrm>
          </p:grpSpPr>
          <p:sp>
            <p:nvSpPr>
              <p:cNvPr id="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41016"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41017"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40966" name="组合 3"/>
          <p:cNvGrpSpPr>
            <a:grpSpLocks/>
          </p:cNvGrpSpPr>
          <p:nvPr/>
        </p:nvGrpSpPr>
        <p:grpSpPr bwMode="auto">
          <a:xfrm>
            <a:off x="3033712" y="2429207"/>
            <a:ext cx="1622823" cy="1412194"/>
            <a:chOff x="4044280" y="2999474"/>
            <a:chExt cx="2164994" cy="1905223"/>
          </a:xfrm>
        </p:grpSpPr>
        <p:sp>
          <p:nvSpPr>
            <p:cNvPr id="112" name="Freeform 5"/>
            <p:cNvSpPr>
              <a:spLocks/>
            </p:cNvSpPr>
            <p:nvPr/>
          </p:nvSpPr>
          <p:spPr bwMode="auto">
            <a:xfrm>
              <a:off x="4044280" y="2999474"/>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1270" kern="0">
                <a:solidFill>
                  <a:prstClr val="white"/>
                </a:solidFill>
                <a:latin typeface="Calibri" panose="020F0502020204030204"/>
              </a:endParaRPr>
            </a:p>
          </p:txBody>
        </p:sp>
        <p:sp>
          <p:nvSpPr>
            <p:cNvPr id="104" name="Freeform 5"/>
            <p:cNvSpPr>
              <a:spLocks/>
            </p:cNvSpPr>
            <p:nvPr/>
          </p:nvSpPr>
          <p:spPr bwMode="auto">
            <a:xfrm>
              <a:off x="4200183" y="3161348"/>
              <a:ext cx="1833385" cy="161340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cap="flat">
              <a:solidFill>
                <a:schemeClr val="accent2">
                  <a:lumMod val="60000"/>
                  <a:lumOff val="40000"/>
                </a:schemeClr>
              </a:solidFill>
              <a:prstDash val="solid"/>
              <a:miter lim="800000"/>
              <a:headEnd/>
              <a:tailEnd/>
            </a:ln>
          </p:spPr>
          <p:txBody>
            <a:bodyPr/>
            <a:lstStyle/>
            <a:p>
              <a:pPr>
                <a:defRPr/>
              </a:pPr>
              <a:endParaRPr lang="zh-CN" altLang="en-US" sz="1270"/>
            </a:p>
          </p:txBody>
        </p:sp>
        <p:grpSp>
          <p:nvGrpSpPr>
            <p:cNvPr id="41000" name="组合 74"/>
            <p:cNvGrpSpPr>
              <a:grpSpLocks/>
            </p:cNvGrpSpPr>
            <p:nvPr/>
          </p:nvGrpSpPr>
          <p:grpSpPr bwMode="auto">
            <a:xfrm>
              <a:off x="4742518" y="3572999"/>
              <a:ext cx="1329665" cy="1197525"/>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41004"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41005"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40967" name="组合 4"/>
          <p:cNvGrpSpPr>
            <a:grpSpLocks/>
          </p:cNvGrpSpPr>
          <p:nvPr/>
        </p:nvGrpSpPr>
        <p:grpSpPr bwMode="auto">
          <a:xfrm>
            <a:off x="1714500" y="3208794"/>
            <a:ext cx="1622823" cy="1411019"/>
            <a:chOff x="2285260" y="4050548"/>
            <a:chExt cx="2164994" cy="1905223"/>
          </a:xfrm>
        </p:grpSpPr>
        <p:sp>
          <p:nvSpPr>
            <p:cNvPr id="113"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1270" kern="0">
                <a:solidFill>
                  <a:prstClr val="white"/>
                </a:solidFill>
                <a:latin typeface="Calibri" panose="020F0502020204030204"/>
              </a:endParaRPr>
            </a:p>
          </p:txBody>
        </p:sp>
        <p:sp>
          <p:nvSpPr>
            <p:cNvPr id="105"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nvGrpSpPr>
            <p:cNvPr id="40988" name="组合 75"/>
            <p:cNvGrpSpPr>
              <a:grpSpLocks/>
            </p:cNvGrpSpPr>
            <p:nvPr/>
          </p:nvGrpSpPr>
          <p:grpSpPr bwMode="auto">
            <a:xfrm>
              <a:off x="2970142" y="4598630"/>
              <a:ext cx="1348095" cy="1199681"/>
              <a:chOff x="688976" y="7240588"/>
              <a:chExt cx="519113" cy="461963"/>
            </a:xfrm>
          </p:grpSpPr>
          <p:sp>
            <p:nvSpPr>
              <p:cNvPr id="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409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409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sp>
        <p:nvSpPr>
          <p:cNvPr id="114" name="Freeform 5"/>
          <p:cNvSpPr>
            <a:spLocks/>
          </p:cNvSpPr>
          <p:nvPr/>
        </p:nvSpPr>
        <p:spPr bwMode="auto">
          <a:xfrm>
            <a:off x="3271838" y="3961337"/>
            <a:ext cx="973931" cy="84543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15" name="Freeform 5"/>
          <p:cNvSpPr>
            <a:spLocks/>
          </p:cNvSpPr>
          <p:nvPr/>
        </p:nvSpPr>
        <p:spPr bwMode="auto">
          <a:xfrm>
            <a:off x="4931570" y="824171"/>
            <a:ext cx="823912" cy="71609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a:gsLst>
              <a:gs pos="0">
                <a:srgbClr val="FFFFFF">
                  <a:alpha val="15000"/>
                </a:srgbClr>
              </a:gs>
              <a:gs pos="100000">
                <a:srgbClr val="B8BBBC">
                  <a:alpha val="15000"/>
                </a:srgbClr>
              </a:gs>
            </a:gsLst>
            <a:lin ang="2700000" scaled="0"/>
          </a:gradFill>
          <a:ln w="222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19" name="矩形 47"/>
          <p:cNvSpPr>
            <a:spLocks noChangeArrowheads="1"/>
          </p:cNvSpPr>
          <p:nvPr/>
        </p:nvSpPr>
        <p:spPr bwMode="auto">
          <a:xfrm>
            <a:off x="1257300" y="2297511"/>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lgn="r">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0" name="文本框 48"/>
          <p:cNvSpPr>
            <a:spLocks noChangeArrowheads="1"/>
          </p:cNvSpPr>
          <p:nvPr/>
        </p:nvSpPr>
        <p:spPr bwMode="auto">
          <a:xfrm>
            <a:off x="1271588" y="1973240"/>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lgn="r">
              <a:defRPr/>
            </a:pPr>
            <a:r>
              <a:rPr lang="zh-CN" altLang="en-US" sz="1505" dirty="0">
                <a:solidFill>
                  <a:schemeClr val="tx1">
                    <a:lumMod val="65000"/>
                    <a:lumOff val="35000"/>
                  </a:schemeClr>
                </a:solidFill>
                <a:sym typeface="宋体" panose="02010600030101010101" pitchFamily="2" charset="-122"/>
              </a:rPr>
              <a:t>添加标题</a:t>
            </a:r>
          </a:p>
        </p:txBody>
      </p:sp>
      <p:sp>
        <p:nvSpPr>
          <p:cNvPr id="121" name="Freeform 21"/>
          <p:cNvSpPr>
            <a:spLocks/>
          </p:cNvSpPr>
          <p:nvPr/>
        </p:nvSpPr>
        <p:spPr bwMode="auto">
          <a:xfrm flipH="1" flipV="1">
            <a:off x="1701404" y="2268114"/>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a:defRPr/>
            </a:pPr>
            <a:endParaRPr lang="zh-CN" altLang="en-US" sz="1270"/>
          </a:p>
        </p:txBody>
      </p:sp>
      <p:sp>
        <p:nvSpPr>
          <p:cNvPr id="122" name="矩形 47"/>
          <p:cNvSpPr>
            <a:spLocks noChangeArrowheads="1"/>
          </p:cNvSpPr>
          <p:nvPr/>
        </p:nvSpPr>
        <p:spPr bwMode="auto">
          <a:xfrm>
            <a:off x="71438" y="314764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lgn="r">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3" name="文本框 48"/>
          <p:cNvSpPr>
            <a:spLocks noChangeArrowheads="1"/>
          </p:cNvSpPr>
          <p:nvPr/>
        </p:nvSpPr>
        <p:spPr bwMode="auto">
          <a:xfrm>
            <a:off x="84535" y="2853704"/>
            <a:ext cx="189904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lgn="r">
              <a:defRPr/>
            </a:pPr>
            <a:r>
              <a:rPr lang="zh-CN" altLang="en-US" sz="1505"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4" name="Freeform 21"/>
          <p:cNvSpPr>
            <a:spLocks/>
          </p:cNvSpPr>
          <p:nvPr/>
        </p:nvSpPr>
        <p:spPr bwMode="auto">
          <a:xfrm flipH="1" flipV="1">
            <a:off x="514351" y="3118253"/>
            <a:ext cx="1946672"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a:defRPr/>
            </a:pPr>
            <a:endParaRPr lang="zh-CN" altLang="en-US" sz="1270"/>
          </a:p>
        </p:txBody>
      </p:sp>
      <p:sp>
        <p:nvSpPr>
          <p:cNvPr id="125" name="矩形 47"/>
          <p:cNvSpPr>
            <a:spLocks noChangeArrowheads="1"/>
          </p:cNvSpPr>
          <p:nvPr/>
        </p:nvSpPr>
        <p:spPr bwMode="auto">
          <a:xfrm>
            <a:off x="7059216" y="2439788"/>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6" name="文本框 48"/>
          <p:cNvSpPr>
            <a:spLocks noChangeArrowheads="1"/>
          </p:cNvSpPr>
          <p:nvPr/>
        </p:nvSpPr>
        <p:spPr bwMode="auto">
          <a:xfrm>
            <a:off x="7073504" y="2108696"/>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defRPr/>
            </a:pPr>
            <a:r>
              <a:rPr lang="zh-CN" altLang="en-US" sz="1505"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27" name="Freeform 23"/>
          <p:cNvSpPr>
            <a:spLocks/>
          </p:cNvSpPr>
          <p:nvPr/>
        </p:nvSpPr>
        <p:spPr bwMode="auto">
          <a:xfrm flipV="1">
            <a:off x="6613923" y="1976503"/>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a:defRPr/>
            </a:pPr>
            <a:endParaRPr lang="zh-CN" altLang="en-US" sz="1270"/>
          </a:p>
        </p:txBody>
      </p:sp>
      <p:sp>
        <p:nvSpPr>
          <p:cNvPr id="128" name="矩形 47"/>
          <p:cNvSpPr>
            <a:spLocks noChangeArrowheads="1"/>
          </p:cNvSpPr>
          <p:nvPr/>
        </p:nvSpPr>
        <p:spPr bwMode="auto">
          <a:xfrm>
            <a:off x="5916217" y="3168814"/>
            <a:ext cx="1995487" cy="44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223"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9" name="文本框 48"/>
          <p:cNvSpPr>
            <a:spLocks noChangeArrowheads="1"/>
          </p:cNvSpPr>
          <p:nvPr/>
        </p:nvSpPr>
        <p:spPr bwMode="auto">
          <a:xfrm>
            <a:off x="5930504" y="2853704"/>
            <a:ext cx="1897856"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defRPr/>
            </a:pPr>
            <a:r>
              <a:rPr lang="zh-CN" altLang="en-US" sz="1505" dirty="0">
                <a:solidFill>
                  <a:schemeClr val="tx1">
                    <a:lumMod val="65000"/>
                    <a:lumOff val="35000"/>
                  </a:schemeClr>
                </a:solidFill>
                <a:latin typeface="微软雅黑" panose="020B0503020204020204" pitchFamily="34" charset="-122"/>
                <a:ea typeface="微软雅黑" panose="020B0503020204020204" pitchFamily="34" charset="-122"/>
                <a:sym typeface="宋体" panose="02010600030101010101" pitchFamily="2" charset="-122"/>
              </a:rPr>
              <a:t>添加标题</a:t>
            </a:r>
          </a:p>
        </p:txBody>
      </p:sp>
      <p:sp>
        <p:nvSpPr>
          <p:cNvPr id="130" name="Freeform 23"/>
          <p:cNvSpPr>
            <a:spLocks/>
          </p:cNvSpPr>
          <p:nvPr/>
        </p:nvSpPr>
        <p:spPr bwMode="auto">
          <a:xfrm flipV="1">
            <a:off x="5470922" y="2704354"/>
            <a:ext cx="1946671"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a:defRPr/>
            </a:pPr>
            <a:endParaRPr lang="zh-CN" altLang="en-US" sz="1270"/>
          </a:p>
        </p:txBody>
      </p:sp>
      <p:grpSp>
        <p:nvGrpSpPr>
          <p:cNvPr id="46" name="组合 45"/>
          <p:cNvGrpSpPr/>
          <p:nvPr/>
        </p:nvGrpSpPr>
        <p:grpSpPr>
          <a:xfrm>
            <a:off x="0" y="167406"/>
            <a:ext cx="9144000" cy="304776"/>
            <a:chOff x="0" y="144052"/>
            <a:chExt cx="9721850"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260525"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49" name="组合 48"/>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9" name="组合 58"/>
          <p:cNvGrpSpPr/>
          <p:nvPr/>
        </p:nvGrpSpPr>
        <p:grpSpPr>
          <a:xfrm>
            <a:off x="-168957" y="133543"/>
            <a:ext cx="1944033" cy="44023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extLst>
      <p:ext uri="{BB962C8B-B14F-4D97-AF65-F5344CB8AC3E}">
        <p14:creationId xmlns:p14="http://schemas.microsoft.com/office/powerpoint/2010/main" val="343300256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0964"/>
                                        </p:tgtEl>
                                        <p:attrNameLst>
                                          <p:attrName>style.visibility</p:attrName>
                                        </p:attrNameLst>
                                      </p:cBhvr>
                                      <p:to>
                                        <p:strVal val="visible"/>
                                      </p:to>
                                    </p:set>
                                    <p:animEffect transition="in" filter="fade">
                                      <p:cBhvr>
                                        <p:cTn id="16" dur="250"/>
                                        <p:tgtEl>
                                          <p:spTgt spid="40964"/>
                                        </p:tgtEl>
                                      </p:cBhvr>
                                    </p:animEffect>
                                    <p:anim calcmode="lin" valueType="num">
                                      <p:cBhvr>
                                        <p:cTn id="17" dur="250" fill="hold"/>
                                        <p:tgtEl>
                                          <p:spTgt spid="40964"/>
                                        </p:tgtEl>
                                        <p:attrNameLst>
                                          <p:attrName>ppt_x</p:attrName>
                                        </p:attrNameLst>
                                      </p:cBhvr>
                                      <p:tavLst>
                                        <p:tav tm="0">
                                          <p:val>
                                            <p:strVal val="#ppt_x"/>
                                          </p:val>
                                        </p:tav>
                                        <p:tav tm="100000">
                                          <p:val>
                                            <p:strVal val="#ppt_x"/>
                                          </p:val>
                                        </p:tav>
                                      </p:tavLst>
                                    </p:anim>
                                    <p:anim calcmode="lin" valueType="num">
                                      <p:cBhvr>
                                        <p:cTn id="18" dur="250" fill="hold"/>
                                        <p:tgtEl>
                                          <p:spTgt spid="40964"/>
                                        </p:tgtEl>
                                        <p:attrNameLst>
                                          <p:attrName>ppt_y</p:attrName>
                                        </p:attrNameLst>
                                      </p:cBhvr>
                                      <p:tavLst>
                                        <p:tav tm="0">
                                          <p:val>
                                            <p:strVal val="#ppt_y-.1"/>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250"/>
                                        <p:tgtEl>
                                          <p:spTgt spid="127"/>
                                        </p:tgtEl>
                                      </p:cBhvr>
                                    </p:animEffect>
                                  </p:childTnLst>
                                </p:cTn>
                              </p:par>
                            </p:childTnLst>
                          </p:cTn>
                        </p:par>
                        <p:par>
                          <p:cTn id="23" fill="hold">
                            <p:stCondLst>
                              <p:cond delay="750"/>
                            </p:stCondLst>
                            <p:childTnLst>
                              <p:par>
                                <p:cTn id="24" presetID="22" presetClass="entr" presetSubtype="8" fill="hold" grpId="0" nodeType="afterEffect">
                                  <p:stCondLst>
                                    <p:cond delay="0"/>
                                  </p:stCondLst>
                                  <p:childTnLst>
                                    <p:set>
                                      <p:cBhvr>
                                        <p:cTn id="25" dur="1" fill="hold">
                                          <p:stCondLst>
                                            <p:cond delay="0"/>
                                          </p:stCondLst>
                                        </p:cTn>
                                        <p:tgtEl>
                                          <p:spTgt spid="126"/>
                                        </p:tgtEl>
                                        <p:attrNameLst>
                                          <p:attrName>style.visibility</p:attrName>
                                        </p:attrNameLst>
                                      </p:cBhvr>
                                      <p:to>
                                        <p:strVal val="visible"/>
                                      </p:to>
                                    </p:set>
                                    <p:animEffect transition="in" filter="wipe(left)">
                                      <p:cBhvr>
                                        <p:cTn id="26" dur="250"/>
                                        <p:tgtEl>
                                          <p:spTgt spid="126"/>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wipe(left)">
                                      <p:cBhvr>
                                        <p:cTn id="30" dur="250"/>
                                        <p:tgtEl>
                                          <p:spTgt spid="125"/>
                                        </p:tgtEl>
                                      </p:cBhvr>
                                    </p:animEffect>
                                  </p:childTnLst>
                                </p:cTn>
                              </p:par>
                              <p:par>
                                <p:cTn id="31" presetID="47" presetClass="entr" presetSubtype="0" fill="hold" nodeType="withEffect">
                                  <p:stCondLst>
                                    <p:cond delay="0"/>
                                  </p:stCondLst>
                                  <p:childTnLst>
                                    <p:set>
                                      <p:cBhvr>
                                        <p:cTn id="32" dur="1" fill="hold">
                                          <p:stCondLst>
                                            <p:cond delay="0"/>
                                          </p:stCondLst>
                                        </p:cTn>
                                        <p:tgtEl>
                                          <p:spTgt spid="40965"/>
                                        </p:tgtEl>
                                        <p:attrNameLst>
                                          <p:attrName>style.visibility</p:attrName>
                                        </p:attrNameLst>
                                      </p:cBhvr>
                                      <p:to>
                                        <p:strVal val="visible"/>
                                      </p:to>
                                    </p:set>
                                    <p:animEffect transition="in" filter="fade">
                                      <p:cBhvr>
                                        <p:cTn id="33" dur="250"/>
                                        <p:tgtEl>
                                          <p:spTgt spid="40965"/>
                                        </p:tgtEl>
                                      </p:cBhvr>
                                    </p:animEffect>
                                    <p:anim calcmode="lin" valueType="num">
                                      <p:cBhvr>
                                        <p:cTn id="34" dur="250" fill="hold"/>
                                        <p:tgtEl>
                                          <p:spTgt spid="40965"/>
                                        </p:tgtEl>
                                        <p:attrNameLst>
                                          <p:attrName>ppt_x</p:attrName>
                                        </p:attrNameLst>
                                      </p:cBhvr>
                                      <p:tavLst>
                                        <p:tav tm="0">
                                          <p:val>
                                            <p:strVal val="#ppt_x"/>
                                          </p:val>
                                        </p:tav>
                                        <p:tav tm="100000">
                                          <p:val>
                                            <p:strVal val="#ppt_x"/>
                                          </p:val>
                                        </p:tav>
                                      </p:tavLst>
                                    </p:anim>
                                    <p:anim calcmode="lin" valueType="num">
                                      <p:cBhvr>
                                        <p:cTn id="35" dur="250" fill="hold"/>
                                        <p:tgtEl>
                                          <p:spTgt spid="40965"/>
                                        </p:tgtEl>
                                        <p:attrNameLst>
                                          <p:attrName>ppt_y</p:attrName>
                                        </p:attrNameLst>
                                      </p:cBhvr>
                                      <p:tavLst>
                                        <p:tav tm="0">
                                          <p:val>
                                            <p:strVal val="#ppt_y-.1"/>
                                          </p:val>
                                        </p:tav>
                                        <p:tav tm="100000">
                                          <p:val>
                                            <p:strVal val="#ppt_y"/>
                                          </p:val>
                                        </p:tav>
                                      </p:tavLst>
                                    </p:anim>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left)">
                                      <p:cBhvr>
                                        <p:cTn id="39" dur="250"/>
                                        <p:tgtEl>
                                          <p:spTgt spid="13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29"/>
                                        </p:tgtEl>
                                        <p:attrNameLst>
                                          <p:attrName>style.visibility</p:attrName>
                                        </p:attrNameLst>
                                      </p:cBhvr>
                                      <p:to>
                                        <p:strVal val="visible"/>
                                      </p:to>
                                    </p:set>
                                    <p:animEffect transition="in" filter="wipe(left)">
                                      <p:cBhvr>
                                        <p:cTn id="43" dur="250"/>
                                        <p:tgtEl>
                                          <p:spTgt spid="129"/>
                                        </p:tgtEl>
                                      </p:cBhvr>
                                    </p:animEffect>
                                  </p:childTnLst>
                                </p:cTn>
                              </p:par>
                            </p:childTnLst>
                          </p:cTn>
                        </p:par>
                        <p:par>
                          <p:cTn id="44" fill="hold">
                            <p:stCondLst>
                              <p:cond delay="1750"/>
                            </p:stCondLst>
                            <p:childTnLst>
                              <p:par>
                                <p:cTn id="45" presetID="22" presetClass="entr" presetSubtype="8"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wipe(left)">
                                      <p:cBhvr>
                                        <p:cTn id="47" dur="250"/>
                                        <p:tgtEl>
                                          <p:spTgt spid="128"/>
                                        </p:tgtEl>
                                      </p:cBhvr>
                                    </p:animEffect>
                                  </p:childTnLst>
                                </p:cTn>
                              </p:par>
                              <p:par>
                                <p:cTn id="48" presetID="47" presetClass="entr" presetSubtype="0" fill="hold" nodeType="withEffect">
                                  <p:stCondLst>
                                    <p:cond delay="0"/>
                                  </p:stCondLst>
                                  <p:childTnLst>
                                    <p:set>
                                      <p:cBhvr>
                                        <p:cTn id="49" dur="1" fill="hold">
                                          <p:stCondLst>
                                            <p:cond delay="0"/>
                                          </p:stCondLst>
                                        </p:cTn>
                                        <p:tgtEl>
                                          <p:spTgt spid="40966"/>
                                        </p:tgtEl>
                                        <p:attrNameLst>
                                          <p:attrName>style.visibility</p:attrName>
                                        </p:attrNameLst>
                                      </p:cBhvr>
                                      <p:to>
                                        <p:strVal val="visible"/>
                                      </p:to>
                                    </p:set>
                                    <p:animEffect transition="in" filter="fade">
                                      <p:cBhvr>
                                        <p:cTn id="50" dur="250"/>
                                        <p:tgtEl>
                                          <p:spTgt spid="40966"/>
                                        </p:tgtEl>
                                      </p:cBhvr>
                                    </p:animEffect>
                                    <p:anim calcmode="lin" valueType="num">
                                      <p:cBhvr>
                                        <p:cTn id="51" dur="250" fill="hold"/>
                                        <p:tgtEl>
                                          <p:spTgt spid="40966"/>
                                        </p:tgtEl>
                                        <p:attrNameLst>
                                          <p:attrName>ppt_x</p:attrName>
                                        </p:attrNameLst>
                                      </p:cBhvr>
                                      <p:tavLst>
                                        <p:tav tm="0">
                                          <p:val>
                                            <p:strVal val="#ppt_x"/>
                                          </p:val>
                                        </p:tav>
                                        <p:tav tm="100000">
                                          <p:val>
                                            <p:strVal val="#ppt_x"/>
                                          </p:val>
                                        </p:tav>
                                      </p:tavLst>
                                    </p:anim>
                                    <p:anim calcmode="lin" valueType="num">
                                      <p:cBhvr>
                                        <p:cTn id="52" dur="250" fill="hold"/>
                                        <p:tgtEl>
                                          <p:spTgt spid="40966"/>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121"/>
                                        </p:tgtEl>
                                        <p:attrNameLst>
                                          <p:attrName>style.visibility</p:attrName>
                                        </p:attrNameLst>
                                      </p:cBhvr>
                                      <p:to>
                                        <p:strVal val="visible"/>
                                      </p:to>
                                    </p:set>
                                    <p:animEffect transition="in" filter="wipe(right)">
                                      <p:cBhvr>
                                        <p:cTn id="56" dur="250"/>
                                        <p:tgtEl>
                                          <p:spTgt spid="121"/>
                                        </p:tgtEl>
                                      </p:cBhvr>
                                    </p:animEffect>
                                  </p:childTnLst>
                                </p:cTn>
                              </p:par>
                            </p:childTnLst>
                          </p:cTn>
                        </p:par>
                        <p:par>
                          <p:cTn id="57" fill="hold">
                            <p:stCondLst>
                              <p:cond delay="2250"/>
                            </p:stCondLst>
                            <p:childTnLst>
                              <p:par>
                                <p:cTn id="58" presetID="22" presetClass="entr" presetSubtype="2" fill="hold" grpId="0" nodeType="afterEffect">
                                  <p:stCondLst>
                                    <p:cond delay="0"/>
                                  </p:stCondLst>
                                  <p:childTnLst>
                                    <p:set>
                                      <p:cBhvr>
                                        <p:cTn id="59" dur="1" fill="hold">
                                          <p:stCondLst>
                                            <p:cond delay="0"/>
                                          </p:stCondLst>
                                        </p:cTn>
                                        <p:tgtEl>
                                          <p:spTgt spid="120"/>
                                        </p:tgtEl>
                                        <p:attrNameLst>
                                          <p:attrName>style.visibility</p:attrName>
                                        </p:attrNameLst>
                                      </p:cBhvr>
                                      <p:to>
                                        <p:strVal val="visible"/>
                                      </p:to>
                                    </p:set>
                                    <p:animEffect transition="in" filter="wipe(right)">
                                      <p:cBhvr>
                                        <p:cTn id="60" dur="250"/>
                                        <p:tgtEl>
                                          <p:spTgt spid="120"/>
                                        </p:tgtEl>
                                      </p:cBhvr>
                                    </p:animEffect>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wipe(right)">
                                      <p:cBhvr>
                                        <p:cTn id="64" dur="250"/>
                                        <p:tgtEl>
                                          <p:spTgt spid="119"/>
                                        </p:tgtEl>
                                      </p:cBhvr>
                                    </p:animEffect>
                                  </p:childTnLst>
                                </p:cTn>
                              </p:par>
                              <p:par>
                                <p:cTn id="65" presetID="47" presetClass="entr" presetSubtype="0" fill="hold" nodeType="withEffect">
                                  <p:stCondLst>
                                    <p:cond delay="0"/>
                                  </p:stCondLst>
                                  <p:childTnLst>
                                    <p:set>
                                      <p:cBhvr>
                                        <p:cTn id="66" dur="1" fill="hold">
                                          <p:stCondLst>
                                            <p:cond delay="0"/>
                                          </p:stCondLst>
                                        </p:cTn>
                                        <p:tgtEl>
                                          <p:spTgt spid="40967"/>
                                        </p:tgtEl>
                                        <p:attrNameLst>
                                          <p:attrName>style.visibility</p:attrName>
                                        </p:attrNameLst>
                                      </p:cBhvr>
                                      <p:to>
                                        <p:strVal val="visible"/>
                                      </p:to>
                                    </p:set>
                                    <p:animEffect transition="in" filter="fade">
                                      <p:cBhvr>
                                        <p:cTn id="67" dur="250"/>
                                        <p:tgtEl>
                                          <p:spTgt spid="40967"/>
                                        </p:tgtEl>
                                      </p:cBhvr>
                                    </p:animEffect>
                                    <p:anim calcmode="lin" valueType="num">
                                      <p:cBhvr>
                                        <p:cTn id="68" dur="250" fill="hold"/>
                                        <p:tgtEl>
                                          <p:spTgt spid="40967"/>
                                        </p:tgtEl>
                                        <p:attrNameLst>
                                          <p:attrName>ppt_x</p:attrName>
                                        </p:attrNameLst>
                                      </p:cBhvr>
                                      <p:tavLst>
                                        <p:tav tm="0">
                                          <p:val>
                                            <p:strVal val="#ppt_x"/>
                                          </p:val>
                                        </p:tav>
                                        <p:tav tm="100000">
                                          <p:val>
                                            <p:strVal val="#ppt_x"/>
                                          </p:val>
                                        </p:tav>
                                      </p:tavLst>
                                    </p:anim>
                                    <p:anim calcmode="lin" valueType="num">
                                      <p:cBhvr>
                                        <p:cTn id="69" dur="250" fill="hold"/>
                                        <p:tgtEl>
                                          <p:spTgt spid="40967"/>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22" presetClass="entr" presetSubtype="2"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Effect transition="in" filter="wipe(right)">
                                      <p:cBhvr>
                                        <p:cTn id="73" dur="250"/>
                                        <p:tgtEl>
                                          <p:spTgt spid="124"/>
                                        </p:tgtEl>
                                      </p:cBhvr>
                                    </p:animEffect>
                                  </p:childTnLst>
                                </p:cTn>
                              </p:par>
                            </p:childTnLst>
                          </p:cTn>
                        </p:par>
                        <p:par>
                          <p:cTn id="74" fill="hold">
                            <p:stCondLst>
                              <p:cond delay="3000"/>
                            </p:stCondLst>
                            <p:childTnLst>
                              <p:par>
                                <p:cTn id="75" presetID="22" presetClass="entr" presetSubtype="2" fill="hold" grpId="0" nodeType="afterEffect">
                                  <p:stCondLst>
                                    <p:cond delay="0"/>
                                  </p:stCondLst>
                                  <p:childTnLst>
                                    <p:set>
                                      <p:cBhvr>
                                        <p:cTn id="76" dur="1" fill="hold">
                                          <p:stCondLst>
                                            <p:cond delay="0"/>
                                          </p:stCondLst>
                                        </p:cTn>
                                        <p:tgtEl>
                                          <p:spTgt spid="123"/>
                                        </p:tgtEl>
                                        <p:attrNameLst>
                                          <p:attrName>style.visibility</p:attrName>
                                        </p:attrNameLst>
                                      </p:cBhvr>
                                      <p:to>
                                        <p:strVal val="visible"/>
                                      </p:to>
                                    </p:set>
                                    <p:animEffect transition="in" filter="wipe(right)">
                                      <p:cBhvr>
                                        <p:cTn id="77" dur="250"/>
                                        <p:tgtEl>
                                          <p:spTgt spid="123"/>
                                        </p:tgtEl>
                                      </p:cBhvr>
                                    </p:animEffect>
                                  </p:childTnLst>
                                </p:cTn>
                              </p:par>
                            </p:childTnLst>
                          </p:cTn>
                        </p:par>
                        <p:par>
                          <p:cTn id="78" fill="hold">
                            <p:stCondLst>
                              <p:cond delay="3250"/>
                            </p:stCondLst>
                            <p:childTnLst>
                              <p:par>
                                <p:cTn id="79" presetID="22" presetClass="entr" presetSubtype="2" fill="hold" grpId="0" nodeType="afterEffect">
                                  <p:stCondLst>
                                    <p:cond delay="0"/>
                                  </p:stCondLst>
                                  <p:childTnLst>
                                    <p:set>
                                      <p:cBhvr>
                                        <p:cTn id="80" dur="1" fill="hold">
                                          <p:stCondLst>
                                            <p:cond delay="0"/>
                                          </p:stCondLst>
                                        </p:cTn>
                                        <p:tgtEl>
                                          <p:spTgt spid="122"/>
                                        </p:tgtEl>
                                        <p:attrNameLst>
                                          <p:attrName>style.visibility</p:attrName>
                                        </p:attrNameLst>
                                      </p:cBhvr>
                                      <p:to>
                                        <p:strVal val="visible"/>
                                      </p:to>
                                    </p:set>
                                    <p:animEffect transition="in" filter="wipe(right)">
                                      <p:cBhvr>
                                        <p:cTn id="81" dur="250"/>
                                        <p:tgtEl>
                                          <p:spTgt spid="12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250"/>
                                        <p:tgtEl>
                                          <p:spTgt spid="5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250"/>
                                        <p:tgtEl>
                                          <p:spTgt spid="11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250"/>
                                        <p:tgtEl>
                                          <p:spTgt spid="51"/>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4"/>
                                        </p:tgtEl>
                                        <p:attrNameLst>
                                          <p:attrName>style.visibility</p:attrName>
                                        </p:attrNameLst>
                                      </p:cBhvr>
                                      <p:to>
                                        <p:strVal val="visible"/>
                                      </p:to>
                                    </p:set>
                                    <p:animEffect transition="in" filter="fade">
                                      <p:cBhvr>
                                        <p:cTn id="93" dur="25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114" grpId="0" animBg="1"/>
      <p:bldP spid="115" grpId="0" animBg="1"/>
      <p:bldP spid="119" grpId="0"/>
      <p:bldP spid="120" grpId="0"/>
      <p:bldP spid="121" grpId="0" animBg="1"/>
      <p:bldP spid="122" grpId="0"/>
      <p:bldP spid="123" grpId="0"/>
      <p:bldP spid="124" grpId="0" animBg="1"/>
      <p:bldP spid="125" grpId="0"/>
      <p:bldP spid="126" grpId="0"/>
      <p:bldP spid="127" grpId="0" animBg="1"/>
      <p:bldP spid="128" grpId="0"/>
      <p:bldP spid="129" grpId="0"/>
      <p:bldP spid="13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grpSp>
        <p:nvGrpSpPr>
          <p:cNvPr id="2" name="组合 41"/>
          <p:cNvGrpSpPr>
            <a:grpSpLocks/>
          </p:cNvGrpSpPr>
          <p:nvPr/>
        </p:nvGrpSpPr>
        <p:grpSpPr bwMode="auto">
          <a:xfrm>
            <a:off x="1248267" y="1493703"/>
            <a:ext cx="864530" cy="1172371"/>
            <a:chOff x="1681435" y="1637023"/>
            <a:chExt cx="1152128" cy="1584224"/>
          </a:xfrm>
        </p:grpSpPr>
        <p:sp>
          <p:nvSpPr>
            <p:cNvPr id="43" name="TextBox 42"/>
            <p:cNvSpPr txBox="1"/>
            <p:nvPr/>
          </p:nvSpPr>
          <p:spPr>
            <a:xfrm>
              <a:off x="2007772" y="1637023"/>
              <a:ext cx="523812" cy="672542"/>
            </a:xfrm>
            <a:prstGeom prst="rect">
              <a:avLst/>
            </a:prstGeom>
            <a:noFill/>
          </p:spPr>
          <p:txBody>
            <a:bodyPr wrap="none">
              <a:spAutoFit/>
            </a:bodyPr>
            <a:lstStyle/>
            <a:p>
              <a:pPr defTabSz="910314">
                <a:defRPr/>
              </a:pPr>
              <a:r>
                <a:rPr lang="en-US" altLang="zh-CN" sz="2634" b="1" dirty="0">
                  <a:solidFill>
                    <a:srgbClr val="F8F8F8"/>
                  </a:solidFill>
                  <a:latin typeface="+mj-ea"/>
                  <a:ea typeface="+mj-ea"/>
                </a:rPr>
                <a:t>1</a:t>
              </a:r>
              <a:endParaRPr lang="zh-CN" altLang="en-US" sz="2634" b="1" dirty="0">
                <a:solidFill>
                  <a:srgbClr val="F8F8F8"/>
                </a:solidFill>
                <a:latin typeface="+mj-ea"/>
                <a:ea typeface="+mj-ea"/>
              </a:endParaRPr>
            </a:p>
          </p:txBody>
        </p:sp>
        <p:sp>
          <p:nvSpPr>
            <p:cNvPr id="44" name="TextBox 43"/>
            <p:cNvSpPr txBox="1"/>
            <p:nvPr/>
          </p:nvSpPr>
          <p:spPr>
            <a:xfrm>
              <a:off x="1681435" y="2157586"/>
              <a:ext cx="1152128" cy="1063661"/>
            </a:xfrm>
            <a:prstGeom prst="rect">
              <a:avLst/>
            </a:prstGeom>
            <a:noFill/>
          </p:spPr>
          <p:txBody>
            <a:bodyPr>
              <a:spAutoFit/>
            </a:bodyPr>
            <a:lstStyle/>
            <a:p>
              <a:pPr algn="ctr" defTabSz="910314">
                <a:defRPr/>
              </a:pPr>
              <a:r>
                <a:rPr lang="zh-CN" altLang="en-US" sz="1505" dirty="0">
                  <a:solidFill>
                    <a:srgbClr val="F8F8F8"/>
                  </a:solidFill>
                  <a:latin typeface="+mn-ea"/>
                </a:rPr>
                <a:t>请输入您的文字</a:t>
              </a:r>
            </a:p>
          </p:txBody>
        </p:sp>
      </p:grpSp>
      <p:grpSp>
        <p:nvGrpSpPr>
          <p:cNvPr id="3" name="组合 44"/>
          <p:cNvGrpSpPr>
            <a:grpSpLocks/>
          </p:cNvGrpSpPr>
          <p:nvPr/>
        </p:nvGrpSpPr>
        <p:grpSpPr bwMode="auto">
          <a:xfrm>
            <a:off x="2477123" y="888980"/>
            <a:ext cx="863036" cy="899355"/>
            <a:chOff x="3362324" y="871906"/>
            <a:chExt cx="1152128" cy="1215344"/>
          </a:xfrm>
        </p:grpSpPr>
        <p:sp>
          <p:nvSpPr>
            <p:cNvPr id="46" name="TextBox 45"/>
            <p:cNvSpPr txBox="1"/>
            <p:nvPr/>
          </p:nvSpPr>
          <p:spPr>
            <a:xfrm>
              <a:off x="3615473" y="871906"/>
              <a:ext cx="484060" cy="594151"/>
            </a:xfrm>
            <a:prstGeom prst="rect">
              <a:avLst/>
            </a:prstGeom>
            <a:noFill/>
          </p:spPr>
          <p:txBody>
            <a:bodyPr wrap="none">
              <a:spAutoFit/>
            </a:bodyPr>
            <a:lstStyle/>
            <a:p>
              <a:pPr defTabSz="910314">
                <a:defRPr/>
              </a:pPr>
              <a:r>
                <a:rPr lang="en-US" altLang="zh-CN" sz="2257" b="1" dirty="0">
                  <a:solidFill>
                    <a:srgbClr val="F8F8F8"/>
                  </a:solidFill>
                  <a:latin typeface="+mj-ea"/>
                  <a:ea typeface="+mj-ea"/>
                </a:rPr>
                <a:t>2</a:t>
              </a:r>
              <a:endParaRPr lang="zh-CN" altLang="en-US" sz="2257" b="1" dirty="0">
                <a:solidFill>
                  <a:srgbClr val="F8F8F8"/>
                </a:solidFill>
                <a:latin typeface="+mj-ea"/>
                <a:ea typeface="+mj-ea"/>
              </a:endParaRPr>
            </a:p>
          </p:txBody>
        </p:sp>
        <p:sp>
          <p:nvSpPr>
            <p:cNvPr id="47" name="TextBox 46"/>
            <p:cNvSpPr txBox="1"/>
            <p:nvPr/>
          </p:nvSpPr>
          <p:spPr>
            <a:xfrm>
              <a:off x="3362324" y="1414683"/>
              <a:ext cx="1152128" cy="672567"/>
            </a:xfrm>
            <a:prstGeom prst="rect">
              <a:avLst/>
            </a:prstGeom>
            <a:noFill/>
          </p:spPr>
          <p:txBody>
            <a:bodyPr>
              <a:spAutoFit/>
            </a:bodyPr>
            <a:lstStyle/>
            <a:p>
              <a:pPr algn="ctr" defTabSz="910314">
                <a:defRPr/>
              </a:pPr>
              <a:r>
                <a:rPr lang="zh-CN" altLang="en-US" sz="1317" dirty="0">
                  <a:solidFill>
                    <a:srgbClr val="F8F8F8"/>
                  </a:solidFill>
                  <a:latin typeface="+mn-ea"/>
                </a:rPr>
                <a:t>请输入您的文字</a:t>
              </a:r>
            </a:p>
          </p:txBody>
        </p:sp>
      </p:grpSp>
      <p:grpSp>
        <p:nvGrpSpPr>
          <p:cNvPr id="4" name="组合 47"/>
          <p:cNvGrpSpPr>
            <a:grpSpLocks/>
          </p:cNvGrpSpPr>
          <p:nvPr/>
        </p:nvGrpSpPr>
        <p:grpSpPr bwMode="auto">
          <a:xfrm>
            <a:off x="3089311" y="1886400"/>
            <a:ext cx="864529" cy="1241054"/>
            <a:chOff x="4138032" y="2168050"/>
            <a:chExt cx="1152128" cy="1674869"/>
          </a:xfrm>
        </p:grpSpPr>
        <p:sp>
          <p:nvSpPr>
            <p:cNvPr id="49" name="TextBox 48"/>
            <p:cNvSpPr txBox="1"/>
            <p:nvPr/>
          </p:nvSpPr>
          <p:spPr>
            <a:xfrm>
              <a:off x="4464368" y="2168050"/>
              <a:ext cx="523812" cy="671673"/>
            </a:xfrm>
            <a:prstGeom prst="rect">
              <a:avLst/>
            </a:prstGeom>
            <a:noFill/>
          </p:spPr>
          <p:txBody>
            <a:bodyPr wrap="none">
              <a:spAutoFit/>
            </a:bodyPr>
            <a:lstStyle/>
            <a:p>
              <a:pPr defTabSz="910314">
                <a:defRPr/>
              </a:pPr>
              <a:r>
                <a:rPr lang="en-US" altLang="zh-CN" sz="2634" b="1" dirty="0">
                  <a:solidFill>
                    <a:srgbClr val="F8F8F8"/>
                  </a:solidFill>
                  <a:latin typeface="+mj-ea"/>
                  <a:ea typeface="+mj-ea"/>
                </a:rPr>
                <a:t>3</a:t>
              </a:r>
              <a:endParaRPr lang="zh-CN" altLang="en-US" sz="2634" b="1" dirty="0">
                <a:solidFill>
                  <a:srgbClr val="F8F8F8"/>
                </a:solidFill>
                <a:latin typeface="+mj-ea"/>
                <a:ea typeface="+mj-ea"/>
              </a:endParaRPr>
            </a:p>
          </p:txBody>
        </p:sp>
        <p:sp>
          <p:nvSpPr>
            <p:cNvPr id="50" name="TextBox 49"/>
            <p:cNvSpPr txBox="1"/>
            <p:nvPr/>
          </p:nvSpPr>
          <p:spPr>
            <a:xfrm>
              <a:off x="4138032" y="2780633"/>
              <a:ext cx="1152128" cy="1062286"/>
            </a:xfrm>
            <a:prstGeom prst="rect">
              <a:avLst/>
            </a:prstGeom>
            <a:noFill/>
          </p:spPr>
          <p:txBody>
            <a:bodyPr>
              <a:spAutoFit/>
            </a:bodyPr>
            <a:lstStyle/>
            <a:p>
              <a:pPr algn="ctr" defTabSz="910314">
                <a:defRPr/>
              </a:pPr>
              <a:r>
                <a:rPr lang="zh-CN" altLang="en-US" sz="1505" dirty="0">
                  <a:solidFill>
                    <a:srgbClr val="F8F8F8"/>
                  </a:solidFill>
                  <a:latin typeface="+mn-ea"/>
                </a:rPr>
                <a:t>请输入您的文字</a:t>
              </a:r>
            </a:p>
          </p:txBody>
        </p:sp>
      </p:grpSp>
      <p:grpSp>
        <p:nvGrpSpPr>
          <p:cNvPr id="5" name="组合 50"/>
          <p:cNvGrpSpPr>
            <a:grpSpLocks/>
          </p:cNvGrpSpPr>
          <p:nvPr/>
        </p:nvGrpSpPr>
        <p:grpSpPr bwMode="auto">
          <a:xfrm>
            <a:off x="2184467" y="2997295"/>
            <a:ext cx="864529" cy="1166397"/>
            <a:chOff x="2930276" y="3668024"/>
            <a:chExt cx="1152128" cy="1574536"/>
          </a:xfrm>
        </p:grpSpPr>
        <p:sp>
          <p:nvSpPr>
            <p:cNvPr id="52" name="TextBox 51"/>
            <p:cNvSpPr txBox="1"/>
            <p:nvPr/>
          </p:nvSpPr>
          <p:spPr>
            <a:xfrm>
              <a:off x="3256612" y="3668024"/>
              <a:ext cx="523812" cy="671852"/>
            </a:xfrm>
            <a:prstGeom prst="rect">
              <a:avLst/>
            </a:prstGeom>
            <a:noFill/>
          </p:spPr>
          <p:txBody>
            <a:bodyPr wrap="none">
              <a:spAutoFit/>
            </a:bodyPr>
            <a:lstStyle/>
            <a:p>
              <a:pPr defTabSz="910314">
                <a:defRPr/>
              </a:pPr>
              <a:r>
                <a:rPr lang="en-US" altLang="zh-CN" sz="2634" b="1" dirty="0">
                  <a:solidFill>
                    <a:srgbClr val="F8F8F8"/>
                  </a:solidFill>
                  <a:latin typeface="+mj-ea"/>
                  <a:ea typeface="+mj-ea"/>
                </a:rPr>
                <a:t>4</a:t>
              </a:r>
              <a:endParaRPr lang="zh-CN" altLang="en-US" sz="2634" b="1" dirty="0">
                <a:solidFill>
                  <a:srgbClr val="F8F8F8"/>
                </a:solidFill>
                <a:latin typeface="+mj-ea"/>
                <a:ea typeface="+mj-ea"/>
              </a:endParaRPr>
            </a:p>
          </p:txBody>
        </p:sp>
        <p:sp>
          <p:nvSpPr>
            <p:cNvPr id="53" name="TextBox 52"/>
            <p:cNvSpPr txBox="1"/>
            <p:nvPr/>
          </p:nvSpPr>
          <p:spPr>
            <a:xfrm>
              <a:off x="2930276" y="4179990"/>
              <a:ext cx="1152128" cy="1062570"/>
            </a:xfrm>
            <a:prstGeom prst="rect">
              <a:avLst/>
            </a:prstGeom>
            <a:noFill/>
          </p:spPr>
          <p:txBody>
            <a:bodyPr>
              <a:spAutoFit/>
            </a:bodyPr>
            <a:lstStyle/>
            <a:p>
              <a:pPr algn="ctr" defTabSz="910314">
                <a:defRPr/>
              </a:pPr>
              <a:r>
                <a:rPr lang="zh-CN" altLang="en-US" sz="1505" dirty="0">
                  <a:solidFill>
                    <a:srgbClr val="F8F8F8"/>
                  </a:solidFill>
                  <a:latin typeface="+mn-ea"/>
                </a:rPr>
                <a:t>请输入您的文字</a:t>
              </a:r>
            </a:p>
          </p:txBody>
        </p:sp>
      </p:grpSp>
      <p:sp>
        <p:nvSpPr>
          <p:cNvPr id="54" name="TextBox 53"/>
          <p:cNvSpPr txBox="1"/>
          <p:nvPr/>
        </p:nvSpPr>
        <p:spPr>
          <a:xfrm>
            <a:off x="2144152" y="4438178"/>
            <a:ext cx="863036" cy="300510"/>
          </a:xfrm>
          <a:prstGeom prst="rect">
            <a:avLst/>
          </a:prstGeom>
          <a:noFill/>
        </p:spPr>
        <p:txBody>
          <a:bodyPr lIns="68243" tIns="34121" rIns="68243" bIns="34121">
            <a:spAutoFit/>
          </a:bodyPr>
          <a:lstStyle/>
          <a:p>
            <a:pPr algn="ctr" defTabSz="910314">
              <a:defRPr/>
            </a:pPr>
            <a:r>
              <a:rPr lang="zh-CN" altLang="en-US" sz="1505" b="1" dirty="0">
                <a:solidFill>
                  <a:srgbClr val="F8F8F8"/>
                </a:solidFill>
                <a:latin typeface="+mn-ea"/>
              </a:rPr>
              <a:t>标题</a:t>
            </a:r>
          </a:p>
        </p:txBody>
      </p:sp>
      <p:sp>
        <p:nvSpPr>
          <p:cNvPr id="55" name="TextBox 54"/>
          <p:cNvSpPr txBox="1"/>
          <p:nvPr/>
        </p:nvSpPr>
        <p:spPr>
          <a:xfrm>
            <a:off x="5409653" y="1109965"/>
            <a:ext cx="3022119" cy="677024"/>
          </a:xfrm>
          <a:prstGeom prst="rect">
            <a:avLst/>
          </a:prstGeom>
          <a:noFill/>
        </p:spPr>
        <p:txBody>
          <a:bodyPr lIns="68243" tIns="34121" rIns="68243" bIns="34121">
            <a:spAutoFit/>
          </a:bodyPr>
          <a:lstStyle/>
          <a:p>
            <a:pPr defTabSz="910314">
              <a:lnSpc>
                <a:spcPct val="150000"/>
              </a:lnSpc>
              <a:defRPr/>
            </a:pPr>
            <a:r>
              <a:rPr lang="zh-CN" altLang="en-US" sz="1317" dirty="0">
                <a:solidFill>
                  <a:schemeClr val="bg1">
                    <a:lumMod val="50000"/>
                  </a:schemeClr>
                </a:solidFill>
                <a:latin typeface="+mn-ea"/>
              </a:rPr>
              <a:t>请输入您的文字请输入您的文字</a:t>
            </a:r>
            <a:endParaRPr lang="en-US" altLang="zh-CN" sz="1317" dirty="0">
              <a:solidFill>
                <a:schemeClr val="bg1">
                  <a:lumMod val="50000"/>
                </a:schemeClr>
              </a:solidFill>
              <a:latin typeface="+mn-ea"/>
            </a:endParaRPr>
          </a:p>
          <a:p>
            <a:pPr defTabSz="910314">
              <a:lnSpc>
                <a:spcPct val="150000"/>
              </a:lnSpc>
              <a:defRPr/>
            </a:pPr>
            <a:r>
              <a:rPr lang="zh-CN" altLang="en-US" sz="1317" dirty="0">
                <a:solidFill>
                  <a:schemeClr val="bg1">
                    <a:lumMod val="50000"/>
                  </a:schemeClr>
                </a:solidFill>
                <a:latin typeface="+mn-ea"/>
              </a:rPr>
              <a:t>请输入您的文字请输入您的文字</a:t>
            </a:r>
          </a:p>
        </p:txBody>
      </p:sp>
      <p:grpSp>
        <p:nvGrpSpPr>
          <p:cNvPr id="6" name="组合 55"/>
          <p:cNvGrpSpPr/>
          <p:nvPr/>
        </p:nvGrpSpPr>
        <p:grpSpPr>
          <a:xfrm>
            <a:off x="4508849" y="1110551"/>
            <a:ext cx="721283" cy="712608"/>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a:defRPr/>
              </a:pPr>
              <a:endParaRPr lang="zh-CN" altLang="en-US" sz="1505"/>
            </a:p>
          </p:txBody>
        </p:sp>
        <p:sp>
          <p:nvSpPr>
            <p:cNvPr id="58" name="TextBox 57"/>
            <p:cNvSpPr txBox="1"/>
            <p:nvPr/>
          </p:nvSpPr>
          <p:spPr>
            <a:xfrm>
              <a:off x="6653352" y="1318965"/>
              <a:ext cx="524279" cy="671939"/>
            </a:xfrm>
            <a:prstGeom prst="rect">
              <a:avLst/>
            </a:prstGeom>
            <a:grpFill/>
          </p:spPr>
          <p:txBody>
            <a:bodyPr wrap="none">
              <a:spAutoFit/>
            </a:bodyPr>
            <a:lstStyle/>
            <a:p>
              <a:pPr defTabSz="910314">
                <a:defRPr/>
              </a:pPr>
              <a:r>
                <a:rPr lang="en-US" altLang="zh-CN" sz="2634" b="1" dirty="0">
                  <a:solidFill>
                    <a:srgbClr val="F8F8F8"/>
                  </a:solidFill>
                  <a:latin typeface="+mj-ea"/>
                  <a:ea typeface="+mj-ea"/>
                </a:rPr>
                <a:t>1</a:t>
              </a:r>
              <a:endParaRPr lang="zh-CN" altLang="en-US" sz="2634" b="1" dirty="0">
                <a:solidFill>
                  <a:srgbClr val="F8F8F8"/>
                </a:solidFill>
                <a:latin typeface="+mj-ea"/>
                <a:ea typeface="+mj-ea"/>
              </a:endParaRPr>
            </a:p>
          </p:txBody>
        </p:sp>
      </p:grpSp>
      <p:grpSp>
        <p:nvGrpSpPr>
          <p:cNvPr id="7"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a:defRPr/>
              </a:pPr>
              <a:endParaRPr lang="zh-CN" altLang="en-US" sz="1505"/>
            </a:p>
          </p:txBody>
        </p:sp>
        <p:sp>
          <p:nvSpPr>
            <p:cNvPr id="61" name="TextBox 60"/>
            <p:cNvSpPr txBox="1"/>
            <p:nvPr/>
          </p:nvSpPr>
          <p:spPr>
            <a:xfrm>
              <a:off x="6635866" y="2536283"/>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a:defRPr/>
              </a:pPr>
              <a:r>
                <a:rPr lang="en-US" altLang="zh-CN" sz="2634" dirty="0"/>
                <a:t>2</a:t>
              </a:r>
              <a:endParaRPr lang="zh-CN" altLang="en-US" sz="2634" dirty="0"/>
            </a:p>
          </p:txBody>
        </p:sp>
      </p:grpSp>
      <p:grpSp>
        <p:nvGrpSpPr>
          <p:cNvPr id="8"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a:defRPr/>
              </a:pPr>
              <a:endParaRPr lang="zh-CN" altLang="en-US" sz="1505"/>
            </a:p>
          </p:txBody>
        </p:sp>
        <p:sp>
          <p:nvSpPr>
            <p:cNvPr id="64" name="TextBox 63"/>
            <p:cNvSpPr txBox="1"/>
            <p:nvPr/>
          </p:nvSpPr>
          <p:spPr>
            <a:xfrm>
              <a:off x="6635870" y="3702117"/>
              <a:ext cx="524280"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a:defRPr/>
              </a:pPr>
              <a:r>
                <a:rPr lang="en-US" altLang="zh-CN" sz="2634" dirty="0"/>
                <a:t>3</a:t>
              </a:r>
              <a:endParaRPr lang="zh-CN" altLang="en-US" sz="2634" dirty="0"/>
            </a:p>
          </p:txBody>
        </p:sp>
      </p:grpSp>
      <p:grpSp>
        <p:nvGrpSpPr>
          <p:cNvPr id="9"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10314">
                <a:defRPr/>
              </a:pPr>
              <a:endParaRPr lang="zh-CN" altLang="en-US" sz="1505"/>
            </a:p>
          </p:txBody>
        </p:sp>
        <p:sp>
          <p:nvSpPr>
            <p:cNvPr id="67" name="TextBox 66"/>
            <p:cNvSpPr txBox="1"/>
            <p:nvPr/>
          </p:nvSpPr>
          <p:spPr>
            <a:xfrm>
              <a:off x="6616830" y="5005505"/>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a:defRPr/>
              </a:pPr>
              <a:r>
                <a:rPr lang="en-US" altLang="zh-CN" sz="2634" dirty="0"/>
                <a:t>4</a:t>
              </a:r>
              <a:endParaRPr lang="zh-CN" altLang="en-US" sz="2634" dirty="0"/>
            </a:p>
          </p:txBody>
        </p:sp>
      </p:grpSp>
      <p:sp>
        <p:nvSpPr>
          <p:cNvPr id="68" name="TextBox 67"/>
          <p:cNvSpPr txBox="1"/>
          <p:nvPr/>
        </p:nvSpPr>
        <p:spPr>
          <a:xfrm>
            <a:off x="5409653" y="1989426"/>
            <a:ext cx="3022119" cy="677024"/>
          </a:xfrm>
          <a:prstGeom prst="rect">
            <a:avLst/>
          </a:prstGeom>
          <a:noFill/>
        </p:spPr>
        <p:txBody>
          <a:bodyPr lIns="68243" tIns="34121" rIns="68243" bIns="34121">
            <a:spAutoFit/>
          </a:bodyPr>
          <a:lstStyle/>
          <a:p>
            <a:pPr defTabSz="910314">
              <a:lnSpc>
                <a:spcPct val="150000"/>
              </a:lnSpc>
              <a:defRPr/>
            </a:pPr>
            <a:r>
              <a:rPr lang="zh-CN" altLang="en-US" sz="1317" dirty="0">
                <a:solidFill>
                  <a:schemeClr val="bg1">
                    <a:lumMod val="50000"/>
                  </a:schemeClr>
                </a:solidFill>
                <a:latin typeface="+mn-ea"/>
              </a:rPr>
              <a:t>请输入您的文字请输入您的文字</a:t>
            </a:r>
            <a:endParaRPr lang="en-US" altLang="zh-CN" sz="1317" dirty="0">
              <a:solidFill>
                <a:schemeClr val="bg1">
                  <a:lumMod val="50000"/>
                </a:schemeClr>
              </a:solidFill>
              <a:latin typeface="+mn-ea"/>
            </a:endParaRPr>
          </a:p>
          <a:p>
            <a:pPr defTabSz="910314">
              <a:lnSpc>
                <a:spcPct val="150000"/>
              </a:lnSpc>
              <a:defRPr/>
            </a:pPr>
            <a:r>
              <a:rPr lang="zh-CN" altLang="en-US" sz="1317" dirty="0">
                <a:solidFill>
                  <a:schemeClr val="bg1">
                    <a:lumMod val="50000"/>
                  </a:schemeClr>
                </a:solidFill>
                <a:latin typeface="+mn-ea"/>
              </a:rPr>
              <a:t>请输入您的文字请输入您的文字</a:t>
            </a:r>
          </a:p>
        </p:txBody>
      </p:sp>
      <p:sp>
        <p:nvSpPr>
          <p:cNvPr id="69" name="TextBox 68"/>
          <p:cNvSpPr txBox="1"/>
          <p:nvPr/>
        </p:nvSpPr>
        <p:spPr>
          <a:xfrm>
            <a:off x="5409653" y="2868886"/>
            <a:ext cx="3022119" cy="677024"/>
          </a:xfrm>
          <a:prstGeom prst="rect">
            <a:avLst/>
          </a:prstGeom>
          <a:noFill/>
        </p:spPr>
        <p:txBody>
          <a:bodyPr lIns="68243" tIns="34121" rIns="68243" bIns="34121">
            <a:spAutoFit/>
          </a:bodyPr>
          <a:lstStyle/>
          <a:p>
            <a:pPr defTabSz="910314">
              <a:lnSpc>
                <a:spcPct val="150000"/>
              </a:lnSpc>
              <a:defRPr/>
            </a:pPr>
            <a:r>
              <a:rPr lang="zh-CN" altLang="en-US" sz="1317" dirty="0">
                <a:solidFill>
                  <a:schemeClr val="bg1">
                    <a:lumMod val="50000"/>
                  </a:schemeClr>
                </a:solidFill>
                <a:latin typeface="+mn-ea"/>
              </a:rPr>
              <a:t>请输入您的文字请输入您的文字</a:t>
            </a:r>
            <a:endParaRPr lang="en-US" altLang="zh-CN" sz="1317" dirty="0">
              <a:solidFill>
                <a:schemeClr val="bg1">
                  <a:lumMod val="50000"/>
                </a:schemeClr>
              </a:solidFill>
              <a:latin typeface="+mn-ea"/>
            </a:endParaRPr>
          </a:p>
          <a:p>
            <a:pPr defTabSz="910314">
              <a:lnSpc>
                <a:spcPct val="150000"/>
              </a:lnSpc>
              <a:defRPr/>
            </a:pPr>
            <a:r>
              <a:rPr lang="zh-CN" altLang="en-US" sz="1317" dirty="0">
                <a:solidFill>
                  <a:schemeClr val="bg1">
                    <a:lumMod val="50000"/>
                  </a:schemeClr>
                </a:solidFill>
                <a:latin typeface="+mn-ea"/>
              </a:rPr>
              <a:t>请输入您的文字请输入您的文字</a:t>
            </a:r>
          </a:p>
        </p:txBody>
      </p:sp>
      <p:sp>
        <p:nvSpPr>
          <p:cNvPr id="70" name="TextBox 69"/>
          <p:cNvSpPr txBox="1"/>
          <p:nvPr/>
        </p:nvSpPr>
        <p:spPr>
          <a:xfrm>
            <a:off x="5409653" y="3839428"/>
            <a:ext cx="3022119" cy="677024"/>
          </a:xfrm>
          <a:prstGeom prst="rect">
            <a:avLst/>
          </a:prstGeom>
          <a:noFill/>
        </p:spPr>
        <p:txBody>
          <a:bodyPr lIns="68243" tIns="34121" rIns="68243" bIns="34121">
            <a:spAutoFit/>
          </a:bodyPr>
          <a:lstStyle/>
          <a:p>
            <a:pPr defTabSz="910314">
              <a:lnSpc>
                <a:spcPct val="150000"/>
              </a:lnSpc>
              <a:defRPr/>
            </a:pPr>
            <a:r>
              <a:rPr lang="zh-CN" altLang="en-US" sz="1317" dirty="0">
                <a:solidFill>
                  <a:schemeClr val="bg1">
                    <a:lumMod val="50000"/>
                  </a:schemeClr>
                </a:solidFill>
                <a:latin typeface="+mn-ea"/>
              </a:rPr>
              <a:t>请输入您的文字请输入您的文字</a:t>
            </a:r>
            <a:endParaRPr lang="en-US" altLang="zh-CN" sz="1317" dirty="0">
              <a:solidFill>
                <a:schemeClr val="bg1">
                  <a:lumMod val="50000"/>
                </a:schemeClr>
              </a:solidFill>
              <a:latin typeface="+mn-ea"/>
            </a:endParaRPr>
          </a:p>
          <a:p>
            <a:pPr defTabSz="910314">
              <a:lnSpc>
                <a:spcPct val="150000"/>
              </a:lnSpc>
              <a:defRPr/>
            </a:pPr>
            <a:r>
              <a:rPr lang="zh-CN" altLang="en-US" sz="1317" dirty="0">
                <a:solidFill>
                  <a:schemeClr val="bg1">
                    <a:lumMod val="50000"/>
                  </a:schemeClr>
                </a:solidFill>
                <a:latin typeface="+mn-ea"/>
              </a:rPr>
              <a:t>请输入您的文字请输入您的文字</a:t>
            </a:r>
          </a:p>
        </p:txBody>
      </p:sp>
      <p:grpSp>
        <p:nvGrpSpPr>
          <p:cNvPr id="36" name="组合 35"/>
          <p:cNvGrpSpPr/>
          <p:nvPr/>
        </p:nvGrpSpPr>
        <p:grpSpPr>
          <a:xfrm>
            <a:off x="0" y="167406"/>
            <a:ext cx="9144000" cy="304776"/>
            <a:chOff x="0" y="144052"/>
            <a:chExt cx="9721850" cy="324036"/>
          </a:xfrm>
        </p:grpSpPr>
        <p:cxnSp>
          <p:nvCxnSpPr>
            <p:cNvPr id="42" name="直接连接符 4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userDrawn="1"/>
          </p:nvGrpSpPr>
          <p:grpSpPr>
            <a:xfrm>
              <a:off x="1260525" y="144052"/>
              <a:ext cx="2066885" cy="319659"/>
              <a:chOff x="2559580" y="72044"/>
              <a:chExt cx="2066885" cy="319659"/>
            </a:xfrm>
          </p:grpSpPr>
          <p:sp>
            <p:nvSpPr>
              <p:cNvPr id="71" name="五边形 7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48" name="组合 47"/>
            <p:cNvGrpSpPr/>
            <p:nvPr userDrawn="1"/>
          </p:nvGrpSpPr>
          <p:grpSpPr>
            <a:xfrm>
              <a:off x="2740163" y="144052"/>
              <a:ext cx="2066885" cy="319659"/>
              <a:chOff x="4972411" y="72044"/>
              <a:chExt cx="2066885" cy="319659"/>
            </a:xfrm>
          </p:grpSpPr>
          <p:sp>
            <p:nvSpPr>
              <p:cNvPr id="62" name="五边形 61"/>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51" name="组合 50"/>
            <p:cNvGrpSpPr/>
            <p:nvPr userDrawn="1"/>
          </p:nvGrpSpPr>
          <p:grpSpPr>
            <a:xfrm>
              <a:off x="4212853" y="144052"/>
              <a:ext cx="2066885" cy="319659"/>
              <a:chOff x="7404958" y="72044"/>
              <a:chExt cx="2066885" cy="319659"/>
            </a:xfrm>
          </p:grpSpPr>
          <p:sp>
            <p:nvSpPr>
              <p:cNvPr id="56" name="五边形 5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73" name="组合 72"/>
          <p:cNvGrpSpPr/>
          <p:nvPr/>
        </p:nvGrpSpPr>
        <p:grpSpPr>
          <a:xfrm>
            <a:off x="-168957" y="133543"/>
            <a:ext cx="1944033" cy="440233"/>
            <a:chOff x="121344" y="72044"/>
            <a:chExt cx="2066885" cy="468053"/>
          </a:xfrm>
        </p:grpSpPr>
        <p:sp>
          <p:nvSpPr>
            <p:cNvPr id="74" name="五边形 7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extLst>
      <p:ext uri="{BB962C8B-B14F-4D97-AF65-F5344CB8AC3E}">
        <p14:creationId xmlns:p14="http://schemas.microsoft.com/office/powerpoint/2010/main" val="302891786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250" fill="hold"/>
                                        <p:tgtEl>
                                          <p:spTgt spid="36"/>
                                        </p:tgtEl>
                                        <p:attrNameLst>
                                          <p:attrName>ppt_x</p:attrName>
                                        </p:attrNameLst>
                                      </p:cBhvr>
                                      <p:tavLst>
                                        <p:tav tm="0">
                                          <p:val>
                                            <p:strVal val="1+#ppt_w/2"/>
                                          </p:val>
                                        </p:tav>
                                        <p:tav tm="100000">
                                          <p:val>
                                            <p:strVal val="#ppt_x"/>
                                          </p:val>
                                        </p:tav>
                                      </p:tavLst>
                                    </p:anim>
                                    <p:anim calcmode="lin" valueType="num">
                                      <p:cBhvr additive="base">
                                        <p:cTn id="8" dur="25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250" fill="hold"/>
                                        <p:tgtEl>
                                          <p:spTgt spid="73"/>
                                        </p:tgtEl>
                                        <p:attrNameLst>
                                          <p:attrName>ppt_x</p:attrName>
                                        </p:attrNameLst>
                                      </p:cBhvr>
                                      <p:tavLst>
                                        <p:tav tm="0">
                                          <p:val>
                                            <p:strVal val="#ppt_x"/>
                                          </p:val>
                                        </p:tav>
                                        <p:tav tm="100000">
                                          <p:val>
                                            <p:strVal val="#ppt_x"/>
                                          </p:val>
                                        </p:tav>
                                      </p:tavLst>
                                    </p:anim>
                                    <p:anim calcmode="lin" valueType="num">
                                      <p:cBhvr additive="base">
                                        <p:cTn id="13" dur="250" fill="hold"/>
                                        <p:tgtEl>
                                          <p:spTgt spid="7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250"/>
                                        <p:tgtEl>
                                          <p:spTgt spid="41"/>
                                        </p:tgtEl>
                                      </p:cBhvr>
                                    </p:animEffect>
                                  </p:childTnLst>
                                </p:cTn>
                              </p:par>
                            </p:childTnLst>
                          </p:cTn>
                        </p:par>
                        <p:par>
                          <p:cTn id="18" fill="hold" nodeType="afterGroup">
                            <p:stCondLst>
                              <p:cond delay="750"/>
                            </p:stCondLst>
                            <p:childTnLst>
                              <p:par>
                                <p:cTn id="19" presetID="22" presetClass="entr" presetSubtype="8"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left)">
                                      <p:cBhvr>
                                        <p:cTn id="21" dur="250"/>
                                        <p:tgtEl>
                                          <p:spTgt spid="39"/>
                                        </p:tgtEl>
                                      </p:cBhvr>
                                    </p:animEffect>
                                  </p:childTnLst>
                                </p:cTn>
                              </p:par>
                            </p:childTnLst>
                          </p:cTn>
                        </p:par>
                        <p:par>
                          <p:cTn id="22" fill="hold" nodeType="afterGroup">
                            <p:stCondLst>
                              <p:cond delay="1000"/>
                            </p:stCondLst>
                            <p:childTnLst>
                              <p:par>
                                <p:cTn id="23" presetID="22" presetClass="entr" presetSubtype="1"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250"/>
                                        <p:tgtEl>
                                          <p:spTgt spid="40"/>
                                        </p:tgtEl>
                                      </p:cBhvr>
                                    </p:animEffect>
                                  </p:childTnLst>
                                </p:cTn>
                              </p:par>
                            </p:childTnLst>
                          </p:cTn>
                        </p:par>
                        <p:par>
                          <p:cTn id="26" fill="hold" nodeType="afterGroup">
                            <p:stCondLst>
                              <p:cond delay="1250"/>
                            </p:stCondLst>
                            <p:childTnLst>
                              <p:par>
                                <p:cTn id="27" presetID="22" presetClass="entr" presetSubtype="1"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up)">
                                      <p:cBhvr>
                                        <p:cTn id="29" dur="250"/>
                                        <p:tgtEl>
                                          <p:spTgt spid="38"/>
                                        </p:tgtEl>
                                      </p:cBhvr>
                                    </p:animEffect>
                                  </p:childTnLst>
                                </p:cTn>
                              </p:par>
                            </p:childTnLst>
                          </p:cTn>
                        </p:par>
                        <p:par>
                          <p:cTn id="30" fill="hold" nodeType="afterGroup">
                            <p:stCondLst>
                              <p:cond delay="1500"/>
                            </p:stCondLst>
                            <p:childTnLst>
                              <p:par>
                                <p:cTn id="31" presetID="31"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250" fill="hold"/>
                                        <p:tgtEl>
                                          <p:spTgt spid="2"/>
                                        </p:tgtEl>
                                        <p:attrNameLst>
                                          <p:attrName>ppt_w</p:attrName>
                                        </p:attrNameLst>
                                      </p:cBhvr>
                                      <p:tavLst>
                                        <p:tav tm="0">
                                          <p:val>
                                            <p:fltVal val="0"/>
                                          </p:val>
                                        </p:tav>
                                        <p:tav tm="100000">
                                          <p:val>
                                            <p:strVal val="#ppt_w"/>
                                          </p:val>
                                        </p:tav>
                                      </p:tavLst>
                                    </p:anim>
                                    <p:anim calcmode="lin" valueType="num">
                                      <p:cBhvr>
                                        <p:cTn id="34" dur="250" fill="hold"/>
                                        <p:tgtEl>
                                          <p:spTgt spid="2"/>
                                        </p:tgtEl>
                                        <p:attrNameLst>
                                          <p:attrName>ppt_h</p:attrName>
                                        </p:attrNameLst>
                                      </p:cBhvr>
                                      <p:tavLst>
                                        <p:tav tm="0">
                                          <p:val>
                                            <p:fltVal val="0"/>
                                          </p:val>
                                        </p:tav>
                                        <p:tav tm="100000">
                                          <p:val>
                                            <p:strVal val="#ppt_h"/>
                                          </p:val>
                                        </p:tav>
                                      </p:tavLst>
                                    </p:anim>
                                    <p:anim calcmode="lin" valueType="num">
                                      <p:cBhvr>
                                        <p:cTn id="35" dur="250" fill="hold"/>
                                        <p:tgtEl>
                                          <p:spTgt spid="2"/>
                                        </p:tgtEl>
                                        <p:attrNameLst>
                                          <p:attrName>style.rotation</p:attrName>
                                        </p:attrNameLst>
                                      </p:cBhvr>
                                      <p:tavLst>
                                        <p:tav tm="0">
                                          <p:val>
                                            <p:fltVal val="90"/>
                                          </p:val>
                                        </p:tav>
                                        <p:tav tm="100000">
                                          <p:val>
                                            <p:fltVal val="0"/>
                                          </p:val>
                                        </p:tav>
                                      </p:tavLst>
                                    </p:anim>
                                    <p:animEffect transition="in" filter="fade">
                                      <p:cBhvr>
                                        <p:cTn id="36" dur="250"/>
                                        <p:tgtEl>
                                          <p:spTgt spid="2"/>
                                        </p:tgtEl>
                                      </p:cBhvr>
                                    </p:animEffect>
                                  </p:childTnLst>
                                </p:cTn>
                              </p:par>
                              <p:par>
                                <p:cTn id="37" presetID="31"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250" fill="hold"/>
                                        <p:tgtEl>
                                          <p:spTgt spid="3"/>
                                        </p:tgtEl>
                                        <p:attrNameLst>
                                          <p:attrName>ppt_w</p:attrName>
                                        </p:attrNameLst>
                                      </p:cBhvr>
                                      <p:tavLst>
                                        <p:tav tm="0">
                                          <p:val>
                                            <p:fltVal val="0"/>
                                          </p:val>
                                        </p:tav>
                                        <p:tav tm="100000">
                                          <p:val>
                                            <p:strVal val="#ppt_w"/>
                                          </p:val>
                                        </p:tav>
                                      </p:tavLst>
                                    </p:anim>
                                    <p:anim calcmode="lin" valueType="num">
                                      <p:cBhvr>
                                        <p:cTn id="40" dur="250" fill="hold"/>
                                        <p:tgtEl>
                                          <p:spTgt spid="3"/>
                                        </p:tgtEl>
                                        <p:attrNameLst>
                                          <p:attrName>ppt_h</p:attrName>
                                        </p:attrNameLst>
                                      </p:cBhvr>
                                      <p:tavLst>
                                        <p:tav tm="0">
                                          <p:val>
                                            <p:fltVal val="0"/>
                                          </p:val>
                                        </p:tav>
                                        <p:tav tm="100000">
                                          <p:val>
                                            <p:strVal val="#ppt_h"/>
                                          </p:val>
                                        </p:tav>
                                      </p:tavLst>
                                    </p:anim>
                                    <p:anim calcmode="lin" valueType="num">
                                      <p:cBhvr>
                                        <p:cTn id="41" dur="250" fill="hold"/>
                                        <p:tgtEl>
                                          <p:spTgt spid="3"/>
                                        </p:tgtEl>
                                        <p:attrNameLst>
                                          <p:attrName>style.rotation</p:attrName>
                                        </p:attrNameLst>
                                      </p:cBhvr>
                                      <p:tavLst>
                                        <p:tav tm="0">
                                          <p:val>
                                            <p:fltVal val="90"/>
                                          </p:val>
                                        </p:tav>
                                        <p:tav tm="100000">
                                          <p:val>
                                            <p:fltVal val="0"/>
                                          </p:val>
                                        </p:tav>
                                      </p:tavLst>
                                    </p:anim>
                                    <p:animEffect transition="in" filter="fade">
                                      <p:cBhvr>
                                        <p:cTn id="42" dur="250"/>
                                        <p:tgtEl>
                                          <p:spTgt spid="3"/>
                                        </p:tgtEl>
                                      </p:cBhvr>
                                    </p:animEffect>
                                  </p:childTnLst>
                                </p:cTn>
                              </p:par>
                              <p:par>
                                <p:cTn id="43" presetID="31"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anim calcmode="lin" valueType="num">
                                      <p:cBhvr>
                                        <p:cTn id="47" dur="250" fill="hold"/>
                                        <p:tgtEl>
                                          <p:spTgt spid="4"/>
                                        </p:tgtEl>
                                        <p:attrNameLst>
                                          <p:attrName>style.rotation</p:attrName>
                                        </p:attrNameLst>
                                      </p:cBhvr>
                                      <p:tavLst>
                                        <p:tav tm="0">
                                          <p:val>
                                            <p:fltVal val="90"/>
                                          </p:val>
                                        </p:tav>
                                        <p:tav tm="100000">
                                          <p:val>
                                            <p:fltVal val="0"/>
                                          </p:val>
                                        </p:tav>
                                      </p:tavLst>
                                    </p:anim>
                                    <p:animEffect transition="in" filter="fade">
                                      <p:cBhvr>
                                        <p:cTn id="48" dur="250"/>
                                        <p:tgtEl>
                                          <p:spTgt spid="4"/>
                                        </p:tgtEl>
                                      </p:cBhvr>
                                    </p:animEffect>
                                  </p:childTnLst>
                                </p:cTn>
                              </p:par>
                              <p:par>
                                <p:cTn id="49" presetID="31" presetClass="entr" presetSubtype="0" fill="hold" nodeType="with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250" fill="hold"/>
                                        <p:tgtEl>
                                          <p:spTgt spid="5"/>
                                        </p:tgtEl>
                                        <p:attrNameLst>
                                          <p:attrName>ppt_w</p:attrName>
                                        </p:attrNameLst>
                                      </p:cBhvr>
                                      <p:tavLst>
                                        <p:tav tm="0">
                                          <p:val>
                                            <p:fltVal val="0"/>
                                          </p:val>
                                        </p:tav>
                                        <p:tav tm="100000">
                                          <p:val>
                                            <p:strVal val="#ppt_w"/>
                                          </p:val>
                                        </p:tav>
                                      </p:tavLst>
                                    </p:anim>
                                    <p:anim calcmode="lin" valueType="num">
                                      <p:cBhvr>
                                        <p:cTn id="52" dur="250" fill="hold"/>
                                        <p:tgtEl>
                                          <p:spTgt spid="5"/>
                                        </p:tgtEl>
                                        <p:attrNameLst>
                                          <p:attrName>ppt_h</p:attrName>
                                        </p:attrNameLst>
                                      </p:cBhvr>
                                      <p:tavLst>
                                        <p:tav tm="0">
                                          <p:val>
                                            <p:fltVal val="0"/>
                                          </p:val>
                                        </p:tav>
                                        <p:tav tm="100000">
                                          <p:val>
                                            <p:strVal val="#ppt_h"/>
                                          </p:val>
                                        </p:tav>
                                      </p:tavLst>
                                    </p:anim>
                                    <p:anim calcmode="lin" valueType="num">
                                      <p:cBhvr>
                                        <p:cTn id="53" dur="250" fill="hold"/>
                                        <p:tgtEl>
                                          <p:spTgt spid="5"/>
                                        </p:tgtEl>
                                        <p:attrNameLst>
                                          <p:attrName>style.rotation</p:attrName>
                                        </p:attrNameLst>
                                      </p:cBhvr>
                                      <p:tavLst>
                                        <p:tav tm="0">
                                          <p:val>
                                            <p:fltVal val="90"/>
                                          </p:val>
                                        </p:tav>
                                        <p:tav tm="100000">
                                          <p:val>
                                            <p:fltVal val="0"/>
                                          </p:val>
                                        </p:tav>
                                      </p:tavLst>
                                    </p:anim>
                                    <p:animEffect transition="in" filter="fade">
                                      <p:cBhvr>
                                        <p:cTn id="54" dur="250"/>
                                        <p:tgtEl>
                                          <p:spTgt spid="5"/>
                                        </p:tgtEl>
                                      </p:cBhvr>
                                    </p:animEffect>
                                  </p:childTnLst>
                                </p:cTn>
                              </p:par>
                            </p:childTnLst>
                          </p:cTn>
                        </p:par>
                        <p:par>
                          <p:cTn id="55" fill="hold" nodeType="afterGroup">
                            <p:stCondLst>
                              <p:cond delay="1750"/>
                            </p:stCondLst>
                            <p:childTnLst>
                              <p:par>
                                <p:cTn id="56" presetID="42" presetClass="entr" presetSubtype="0"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250"/>
                                        <p:tgtEl>
                                          <p:spTgt spid="37"/>
                                        </p:tgtEl>
                                      </p:cBhvr>
                                    </p:animEffect>
                                    <p:anim calcmode="lin" valueType="num">
                                      <p:cBhvr>
                                        <p:cTn id="59" dur="250" fill="hold"/>
                                        <p:tgtEl>
                                          <p:spTgt spid="37"/>
                                        </p:tgtEl>
                                        <p:attrNameLst>
                                          <p:attrName>ppt_x</p:attrName>
                                        </p:attrNameLst>
                                      </p:cBhvr>
                                      <p:tavLst>
                                        <p:tav tm="0">
                                          <p:val>
                                            <p:strVal val="#ppt_x"/>
                                          </p:val>
                                        </p:tav>
                                        <p:tav tm="100000">
                                          <p:val>
                                            <p:strVal val="#ppt_x"/>
                                          </p:val>
                                        </p:tav>
                                      </p:tavLst>
                                    </p:anim>
                                    <p:anim calcmode="lin" valueType="num">
                                      <p:cBhvr>
                                        <p:cTn id="60" dur="250" fill="hold"/>
                                        <p:tgtEl>
                                          <p:spTgt spid="3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250"/>
                                        <p:tgtEl>
                                          <p:spTgt spid="54"/>
                                        </p:tgtEl>
                                      </p:cBhvr>
                                    </p:animEffect>
                                    <p:anim calcmode="lin" valueType="num">
                                      <p:cBhvr>
                                        <p:cTn id="64" dur="250" fill="hold"/>
                                        <p:tgtEl>
                                          <p:spTgt spid="54"/>
                                        </p:tgtEl>
                                        <p:attrNameLst>
                                          <p:attrName>ppt_x</p:attrName>
                                        </p:attrNameLst>
                                      </p:cBhvr>
                                      <p:tavLst>
                                        <p:tav tm="0">
                                          <p:val>
                                            <p:strVal val="#ppt_x"/>
                                          </p:val>
                                        </p:tav>
                                        <p:tav tm="100000">
                                          <p:val>
                                            <p:strVal val="#ppt_x"/>
                                          </p:val>
                                        </p:tav>
                                      </p:tavLst>
                                    </p:anim>
                                    <p:anim calcmode="lin" valueType="num">
                                      <p:cBhvr>
                                        <p:cTn id="65" dur="250" fill="hold"/>
                                        <p:tgtEl>
                                          <p:spTgt spid="54"/>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2000"/>
                            </p:stCondLst>
                            <p:childTnLst>
                              <p:par>
                                <p:cTn id="67" presetID="21" presetClass="entr" presetSubtype="1" fill="hold" nodeType="after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heel(1)">
                                      <p:cBhvr>
                                        <p:cTn id="69" dur="250"/>
                                        <p:tgtEl>
                                          <p:spTgt spid="6"/>
                                        </p:tgtEl>
                                      </p:cBhvr>
                                    </p:animEffect>
                                  </p:childTnLst>
                                </p:cTn>
                              </p:par>
                            </p:childTnLst>
                          </p:cTn>
                        </p:par>
                        <p:par>
                          <p:cTn id="70" fill="hold" nodeType="afterGroup">
                            <p:stCondLst>
                              <p:cond delay="2250"/>
                            </p:stCondLst>
                            <p:childTnLst>
                              <p:par>
                                <p:cTn id="71" presetID="22" presetClass="entr" presetSubtype="8"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left)">
                                      <p:cBhvr>
                                        <p:cTn id="73" dur="250"/>
                                        <p:tgtEl>
                                          <p:spTgt spid="55"/>
                                        </p:tgtEl>
                                      </p:cBhvr>
                                    </p:animEffect>
                                  </p:childTnLst>
                                </p:cTn>
                              </p:par>
                            </p:childTnLst>
                          </p:cTn>
                        </p:par>
                        <p:par>
                          <p:cTn id="74" fill="hold" nodeType="afterGroup">
                            <p:stCondLst>
                              <p:cond delay="2500"/>
                            </p:stCondLst>
                            <p:childTnLst>
                              <p:par>
                                <p:cTn id="75" presetID="21" presetClass="entr" presetSubtype="1" fill="hold" nodeType="after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wheel(1)">
                                      <p:cBhvr>
                                        <p:cTn id="77" dur="250"/>
                                        <p:tgtEl>
                                          <p:spTgt spid="7"/>
                                        </p:tgtEl>
                                      </p:cBhvr>
                                    </p:animEffect>
                                  </p:childTnLst>
                                </p:cTn>
                              </p:par>
                            </p:childTnLst>
                          </p:cTn>
                        </p:par>
                        <p:par>
                          <p:cTn id="78" fill="hold" nodeType="afterGroup">
                            <p:stCondLst>
                              <p:cond delay="2750"/>
                            </p:stCondLst>
                            <p:childTnLst>
                              <p:par>
                                <p:cTn id="79" presetID="22" presetClass="entr" presetSubtype="8" fill="hold" grpId="0"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left)">
                                      <p:cBhvr>
                                        <p:cTn id="81" dur="250"/>
                                        <p:tgtEl>
                                          <p:spTgt spid="68"/>
                                        </p:tgtEl>
                                      </p:cBhvr>
                                    </p:animEffect>
                                  </p:childTnLst>
                                </p:cTn>
                              </p:par>
                            </p:childTnLst>
                          </p:cTn>
                        </p:par>
                        <p:par>
                          <p:cTn id="82" fill="hold" nodeType="afterGroup">
                            <p:stCondLst>
                              <p:cond delay="3000"/>
                            </p:stCondLst>
                            <p:childTnLst>
                              <p:par>
                                <p:cTn id="83" presetID="21" presetClass="entr" presetSubtype="1"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wheel(1)">
                                      <p:cBhvr>
                                        <p:cTn id="85" dur="250"/>
                                        <p:tgtEl>
                                          <p:spTgt spid="8"/>
                                        </p:tgtEl>
                                      </p:cBhvr>
                                    </p:animEffect>
                                  </p:childTnLst>
                                </p:cTn>
                              </p:par>
                            </p:childTnLst>
                          </p:cTn>
                        </p:par>
                        <p:par>
                          <p:cTn id="86" fill="hold" nodeType="afterGroup">
                            <p:stCondLst>
                              <p:cond delay="3250"/>
                            </p:stCondLst>
                            <p:childTnLst>
                              <p:par>
                                <p:cTn id="87" presetID="22" presetClass="entr" presetSubtype="8" fill="hold" grpId="0" nodeType="afterEffect">
                                  <p:stCondLst>
                                    <p:cond delay="0"/>
                                  </p:stCondLst>
                                  <p:childTnLst>
                                    <p:set>
                                      <p:cBhvr>
                                        <p:cTn id="88" dur="1" fill="hold">
                                          <p:stCondLst>
                                            <p:cond delay="0"/>
                                          </p:stCondLst>
                                        </p:cTn>
                                        <p:tgtEl>
                                          <p:spTgt spid="69"/>
                                        </p:tgtEl>
                                        <p:attrNameLst>
                                          <p:attrName>style.visibility</p:attrName>
                                        </p:attrNameLst>
                                      </p:cBhvr>
                                      <p:to>
                                        <p:strVal val="visible"/>
                                      </p:to>
                                    </p:set>
                                    <p:animEffect transition="in" filter="wipe(left)">
                                      <p:cBhvr>
                                        <p:cTn id="89" dur="250"/>
                                        <p:tgtEl>
                                          <p:spTgt spid="69"/>
                                        </p:tgtEl>
                                      </p:cBhvr>
                                    </p:animEffect>
                                  </p:childTnLst>
                                </p:cTn>
                              </p:par>
                            </p:childTnLst>
                          </p:cTn>
                        </p:par>
                        <p:par>
                          <p:cTn id="90" fill="hold" nodeType="afterGroup">
                            <p:stCondLst>
                              <p:cond delay="3500"/>
                            </p:stCondLst>
                            <p:childTnLst>
                              <p:par>
                                <p:cTn id="91" presetID="21" presetClass="entr" presetSubtype="1" fill="hold" nodeType="after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wheel(1)">
                                      <p:cBhvr>
                                        <p:cTn id="93" dur="250"/>
                                        <p:tgtEl>
                                          <p:spTgt spid="9"/>
                                        </p:tgtEl>
                                      </p:cBhvr>
                                    </p:animEffect>
                                  </p:childTnLst>
                                </p:cTn>
                              </p:par>
                            </p:childTnLst>
                          </p:cTn>
                        </p:par>
                        <p:par>
                          <p:cTn id="94" fill="hold" nodeType="afterGroup">
                            <p:stCondLst>
                              <p:cond delay="3750"/>
                            </p:stCondLst>
                            <p:childTnLst>
                              <p:par>
                                <p:cTn id="95" presetID="22" presetClass="entr" presetSubtype="8"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wipe(left)">
                                      <p:cBhvr>
                                        <p:cTn id="9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4961711" y="2638942"/>
            <a:ext cx="1693223" cy="1460293"/>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178495" y="1111459"/>
            <a:ext cx="1693223" cy="1458799"/>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779420" y="1849071"/>
            <a:ext cx="1693223" cy="1460293"/>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sp>
          <p:nvSpPr>
            <p:cNvPr id="8221"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257" b="1">
                  <a:solidFill>
                    <a:schemeClr val="bg1"/>
                  </a:solidFill>
                  <a:latin typeface="Arial Rounded MT Bold" pitchFamily="34" charset="0"/>
                  <a:cs typeface="Times New Roman" pitchFamily="18" charset="0"/>
                </a:rPr>
                <a:t>添加</a:t>
              </a:r>
              <a:endParaRPr lang="en-US" altLang="zh-CN" sz="2257" b="1">
                <a:solidFill>
                  <a:schemeClr val="bg1"/>
                </a:solidFill>
                <a:latin typeface="Arial Rounded MT Bold" pitchFamily="34" charset="0"/>
                <a:cs typeface="Times New Roman" pitchFamily="18" charset="0"/>
              </a:endParaRPr>
            </a:p>
            <a:p>
              <a:pPr algn="ctr"/>
              <a:r>
                <a:rPr lang="zh-CN" altLang="en-US" sz="2257" b="1">
                  <a:solidFill>
                    <a:schemeClr val="bg1"/>
                  </a:solidFill>
                  <a:latin typeface="Arial Rounded MT Bold" pitchFamily="34" charset="0"/>
                  <a:cs typeface="Times New Roman" pitchFamily="18" charset="0"/>
                </a:rPr>
                <a:t>文本</a:t>
              </a:r>
            </a:p>
          </p:txBody>
        </p:sp>
      </p:grpSp>
      <p:grpSp>
        <p:nvGrpSpPr>
          <p:cNvPr id="6" name="组合 72"/>
          <p:cNvGrpSpPr>
            <a:grpSpLocks/>
          </p:cNvGrpSpPr>
          <p:nvPr/>
        </p:nvGrpSpPr>
        <p:grpSpPr bwMode="auto">
          <a:xfrm>
            <a:off x="3568609" y="1875947"/>
            <a:ext cx="1693223" cy="1458799"/>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sp>
          <p:nvSpPr>
            <p:cNvPr id="8215"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257" b="1">
                  <a:solidFill>
                    <a:schemeClr val="bg1"/>
                  </a:solidFill>
                  <a:latin typeface="Arial Rounded MT Bold" pitchFamily="34" charset="0"/>
                  <a:cs typeface="Times New Roman" pitchFamily="18" charset="0"/>
                </a:rPr>
                <a:t>添加</a:t>
              </a:r>
              <a:endParaRPr lang="en-US" altLang="zh-CN" sz="2257" b="1">
                <a:solidFill>
                  <a:schemeClr val="bg1"/>
                </a:solidFill>
                <a:latin typeface="Arial Rounded MT Bold" pitchFamily="34" charset="0"/>
                <a:cs typeface="Times New Roman" pitchFamily="18" charset="0"/>
              </a:endParaRPr>
            </a:p>
            <a:p>
              <a:pPr algn="ctr"/>
              <a:r>
                <a:rPr lang="zh-CN" altLang="en-US" sz="2257" b="1">
                  <a:solidFill>
                    <a:schemeClr val="bg1"/>
                  </a:solidFill>
                  <a:latin typeface="Arial Rounded MT Bold" pitchFamily="34" charset="0"/>
                  <a:cs typeface="Times New Roman" pitchFamily="18" charset="0"/>
                </a:rPr>
                <a:t>文本</a:t>
              </a:r>
            </a:p>
          </p:txBody>
        </p:sp>
      </p:grpSp>
      <p:grpSp>
        <p:nvGrpSpPr>
          <p:cNvPr id="8" name="组合 77"/>
          <p:cNvGrpSpPr>
            <a:grpSpLocks/>
          </p:cNvGrpSpPr>
          <p:nvPr/>
        </p:nvGrpSpPr>
        <p:grpSpPr bwMode="auto">
          <a:xfrm>
            <a:off x="6365264" y="1875947"/>
            <a:ext cx="1693223" cy="1458799"/>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sp>
          <p:nvSpPr>
            <p:cNvPr id="820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257" b="1">
                  <a:solidFill>
                    <a:schemeClr val="bg1"/>
                  </a:solidFill>
                  <a:latin typeface="Arial Rounded MT Bold" pitchFamily="34" charset="0"/>
                  <a:cs typeface="Times New Roman" pitchFamily="18" charset="0"/>
                </a:rPr>
                <a:t>添加</a:t>
              </a:r>
              <a:endParaRPr lang="en-US" altLang="zh-CN" sz="2257" b="1">
                <a:solidFill>
                  <a:schemeClr val="bg1"/>
                </a:solidFill>
                <a:latin typeface="Arial Rounded MT Bold" pitchFamily="34" charset="0"/>
                <a:cs typeface="Times New Roman" pitchFamily="18" charset="0"/>
              </a:endParaRPr>
            </a:p>
            <a:p>
              <a:pPr algn="ctr"/>
              <a:r>
                <a:rPr lang="zh-CN" altLang="en-US" sz="2257" b="1">
                  <a:solidFill>
                    <a:schemeClr val="bg1"/>
                  </a:solidFill>
                  <a:latin typeface="Arial Rounded MT Bold" pitchFamily="34" charset="0"/>
                  <a:cs typeface="Times New Roman" pitchFamily="18" charset="0"/>
                </a:rPr>
                <a:t>文本</a:t>
              </a:r>
            </a:p>
          </p:txBody>
        </p:sp>
      </p:grpSp>
      <p:grpSp>
        <p:nvGrpSpPr>
          <p:cNvPr id="10" name="组合 82"/>
          <p:cNvGrpSpPr>
            <a:grpSpLocks/>
          </p:cNvGrpSpPr>
          <p:nvPr/>
        </p:nvGrpSpPr>
        <p:grpSpPr bwMode="auto">
          <a:xfrm>
            <a:off x="4961711" y="1111459"/>
            <a:ext cx="1693223" cy="1458799"/>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sp>
          <p:nvSpPr>
            <p:cNvPr id="8203"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257" b="1">
                  <a:solidFill>
                    <a:schemeClr val="bg1"/>
                  </a:solidFill>
                  <a:latin typeface="Arial Rounded MT Bold" pitchFamily="34" charset="0"/>
                  <a:cs typeface="Times New Roman" pitchFamily="18" charset="0"/>
                </a:rPr>
                <a:t>添加</a:t>
              </a:r>
              <a:endParaRPr lang="en-US" altLang="zh-CN" sz="2257" b="1">
                <a:solidFill>
                  <a:schemeClr val="bg1"/>
                </a:solidFill>
                <a:latin typeface="Arial Rounded MT Bold" pitchFamily="34" charset="0"/>
                <a:cs typeface="Times New Roman" pitchFamily="18" charset="0"/>
              </a:endParaRPr>
            </a:p>
            <a:p>
              <a:pPr algn="ctr"/>
              <a:r>
                <a:rPr lang="zh-CN" altLang="en-US" sz="2257" b="1">
                  <a:solidFill>
                    <a:schemeClr val="bg1"/>
                  </a:solidFill>
                  <a:latin typeface="Arial Rounded MT Bold" pitchFamily="34" charset="0"/>
                  <a:cs typeface="Times New Roman" pitchFamily="18" charset="0"/>
                </a:rPr>
                <a:t>文本</a:t>
              </a:r>
            </a:p>
          </p:txBody>
        </p:sp>
      </p:grpSp>
      <p:sp>
        <p:nvSpPr>
          <p:cNvPr id="88" name="Title 3"/>
          <p:cNvSpPr txBox="1">
            <a:spLocks/>
          </p:cNvSpPr>
          <p:nvPr/>
        </p:nvSpPr>
        <p:spPr bwMode="auto">
          <a:xfrm>
            <a:off x="1876880" y="3519895"/>
            <a:ext cx="2671230"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1693" b="1">
                <a:latin typeface="微软雅黑" pitchFamily="34" charset="-122"/>
              </a:rPr>
              <a:t>单击填加标题</a:t>
            </a:r>
            <a:endParaRPr lang="en-US" sz="1693" b="1">
              <a:latin typeface="微软雅黑" pitchFamily="34" charset="-122"/>
            </a:endParaRPr>
          </a:p>
        </p:txBody>
      </p:sp>
      <p:sp>
        <p:nvSpPr>
          <p:cNvPr id="89" name="Title 3"/>
          <p:cNvSpPr txBox="1">
            <a:spLocks/>
          </p:cNvSpPr>
          <p:nvPr/>
        </p:nvSpPr>
        <p:spPr>
          <a:xfrm>
            <a:off x="1969455" y="3890195"/>
            <a:ext cx="2669737" cy="781945"/>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nSpc>
                <a:spcPct val="150000"/>
              </a:lnSpc>
              <a:defRPr/>
            </a:pPr>
            <a:r>
              <a:rPr lang="zh-CN" altLang="en-US" sz="1129" dirty="0">
                <a:solidFill>
                  <a:schemeClr val="tx1"/>
                </a:solidFill>
                <a:latin typeface="微软雅黑" pitchFamily="34" charset="-122"/>
              </a:rPr>
              <a:t>单击填加文字内容单击填加文字内容</a:t>
            </a:r>
            <a:endParaRPr altLang="zh-CN" sz="1129" dirty="0">
              <a:solidFill>
                <a:schemeClr val="tx1"/>
              </a:solidFill>
              <a:latin typeface="微软雅黑" pitchFamily="34" charset="-122"/>
            </a:endParaRPr>
          </a:p>
          <a:p>
            <a:pPr>
              <a:lnSpc>
                <a:spcPct val="150000"/>
              </a:lnSpc>
              <a:defRPr/>
            </a:pPr>
            <a:r>
              <a:rPr lang="zh-CN" altLang="en-US" sz="1129" dirty="0">
                <a:solidFill>
                  <a:schemeClr val="tx1"/>
                </a:solidFill>
                <a:latin typeface="微软雅黑" pitchFamily="34" charset="-122"/>
              </a:rPr>
              <a:t>单击填加文字内容单击填加文字内容</a:t>
            </a:r>
          </a:p>
          <a:p>
            <a:pPr>
              <a:lnSpc>
                <a:spcPct val="150000"/>
              </a:lnSpc>
              <a:defRPr/>
            </a:pPr>
            <a:endParaRPr lang="zh-CN" altLang="en-US" sz="1129" dirty="0">
              <a:solidFill>
                <a:schemeClr val="tx1"/>
              </a:solidFill>
              <a:latin typeface="微软雅黑" pitchFamily="34" charset="-122"/>
            </a:endParaRPr>
          </a:p>
        </p:txBody>
      </p:sp>
      <p:grpSp>
        <p:nvGrpSpPr>
          <p:cNvPr id="30" name="组合 29"/>
          <p:cNvGrpSpPr/>
          <p:nvPr/>
        </p:nvGrpSpPr>
        <p:grpSpPr>
          <a:xfrm>
            <a:off x="0" y="167406"/>
            <a:ext cx="9144000" cy="304776"/>
            <a:chOff x="0" y="144052"/>
            <a:chExt cx="9721850" cy="324036"/>
          </a:xfrm>
        </p:grpSpPr>
        <p:cxnSp>
          <p:nvCxnSpPr>
            <p:cNvPr id="31" name="直接连接符 3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userDrawn="1"/>
          </p:nvGrpSpPr>
          <p:grpSpPr>
            <a:xfrm>
              <a:off x="1260525" y="144052"/>
              <a:ext cx="2066885" cy="319659"/>
              <a:chOff x="2559580" y="72044"/>
              <a:chExt cx="2066885" cy="319659"/>
            </a:xfrm>
          </p:grpSpPr>
          <p:sp>
            <p:nvSpPr>
              <p:cNvPr id="45" name="五边形 44"/>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6"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35" name="组合 34"/>
            <p:cNvGrpSpPr/>
            <p:nvPr userDrawn="1"/>
          </p:nvGrpSpPr>
          <p:grpSpPr>
            <a:xfrm>
              <a:off x="2740163" y="144052"/>
              <a:ext cx="2066885" cy="319659"/>
              <a:chOff x="4972411" y="72044"/>
              <a:chExt cx="2066885" cy="319659"/>
            </a:xfrm>
          </p:grpSpPr>
          <p:sp>
            <p:nvSpPr>
              <p:cNvPr id="43" name="五边形 42"/>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4"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38" name="组合 37"/>
            <p:cNvGrpSpPr/>
            <p:nvPr userDrawn="1"/>
          </p:nvGrpSpPr>
          <p:grpSpPr>
            <a:xfrm>
              <a:off x="4212853" y="144052"/>
              <a:ext cx="2066885" cy="319659"/>
              <a:chOff x="7404958" y="72044"/>
              <a:chExt cx="2066885" cy="319659"/>
            </a:xfrm>
          </p:grpSpPr>
          <p:sp>
            <p:nvSpPr>
              <p:cNvPr id="39" name="五边形 3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47" name="组合 46"/>
          <p:cNvGrpSpPr/>
          <p:nvPr/>
        </p:nvGrpSpPr>
        <p:grpSpPr>
          <a:xfrm>
            <a:off x="-168957" y="133543"/>
            <a:ext cx="1944033" cy="440233"/>
            <a:chOff x="121344" y="72044"/>
            <a:chExt cx="2066885" cy="468053"/>
          </a:xfrm>
        </p:grpSpPr>
        <p:sp>
          <p:nvSpPr>
            <p:cNvPr id="48" name="五边形 47"/>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9"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extLst>
      <p:ext uri="{BB962C8B-B14F-4D97-AF65-F5344CB8AC3E}">
        <p14:creationId xmlns:p14="http://schemas.microsoft.com/office/powerpoint/2010/main" val="262181666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1+#ppt_w/2"/>
                                          </p:val>
                                        </p:tav>
                                        <p:tav tm="100000">
                                          <p:val>
                                            <p:strVal val="#ppt_x"/>
                                          </p:val>
                                        </p:tav>
                                      </p:tavLst>
                                    </p:anim>
                                    <p:anim calcmode="lin" valueType="num">
                                      <p:cBhvr additive="base">
                                        <p:cTn id="8" dur="2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250" fill="hold"/>
                                        <p:tgtEl>
                                          <p:spTgt spid="47"/>
                                        </p:tgtEl>
                                        <p:attrNameLst>
                                          <p:attrName>ppt_x</p:attrName>
                                        </p:attrNameLst>
                                      </p:cBhvr>
                                      <p:tavLst>
                                        <p:tav tm="0">
                                          <p:val>
                                            <p:strVal val="#ppt_x"/>
                                          </p:val>
                                        </p:tav>
                                        <p:tav tm="100000">
                                          <p:val>
                                            <p:strVal val="#ppt_x"/>
                                          </p:val>
                                        </p:tav>
                                      </p:tavLst>
                                    </p:anim>
                                    <p:anim calcmode="lin" valueType="num">
                                      <p:cBhvr additive="base">
                                        <p:cTn id="13" dur="250" fill="hold"/>
                                        <p:tgtEl>
                                          <p:spTgt spid="4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52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250" fill="hold"/>
                                        <p:tgtEl>
                                          <p:spTgt spid="4"/>
                                        </p:tgtEl>
                                        <p:attrNameLst>
                                          <p:attrName>ppt_w</p:attrName>
                                        </p:attrNameLst>
                                      </p:cBhvr>
                                      <p:tavLst>
                                        <p:tav tm="0">
                                          <p:val>
                                            <p:fltVal val="0"/>
                                          </p:val>
                                        </p:tav>
                                        <p:tav tm="100000">
                                          <p:val>
                                            <p:strVal val="#ppt_w"/>
                                          </p:val>
                                        </p:tav>
                                      </p:tavLst>
                                    </p:anim>
                                    <p:anim calcmode="lin" valueType="num">
                                      <p:cBhvr>
                                        <p:cTn id="18" dur="250" fill="hold"/>
                                        <p:tgtEl>
                                          <p:spTgt spid="4"/>
                                        </p:tgtEl>
                                        <p:attrNameLst>
                                          <p:attrName>ppt_h</p:attrName>
                                        </p:attrNameLst>
                                      </p:cBhvr>
                                      <p:tavLst>
                                        <p:tav tm="0">
                                          <p:val>
                                            <p:fltVal val="0"/>
                                          </p:val>
                                        </p:tav>
                                        <p:tav tm="100000">
                                          <p:val>
                                            <p:strVal val="#ppt_h"/>
                                          </p:val>
                                        </p:tav>
                                      </p:tavLst>
                                    </p:anim>
                                    <p:animEffect transition="in" filter="fade">
                                      <p:cBhvr>
                                        <p:cTn id="19" dur="250"/>
                                        <p:tgtEl>
                                          <p:spTgt spid="4"/>
                                        </p:tgtEl>
                                      </p:cBhvr>
                                    </p:animEffect>
                                    <p:anim calcmode="lin" valueType="num">
                                      <p:cBhvr>
                                        <p:cTn id="20" dur="250" fill="hold"/>
                                        <p:tgtEl>
                                          <p:spTgt spid="4"/>
                                        </p:tgtEl>
                                        <p:attrNameLst>
                                          <p:attrName>ppt_x</p:attrName>
                                        </p:attrNameLst>
                                      </p:cBhvr>
                                      <p:tavLst>
                                        <p:tav tm="0">
                                          <p:val>
                                            <p:fltVal val="0.5"/>
                                          </p:val>
                                        </p:tav>
                                        <p:tav tm="100000">
                                          <p:val>
                                            <p:strVal val="#ppt_x"/>
                                          </p:val>
                                        </p:tav>
                                      </p:tavLst>
                                    </p:anim>
                                    <p:anim calcmode="lin" valueType="num">
                                      <p:cBhvr>
                                        <p:cTn id="21" dur="250" fill="hold"/>
                                        <p:tgtEl>
                                          <p:spTgt spid="4"/>
                                        </p:tgtEl>
                                        <p:attrNameLst>
                                          <p:attrName>ppt_y</p:attrName>
                                        </p:attrNameLst>
                                      </p:cBhvr>
                                      <p:tavLst>
                                        <p:tav tm="0">
                                          <p:val>
                                            <p:fltVal val="0.5"/>
                                          </p:val>
                                        </p:tav>
                                        <p:tav tm="100000">
                                          <p:val>
                                            <p:strVal val="#ppt_y"/>
                                          </p:val>
                                        </p:tav>
                                      </p:tavLst>
                                    </p:anim>
                                  </p:childTnLst>
                                </p:cTn>
                              </p:par>
                            </p:childTnLst>
                          </p:cTn>
                        </p:par>
                        <p:par>
                          <p:cTn id="22" fill="hold" nodeType="afterGroup">
                            <p:stCondLst>
                              <p:cond delay="750"/>
                            </p:stCondLst>
                            <p:childTnLst>
                              <p:par>
                                <p:cTn id="23" presetID="53" presetClass="entr" presetSubtype="52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250" fill="hold"/>
                                        <p:tgtEl>
                                          <p:spTgt spid="3"/>
                                        </p:tgtEl>
                                        <p:attrNameLst>
                                          <p:attrName>ppt_w</p:attrName>
                                        </p:attrNameLst>
                                      </p:cBhvr>
                                      <p:tavLst>
                                        <p:tav tm="0">
                                          <p:val>
                                            <p:fltVal val="0"/>
                                          </p:val>
                                        </p:tav>
                                        <p:tav tm="100000">
                                          <p:val>
                                            <p:strVal val="#ppt_w"/>
                                          </p:val>
                                        </p:tav>
                                      </p:tavLst>
                                    </p:anim>
                                    <p:anim calcmode="lin" valueType="num">
                                      <p:cBhvr>
                                        <p:cTn id="26" dur="250" fill="hold"/>
                                        <p:tgtEl>
                                          <p:spTgt spid="3"/>
                                        </p:tgtEl>
                                        <p:attrNameLst>
                                          <p:attrName>ppt_h</p:attrName>
                                        </p:attrNameLst>
                                      </p:cBhvr>
                                      <p:tavLst>
                                        <p:tav tm="0">
                                          <p:val>
                                            <p:fltVal val="0"/>
                                          </p:val>
                                        </p:tav>
                                        <p:tav tm="100000">
                                          <p:val>
                                            <p:strVal val="#ppt_h"/>
                                          </p:val>
                                        </p:tav>
                                      </p:tavLst>
                                    </p:anim>
                                    <p:animEffect transition="in" filter="fade">
                                      <p:cBhvr>
                                        <p:cTn id="27" dur="250"/>
                                        <p:tgtEl>
                                          <p:spTgt spid="3"/>
                                        </p:tgtEl>
                                      </p:cBhvr>
                                    </p:animEffect>
                                    <p:anim calcmode="lin" valueType="num">
                                      <p:cBhvr>
                                        <p:cTn id="28" dur="250" fill="hold"/>
                                        <p:tgtEl>
                                          <p:spTgt spid="3"/>
                                        </p:tgtEl>
                                        <p:attrNameLst>
                                          <p:attrName>ppt_x</p:attrName>
                                        </p:attrNameLst>
                                      </p:cBhvr>
                                      <p:tavLst>
                                        <p:tav tm="0">
                                          <p:val>
                                            <p:fltVal val="0.5"/>
                                          </p:val>
                                        </p:tav>
                                        <p:tav tm="100000">
                                          <p:val>
                                            <p:strVal val="#ppt_x"/>
                                          </p:val>
                                        </p:tav>
                                      </p:tavLst>
                                    </p:anim>
                                    <p:anim calcmode="lin" valueType="num">
                                      <p:cBhvr>
                                        <p:cTn id="29" dur="250" fill="hold"/>
                                        <p:tgtEl>
                                          <p:spTgt spid="3"/>
                                        </p:tgtEl>
                                        <p:attrNameLst>
                                          <p:attrName>ppt_y</p:attrName>
                                        </p:attrNameLst>
                                      </p:cBhvr>
                                      <p:tavLst>
                                        <p:tav tm="0">
                                          <p:val>
                                            <p:fltVal val="0.5"/>
                                          </p:val>
                                        </p:tav>
                                        <p:tav tm="100000">
                                          <p:val>
                                            <p:strVal val="#ppt_y"/>
                                          </p:val>
                                        </p:tav>
                                      </p:tavLst>
                                    </p:anim>
                                  </p:childTnLst>
                                </p:cTn>
                              </p:par>
                            </p:childTnLst>
                          </p:cTn>
                        </p:par>
                        <p:par>
                          <p:cTn id="30" fill="hold" nodeType="afterGroup">
                            <p:stCondLst>
                              <p:cond delay="1000"/>
                            </p:stCondLst>
                            <p:childTnLst>
                              <p:par>
                                <p:cTn id="31" presetID="53" presetClass="entr" presetSubtype="52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250" fill="hold"/>
                                        <p:tgtEl>
                                          <p:spTgt spid="6"/>
                                        </p:tgtEl>
                                        <p:attrNameLst>
                                          <p:attrName>ppt_w</p:attrName>
                                        </p:attrNameLst>
                                      </p:cBhvr>
                                      <p:tavLst>
                                        <p:tav tm="0">
                                          <p:val>
                                            <p:fltVal val="0"/>
                                          </p:val>
                                        </p:tav>
                                        <p:tav tm="100000">
                                          <p:val>
                                            <p:strVal val="#ppt_w"/>
                                          </p:val>
                                        </p:tav>
                                      </p:tavLst>
                                    </p:anim>
                                    <p:anim calcmode="lin" valueType="num">
                                      <p:cBhvr>
                                        <p:cTn id="34" dur="250" fill="hold"/>
                                        <p:tgtEl>
                                          <p:spTgt spid="6"/>
                                        </p:tgtEl>
                                        <p:attrNameLst>
                                          <p:attrName>ppt_h</p:attrName>
                                        </p:attrNameLst>
                                      </p:cBhvr>
                                      <p:tavLst>
                                        <p:tav tm="0">
                                          <p:val>
                                            <p:fltVal val="0"/>
                                          </p:val>
                                        </p:tav>
                                        <p:tav tm="100000">
                                          <p:val>
                                            <p:strVal val="#ppt_h"/>
                                          </p:val>
                                        </p:tav>
                                      </p:tavLst>
                                    </p:anim>
                                    <p:animEffect transition="in" filter="fade">
                                      <p:cBhvr>
                                        <p:cTn id="35" dur="250"/>
                                        <p:tgtEl>
                                          <p:spTgt spid="6"/>
                                        </p:tgtEl>
                                      </p:cBhvr>
                                    </p:animEffect>
                                    <p:anim calcmode="lin" valueType="num">
                                      <p:cBhvr>
                                        <p:cTn id="36" dur="250" fill="hold"/>
                                        <p:tgtEl>
                                          <p:spTgt spid="6"/>
                                        </p:tgtEl>
                                        <p:attrNameLst>
                                          <p:attrName>ppt_x</p:attrName>
                                        </p:attrNameLst>
                                      </p:cBhvr>
                                      <p:tavLst>
                                        <p:tav tm="0">
                                          <p:val>
                                            <p:fltVal val="0.5"/>
                                          </p:val>
                                        </p:tav>
                                        <p:tav tm="100000">
                                          <p:val>
                                            <p:strVal val="#ppt_x"/>
                                          </p:val>
                                        </p:tav>
                                      </p:tavLst>
                                    </p:anim>
                                    <p:anim calcmode="lin" valueType="num">
                                      <p:cBhvr>
                                        <p:cTn id="37" dur="250" fill="hold"/>
                                        <p:tgtEl>
                                          <p:spTgt spid="6"/>
                                        </p:tgtEl>
                                        <p:attrNameLst>
                                          <p:attrName>ppt_y</p:attrName>
                                        </p:attrNameLst>
                                      </p:cBhvr>
                                      <p:tavLst>
                                        <p:tav tm="0">
                                          <p:val>
                                            <p:fltVal val="0.5"/>
                                          </p:val>
                                        </p:tav>
                                        <p:tav tm="100000">
                                          <p:val>
                                            <p:strVal val="#ppt_y"/>
                                          </p:val>
                                        </p:tav>
                                      </p:tavLst>
                                    </p:anim>
                                  </p:childTnLst>
                                </p:cTn>
                              </p:par>
                            </p:childTnLst>
                          </p:cTn>
                        </p:par>
                        <p:par>
                          <p:cTn id="38" fill="hold" nodeType="afterGroup">
                            <p:stCondLst>
                              <p:cond delay="1250"/>
                            </p:stCondLst>
                            <p:childTnLst>
                              <p:par>
                                <p:cTn id="39" presetID="53" presetClass="entr" presetSubtype="528"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250" fill="hold"/>
                                        <p:tgtEl>
                                          <p:spTgt spid="10"/>
                                        </p:tgtEl>
                                        <p:attrNameLst>
                                          <p:attrName>ppt_w</p:attrName>
                                        </p:attrNameLst>
                                      </p:cBhvr>
                                      <p:tavLst>
                                        <p:tav tm="0">
                                          <p:val>
                                            <p:fltVal val="0"/>
                                          </p:val>
                                        </p:tav>
                                        <p:tav tm="100000">
                                          <p:val>
                                            <p:strVal val="#ppt_w"/>
                                          </p:val>
                                        </p:tav>
                                      </p:tavLst>
                                    </p:anim>
                                    <p:anim calcmode="lin" valueType="num">
                                      <p:cBhvr>
                                        <p:cTn id="42" dur="250" fill="hold"/>
                                        <p:tgtEl>
                                          <p:spTgt spid="10"/>
                                        </p:tgtEl>
                                        <p:attrNameLst>
                                          <p:attrName>ppt_h</p:attrName>
                                        </p:attrNameLst>
                                      </p:cBhvr>
                                      <p:tavLst>
                                        <p:tav tm="0">
                                          <p:val>
                                            <p:fltVal val="0"/>
                                          </p:val>
                                        </p:tav>
                                        <p:tav tm="100000">
                                          <p:val>
                                            <p:strVal val="#ppt_h"/>
                                          </p:val>
                                        </p:tav>
                                      </p:tavLst>
                                    </p:anim>
                                    <p:animEffect transition="in" filter="fade">
                                      <p:cBhvr>
                                        <p:cTn id="43" dur="250"/>
                                        <p:tgtEl>
                                          <p:spTgt spid="10"/>
                                        </p:tgtEl>
                                      </p:cBhvr>
                                    </p:animEffect>
                                    <p:anim calcmode="lin" valueType="num">
                                      <p:cBhvr>
                                        <p:cTn id="44" dur="250" fill="hold"/>
                                        <p:tgtEl>
                                          <p:spTgt spid="10"/>
                                        </p:tgtEl>
                                        <p:attrNameLst>
                                          <p:attrName>ppt_x</p:attrName>
                                        </p:attrNameLst>
                                      </p:cBhvr>
                                      <p:tavLst>
                                        <p:tav tm="0">
                                          <p:val>
                                            <p:fltVal val="0.5"/>
                                          </p:val>
                                        </p:tav>
                                        <p:tav tm="100000">
                                          <p:val>
                                            <p:strVal val="#ppt_x"/>
                                          </p:val>
                                        </p:tav>
                                      </p:tavLst>
                                    </p:anim>
                                    <p:anim calcmode="lin" valueType="num">
                                      <p:cBhvr>
                                        <p:cTn id="45" dur="250" fill="hold"/>
                                        <p:tgtEl>
                                          <p:spTgt spid="10"/>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1500"/>
                            </p:stCondLst>
                            <p:childTnLst>
                              <p:par>
                                <p:cTn id="47" presetID="53" presetClass="entr" presetSubtype="52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250" fill="hold"/>
                                        <p:tgtEl>
                                          <p:spTgt spid="2"/>
                                        </p:tgtEl>
                                        <p:attrNameLst>
                                          <p:attrName>ppt_w</p:attrName>
                                        </p:attrNameLst>
                                      </p:cBhvr>
                                      <p:tavLst>
                                        <p:tav tm="0">
                                          <p:val>
                                            <p:fltVal val="0"/>
                                          </p:val>
                                        </p:tav>
                                        <p:tav tm="100000">
                                          <p:val>
                                            <p:strVal val="#ppt_w"/>
                                          </p:val>
                                        </p:tav>
                                      </p:tavLst>
                                    </p:anim>
                                    <p:anim calcmode="lin" valueType="num">
                                      <p:cBhvr>
                                        <p:cTn id="50" dur="250" fill="hold"/>
                                        <p:tgtEl>
                                          <p:spTgt spid="2"/>
                                        </p:tgtEl>
                                        <p:attrNameLst>
                                          <p:attrName>ppt_h</p:attrName>
                                        </p:attrNameLst>
                                      </p:cBhvr>
                                      <p:tavLst>
                                        <p:tav tm="0">
                                          <p:val>
                                            <p:fltVal val="0"/>
                                          </p:val>
                                        </p:tav>
                                        <p:tav tm="100000">
                                          <p:val>
                                            <p:strVal val="#ppt_h"/>
                                          </p:val>
                                        </p:tav>
                                      </p:tavLst>
                                    </p:anim>
                                    <p:animEffect transition="in" filter="fade">
                                      <p:cBhvr>
                                        <p:cTn id="51" dur="250"/>
                                        <p:tgtEl>
                                          <p:spTgt spid="2"/>
                                        </p:tgtEl>
                                      </p:cBhvr>
                                    </p:animEffect>
                                    <p:anim calcmode="lin" valueType="num">
                                      <p:cBhvr>
                                        <p:cTn id="52" dur="250" fill="hold"/>
                                        <p:tgtEl>
                                          <p:spTgt spid="2"/>
                                        </p:tgtEl>
                                        <p:attrNameLst>
                                          <p:attrName>ppt_x</p:attrName>
                                        </p:attrNameLst>
                                      </p:cBhvr>
                                      <p:tavLst>
                                        <p:tav tm="0">
                                          <p:val>
                                            <p:fltVal val="0.5"/>
                                          </p:val>
                                        </p:tav>
                                        <p:tav tm="100000">
                                          <p:val>
                                            <p:strVal val="#ppt_x"/>
                                          </p:val>
                                        </p:tav>
                                      </p:tavLst>
                                    </p:anim>
                                    <p:anim calcmode="lin" valueType="num">
                                      <p:cBhvr>
                                        <p:cTn id="53" dur="250" fill="hold"/>
                                        <p:tgtEl>
                                          <p:spTgt spid="2"/>
                                        </p:tgtEl>
                                        <p:attrNameLst>
                                          <p:attrName>ppt_y</p:attrName>
                                        </p:attrNameLst>
                                      </p:cBhvr>
                                      <p:tavLst>
                                        <p:tav tm="0">
                                          <p:val>
                                            <p:fltVal val="0.5"/>
                                          </p:val>
                                        </p:tav>
                                        <p:tav tm="100000">
                                          <p:val>
                                            <p:strVal val="#ppt_y"/>
                                          </p:val>
                                        </p:tav>
                                      </p:tavLst>
                                    </p:anim>
                                  </p:childTnLst>
                                </p:cTn>
                              </p:par>
                            </p:childTnLst>
                          </p:cTn>
                        </p:par>
                        <p:par>
                          <p:cTn id="54" fill="hold" nodeType="afterGroup">
                            <p:stCondLst>
                              <p:cond delay="1750"/>
                            </p:stCondLst>
                            <p:childTnLst>
                              <p:par>
                                <p:cTn id="55" presetID="53" presetClass="entr" presetSubtype="52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250" fill="hold"/>
                                        <p:tgtEl>
                                          <p:spTgt spid="8"/>
                                        </p:tgtEl>
                                        <p:attrNameLst>
                                          <p:attrName>ppt_w</p:attrName>
                                        </p:attrNameLst>
                                      </p:cBhvr>
                                      <p:tavLst>
                                        <p:tav tm="0">
                                          <p:val>
                                            <p:fltVal val="0"/>
                                          </p:val>
                                        </p:tav>
                                        <p:tav tm="100000">
                                          <p:val>
                                            <p:strVal val="#ppt_w"/>
                                          </p:val>
                                        </p:tav>
                                      </p:tavLst>
                                    </p:anim>
                                    <p:anim calcmode="lin" valueType="num">
                                      <p:cBhvr>
                                        <p:cTn id="58" dur="250" fill="hold"/>
                                        <p:tgtEl>
                                          <p:spTgt spid="8"/>
                                        </p:tgtEl>
                                        <p:attrNameLst>
                                          <p:attrName>ppt_h</p:attrName>
                                        </p:attrNameLst>
                                      </p:cBhvr>
                                      <p:tavLst>
                                        <p:tav tm="0">
                                          <p:val>
                                            <p:fltVal val="0"/>
                                          </p:val>
                                        </p:tav>
                                        <p:tav tm="100000">
                                          <p:val>
                                            <p:strVal val="#ppt_h"/>
                                          </p:val>
                                        </p:tav>
                                      </p:tavLst>
                                    </p:anim>
                                    <p:animEffect transition="in" filter="fade">
                                      <p:cBhvr>
                                        <p:cTn id="59" dur="250"/>
                                        <p:tgtEl>
                                          <p:spTgt spid="8"/>
                                        </p:tgtEl>
                                      </p:cBhvr>
                                    </p:animEffect>
                                    <p:anim calcmode="lin" valueType="num">
                                      <p:cBhvr>
                                        <p:cTn id="60" dur="250" fill="hold"/>
                                        <p:tgtEl>
                                          <p:spTgt spid="8"/>
                                        </p:tgtEl>
                                        <p:attrNameLst>
                                          <p:attrName>ppt_x</p:attrName>
                                        </p:attrNameLst>
                                      </p:cBhvr>
                                      <p:tavLst>
                                        <p:tav tm="0">
                                          <p:val>
                                            <p:fltVal val="0.5"/>
                                          </p:val>
                                        </p:tav>
                                        <p:tav tm="100000">
                                          <p:val>
                                            <p:strVal val="#ppt_x"/>
                                          </p:val>
                                        </p:tav>
                                      </p:tavLst>
                                    </p:anim>
                                    <p:anim calcmode="lin" valueType="num">
                                      <p:cBhvr>
                                        <p:cTn id="61" dur="250" fill="hold"/>
                                        <p:tgtEl>
                                          <p:spTgt spid="8"/>
                                        </p:tgtEl>
                                        <p:attrNameLst>
                                          <p:attrName>ppt_y</p:attrName>
                                        </p:attrNameLst>
                                      </p:cBhvr>
                                      <p:tavLst>
                                        <p:tav tm="0">
                                          <p:val>
                                            <p:fltVal val="0.5"/>
                                          </p:val>
                                        </p:tav>
                                        <p:tav tm="100000">
                                          <p:val>
                                            <p:strVal val="#ppt_y"/>
                                          </p:val>
                                        </p:tav>
                                      </p:tavLst>
                                    </p:anim>
                                  </p:childTnLst>
                                </p:cTn>
                              </p:par>
                            </p:childTnLst>
                          </p:cTn>
                        </p:par>
                        <p:par>
                          <p:cTn id="62" fill="hold" nodeType="afterGroup">
                            <p:stCondLst>
                              <p:cond delay="2000"/>
                            </p:stCondLst>
                            <p:childTnLst>
                              <p:par>
                                <p:cTn id="63" presetID="16" presetClass="entr" presetSubtype="21"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Effect transition="in" filter="barn(inVertical)">
                                      <p:cBhvr>
                                        <p:cTn id="65" dur="250"/>
                                        <p:tgtEl>
                                          <p:spTgt spid="88"/>
                                        </p:tgtEl>
                                      </p:cBhvr>
                                    </p:animEffect>
                                  </p:childTnLst>
                                </p:cTn>
                              </p:par>
                            </p:childTnLst>
                          </p:cTn>
                        </p:par>
                        <p:par>
                          <p:cTn id="66" fill="hold" nodeType="afterGroup">
                            <p:stCondLst>
                              <p:cond delay="2250"/>
                            </p:stCondLst>
                            <p:childTnLst>
                              <p:par>
                                <p:cTn id="67" presetID="10" presetClass="entr" presetSubtype="0"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fade">
                                      <p:cBhvr>
                                        <p:cTn id="6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图片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9" name="组合 8"/>
          <p:cNvGrpSpPr/>
          <p:nvPr/>
        </p:nvGrpSpPr>
        <p:grpSpPr>
          <a:xfrm>
            <a:off x="2336977" y="956582"/>
            <a:ext cx="5314950" cy="691399"/>
            <a:chOff x="2484661" y="983099"/>
            <a:chExt cx="5650825" cy="735092"/>
          </a:xfrm>
        </p:grpSpPr>
        <p:grpSp>
          <p:nvGrpSpPr>
            <p:cNvPr id="146" name="组合 76"/>
            <p:cNvGrpSpPr>
              <a:grpSpLocks/>
            </p:cNvGrpSpPr>
            <p:nvPr/>
          </p:nvGrpSpPr>
          <p:grpSpPr bwMode="auto">
            <a:xfrm>
              <a:off x="2484661" y="983099"/>
              <a:ext cx="5650825" cy="735092"/>
              <a:chOff x="3300347" y="1368497"/>
              <a:chExt cx="10763512" cy="1417865"/>
            </a:xfrm>
          </p:grpSpPr>
          <p:grpSp>
            <p:nvGrpSpPr>
              <p:cNvPr id="147" name="组合 77"/>
              <p:cNvGrpSpPr>
                <a:grpSpLocks/>
              </p:cNvGrpSpPr>
              <p:nvPr/>
            </p:nvGrpSpPr>
            <p:grpSpPr bwMode="auto">
              <a:xfrm>
                <a:off x="4631859" y="1393831"/>
                <a:ext cx="9432000" cy="1392531"/>
                <a:chOff x="1986534" y="4135265"/>
                <a:chExt cx="9432000" cy="1392531"/>
              </a:xfrm>
            </p:grpSpPr>
            <p:sp>
              <p:nvSpPr>
                <p:cNvPr id="15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sp>
              <p:nvSpPr>
                <p:cNvPr id="15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grpSp>
          <p:grpSp>
            <p:nvGrpSpPr>
              <p:cNvPr id="148" name="组合 78"/>
              <p:cNvGrpSpPr>
                <a:grpSpLocks/>
              </p:cNvGrpSpPr>
              <p:nvPr/>
            </p:nvGrpSpPr>
            <p:grpSpPr bwMode="auto">
              <a:xfrm>
                <a:off x="3300347" y="1368497"/>
                <a:ext cx="1581466" cy="1417865"/>
                <a:chOff x="1349437" y="779714"/>
                <a:chExt cx="2923167" cy="2620769"/>
              </a:xfrm>
            </p:grpSpPr>
            <p:sp>
              <p:nvSpPr>
                <p:cNvPr id="149"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sz="1270">
                    <a:solidFill>
                      <a:prstClr val="black"/>
                    </a:solidFill>
                  </a:endParaRPr>
                </a:p>
              </p:txBody>
            </p:sp>
            <p:sp>
              <p:nvSpPr>
                <p:cNvPr id="150"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3"/>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grpSp>
        </p:grpSp>
        <p:grpSp>
          <p:nvGrpSpPr>
            <p:cNvPr id="178" name="组合 205"/>
            <p:cNvGrpSpPr>
              <a:grpSpLocks/>
            </p:cNvGrpSpPr>
            <p:nvPr/>
          </p:nvGrpSpPr>
          <p:grpSpPr bwMode="auto">
            <a:xfrm>
              <a:off x="2728974" y="1169372"/>
              <a:ext cx="522802" cy="476310"/>
              <a:chOff x="12327405" y="858403"/>
              <a:chExt cx="833274" cy="767141"/>
            </a:xfrm>
          </p:grpSpPr>
          <p:sp>
            <p:nvSpPr>
              <p:cNvPr id="17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180"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181"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11" name="组合 10"/>
          <p:cNvGrpSpPr/>
          <p:nvPr/>
        </p:nvGrpSpPr>
        <p:grpSpPr>
          <a:xfrm>
            <a:off x="2336977" y="1806720"/>
            <a:ext cx="5314950" cy="691399"/>
            <a:chOff x="2484661" y="1886961"/>
            <a:chExt cx="5650825" cy="735092"/>
          </a:xfrm>
        </p:grpSpPr>
        <p:grpSp>
          <p:nvGrpSpPr>
            <p:cNvPr id="153" name="组合 158"/>
            <p:cNvGrpSpPr>
              <a:grpSpLocks/>
            </p:cNvGrpSpPr>
            <p:nvPr/>
          </p:nvGrpSpPr>
          <p:grpSpPr bwMode="auto">
            <a:xfrm>
              <a:off x="2484661" y="1886961"/>
              <a:ext cx="5650825" cy="735092"/>
              <a:chOff x="3300347" y="1368497"/>
              <a:chExt cx="10763512" cy="1417865"/>
            </a:xfrm>
          </p:grpSpPr>
          <p:grpSp>
            <p:nvGrpSpPr>
              <p:cNvPr id="154" name="组合 159"/>
              <p:cNvGrpSpPr>
                <a:grpSpLocks/>
              </p:cNvGrpSpPr>
              <p:nvPr/>
            </p:nvGrpSpPr>
            <p:grpSpPr bwMode="auto">
              <a:xfrm>
                <a:off x="4631859" y="1393831"/>
                <a:ext cx="9432000" cy="1392531"/>
                <a:chOff x="1986534" y="4135265"/>
                <a:chExt cx="9432000" cy="1392531"/>
              </a:xfrm>
            </p:grpSpPr>
            <p:sp>
              <p:nvSpPr>
                <p:cNvPr id="15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sp>
              <p:nvSpPr>
                <p:cNvPr id="159"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grpSp>
          <p:grpSp>
            <p:nvGrpSpPr>
              <p:cNvPr id="155" name="组合 160"/>
              <p:cNvGrpSpPr>
                <a:grpSpLocks/>
              </p:cNvGrpSpPr>
              <p:nvPr/>
            </p:nvGrpSpPr>
            <p:grpSpPr bwMode="auto">
              <a:xfrm>
                <a:off x="3300347" y="1368497"/>
                <a:ext cx="1581466" cy="1417865"/>
                <a:chOff x="1349437" y="779714"/>
                <a:chExt cx="2923167" cy="2620769"/>
              </a:xfrm>
            </p:grpSpPr>
            <p:sp>
              <p:nvSpPr>
                <p:cNvPr id="156"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sz="1270">
                    <a:solidFill>
                      <a:prstClr val="black"/>
                    </a:solidFill>
                  </a:endParaRPr>
                </a:p>
              </p:txBody>
            </p:sp>
            <p:sp>
              <p:nvSpPr>
                <p:cNvPr id="157"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1"/>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grpSp>
        </p:grpSp>
        <p:grpSp>
          <p:nvGrpSpPr>
            <p:cNvPr id="182" name="组合 209"/>
            <p:cNvGrpSpPr>
              <a:grpSpLocks/>
            </p:cNvGrpSpPr>
            <p:nvPr/>
          </p:nvGrpSpPr>
          <p:grpSpPr bwMode="auto">
            <a:xfrm>
              <a:off x="2727708" y="2110740"/>
              <a:ext cx="534195" cy="475059"/>
              <a:chOff x="952501" y="6013451"/>
              <a:chExt cx="511175" cy="460375"/>
            </a:xfrm>
          </p:grpSpPr>
          <p:sp>
            <p:nvSpPr>
              <p:cNvPr id="18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1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1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13" name="组合 12"/>
          <p:cNvGrpSpPr/>
          <p:nvPr/>
        </p:nvGrpSpPr>
        <p:grpSpPr>
          <a:xfrm>
            <a:off x="2336977" y="2655683"/>
            <a:ext cx="5314950" cy="691399"/>
            <a:chOff x="2484661" y="2789574"/>
            <a:chExt cx="5650825" cy="735092"/>
          </a:xfrm>
        </p:grpSpPr>
        <p:grpSp>
          <p:nvGrpSpPr>
            <p:cNvPr id="160" name="组合 165"/>
            <p:cNvGrpSpPr>
              <a:grpSpLocks/>
            </p:cNvGrpSpPr>
            <p:nvPr/>
          </p:nvGrpSpPr>
          <p:grpSpPr bwMode="auto">
            <a:xfrm>
              <a:off x="2484661" y="2789574"/>
              <a:ext cx="5650825" cy="735092"/>
              <a:chOff x="3300347" y="1368497"/>
              <a:chExt cx="10763512" cy="1417865"/>
            </a:xfrm>
          </p:grpSpPr>
          <p:grpSp>
            <p:nvGrpSpPr>
              <p:cNvPr id="161" name="组合 166"/>
              <p:cNvGrpSpPr>
                <a:grpSpLocks/>
              </p:cNvGrpSpPr>
              <p:nvPr/>
            </p:nvGrpSpPr>
            <p:grpSpPr bwMode="auto">
              <a:xfrm>
                <a:off x="4631859" y="1393831"/>
                <a:ext cx="9432000" cy="1392531"/>
                <a:chOff x="1986534" y="4135265"/>
                <a:chExt cx="9432000" cy="1392531"/>
              </a:xfrm>
            </p:grpSpPr>
            <p:sp>
              <p:nvSpPr>
                <p:cNvPr id="16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sp>
              <p:nvSpPr>
                <p:cNvPr id="16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grpSp>
          <p:grpSp>
            <p:nvGrpSpPr>
              <p:cNvPr id="162" name="组合 167"/>
              <p:cNvGrpSpPr>
                <a:grpSpLocks/>
              </p:cNvGrpSpPr>
              <p:nvPr/>
            </p:nvGrpSpPr>
            <p:grpSpPr bwMode="auto">
              <a:xfrm>
                <a:off x="3300347" y="1368497"/>
                <a:ext cx="1581466" cy="1417865"/>
                <a:chOff x="1349437" y="779714"/>
                <a:chExt cx="2923167" cy="2620769"/>
              </a:xfrm>
            </p:grpSpPr>
            <p:sp>
              <p:nvSpPr>
                <p:cNvPr id="163"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sz="1270">
                    <a:solidFill>
                      <a:prstClr val="black"/>
                    </a:solidFill>
                  </a:endParaRPr>
                </a:p>
              </p:txBody>
            </p:sp>
            <p:sp>
              <p:nvSpPr>
                <p:cNvPr id="164"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2"/>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grpSp>
        </p:grpSp>
        <p:grpSp>
          <p:nvGrpSpPr>
            <p:cNvPr id="186" name="组合 213"/>
            <p:cNvGrpSpPr>
              <a:grpSpLocks/>
            </p:cNvGrpSpPr>
            <p:nvPr/>
          </p:nvGrpSpPr>
          <p:grpSpPr bwMode="auto">
            <a:xfrm>
              <a:off x="2730239" y="3019603"/>
              <a:ext cx="534195" cy="475059"/>
              <a:chOff x="5405438" y="6815138"/>
              <a:chExt cx="511175" cy="460375"/>
            </a:xfrm>
          </p:grpSpPr>
          <p:sp>
            <p:nvSpPr>
              <p:cNvPr id="18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18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18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18" name="组合 17"/>
          <p:cNvGrpSpPr/>
          <p:nvPr/>
        </p:nvGrpSpPr>
        <p:grpSpPr>
          <a:xfrm>
            <a:off x="2336977" y="3505822"/>
            <a:ext cx="5314950" cy="691399"/>
            <a:chOff x="2484661" y="3693437"/>
            <a:chExt cx="5650825" cy="735092"/>
          </a:xfrm>
        </p:grpSpPr>
        <p:grpSp>
          <p:nvGrpSpPr>
            <p:cNvPr id="167" name="组合 172"/>
            <p:cNvGrpSpPr>
              <a:grpSpLocks/>
            </p:cNvGrpSpPr>
            <p:nvPr/>
          </p:nvGrpSpPr>
          <p:grpSpPr bwMode="auto">
            <a:xfrm>
              <a:off x="2484661" y="3693437"/>
              <a:ext cx="5650825" cy="735092"/>
              <a:chOff x="3300347" y="1368497"/>
              <a:chExt cx="10763512" cy="1417865"/>
            </a:xfrm>
          </p:grpSpPr>
          <p:grpSp>
            <p:nvGrpSpPr>
              <p:cNvPr id="168" name="组合 173"/>
              <p:cNvGrpSpPr>
                <a:grpSpLocks/>
              </p:cNvGrpSpPr>
              <p:nvPr/>
            </p:nvGrpSpPr>
            <p:grpSpPr bwMode="auto">
              <a:xfrm>
                <a:off x="4631859" y="1393831"/>
                <a:ext cx="9432000" cy="1392531"/>
                <a:chOff x="1986534" y="4135265"/>
                <a:chExt cx="9432000" cy="1392531"/>
              </a:xfrm>
            </p:grpSpPr>
            <p:sp>
              <p:nvSpPr>
                <p:cNvPr id="17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a:gradFill>
                    <a:gsLst>
                      <a:gs pos="0">
                        <a:schemeClr val="bg1"/>
                      </a:gs>
                      <a:gs pos="100000">
                        <a:srgbClr val="EBEBEB"/>
                      </a:gs>
                    </a:gsLst>
                    <a:lin ang="5400000" scaled="1"/>
                  </a:gradFill>
                </a:ln>
                <a:effectLst>
                  <a:outerShdw blurRad="266700" dist="127000" dir="5400000" sx="102000" sy="102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sp>
              <p:nvSpPr>
                <p:cNvPr id="17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a:gradFill>
                    <a:gsLst>
                      <a:gs pos="0">
                        <a:srgbClr val="EBEBEB"/>
                      </a:gs>
                      <a:gs pos="100000">
                        <a:srgbClr val="FEFEFE"/>
                      </a:gs>
                    </a:gsLst>
                    <a:lin ang="5400000" scaled="1"/>
                  </a:gradFill>
                </a:ln>
                <a:effectLst>
                  <a:innerShdw blurRad="254000" dist="88900" dir="162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grpSp>
          <p:grpSp>
            <p:nvGrpSpPr>
              <p:cNvPr id="169" name="组合 174"/>
              <p:cNvGrpSpPr>
                <a:grpSpLocks/>
              </p:cNvGrpSpPr>
              <p:nvPr/>
            </p:nvGrpSpPr>
            <p:grpSpPr bwMode="auto">
              <a:xfrm>
                <a:off x="3300347" y="1368497"/>
                <a:ext cx="1581466" cy="1417865"/>
                <a:chOff x="1349437" y="779714"/>
                <a:chExt cx="2923167" cy="2620769"/>
              </a:xfrm>
            </p:grpSpPr>
            <p:sp>
              <p:nvSpPr>
                <p:cNvPr id="170"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a:defRPr/>
                  </a:pPr>
                  <a:endParaRPr lang="zh-CN" altLang="en-US" sz="1270">
                    <a:solidFill>
                      <a:prstClr val="black"/>
                    </a:solidFill>
                  </a:endParaRPr>
                </a:p>
              </p:txBody>
            </p:sp>
            <p:sp>
              <p:nvSpPr>
                <p:cNvPr id="171"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chemeClr val="accent4"/>
                </a:solidFill>
                <a:ln>
                  <a:noFill/>
                </a:ln>
                <a:effectLst>
                  <a:innerShdw blurRad="241300" dist="1143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solidFill>
                      <a:prstClr val="white"/>
                    </a:solidFill>
                  </a:endParaRPr>
                </a:p>
              </p:txBody>
            </p:sp>
          </p:grpSp>
        </p:grpSp>
        <p:grpSp>
          <p:nvGrpSpPr>
            <p:cNvPr id="190" name="组合 217"/>
            <p:cNvGrpSpPr>
              <a:grpSpLocks/>
            </p:cNvGrpSpPr>
            <p:nvPr/>
          </p:nvGrpSpPr>
          <p:grpSpPr bwMode="auto">
            <a:xfrm>
              <a:off x="2764418" y="3917215"/>
              <a:ext cx="543056" cy="477560"/>
              <a:chOff x="688976" y="7240588"/>
              <a:chExt cx="519113" cy="461963"/>
            </a:xfrm>
          </p:grpSpPr>
          <p:sp>
            <p:nvSpPr>
              <p:cNvPr id="19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19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19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257" b="1" dirty="0">
                  <a:solidFill>
                    <a:schemeClr val="bg1"/>
                  </a:solidFill>
                  <a:latin typeface="微软雅黑" pitchFamily="34" charset="-122"/>
                </a:rPr>
                <a:t>目录页</a:t>
              </a:r>
              <a:endParaRPr lang="en-US" altLang="zh-CN" sz="2257"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sp>
        <p:nvSpPr>
          <p:cNvPr id="174" name="文本框 186"/>
          <p:cNvSpPr txBox="1"/>
          <p:nvPr/>
        </p:nvSpPr>
        <p:spPr>
          <a:xfrm>
            <a:off x="3932989" y="1081735"/>
            <a:ext cx="2627339" cy="474306"/>
          </a:xfrm>
          <a:prstGeom prst="rect">
            <a:avLst/>
          </a:prstGeom>
          <a:noFill/>
        </p:spPr>
        <p:txBody>
          <a:bodyPr wrap="none" lIns="68271" tIns="34136" rIns="68271" bIns="34136">
            <a:spAutoFit/>
          </a:bodyPr>
          <a:lstStyle/>
          <a:p>
            <a:pPr>
              <a:defRPr/>
            </a:pP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sz="1317"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单击此处添加文字标题</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精</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美</a:t>
            </a:r>
            <a:r>
              <a:rPr lang="en-US" altLang="zh-CN" sz="1317"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模板作品欢迎下载</a:t>
            </a:r>
            <a:endParaRPr lang="zh-CN" altLang="en-US" sz="1317"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5" name="文本框 187"/>
          <p:cNvSpPr txBox="1"/>
          <p:nvPr/>
        </p:nvSpPr>
        <p:spPr>
          <a:xfrm>
            <a:off x="3932989" y="1931874"/>
            <a:ext cx="2627339" cy="474306"/>
          </a:xfrm>
          <a:prstGeom prst="rect">
            <a:avLst/>
          </a:prstGeom>
          <a:noFill/>
        </p:spPr>
        <p:txBody>
          <a:bodyPr wrap="none" lIns="68271" tIns="34136" rIns="68271" bIns="34136">
            <a:spAutoFit/>
          </a:bodyPr>
          <a:lstStyle/>
          <a:p>
            <a:pPr>
              <a:defRPr/>
            </a:pP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sz="1317"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单击此处添加文字标题</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精</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美</a:t>
            </a:r>
            <a:r>
              <a:rPr lang="en-US" altLang="zh-CN" sz="1317"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模板作品欢迎下载</a:t>
            </a:r>
            <a:endParaRPr lang="zh-CN" altLang="en-US" sz="1317"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6" name="文本框 188"/>
          <p:cNvSpPr txBox="1"/>
          <p:nvPr/>
        </p:nvSpPr>
        <p:spPr>
          <a:xfrm>
            <a:off x="3932989" y="2782012"/>
            <a:ext cx="2627339" cy="474306"/>
          </a:xfrm>
          <a:prstGeom prst="rect">
            <a:avLst/>
          </a:prstGeom>
          <a:noFill/>
        </p:spPr>
        <p:txBody>
          <a:bodyPr wrap="none" lIns="68271" tIns="34136" rIns="68271" bIns="34136">
            <a:spAutoFit/>
          </a:bodyPr>
          <a:lstStyle/>
          <a:p>
            <a:pPr>
              <a:defRPr/>
            </a:pP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sz="1317"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单击此处添加文字标题</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精</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美</a:t>
            </a:r>
            <a:r>
              <a:rPr lang="en-US" altLang="zh-CN" sz="1317"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模板作品欢迎下载</a:t>
            </a:r>
            <a:endParaRPr lang="zh-CN" altLang="en-US" sz="1317"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7" name="文本框 189"/>
          <p:cNvSpPr txBox="1"/>
          <p:nvPr/>
        </p:nvSpPr>
        <p:spPr>
          <a:xfrm>
            <a:off x="3932989" y="3630975"/>
            <a:ext cx="2627339" cy="474306"/>
          </a:xfrm>
          <a:prstGeom prst="rect">
            <a:avLst/>
          </a:prstGeom>
          <a:noFill/>
        </p:spPr>
        <p:txBody>
          <a:bodyPr wrap="none" lIns="68271" tIns="34136" rIns="68271" bIns="34136">
            <a:spAutoFit/>
          </a:bodyPr>
          <a:lstStyle/>
          <a:p>
            <a:pPr>
              <a:defRPr/>
            </a:pP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sz="1317"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单击此处添加文字标题</a:t>
            </a:r>
            <a:endParaRPr lang="en-US" altLang="zh-CN" sz="1317" dirty="0">
              <a:solidFill>
                <a:schemeClr val="bg1">
                  <a:lumMod val="50000"/>
                </a:schemeClr>
              </a:solidFill>
              <a:latin typeface="微软雅黑" panose="020B0503020204020204" pitchFamily="34" charset="-122"/>
              <a:ea typeface="微软雅黑" panose="020B0503020204020204" pitchFamily="34" charset="-122"/>
            </a:endParaRPr>
          </a:p>
          <a:p>
            <a:pPr>
              <a:defRPr/>
            </a:pP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精</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美</a:t>
            </a:r>
            <a:r>
              <a:rPr lang="en-US" altLang="zh-CN" sz="1317"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317" dirty="0" smtClean="0">
                <a:solidFill>
                  <a:schemeClr val="bg1">
                    <a:lumMod val="50000"/>
                  </a:schemeClr>
                </a:solidFill>
                <a:latin typeface="微软雅黑" panose="020B0503020204020204" pitchFamily="34" charset="-122"/>
                <a:ea typeface="微软雅黑" panose="020B0503020204020204" pitchFamily="34" charset="-122"/>
              </a:rPr>
              <a:t>模板作品欢迎下载</a:t>
            </a:r>
            <a:endParaRPr lang="zh-CN" altLang="en-US" sz="1317"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651277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750" fill="hold"/>
                                        <p:tgtEl>
                                          <p:spTgt spid="9"/>
                                        </p:tgtEl>
                                        <p:attrNameLst>
                                          <p:attrName>ppt_x</p:attrName>
                                        </p:attrNameLst>
                                      </p:cBhvr>
                                      <p:tavLst>
                                        <p:tav tm="0">
                                          <p:val>
                                            <p:strVal val="1+#ppt_w/2"/>
                                          </p:val>
                                        </p:tav>
                                        <p:tav tm="100000">
                                          <p:val>
                                            <p:strVal val="#ppt_x"/>
                                          </p:val>
                                        </p:tav>
                                      </p:tavLst>
                                    </p:anim>
                                    <p:anim calcmode="lin" valueType="num">
                                      <p:cBhvr additive="base">
                                        <p:cTn id="26" dur="75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74"/>
                                        </p:tgtEl>
                                        <p:attrNameLst>
                                          <p:attrName>style.visibility</p:attrName>
                                        </p:attrNameLst>
                                      </p:cBhvr>
                                      <p:to>
                                        <p:strVal val="visible"/>
                                      </p:to>
                                    </p:set>
                                    <p:animEffect transition="in" filter="wipe(left)">
                                      <p:cBhvr>
                                        <p:cTn id="30" dur="750"/>
                                        <p:tgtEl>
                                          <p:spTgt spid="174"/>
                                        </p:tgtEl>
                                      </p:cBhvr>
                                    </p:animEffect>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750" fill="hold"/>
                                        <p:tgtEl>
                                          <p:spTgt spid="11"/>
                                        </p:tgtEl>
                                        <p:attrNameLst>
                                          <p:attrName>ppt_x</p:attrName>
                                        </p:attrNameLst>
                                      </p:cBhvr>
                                      <p:tavLst>
                                        <p:tav tm="0">
                                          <p:val>
                                            <p:strVal val="1+#ppt_w/2"/>
                                          </p:val>
                                        </p:tav>
                                        <p:tav tm="100000">
                                          <p:val>
                                            <p:strVal val="#ppt_x"/>
                                          </p:val>
                                        </p:tav>
                                      </p:tavLst>
                                    </p:anim>
                                    <p:anim calcmode="lin" valueType="num">
                                      <p:cBhvr additive="base">
                                        <p:cTn id="35" dur="75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4250"/>
                            </p:stCondLst>
                            <p:childTnLst>
                              <p:par>
                                <p:cTn id="37" presetID="22" presetClass="entr" presetSubtype="8" fill="hold" grpId="0" nodeType="afterEffect">
                                  <p:stCondLst>
                                    <p:cond delay="0"/>
                                  </p:stCondLst>
                                  <p:childTnLst>
                                    <p:set>
                                      <p:cBhvr>
                                        <p:cTn id="38" dur="1" fill="hold">
                                          <p:stCondLst>
                                            <p:cond delay="0"/>
                                          </p:stCondLst>
                                        </p:cTn>
                                        <p:tgtEl>
                                          <p:spTgt spid="175"/>
                                        </p:tgtEl>
                                        <p:attrNameLst>
                                          <p:attrName>style.visibility</p:attrName>
                                        </p:attrNameLst>
                                      </p:cBhvr>
                                      <p:to>
                                        <p:strVal val="visible"/>
                                      </p:to>
                                    </p:set>
                                    <p:animEffect transition="in" filter="wipe(left)">
                                      <p:cBhvr>
                                        <p:cTn id="39" dur="750"/>
                                        <p:tgtEl>
                                          <p:spTgt spid="175"/>
                                        </p:tgtEl>
                                      </p:cBhvr>
                                    </p:animEffect>
                                  </p:childTnLst>
                                </p:cTn>
                              </p:par>
                            </p:childTnLst>
                          </p:cTn>
                        </p:par>
                        <p:par>
                          <p:cTn id="40" fill="hold">
                            <p:stCondLst>
                              <p:cond delay="5000"/>
                            </p:stCondLst>
                            <p:childTnLst>
                              <p:par>
                                <p:cTn id="41" presetID="2" presetClass="entr" presetSubtype="2"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1+#ppt_w/2"/>
                                          </p:val>
                                        </p:tav>
                                        <p:tav tm="100000">
                                          <p:val>
                                            <p:strVal val="#ppt_x"/>
                                          </p:val>
                                        </p:tav>
                                      </p:tavLst>
                                    </p:anim>
                                    <p:anim calcmode="lin" valueType="num">
                                      <p:cBhvr additive="base">
                                        <p:cTn id="44" dur="75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176"/>
                                        </p:tgtEl>
                                        <p:attrNameLst>
                                          <p:attrName>style.visibility</p:attrName>
                                        </p:attrNameLst>
                                      </p:cBhvr>
                                      <p:to>
                                        <p:strVal val="visible"/>
                                      </p:to>
                                    </p:set>
                                    <p:animEffect transition="in" filter="wipe(left)">
                                      <p:cBhvr>
                                        <p:cTn id="48" dur="750"/>
                                        <p:tgtEl>
                                          <p:spTgt spid="176"/>
                                        </p:tgtEl>
                                      </p:cBhvr>
                                    </p:animEffect>
                                  </p:childTnLst>
                                </p:cTn>
                              </p:par>
                            </p:childTnLst>
                          </p:cTn>
                        </p:par>
                        <p:par>
                          <p:cTn id="49" fill="hold">
                            <p:stCondLst>
                              <p:cond delay="6500"/>
                            </p:stCondLst>
                            <p:childTnLst>
                              <p:par>
                                <p:cTn id="50" presetID="2" presetClass="entr" presetSubtype="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750" fill="hold"/>
                                        <p:tgtEl>
                                          <p:spTgt spid="18"/>
                                        </p:tgtEl>
                                        <p:attrNameLst>
                                          <p:attrName>ppt_x</p:attrName>
                                        </p:attrNameLst>
                                      </p:cBhvr>
                                      <p:tavLst>
                                        <p:tav tm="0">
                                          <p:val>
                                            <p:strVal val="1+#ppt_w/2"/>
                                          </p:val>
                                        </p:tav>
                                        <p:tav tm="100000">
                                          <p:val>
                                            <p:strVal val="#ppt_x"/>
                                          </p:val>
                                        </p:tav>
                                      </p:tavLst>
                                    </p:anim>
                                    <p:anim calcmode="lin" valueType="num">
                                      <p:cBhvr additive="base">
                                        <p:cTn id="53" dur="750" fill="hold"/>
                                        <p:tgtEl>
                                          <p:spTgt spid="18"/>
                                        </p:tgtEl>
                                        <p:attrNameLst>
                                          <p:attrName>ppt_y</p:attrName>
                                        </p:attrNameLst>
                                      </p:cBhvr>
                                      <p:tavLst>
                                        <p:tav tm="0">
                                          <p:val>
                                            <p:strVal val="#ppt_y"/>
                                          </p:val>
                                        </p:tav>
                                        <p:tav tm="100000">
                                          <p:val>
                                            <p:strVal val="#ppt_y"/>
                                          </p:val>
                                        </p:tav>
                                      </p:tavLst>
                                    </p:anim>
                                  </p:childTnLst>
                                </p:cTn>
                              </p:par>
                            </p:childTnLst>
                          </p:cTn>
                        </p:par>
                        <p:par>
                          <p:cTn id="54" fill="hold">
                            <p:stCondLst>
                              <p:cond delay="7250"/>
                            </p:stCondLst>
                            <p:childTnLst>
                              <p:par>
                                <p:cTn id="55" presetID="22" presetClass="entr" presetSubtype="8" fill="hold" grpId="0" nodeType="afterEffect">
                                  <p:stCondLst>
                                    <p:cond delay="0"/>
                                  </p:stCondLst>
                                  <p:childTnLst>
                                    <p:set>
                                      <p:cBhvr>
                                        <p:cTn id="56" dur="1" fill="hold">
                                          <p:stCondLst>
                                            <p:cond delay="0"/>
                                          </p:stCondLst>
                                        </p:cTn>
                                        <p:tgtEl>
                                          <p:spTgt spid="177"/>
                                        </p:tgtEl>
                                        <p:attrNameLst>
                                          <p:attrName>style.visibility</p:attrName>
                                        </p:attrNameLst>
                                      </p:cBhvr>
                                      <p:to>
                                        <p:strVal val="visible"/>
                                      </p:to>
                                    </p:set>
                                    <p:animEffect transition="in" filter="wipe(left)">
                                      <p:cBhvr>
                                        <p:cTn id="57" dur="75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p:bldP spid="175" grpId="0"/>
      <p:bldP spid="176" grpId="0"/>
      <p:bldP spid="1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56022" y="1217172"/>
            <a:ext cx="3719364" cy="3671625"/>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fr-FR" sz="1270"/>
            </a:p>
          </p:txBody>
        </p:sp>
        <p:sp>
          <p:nvSpPr>
            <p:cNvPr id="44" name="文本框 43"/>
            <p:cNvSpPr txBox="1"/>
            <p:nvPr/>
          </p:nvSpPr>
          <p:spPr>
            <a:xfrm>
              <a:off x="4296349" y="2796600"/>
              <a:ext cx="1244160" cy="919790"/>
            </a:xfrm>
            <a:prstGeom prst="rect">
              <a:avLst/>
            </a:prstGeom>
            <a:noFill/>
          </p:spPr>
          <p:txBody>
            <a:bodyPr wrap="none" lIns="68271" tIns="34136" rIns="68271" bIns="34136">
              <a:spAutoFit/>
            </a:bodyPr>
            <a:lstStyle/>
            <a:p>
              <a:pPr>
                <a:defRPr/>
              </a:pPr>
              <a:r>
                <a:rPr lang="en-US" altLang="zh-CN" sz="2446" dirty="0">
                  <a:solidFill>
                    <a:schemeClr val="tx1">
                      <a:lumMod val="65000"/>
                      <a:lumOff val="35000"/>
                    </a:schemeClr>
                  </a:solidFill>
                </a:rPr>
                <a:t>Sample</a:t>
              </a:r>
            </a:p>
            <a:p>
              <a:pPr>
                <a:defRPr/>
              </a:pPr>
              <a:r>
                <a:rPr lang="en-US" altLang="zh-CN" sz="2728" dirty="0">
                  <a:solidFill>
                    <a:schemeClr val="tx1">
                      <a:lumMod val="65000"/>
                      <a:lumOff val="35000"/>
                    </a:schemeClr>
                  </a:solidFill>
                  <a:latin typeface="Arial Black" panose="020B0A04020102020204" pitchFamily="34" charset="0"/>
                </a:rPr>
                <a:t>TEXT</a:t>
              </a:r>
              <a:endParaRPr lang="zh-CN" altLang="en-US" sz="2728" dirty="0">
                <a:solidFill>
                  <a:schemeClr val="tx1">
                    <a:lumMod val="65000"/>
                    <a:lumOff val="35000"/>
                  </a:schemeClr>
                </a:solidFill>
                <a:latin typeface="Arial Black" panose="020B0A04020102020204" pitchFamily="34" charset="0"/>
              </a:endParaRPr>
            </a:p>
          </p:txBody>
        </p:sp>
      </p:grpSp>
      <p:grpSp>
        <p:nvGrpSpPr>
          <p:cNvPr id="5" name="组合 4"/>
          <p:cNvGrpSpPr/>
          <p:nvPr/>
        </p:nvGrpSpPr>
        <p:grpSpPr>
          <a:xfrm>
            <a:off x="2853929" y="1331230"/>
            <a:ext cx="1357312" cy="134046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grpSp>
        <p:nvGrpSpPr>
          <p:cNvPr id="9" name="组合 8"/>
          <p:cNvGrpSpPr/>
          <p:nvPr/>
        </p:nvGrpSpPr>
        <p:grpSpPr>
          <a:xfrm>
            <a:off x="5005388" y="3436000"/>
            <a:ext cx="1357312" cy="134046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68271" tIns="34136" rIns="68271" bIns="34136"/>
            <a:lstStyle/>
            <a:p>
              <a:endParaRPr lang="zh-CN" altLang="en-US" sz="1270"/>
            </a:p>
          </p:txBody>
        </p:sp>
      </p:grpSp>
      <p:grpSp>
        <p:nvGrpSpPr>
          <p:cNvPr id="7" name="组合 6"/>
          <p:cNvGrpSpPr/>
          <p:nvPr/>
        </p:nvGrpSpPr>
        <p:grpSpPr>
          <a:xfrm>
            <a:off x="5005388" y="1331230"/>
            <a:ext cx="1357312" cy="134046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68271" tIns="34136" rIns="68271" bIns="34136"/>
            <a:lstStyle/>
            <a:p>
              <a:endParaRPr lang="zh-CN" altLang="en-US" sz="1270"/>
            </a:p>
          </p:txBody>
        </p:sp>
      </p:grpSp>
      <p:grpSp>
        <p:nvGrpSpPr>
          <p:cNvPr id="11" name="组合 10"/>
          <p:cNvGrpSpPr/>
          <p:nvPr/>
        </p:nvGrpSpPr>
        <p:grpSpPr>
          <a:xfrm>
            <a:off x="2853929" y="3436000"/>
            <a:ext cx="1357312" cy="134046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68271" tIns="34136" rIns="68271" bIns="34136"/>
            <a:lstStyle/>
            <a:p>
              <a:endParaRPr lang="zh-CN" altLang="en-US" sz="1270"/>
            </a:p>
          </p:txBody>
        </p:sp>
      </p:grpSp>
      <p:sp>
        <p:nvSpPr>
          <p:cNvPr id="36" name="TextBox 49"/>
          <p:cNvSpPr txBox="1"/>
          <p:nvPr/>
        </p:nvSpPr>
        <p:spPr>
          <a:xfrm>
            <a:off x="6603840" y="1932089"/>
            <a:ext cx="3275409" cy="474306"/>
          </a:xfrm>
          <a:prstGeom prst="rect">
            <a:avLst/>
          </a:prstGeom>
          <a:noFill/>
          <a:ln w="3175">
            <a:noFill/>
          </a:ln>
        </p:spPr>
        <p:txBody>
          <a:bodyPr lIns="68271" tIns="34136" rIns="68271" bIns="34136">
            <a:spAutoFit/>
          </a:bodyPr>
          <a:lstStyle/>
          <a:p>
            <a:pPr>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593540" y="1555831"/>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38" name="TextBox 49"/>
          <p:cNvSpPr txBox="1"/>
          <p:nvPr/>
        </p:nvSpPr>
        <p:spPr>
          <a:xfrm>
            <a:off x="-573880" y="1932089"/>
            <a:ext cx="3275409" cy="474306"/>
          </a:xfrm>
          <a:prstGeom prst="rect">
            <a:avLst/>
          </a:prstGeom>
          <a:noFill/>
          <a:ln w="3175">
            <a:noFill/>
          </a:ln>
        </p:spPr>
        <p:txBody>
          <a:bodyPr lIns="68271" tIns="34136" rIns="68271" bIns="34136">
            <a:spAutoFit/>
          </a:bodyPr>
          <a:lstStyle/>
          <a:p>
            <a:pPr algn="r">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573442" y="4206181"/>
            <a:ext cx="3275409" cy="474306"/>
          </a:xfrm>
          <a:prstGeom prst="rect">
            <a:avLst/>
          </a:prstGeom>
          <a:noFill/>
          <a:ln w="3175">
            <a:noFill/>
          </a:ln>
        </p:spPr>
        <p:txBody>
          <a:bodyPr lIns="68271" tIns="34136" rIns="68271" bIns="34136">
            <a:spAutoFit/>
          </a:bodyPr>
          <a:lstStyle/>
          <a:p>
            <a:pPr>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573880" y="4206181"/>
            <a:ext cx="3275409" cy="474306"/>
          </a:xfrm>
          <a:prstGeom prst="rect">
            <a:avLst/>
          </a:prstGeom>
          <a:noFill/>
          <a:ln w="3175">
            <a:noFill/>
          </a:ln>
        </p:spPr>
        <p:txBody>
          <a:bodyPr lIns="68271" tIns="34136" rIns="68271" bIns="34136">
            <a:spAutoFit/>
          </a:bodyPr>
          <a:lstStyle/>
          <a:p>
            <a:pPr algn="r">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r">
              <a:defRPr/>
            </a:pPr>
            <a:r>
              <a:rPr lang="zh-CN" altLang="en-US"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317"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593540" y="3814826"/>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6" name="文本框 36"/>
          <p:cNvSpPr txBox="1"/>
          <p:nvPr/>
        </p:nvSpPr>
        <p:spPr>
          <a:xfrm>
            <a:off x="6605410" y="1555831"/>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47" name="文本框 36"/>
          <p:cNvSpPr txBox="1"/>
          <p:nvPr/>
        </p:nvSpPr>
        <p:spPr>
          <a:xfrm>
            <a:off x="6605410" y="3814826"/>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grpSp>
        <p:nvGrpSpPr>
          <p:cNvPr id="48" name="组合 47"/>
          <p:cNvGrpSpPr/>
          <p:nvPr/>
        </p:nvGrpSpPr>
        <p:grpSpPr>
          <a:xfrm>
            <a:off x="-186661" y="167406"/>
            <a:ext cx="9330661" cy="304776"/>
            <a:chOff x="-198457" y="144052"/>
            <a:chExt cx="9920307" cy="324036"/>
          </a:xfrm>
        </p:grpSpPr>
        <p:cxnSp>
          <p:nvCxnSpPr>
            <p:cNvPr id="49" name="直接连接符 4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userDrawn="1"/>
          </p:nvGrpSpPr>
          <p:grpSpPr>
            <a:xfrm>
              <a:off x="-198457" y="144052"/>
              <a:ext cx="2066885" cy="319659"/>
              <a:chOff x="2559580" y="72044"/>
              <a:chExt cx="2066885" cy="319659"/>
            </a:xfrm>
          </p:grpSpPr>
          <p:sp>
            <p:nvSpPr>
              <p:cNvPr id="57" name="五边形 5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51" name="组合 50"/>
            <p:cNvGrpSpPr/>
            <p:nvPr userDrawn="1"/>
          </p:nvGrpSpPr>
          <p:grpSpPr>
            <a:xfrm>
              <a:off x="2740163" y="144052"/>
              <a:ext cx="2066885" cy="319659"/>
              <a:chOff x="4972411" y="72044"/>
              <a:chExt cx="2066885" cy="319659"/>
            </a:xfrm>
          </p:grpSpPr>
          <p:sp>
            <p:nvSpPr>
              <p:cNvPr id="55" name="五边形 5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52" name="组合 51"/>
            <p:cNvGrpSpPr/>
            <p:nvPr userDrawn="1"/>
          </p:nvGrpSpPr>
          <p:grpSpPr>
            <a:xfrm>
              <a:off x="4212853" y="144052"/>
              <a:ext cx="2066885" cy="319659"/>
              <a:chOff x="7404958" y="72044"/>
              <a:chExt cx="2066885" cy="319659"/>
            </a:xfrm>
          </p:grpSpPr>
          <p:sp>
            <p:nvSpPr>
              <p:cNvPr id="53" name="五边形 5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9" name="组合 58"/>
          <p:cNvGrpSpPr/>
          <p:nvPr/>
        </p:nvGrpSpPr>
        <p:grpSpPr>
          <a:xfrm>
            <a:off x="1197454" y="133543"/>
            <a:ext cx="1944033" cy="440233"/>
            <a:chOff x="121344" y="72044"/>
            <a:chExt cx="2066885" cy="468053"/>
          </a:xfrm>
        </p:grpSpPr>
        <p:sp>
          <p:nvSpPr>
            <p:cNvPr id="60" name="五边形 5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337796353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250" fill="hold"/>
                                        <p:tgtEl>
                                          <p:spTgt spid="48"/>
                                        </p:tgtEl>
                                        <p:attrNameLst>
                                          <p:attrName>ppt_x</p:attrName>
                                        </p:attrNameLst>
                                      </p:cBhvr>
                                      <p:tavLst>
                                        <p:tav tm="0">
                                          <p:val>
                                            <p:strVal val="1+#ppt_w/2"/>
                                          </p:val>
                                        </p:tav>
                                        <p:tav tm="100000">
                                          <p:val>
                                            <p:strVal val="#ppt_x"/>
                                          </p:val>
                                        </p:tav>
                                      </p:tavLst>
                                    </p:anim>
                                    <p:anim calcmode="lin" valueType="num">
                                      <p:cBhvr additive="base">
                                        <p:cTn id="8" dur="25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fill="hold"/>
                                        <p:tgtEl>
                                          <p:spTgt spid="59"/>
                                        </p:tgtEl>
                                        <p:attrNameLst>
                                          <p:attrName>ppt_x</p:attrName>
                                        </p:attrNameLst>
                                      </p:cBhvr>
                                      <p:tavLst>
                                        <p:tav tm="0">
                                          <p:val>
                                            <p:strVal val="#ppt_x"/>
                                          </p:val>
                                        </p:tav>
                                        <p:tav tm="100000">
                                          <p:val>
                                            <p:strVal val="#ppt_x"/>
                                          </p:val>
                                        </p:tav>
                                      </p:tavLst>
                                    </p:anim>
                                    <p:anim calcmode="lin" valueType="num">
                                      <p:cBhvr additive="base">
                                        <p:cTn id="13" dur="250" fill="hold"/>
                                        <p:tgtEl>
                                          <p:spTgt spid="5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3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50"/>
                                        <p:tgtEl>
                                          <p:spTgt spid="3"/>
                                        </p:tgtEl>
                                      </p:cBhvr>
                                    </p:animEffect>
                                    <p:anim calcmode="lin" valueType="num">
                                      <p:cBhvr>
                                        <p:cTn id="18" dur="250" fill="hold"/>
                                        <p:tgtEl>
                                          <p:spTgt spid="3"/>
                                        </p:tgtEl>
                                        <p:attrNameLst>
                                          <p:attrName>style.rotation</p:attrName>
                                        </p:attrNameLst>
                                      </p:cBhvr>
                                      <p:tavLst>
                                        <p:tav tm="0">
                                          <p:val>
                                            <p:fltVal val="720"/>
                                          </p:val>
                                        </p:tav>
                                        <p:tav tm="100000">
                                          <p:val>
                                            <p:fltVal val="0"/>
                                          </p:val>
                                        </p:tav>
                                      </p:tavLst>
                                    </p:anim>
                                    <p:anim calcmode="lin" valueType="num">
                                      <p:cBhvr>
                                        <p:cTn id="19" dur="250" fill="hold"/>
                                        <p:tgtEl>
                                          <p:spTgt spid="3"/>
                                        </p:tgtEl>
                                        <p:attrNameLst>
                                          <p:attrName>ppt_h</p:attrName>
                                        </p:attrNameLst>
                                      </p:cBhvr>
                                      <p:tavLst>
                                        <p:tav tm="0">
                                          <p:val>
                                            <p:fltVal val="0"/>
                                          </p:val>
                                        </p:tav>
                                        <p:tav tm="100000">
                                          <p:val>
                                            <p:strVal val="#ppt_h"/>
                                          </p:val>
                                        </p:tav>
                                      </p:tavLst>
                                    </p:anim>
                                    <p:anim calcmode="lin" valueType="num">
                                      <p:cBhvr>
                                        <p:cTn id="20" dur="250" fill="hold"/>
                                        <p:tgtEl>
                                          <p:spTgt spid="3"/>
                                        </p:tgtEl>
                                        <p:attrNameLst>
                                          <p:attrName>ppt_w</p:attrName>
                                        </p:attrNameLst>
                                      </p:cBhvr>
                                      <p:tavLst>
                                        <p:tav tm="0">
                                          <p:val>
                                            <p:fltVal val="0"/>
                                          </p:val>
                                        </p:tav>
                                        <p:tav tm="100000">
                                          <p:val>
                                            <p:strVal val="#ppt_w"/>
                                          </p:val>
                                        </p:tav>
                                      </p:tavLst>
                                    </p:anim>
                                  </p:childTnLst>
                                </p:cTn>
                              </p:par>
                            </p:childTnLst>
                          </p:cTn>
                        </p:par>
                        <p:par>
                          <p:cTn id="21" fill="hold">
                            <p:stCondLst>
                              <p:cond delay="750"/>
                            </p:stCondLst>
                            <p:childTnLst>
                              <p:par>
                                <p:cTn id="22" presetID="53" presetClass="entr" presetSubtype="1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fltVal val="0"/>
                                          </p:val>
                                        </p:tav>
                                        <p:tav tm="100000">
                                          <p:val>
                                            <p:strVal val="#ppt_w"/>
                                          </p:val>
                                        </p:tav>
                                      </p:tavLst>
                                    </p:anim>
                                    <p:anim calcmode="lin" valueType="num">
                                      <p:cBhvr>
                                        <p:cTn id="25" dur="250" fill="hold"/>
                                        <p:tgtEl>
                                          <p:spTgt spid="5"/>
                                        </p:tgtEl>
                                        <p:attrNameLst>
                                          <p:attrName>ppt_h</p:attrName>
                                        </p:attrNameLst>
                                      </p:cBhvr>
                                      <p:tavLst>
                                        <p:tav tm="0">
                                          <p:val>
                                            <p:fltVal val="0"/>
                                          </p:val>
                                        </p:tav>
                                        <p:tav tm="100000">
                                          <p:val>
                                            <p:strVal val="#ppt_h"/>
                                          </p:val>
                                        </p:tav>
                                      </p:tavLst>
                                    </p:anim>
                                    <p:animEffect transition="in" filter="fade">
                                      <p:cBhvr>
                                        <p:cTn id="26" dur="250"/>
                                        <p:tgtEl>
                                          <p:spTgt spid="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left)">
                                      <p:cBhvr>
                                        <p:cTn id="29" dur="250"/>
                                        <p:tgtEl>
                                          <p:spTgt spid="3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250"/>
                                        <p:tgtEl>
                                          <p:spTgt spid="38"/>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250" fill="hold"/>
                                        <p:tgtEl>
                                          <p:spTgt spid="7"/>
                                        </p:tgtEl>
                                        <p:attrNameLst>
                                          <p:attrName>ppt_w</p:attrName>
                                        </p:attrNameLst>
                                      </p:cBhvr>
                                      <p:tavLst>
                                        <p:tav tm="0">
                                          <p:val>
                                            <p:fltVal val="0"/>
                                          </p:val>
                                        </p:tav>
                                        <p:tav tm="100000">
                                          <p:val>
                                            <p:strVal val="#ppt_w"/>
                                          </p:val>
                                        </p:tav>
                                      </p:tavLst>
                                    </p:anim>
                                    <p:anim calcmode="lin" valueType="num">
                                      <p:cBhvr>
                                        <p:cTn id="37" dur="250" fill="hold"/>
                                        <p:tgtEl>
                                          <p:spTgt spid="7"/>
                                        </p:tgtEl>
                                        <p:attrNameLst>
                                          <p:attrName>ppt_h</p:attrName>
                                        </p:attrNameLst>
                                      </p:cBhvr>
                                      <p:tavLst>
                                        <p:tav tm="0">
                                          <p:val>
                                            <p:fltVal val="0"/>
                                          </p:val>
                                        </p:tav>
                                        <p:tav tm="100000">
                                          <p:val>
                                            <p:strVal val="#ppt_h"/>
                                          </p:val>
                                        </p:tav>
                                      </p:tavLst>
                                    </p:anim>
                                    <p:animEffect transition="in" filter="fade">
                                      <p:cBhvr>
                                        <p:cTn id="38" dur="25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250"/>
                                        <p:tgtEl>
                                          <p:spTgt spid="46"/>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250"/>
                                        <p:tgtEl>
                                          <p:spTgt spid="36"/>
                                        </p:tgtEl>
                                      </p:cBhvr>
                                    </p:animEffect>
                                  </p:childTnLst>
                                </p:cTn>
                              </p:par>
                            </p:childTnLst>
                          </p:cTn>
                        </p:par>
                        <p:par>
                          <p:cTn id="45" fill="hold">
                            <p:stCondLst>
                              <p:cond delay="125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250" fill="hold"/>
                                        <p:tgtEl>
                                          <p:spTgt spid="11"/>
                                        </p:tgtEl>
                                        <p:attrNameLst>
                                          <p:attrName>ppt_w</p:attrName>
                                        </p:attrNameLst>
                                      </p:cBhvr>
                                      <p:tavLst>
                                        <p:tav tm="0">
                                          <p:val>
                                            <p:fltVal val="0"/>
                                          </p:val>
                                        </p:tav>
                                        <p:tav tm="100000">
                                          <p:val>
                                            <p:strVal val="#ppt_w"/>
                                          </p:val>
                                        </p:tav>
                                      </p:tavLst>
                                    </p:anim>
                                    <p:anim calcmode="lin" valueType="num">
                                      <p:cBhvr>
                                        <p:cTn id="49" dur="250" fill="hold"/>
                                        <p:tgtEl>
                                          <p:spTgt spid="11"/>
                                        </p:tgtEl>
                                        <p:attrNameLst>
                                          <p:attrName>ppt_h</p:attrName>
                                        </p:attrNameLst>
                                      </p:cBhvr>
                                      <p:tavLst>
                                        <p:tav tm="0">
                                          <p:val>
                                            <p:fltVal val="0"/>
                                          </p:val>
                                        </p:tav>
                                        <p:tav tm="100000">
                                          <p:val>
                                            <p:strVal val="#ppt_h"/>
                                          </p:val>
                                        </p:tav>
                                      </p:tavLst>
                                    </p:anim>
                                    <p:animEffect transition="in" filter="fade">
                                      <p:cBhvr>
                                        <p:cTn id="50" dur="250"/>
                                        <p:tgtEl>
                                          <p:spTgt spid="1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25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left)">
                                      <p:cBhvr>
                                        <p:cTn id="56" dur="250"/>
                                        <p:tgtEl>
                                          <p:spTgt spid="42"/>
                                        </p:tgtEl>
                                      </p:cBhvr>
                                    </p:animEffect>
                                  </p:childTnLst>
                                </p:cTn>
                              </p:par>
                            </p:childTnLst>
                          </p:cTn>
                        </p:par>
                        <p:par>
                          <p:cTn id="57" fill="hold">
                            <p:stCondLst>
                              <p:cond delay="1500"/>
                            </p:stCondLst>
                            <p:childTnLst>
                              <p:par>
                                <p:cTn id="58" presetID="53" presetClass="entr" presetSubtype="16"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250" fill="hold"/>
                                        <p:tgtEl>
                                          <p:spTgt spid="9"/>
                                        </p:tgtEl>
                                        <p:attrNameLst>
                                          <p:attrName>ppt_w</p:attrName>
                                        </p:attrNameLst>
                                      </p:cBhvr>
                                      <p:tavLst>
                                        <p:tav tm="0">
                                          <p:val>
                                            <p:fltVal val="0"/>
                                          </p:val>
                                        </p:tav>
                                        <p:tav tm="100000">
                                          <p:val>
                                            <p:strVal val="#ppt_w"/>
                                          </p:val>
                                        </p:tav>
                                      </p:tavLst>
                                    </p:anim>
                                    <p:anim calcmode="lin" valueType="num">
                                      <p:cBhvr>
                                        <p:cTn id="61" dur="250" fill="hold"/>
                                        <p:tgtEl>
                                          <p:spTgt spid="9"/>
                                        </p:tgtEl>
                                        <p:attrNameLst>
                                          <p:attrName>ppt_h</p:attrName>
                                        </p:attrNameLst>
                                      </p:cBhvr>
                                      <p:tavLst>
                                        <p:tav tm="0">
                                          <p:val>
                                            <p:fltVal val="0"/>
                                          </p:val>
                                        </p:tav>
                                        <p:tav tm="100000">
                                          <p:val>
                                            <p:strVal val="#ppt_h"/>
                                          </p:val>
                                        </p:tav>
                                      </p:tavLst>
                                    </p:anim>
                                    <p:animEffect transition="in" filter="fade">
                                      <p:cBhvr>
                                        <p:cTn id="62" dur="250"/>
                                        <p:tgtEl>
                                          <p:spTgt spid="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250"/>
                                        <p:tgtEl>
                                          <p:spTgt spid="4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left)">
                                      <p:cBhvr>
                                        <p:cTn id="6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图片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257" b="1" dirty="0" smtClean="0">
                  <a:solidFill>
                    <a:schemeClr val="bg1"/>
                  </a:solidFill>
                  <a:latin typeface="微软雅黑" pitchFamily="34" charset="-122"/>
                </a:rPr>
                <a:t>过渡页</a:t>
              </a:r>
              <a:endParaRPr lang="en-US" altLang="zh-CN" sz="2257"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grpSp>
        <p:nvGrpSpPr>
          <p:cNvPr id="80" name="组合 4"/>
          <p:cNvGrpSpPr>
            <a:grpSpLocks/>
          </p:cNvGrpSpPr>
          <p:nvPr/>
        </p:nvGrpSpPr>
        <p:grpSpPr bwMode="auto">
          <a:xfrm>
            <a:off x="3647922" y="1160731"/>
            <a:ext cx="1622823" cy="1411019"/>
            <a:chOff x="2285260" y="4050548"/>
            <a:chExt cx="2164994" cy="1905223"/>
          </a:xfrm>
        </p:grpSpPr>
        <p:sp>
          <p:nvSpPr>
            <p:cNvPr id="81" name="Freeform 5"/>
            <p:cNvSpPr>
              <a:spLocks/>
            </p:cNvSpPr>
            <p:nvPr/>
          </p:nvSpPr>
          <p:spPr bwMode="auto">
            <a:xfrm>
              <a:off x="2285260" y="4050548"/>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1270" kern="0">
                <a:solidFill>
                  <a:prstClr val="white"/>
                </a:solidFill>
                <a:latin typeface="Calibri" panose="020F0502020204030204"/>
              </a:endParaRPr>
            </a:p>
          </p:txBody>
        </p:sp>
        <p:sp>
          <p:nvSpPr>
            <p:cNvPr id="82" name="Freeform 5"/>
            <p:cNvSpPr>
              <a:spLocks/>
            </p:cNvSpPr>
            <p:nvPr/>
          </p:nvSpPr>
          <p:spPr bwMode="auto">
            <a:xfrm>
              <a:off x="2446237" y="4201094"/>
              <a:ext cx="1830374" cy="161075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solidFill>
                <a:schemeClr val="accent4">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nvGrpSpPr>
            <p:cNvPr id="83" name="组合 75"/>
            <p:cNvGrpSpPr>
              <a:grpSpLocks/>
            </p:cNvGrpSpPr>
            <p:nvPr/>
          </p:nvGrpSpPr>
          <p:grpSpPr bwMode="auto">
            <a:xfrm>
              <a:off x="2970142" y="4598630"/>
              <a:ext cx="1348095" cy="1199681"/>
              <a:chOff x="688976" y="7240588"/>
              <a:chExt cx="519113" cy="461963"/>
            </a:xfrm>
          </p:grpSpPr>
          <p:sp>
            <p:nvSpPr>
              <p:cNvPr id="84"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85"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86"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sp>
        <p:nvSpPr>
          <p:cNvPr id="2" name="文本框 1"/>
          <p:cNvSpPr txBox="1"/>
          <p:nvPr/>
        </p:nvSpPr>
        <p:spPr>
          <a:xfrm>
            <a:off x="2017453" y="2661209"/>
            <a:ext cx="5109091" cy="1077218"/>
          </a:xfrm>
          <a:prstGeom prst="rect">
            <a:avLst/>
          </a:prstGeom>
          <a:noFill/>
        </p:spPr>
        <p:txBody>
          <a:bodyPr wrap="none" rtlCol="0">
            <a:spAutoFit/>
          </a:bodyPr>
          <a:lstStyle/>
          <a:p>
            <a:pPr algn="ctr"/>
            <a:r>
              <a:rPr lang="zh-CN" altLang="en-US" sz="3200" b="1" dirty="0" smtClean="0">
                <a:solidFill>
                  <a:schemeClr val="bg1"/>
                </a:solidFill>
              </a:rPr>
              <a:t>第四部分</a:t>
            </a:r>
            <a:endParaRPr lang="en-US" altLang="zh-CN" sz="3200" b="1" dirty="0" smtClean="0">
              <a:solidFill>
                <a:schemeClr val="bg1"/>
              </a:solidFill>
            </a:endParaRPr>
          </a:p>
          <a:p>
            <a:pPr algn="ctr"/>
            <a:r>
              <a:rPr lang="zh-CN" altLang="en-US" sz="3200" b="1" dirty="0" smtClean="0">
                <a:solidFill>
                  <a:schemeClr val="bg1"/>
                </a:solidFill>
              </a:rPr>
              <a:t>单击此处添加文字标题内容</a:t>
            </a:r>
            <a:endParaRPr lang="zh-CN" altLang="en-US" sz="3200" b="1" dirty="0">
              <a:solidFill>
                <a:schemeClr val="bg1"/>
              </a:solidFill>
            </a:endParaRPr>
          </a:p>
        </p:txBody>
      </p:sp>
    </p:spTree>
    <p:extLst>
      <p:ext uri="{BB962C8B-B14F-4D97-AF65-F5344CB8AC3E}">
        <p14:creationId xmlns:p14="http://schemas.microsoft.com/office/powerpoint/2010/main" val="166593951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par>
                                <p:cTn id="22" presetID="47" presetClass="entr" presetSubtype="0" fill="hold" nodeType="with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fade">
                                      <p:cBhvr>
                                        <p:cTn id="24" dur="750"/>
                                        <p:tgtEl>
                                          <p:spTgt spid="80"/>
                                        </p:tgtEl>
                                      </p:cBhvr>
                                    </p:animEffect>
                                    <p:anim calcmode="lin" valueType="num">
                                      <p:cBhvr>
                                        <p:cTn id="25" dur="750" fill="hold"/>
                                        <p:tgtEl>
                                          <p:spTgt spid="80"/>
                                        </p:tgtEl>
                                        <p:attrNameLst>
                                          <p:attrName>ppt_x</p:attrName>
                                        </p:attrNameLst>
                                      </p:cBhvr>
                                      <p:tavLst>
                                        <p:tav tm="0">
                                          <p:val>
                                            <p:strVal val="#ppt_x"/>
                                          </p:val>
                                        </p:tav>
                                        <p:tav tm="100000">
                                          <p:val>
                                            <p:strVal val="#ppt_x"/>
                                          </p:val>
                                        </p:tav>
                                      </p:tavLst>
                                    </p:anim>
                                    <p:anim calcmode="lin" valueType="num">
                                      <p:cBhvr>
                                        <p:cTn id="26" dur="750" fill="hold"/>
                                        <p:tgtEl>
                                          <p:spTgt spid="80"/>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2"/>
                                        </p:tgtEl>
                                        <p:attrNameLst>
                                          <p:attrName>style.visibility</p:attrName>
                                        </p:attrNameLst>
                                      </p:cBhvr>
                                      <p:to>
                                        <p:strVal val="visible"/>
                                      </p:to>
                                    </p:set>
                                    <p:anim by="(-#ppt_w*2)" calcmode="lin" valueType="num">
                                      <p:cBhvr rctx="PPT">
                                        <p:cTn id="30" dur="500" autoRev="1" fill="hold">
                                          <p:stCondLst>
                                            <p:cond delay="0"/>
                                          </p:stCondLst>
                                        </p:cTn>
                                        <p:tgtEl>
                                          <p:spTgt spid="2"/>
                                        </p:tgtEl>
                                        <p:attrNameLst>
                                          <p:attrName>ppt_w</p:attrName>
                                        </p:attrNameLst>
                                      </p:cBhvr>
                                    </p:anim>
                                    <p:anim by="(#ppt_w*0.50)" calcmode="lin" valueType="num">
                                      <p:cBhvr>
                                        <p:cTn id="31" dur="500" decel="50000" autoRev="1" fill="hold">
                                          <p:stCondLst>
                                            <p:cond delay="0"/>
                                          </p:stCondLst>
                                        </p:cTn>
                                        <p:tgtEl>
                                          <p:spTgt spid="2"/>
                                        </p:tgtEl>
                                        <p:attrNameLst>
                                          <p:attrName>ppt_x</p:attrName>
                                        </p:attrNameLst>
                                      </p:cBhvr>
                                    </p:anim>
                                    <p:anim from="(-#ppt_h/2)" to="(#ppt_y)" calcmode="lin" valueType="num">
                                      <p:cBhvr>
                                        <p:cTn id="32" dur="1000" fill="hold">
                                          <p:stCondLst>
                                            <p:cond delay="0"/>
                                          </p:stCondLst>
                                        </p:cTn>
                                        <p:tgtEl>
                                          <p:spTgt spid="2"/>
                                        </p:tgtEl>
                                        <p:attrNameLst>
                                          <p:attrName>ppt_y</p:attrName>
                                        </p:attrNameLst>
                                      </p:cBhvr>
                                    </p:anim>
                                    <p:animRot by="21600000">
                                      <p:cBhvr>
                                        <p:cTn id="33"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5194" y="1467437"/>
            <a:ext cx="1533539" cy="3194234"/>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10" dirty="0">
                <a:latin typeface="+mj-lt"/>
                <a:ea typeface="方正超粗黑简体" panose="03000509000000000000" pitchFamily="65" charset="-122"/>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10" dirty="0">
                <a:solidFill>
                  <a:srgbClr val="0087CF"/>
                </a:solidFill>
                <a:latin typeface="+mj-lt"/>
                <a:ea typeface="方正超粗黑简体" panose="03000509000000000000" pitchFamily="65" charset="-122"/>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a:defRPr/>
              </a:pPr>
              <a:endParaRPr lang="zh-CN" altLang="en-US" sz="1270" kern="0">
                <a:solidFill>
                  <a:prstClr val="white"/>
                </a:solidFill>
                <a:latin typeface="Arial"/>
                <a:ea typeface="微软雅黑"/>
              </a:endParaRPr>
            </a:p>
          </p:txBody>
        </p:sp>
        <p:sp>
          <p:nvSpPr>
            <p:cNvPr id="20495" name="文本框 28"/>
            <p:cNvSpPr txBox="1">
              <a:spLocks noChangeArrowheads="1"/>
            </p:cNvSpPr>
            <p:nvPr/>
          </p:nvSpPr>
          <p:spPr bwMode="auto">
            <a:xfrm>
              <a:off x="1862090" y="4353044"/>
              <a:ext cx="523240"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010">
                  <a:solidFill>
                    <a:srgbClr val="595959"/>
                  </a:solidFill>
                  <a:latin typeface="Impact" pitchFamily="34" charset="0"/>
                </a:rPr>
                <a:t>01</a:t>
              </a:r>
              <a:endParaRPr lang="zh-CN" altLang="en-US" sz="3010">
                <a:solidFill>
                  <a:srgbClr val="595959"/>
                </a:solidFill>
                <a:latin typeface="Impact" pitchFamily="34" charset="0"/>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68271" tIns="34136" rIns="68271" bIns="34136"/>
            <a:lstStyle/>
            <a:p>
              <a:endParaRPr lang="zh-CN" altLang="en-US" sz="1270"/>
            </a:p>
          </p:txBody>
        </p:sp>
        <p:grpSp>
          <p:nvGrpSpPr>
            <p:cNvPr id="20543" name="组合 11"/>
            <p:cNvGrpSpPr>
              <a:grpSpLocks/>
            </p:cNvGrpSpPr>
            <p:nvPr/>
          </p:nvGrpSpPr>
          <p:grpSpPr bwMode="auto">
            <a:xfrm>
              <a:off x="1453214" y="3044131"/>
              <a:ext cx="1489925" cy="1237204"/>
              <a:chOff x="1822164" y="3848421"/>
              <a:chExt cx="1869479" cy="1571294"/>
            </a:xfrm>
          </p:grpSpPr>
          <p:sp>
            <p:nvSpPr>
              <p:cNvPr id="73"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11"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3" name="组合 2"/>
          <p:cNvGrpSpPr/>
          <p:nvPr/>
        </p:nvGrpSpPr>
        <p:grpSpPr>
          <a:xfrm>
            <a:off x="2948552" y="1467437"/>
            <a:ext cx="1533539" cy="3194234"/>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a:defRPr/>
              </a:pPr>
              <a:endParaRPr lang="zh-CN" altLang="en-US" sz="1270" dirty="0"/>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10" dirty="0">
                <a:solidFill>
                  <a:srgbClr val="0087CF"/>
                </a:solidFill>
                <a:latin typeface="+mj-lt"/>
                <a:ea typeface="方正超粗黑简体" panose="03000509000000000000" pitchFamily="65" charset="-122"/>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a:defRPr/>
              </a:pPr>
              <a:endParaRPr lang="zh-CN" altLang="en-US" sz="1270" kern="0">
                <a:solidFill>
                  <a:prstClr val="white"/>
                </a:solidFill>
                <a:latin typeface="Arial"/>
                <a:ea typeface="微软雅黑"/>
              </a:endParaRPr>
            </a:p>
          </p:txBody>
        </p:sp>
        <p:sp>
          <p:nvSpPr>
            <p:cNvPr id="20509" name="文本框 36"/>
            <p:cNvSpPr txBox="1">
              <a:spLocks noChangeArrowheads="1"/>
            </p:cNvSpPr>
            <p:nvPr/>
          </p:nvSpPr>
          <p:spPr bwMode="auto">
            <a:xfrm>
              <a:off x="3683670" y="4353044"/>
              <a:ext cx="572664"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010">
                  <a:solidFill>
                    <a:srgbClr val="595959"/>
                  </a:solidFill>
                  <a:latin typeface="Impact" pitchFamily="34" charset="0"/>
                </a:rPr>
                <a:t>02</a:t>
              </a:r>
              <a:endParaRPr lang="zh-CN" altLang="en-US" sz="3010">
                <a:solidFill>
                  <a:srgbClr val="595959"/>
                </a:solidFill>
                <a:latin typeface="Impact" pitchFamily="34" charset="0"/>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68271" tIns="34136" rIns="68271" bIns="34136"/>
            <a:lstStyle/>
            <a:p>
              <a:endParaRPr lang="zh-CN" altLang="en-US" sz="1270"/>
            </a:p>
          </p:txBody>
        </p:sp>
        <p:grpSp>
          <p:nvGrpSpPr>
            <p:cNvPr id="20544" name="组合 76"/>
            <p:cNvGrpSpPr>
              <a:grpSpLocks/>
            </p:cNvGrpSpPr>
            <p:nvPr/>
          </p:nvGrpSpPr>
          <p:grpSpPr bwMode="auto">
            <a:xfrm>
              <a:off x="3241883" y="3044131"/>
              <a:ext cx="1489924" cy="1237204"/>
              <a:chOff x="1822164" y="3848421"/>
              <a:chExt cx="1869479" cy="1571294"/>
            </a:xfrm>
          </p:grpSpPr>
          <p:sp>
            <p:nvSpPr>
              <p:cNvPr id="78"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11"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 name="组合 3"/>
          <p:cNvGrpSpPr/>
          <p:nvPr/>
        </p:nvGrpSpPr>
        <p:grpSpPr>
          <a:xfrm>
            <a:off x="4661910" y="1467437"/>
            <a:ext cx="1533539" cy="3194234"/>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a:defRPr/>
              </a:pPr>
              <a:endParaRPr lang="zh-CN" altLang="en-US" sz="1270" dirty="0"/>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10" dirty="0">
                <a:solidFill>
                  <a:srgbClr val="0087CF"/>
                </a:solidFill>
                <a:latin typeface="+mj-lt"/>
                <a:ea typeface="方正超粗黑简体" panose="03000509000000000000" pitchFamily="65" charset="-122"/>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a:defRPr/>
              </a:pPr>
              <a:endParaRPr lang="zh-CN" altLang="en-US" sz="1270" kern="0">
                <a:solidFill>
                  <a:prstClr val="white"/>
                </a:solidFill>
                <a:latin typeface="Arial"/>
                <a:ea typeface="微软雅黑"/>
              </a:endParaRPr>
            </a:p>
          </p:txBody>
        </p:sp>
        <p:sp>
          <p:nvSpPr>
            <p:cNvPr id="20523" name="文本框 44"/>
            <p:cNvSpPr txBox="1">
              <a:spLocks noChangeArrowheads="1"/>
            </p:cNvSpPr>
            <p:nvPr/>
          </p:nvSpPr>
          <p:spPr bwMode="auto">
            <a:xfrm>
              <a:off x="5505252" y="4353044"/>
              <a:ext cx="584595"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010">
                  <a:solidFill>
                    <a:srgbClr val="595959"/>
                  </a:solidFill>
                  <a:latin typeface="Impact" pitchFamily="34" charset="0"/>
                </a:rPr>
                <a:t>03</a:t>
              </a:r>
              <a:endParaRPr lang="zh-CN" altLang="en-US" sz="3010">
                <a:solidFill>
                  <a:srgbClr val="595959"/>
                </a:solidFill>
                <a:latin typeface="Impact" pitchFamily="34" charset="0"/>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68271" tIns="34136" rIns="68271" bIns="34136"/>
            <a:lstStyle/>
            <a:p>
              <a:endParaRPr lang="zh-CN" altLang="en-US" sz="1270"/>
            </a:p>
          </p:txBody>
        </p:sp>
        <p:grpSp>
          <p:nvGrpSpPr>
            <p:cNvPr id="20545" name="组合 79"/>
            <p:cNvGrpSpPr>
              <a:grpSpLocks/>
            </p:cNvGrpSpPr>
            <p:nvPr/>
          </p:nvGrpSpPr>
          <p:grpSpPr bwMode="auto">
            <a:xfrm>
              <a:off x="5029286" y="3044130"/>
              <a:ext cx="1491190" cy="1237204"/>
              <a:chOff x="1822164" y="3848421"/>
              <a:chExt cx="1869479" cy="1571294"/>
            </a:xfrm>
          </p:grpSpPr>
          <p:sp>
            <p:nvSpPr>
              <p:cNvPr id="81"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11"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5" name="组合 4"/>
          <p:cNvGrpSpPr/>
          <p:nvPr/>
        </p:nvGrpSpPr>
        <p:grpSpPr>
          <a:xfrm>
            <a:off x="6375269" y="1467437"/>
            <a:ext cx="1533539" cy="3194234"/>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a:defRPr/>
              </a:pPr>
              <a:endParaRPr lang="zh-CN" altLang="en-US" sz="1270" dirty="0"/>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10" dirty="0">
                <a:solidFill>
                  <a:srgbClr val="0087CF"/>
                </a:solidFill>
                <a:latin typeface="+mj-lt"/>
                <a:ea typeface="方正超粗黑简体" panose="03000509000000000000" pitchFamily="65" charset="-122"/>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algn="ctr">
                <a:defRPr/>
              </a:pPr>
              <a:endParaRPr lang="zh-CN" altLang="en-US" sz="1270" kern="0">
                <a:solidFill>
                  <a:prstClr val="white"/>
                </a:solidFill>
                <a:latin typeface="Arial"/>
                <a:ea typeface="微软雅黑"/>
              </a:endParaRPr>
            </a:p>
          </p:txBody>
        </p:sp>
        <p:sp>
          <p:nvSpPr>
            <p:cNvPr id="20537" name="文本框 69"/>
            <p:cNvSpPr txBox="1">
              <a:spLocks noChangeArrowheads="1"/>
            </p:cNvSpPr>
            <p:nvPr/>
          </p:nvSpPr>
          <p:spPr bwMode="auto">
            <a:xfrm>
              <a:off x="7326832" y="4353044"/>
              <a:ext cx="570961"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3010">
                  <a:solidFill>
                    <a:srgbClr val="595959"/>
                  </a:solidFill>
                  <a:latin typeface="Impact" pitchFamily="34" charset="0"/>
                </a:rPr>
                <a:t>04</a:t>
              </a:r>
              <a:endParaRPr lang="zh-CN" altLang="en-US" sz="3010">
                <a:solidFill>
                  <a:srgbClr val="595959"/>
                </a:solidFill>
                <a:latin typeface="Impact" pitchFamily="34" charset="0"/>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68271" tIns="34136" rIns="68271" bIns="34136"/>
            <a:lstStyle/>
            <a:p>
              <a:endParaRPr lang="zh-CN" altLang="en-US" sz="1270"/>
            </a:p>
          </p:txBody>
        </p:sp>
        <p:grpSp>
          <p:nvGrpSpPr>
            <p:cNvPr id="20546" name="组合 82"/>
            <p:cNvGrpSpPr>
              <a:grpSpLocks/>
            </p:cNvGrpSpPr>
            <p:nvPr/>
          </p:nvGrpSpPr>
          <p:grpSpPr bwMode="auto">
            <a:xfrm>
              <a:off x="6817954" y="3044130"/>
              <a:ext cx="1491190" cy="1237204"/>
              <a:chOff x="1822164" y="3848421"/>
              <a:chExt cx="1869479" cy="1571294"/>
            </a:xfrm>
          </p:grpSpPr>
          <p:sp>
            <p:nvSpPr>
              <p:cNvPr id="84"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411" dirty="0">
                    <a:solidFill>
                      <a:schemeClr val="tx1">
                        <a:lumMod val="65000"/>
                        <a:lumOff val="35000"/>
                      </a:schemeClr>
                    </a:solidFill>
                    <a:latin typeface="+mj-ea"/>
                    <a:ea typeface="+mj-ea"/>
                    <a:sym typeface="宋体" panose="02010600030101010101" pitchFamily="2" charset="-122"/>
                  </a:rPr>
                  <a:t>添加标题</a:t>
                </a:r>
              </a:p>
            </p:txBody>
          </p:sp>
        </p:grpSp>
      </p:grpSp>
      <p:grpSp>
        <p:nvGrpSpPr>
          <p:cNvPr id="46" name="组合 45"/>
          <p:cNvGrpSpPr/>
          <p:nvPr/>
        </p:nvGrpSpPr>
        <p:grpSpPr>
          <a:xfrm>
            <a:off x="-186661" y="167406"/>
            <a:ext cx="9330661" cy="304776"/>
            <a:chOff x="-198457" y="144052"/>
            <a:chExt cx="9920307" cy="324036"/>
          </a:xfrm>
        </p:grpSpPr>
        <p:cxnSp>
          <p:nvCxnSpPr>
            <p:cNvPr id="47" name="直接连接符 4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userDrawn="1"/>
          </p:nvGrpSpPr>
          <p:grpSpPr>
            <a:xfrm>
              <a:off x="-198457" y="144052"/>
              <a:ext cx="2066885" cy="319659"/>
              <a:chOff x="2559580" y="72044"/>
              <a:chExt cx="2066885" cy="319659"/>
            </a:xfrm>
          </p:grpSpPr>
          <p:sp>
            <p:nvSpPr>
              <p:cNvPr id="56" name="五边形 5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49" name="组合 48"/>
            <p:cNvGrpSpPr/>
            <p:nvPr userDrawn="1"/>
          </p:nvGrpSpPr>
          <p:grpSpPr>
            <a:xfrm>
              <a:off x="2740163" y="144052"/>
              <a:ext cx="2066885" cy="319659"/>
              <a:chOff x="4972411" y="72044"/>
              <a:chExt cx="2066885" cy="319659"/>
            </a:xfrm>
          </p:grpSpPr>
          <p:sp>
            <p:nvSpPr>
              <p:cNvPr id="54" name="五边形 5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50" name="组合 49"/>
            <p:cNvGrpSpPr/>
            <p:nvPr userDrawn="1"/>
          </p:nvGrpSpPr>
          <p:grpSpPr>
            <a:xfrm>
              <a:off x="4212853" y="144052"/>
              <a:ext cx="2066885" cy="319659"/>
              <a:chOff x="7404958" y="72044"/>
              <a:chExt cx="2066885" cy="319659"/>
            </a:xfrm>
          </p:grpSpPr>
          <p:sp>
            <p:nvSpPr>
              <p:cNvPr id="52" name="五边形 5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5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58" name="组合 57"/>
          <p:cNvGrpSpPr/>
          <p:nvPr/>
        </p:nvGrpSpPr>
        <p:grpSpPr>
          <a:xfrm>
            <a:off x="1197454" y="133543"/>
            <a:ext cx="1944033" cy="440233"/>
            <a:chOff x="121344" y="72044"/>
            <a:chExt cx="2066885" cy="468053"/>
          </a:xfrm>
        </p:grpSpPr>
        <p:sp>
          <p:nvSpPr>
            <p:cNvPr id="59" name="五边形 5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165246958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50" fill="hold"/>
                                        <p:tgtEl>
                                          <p:spTgt spid="46"/>
                                        </p:tgtEl>
                                        <p:attrNameLst>
                                          <p:attrName>ppt_x</p:attrName>
                                        </p:attrNameLst>
                                      </p:cBhvr>
                                      <p:tavLst>
                                        <p:tav tm="0">
                                          <p:val>
                                            <p:strVal val="1+#ppt_w/2"/>
                                          </p:val>
                                        </p:tav>
                                        <p:tav tm="100000">
                                          <p:val>
                                            <p:strVal val="#ppt_x"/>
                                          </p:val>
                                        </p:tav>
                                      </p:tavLst>
                                    </p:anim>
                                    <p:anim calcmode="lin" valueType="num">
                                      <p:cBhvr additive="base">
                                        <p:cTn id="8" dur="25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250" fill="hold"/>
                                        <p:tgtEl>
                                          <p:spTgt spid="58"/>
                                        </p:tgtEl>
                                        <p:attrNameLst>
                                          <p:attrName>ppt_x</p:attrName>
                                        </p:attrNameLst>
                                      </p:cBhvr>
                                      <p:tavLst>
                                        <p:tav tm="0">
                                          <p:val>
                                            <p:strVal val="#ppt_x"/>
                                          </p:val>
                                        </p:tav>
                                        <p:tav tm="100000">
                                          <p:val>
                                            <p:strVal val="#ppt_x"/>
                                          </p:val>
                                        </p:tav>
                                      </p:tavLst>
                                    </p:anim>
                                    <p:anim calcmode="lin" valueType="num">
                                      <p:cBhvr additive="base">
                                        <p:cTn id="13" dur="250" fill="hold"/>
                                        <p:tgtEl>
                                          <p:spTgt spid="5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ppt_x"/>
                                          </p:val>
                                        </p:tav>
                                        <p:tav tm="100000">
                                          <p:val>
                                            <p:strVal val="#ppt_x"/>
                                          </p:val>
                                        </p:tav>
                                      </p:tavLst>
                                    </p:anim>
                                    <p:anim calcmode="lin" valueType="num">
                                      <p:cBhvr additive="base">
                                        <p:cTn id="18" dur="250" fill="hold"/>
                                        <p:tgtEl>
                                          <p:spTgt spid="2"/>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5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ppt_x"/>
                                          </p:val>
                                        </p:tav>
                                        <p:tav tm="100000">
                                          <p:val>
                                            <p:strVal val="#ppt_x"/>
                                          </p:val>
                                        </p:tav>
                                      </p:tavLst>
                                    </p:anim>
                                    <p:anim calcmode="lin" valueType="num">
                                      <p:cBhvr additive="base">
                                        <p:cTn id="22" dur="250" fill="hold"/>
                                        <p:tgtEl>
                                          <p:spTgt spid="3"/>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ppt_x"/>
                                          </p:val>
                                        </p:tav>
                                        <p:tav tm="100000">
                                          <p:val>
                                            <p:strVal val="#ppt_x"/>
                                          </p:val>
                                        </p:tav>
                                      </p:tavLst>
                                    </p:anim>
                                    <p:anim calcmode="lin" valueType="num">
                                      <p:cBhvr additive="base">
                                        <p:cTn id="26" dur="25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1" fill="hold" nodeType="withEffect">
                                  <p:stCondLst>
                                    <p:cond delay="150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ppt_x"/>
                                          </p:val>
                                        </p:tav>
                                        <p:tav tm="100000">
                                          <p:val>
                                            <p:strVal val="#ppt_x"/>
                                          </p:val>
                                        </p:tav>
                                      </p:tavLst>
                                    </p:anim>
                                    <p:anim calcmode="lin" valueType="num">
                                      <p:cBhvr additive="base">
                                        <p:cTn id="30" dur="250" fill="hold"/>
                                        <p:tgtEl>
                                          <p:spTgt spid="5"/>
                                        </p:tgtEl>
                                        <p:attrNameLst>
                                          <p:attrName>ppt_y</p:attrName>
                                        </p:attrNameLst>
                                      </p:cBhvr>
                                      <p:tavLst>
                                        <p:tav tm="0">
                                          <p:val>
                                            <p:strVal val="0-#ppt_h/2"/>
                                          </p:val>
                                        </p:tav>
                                        <p:tav tm="100000">
                                          <p:val>
                                            <p:strVal val="#ppt_y"/>
                                          </p:val>
                                        </p:tav>
                                      </p:tavLst>
                                    </p:anim>
                                  </p:childTnLst>
                                </p:cTn>
                              </p:par>
                            </p:childTnLst>
                          </p:cTn>
                        </p:par>
                        <p:par>
                          <p:cTn id="31" fill="hold">
                            <p:stCondLst>
                              <p:cond delay="2250"/>
                            </p:stCondLst>
                            <p:childTnLst>
                              <p:par>
                                <p:cTn id="32" presetID="26" presetClass="emph" presetSubtype="0" fill="hold" nodeType="afterEffect">
                                  <p:stCondLst>
                                    <p:cond delay="0"/>
                                  </p:stCondLst>
                                  <p:childTnLst>
                                    <p:animEffect transition="out" filter="fade">
                                      <p:cBhvr>
                                        <p:cTn id="33" dur="250" tmFilter="0, 0; .2, .5; .8, .5; 1, 0"/>
                                        <p:tgtEl>
                                          <p:spTgt spid="2"/>
                                        </p:tgtEl>
                                      </p:cBhvr>
                                    </p:animEffect>
                                    <p:animScale>
                                      <p:cBhvr>
                                        <p:cTn id="34" dur="125" autoRev="1" fill="hold"/>
                                        <p:tgtEl>
                                          <p:spTgt spid="2"/>
                                        </p:tgtEl>
                                      </p:cBhvr>
                                      <p:by x="105000" y="105000"/>
                                    </p:animScale>
                                  </p:childTnLst>
                                </p:cTn>
                              </p:par>
                            </p:childTnLst>
                          </p:cTn>
                        </p:par>
                        <p:par>
                          <p:cTn id="35" fill="hold">
                            <p:stCondLst>
                              <p:cond delay="2500"/>
                            </p:stCondLst>
                            <p:childTnLst>
                              <p:par>
                                <p:cTn id="36" presetID="26" presetClass="emph" presetSubtype="0" fill="hold" nodeType="afterEffect">
                                  <p:stCondLst>
                                    <p:cond delay="0"/>
                                  </p:stCondLst>
                                  <p:childTnLst>
                                    <p:animEffect transition="out" filter="fade">
                                      <p:cBhvr>
                                        <p:cTn id="37" dur="250" tmFilter="0, 0; .2, .5; .8, .5; 1, 0"/>
                                        <p:tgtEl>
                                          <p:spTgt spid="3"/>
                                        </p:tgtEl>
                                      </p:cBhvr>
                                    </p:animEffect>
                                    <p:animScale>
                                      <p:cBhvr>
                                        <p:cTn id="38" dur="125" autoRev="1" fill="hold"/>
                                        <p:tgtEl>
                                          <p:spTgt spid="3"/>
                                        </p:tgtEl>
                                      </p:cBhvr>
                                      <p:by x="105000" y="105000"/>
                                    </p:animScale>
                                  </p:childTnLst>
                                </p:cTn>
                              </p:par>
                            </p:childTnLst>
                          </p:cTn>
                        </p:par>
                        <p:par>
                          <p:cTn id="39" fill="hold">
                            <p:stCondLst>
                              <p:cond delay="2750"/>
                            </p:stCondLst>
                            <p:childTnLst>
                              <p:par>
                                <p:cTn id="40" presetID="26" presetClass="emph" presetSubtype="0" fill="hold" nodeType="afterEffect">
                                  <p:stCondLst>
                                    <p:cond delay="0"/>
                                  </p:stCondLst>
                                  <p:childTnLst>
                                    <p:animEffect transition="out" filter="fade">
                                      <p:cBhvr>
                                        <p:cTn id="41" dur="250" tmFilter="0, 0; .2, .5; .8, .5; 1, 0"/>
                                        <p:tgtEl>
                                          <p:spTgt spid="4"/>
                                        </p:tgtEl>
                                      </p:cBhvr>
                                    </p:animEffect>
                                    <p:animScale>
                                      <p:cBhvr>
                                        <p:cTn id="42" dur="125" autoRev="1" fill="hold"/>
                                        <p:tgtEl>
                                          <p:spTgt spid="4"/>
                                        </p:tgtEl>
                                      </p:cBhvr>
                                      <p:by x="105000" y="105000"/>
                                    </p:animScale>
                                  </p:childTnLst>
                                </p:cTn>
                              </p:par>
                            </p:childTnLst>
                          </p:cTn>
                        </p:par>
                        <p:par>
                          <p:cTn id="43" fill="hold">
                            <p:stCondLst>
                              <p:cond delay="3000"/>
                            </p:stCondLst>
                            <p:childTnLst>
                              <p:par>
                                <p:cTn id="44" presetID="26" presetClass="emph" presetSubtype="0" fill="hold" nodeType="afterEffect">
                                  <p:stCondLst>
                                    <p:cond delay="0"/>
                                  </p:stCondLst>
                                  <p:childTnLst>
                                    <p:animEffect transition="out" filter="fade">
                                      <p:cBhvr>
                                        <p:cTn id="45" dur="250" tmFilter="0, 0; .2, .5; .8, .5; 1, 0"/>
                                        <p:tgtEl>
                                          <p:spTgt spid="5"/>
                                        </p:tgtEl>
                                      </p:cBhvr>
                                    </p:animEffect>
                                    <p:animScale>
                                      <p:cBhvr>
                                        <p:cTn id="4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5777" y="2835141"/>
            <a:ext cx="3525698" cy="933624"/>
            <a:chOff x="697218" y="2980373"/>
            <a:chExt cx="3748503" cy="992624"/>
          </a:xfrm>
        </p:grpSpPr>
        <p:sp>
          <p:nvSpPr>
            <p:cNvPr id="51" name="圆角矩形 50"/>
            <p:cNvSpPr/>
            <p:nvPr/>
          </p:nvSpPr>
          <p:spPr bwMode="auto">
            <a:xfrm>
              <a:off x="697218" y="3055300"/>
              <a:ext cx="3725262" cy="84526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a:defRPr/>
              </a:pPr>
              <a:endParaRPr lang="zh-CN" altLang="en-US" sz="1270">
                <a:solidFill>
                  <a:schemeClr val="tx1">
                    <a:lumMod val="65000"/>
                    <a:lumOff val="35000"/>
                  </a:schemeClr>
                </a:solidFill>
              </a:endParaRPr>
            </a:p>
          </p:txBody>
        </p:sp>
        <p:sp>
          <p:nvSpPr>
            <p:cNvPr id="52" name="圆角矩形 51"/>
            <p:cNvSpPr/>
            <p:nvPr/>
          </p:nvSpPr>
          <p:spPr bwMode="auto">
            <a:xfrm>
              <a:off x="789901" y="3132892"/>
              <a:ext cx="3520373" cy="687586"/>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3440624" y="2980373"/>
              <a:ext cx="1005097" cy="992624"/>
            </a:xfrm>
            <a:prstGeom prst="rect">
              <a:avLst/>
            </a:prstGeom>
            <a:effectLst>
              <a:outerShdw blurRad="279400" dist="152400" dir="2700000" sx="102000" sy="102000" algn="tl" rotWithShape="0">
                <a:prstClr val="black">
                  <a:alpha val="28000"/>
                </a:prstClr>
              </a:outerShdw>
            </a:effectLst>
          </p:spPr>
        </p:pic>
        <p:sp>
          <p:nvSpPr>
            <p:cNvPr id="50" name="椭圆 49"/>
            <p:cNvSpPr/>
            <p:nvPr/>
          </p:nvSpPr>
          <p:spPr bwMode="auto">
            <a:xfrm>
              <a:off x="3544425" y="3082885"/>
              <a:ext cx="797495" cy="787599"/>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nvGrpSpPr>
            <p:cNvPr id="65568" name="组合 23"/>
            <p:cNvGrpSpPr>
              <a:grpSpLocks/>
            </p:cNvGrpSpPr>
            <p:nvPr/>
          </p:nvGrpSpPr>
          <p:grpSpPr bwMode="auto">
            <a:xfrm>
              <a:off x="3720435" y="3287935"/>
              <a:ext cx="720758" cy="641157"/>
              <a:chOff x="952501" y="6013451"/>
              <a:chExt cx="511175" cy="460375"/>
            </a:xfrm>
          </p:grpSpPr>
          <p:sp>
            <p:nvSpPr>
              <p:cNvPr id="25"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655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655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sp>
          <p:nvSpPr>
            <p:cNvPr id="65542" name="文本框 77"/>
            <p:cNvSpPr txBox="1">
              <a:spLocks noChangeArrowheads="1"/>
            </p:cNvSpPr>
            <p:nvPr/>
          </p:nvSpPr>
          <p:spPr bwMode="auto">
            <a:xfrm>
              <a:off x="1097936" y="3295412"/>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069">
                  <a:solidFill>
                    <a:schemeClr val="bg1"/>
                  </a:solidFill>
                  <a:latin typeface="Impact" pitchFamily="34" charset="0"/>
                </a:rPr>
                <a:t>Some Title Here</a:t>
              </a:r>
              <a:endParaRPr lang="zh-CN" altLang="en-US" sz="2069">
                <a:solidFill>
                  <a:schemeClr val="bg1"/>
                </a:solidFill>
                <a:latin typeface="Impact" pitchFamily="34" charset="0"/>
              </a:endParaRPr>
            </a:p>
          </p:txBody>
        </p:sp>
      </p:grpSp>
      <p:grpSp>
        <p:nvGrpSpPr>
          <p:cNvPr id="2" name="组合 1"/>
          <p:cNvGrpSpPr/>
          <p:nvPr/>
        </p:nvGrpSpPr>
        <p:grpSpPr>
          <a:xfrm>
            <a:off x="638176" y="1616962"/>
            <a:ext cx="3525569" cy="933373"/>
            <a:chOff x="678505" y="1685211"/>
            <a:chExt cx="3748365" cy="992357"/>
          </a:xfrm>
        </p:grpSpPr>
        <p:grpSp>
          <p:nvGrpSpPr>
            <p:cNvPr id="65558" name="组合 44"/>
            <p:cNvGrpSpPr>
              <a:grpSpLocks/>
            </p:cNvGrpSpPr>
            <p:nvPr/>
          </p:nvGrpSpPr>
          <p:grpSpPr bwMode="auto">
            <a:xfrm>
              <a:off x="678505" y="1685211"/>
              <a:ext cx="3748365" cy="992357"/>
              <a:chOff x="423507" y="1004527"/>
              <a:chExt cx="4700868" cy="1260000"/>
            </a:xfrm>
          </p:grpSpPr>
          <p:grpSp>
            <p:nvGrpSpPr>
              <p:cNvPr id="65605" name="组合 39"/>
              <p:cNvGrpSpPr>
                <a:grpSpLocks/>
              </p:cNvGrpSpPr>
              <p:nvPr/>
            </p:nvGrpSpPr>
            <p:grpSpPr bwMode="auto">
              <a:xfrm>
                <a:off x="423507" y="1099323"/>
                <a:ext cx="4671894" cy="1073239"/>
                <a:chOff x="1427375" y="2999099"/>
                <a:chExt cx="7947212" cy="1691857"/>
              </a:xfrm>
            </p:grpSpPr>
            <p:sp>
              <p:nvSpPr>
                <p:cNvPr id="41" name="圆角矩形 40"/>
                <p:cNvSpPr/>
                <p:nvPr/>
              </p:nvSpPr>
              <p:spPr>
                <a:xfrm>
                  <a:off x="1427375" y="2999099"/>
                  <a:ext cx="7947212" cy="169185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a:defRPr/>
                  </a:pPr>
                  <a:endParaRPr lang="zh-CN" altLang="en-US" sz="1270">
                    <a:solidFill>
                      <a:schemeClr val="tx1">
                        <a:lumMod val="65000"/>
                        <a:lumOff val="35000"/>
                      </a:schemeClr>
                    </a:solidFill>
                  </a:endParaRPr>
                </a:p>
              </p:txBody>
            </p:sp>
            <p:sp>
              <p:nvSpPr>
                <p:cNvPr id="42" name="圆角矩形 41"/>
                <p:cNvSpPr/>
                <p:nvPr/>
              </p:nvSpPr>
              <p:spPr>
                <a:xfrm>
                  <a:off x="1627213" y="3154940"/>
                  <a:ext cx="7510117" cy="1376249"/>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grpSp>
            <p:nvGrpSpPr>
              <p:cNvPr id="65606" name="组合 43"/>
              <p:cNvGrpSpPr>
                <a:grpSpLocks/>
              </p:cNvGrpSpPr>
              <p:nvPr/>
            </p:nvGrpSpPr>
            <p:grpSpPr bwMode="auto">
              <a:xfrm>
                <a:off x="3864375" y="1004527"/>
                <a:ext cx="1260000" cy="1260000"/>
                <a:chOff x="4006193" y="973259"/>
                <a:chExt cx="1224129" cy="1224130"/>
              </a:xfrm>
            </p:grpSpPr>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05538" y="973259"/>
                  <a:ext cx="1224619" cy="1224460"/>
                </a:xfrm>
                <a:prstGeom prst="rect">
                  <a:avLst/>
                </a:prstGeom>
                <a:effectLst>
                  <a:outerShdw blurRad="279400" dist="152400" dir="2700000" sx="102000" sy="102000" algn="tl" rotWithShape="0">
                    <a:prstClr val="black">
                      <a:alpha val="28000"/>
                    </a:prstClr>
                  </a:outerShdw>
                </a:effectLst>
              </p:spPr>
            </p:pic>
            <p:sp>
              <p:nvSpPr>
                <p:cNvPr id="21" name="椭圆 20"/>
                <p:cNvSpPr/>
                <p:nvPr/>
              </p:nvSpPr>
              <p:spPr>
                <a:xfrm>
                  <a:off x="4132010" y="1099715"/>
                  <a:ext cx="971675" cy="97154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grpSp>
        <p:grpSp>
          <p:nvGrpSpPr>
            <p:cNvPr id="65559" name="组合 14"/>
            <p:cNvGrpSpPr>
              <a:grpSpLocks/>
            </p:cNvGrpSpPr>
            <p:nvPr/>
          </p:nvGrpSpPr>
          <p:grpSpPr bwMode="auto">
            <a:xfrm>
              <a:off x="3710233" y="1945983"/>
              <a:ext cx="705086" cy="641161"/>
              <a:chOff x="5722963" y="2742166"/>
              <a:chExt cx="500062" cy="460378"/>
            </a:xfrm>
          </p:grpSpPr>
          <p:sp>
            <p:nvSpPr>
              <p:cNvPr id="16" name="Freeform 55"/>
              <p:cNvSpPr>
                <a:spLocks/>
              </p:cNvSpPr>
              <p:nvPr/>
            </p:nvSpPr>
            <p:spPr bwMode="auto">
              <a:xfrm>
                <a:off x="5742012" y="2745343"/>
                <a:ext cx="481013" cy="457201"/>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65603" name="Freeform 56"/>
              <p:cNvSpPr>
                <a:spLocks noEditPoints="1"/>
              </p:cNvSpPr>
              <p:nvPr/>
            </p:nvSpPr>
            <p:spPr bwMode="auto">
              <a:xfrm>
                <a:off x="5722963" y="2742166"/>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6560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sp>
          <p:nvSpPr>
            <p:cNvPr id="65543" name="文本框 75"/>
            <p:cNvSpPr txBox="1">
              <a:spLocks noChangeArrowheads="1"/>
            </p:cNvSpPr>
            <p:nvPr/>
          </p:nvSpPr>
          <p:spPr bwMode="auto">
            <a:xfrm>
              <a:off x="1059960" y="1957745"/>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069">
                  <a:solidFill>
                    <a:schemeClr val="bg1"/>
                  </a:solidFill>
                  <a:latin typeface="Impact" pitchFamily="34" charset="0"/>
                </a:rPr>
                <a:t>Some Title Here</a:t>
              </a:r>
              <a:endParaRPr lang="zh-CN" altLang="en-US" sz="2069">
                <a:solidFill>
                  <a:schemeClr val="bg1"/>
                </a:solidFill>
                <a:latin typeface="Impact" pitchFamily="34" charset="0"/>
              </a:endParaRPr>
            </a:p>
          </p:txBody>
        </p:sp>
      </p:grpSp>
      <p:grpSp>
        <p:nvGrpSpPr>
          <p:cNvPr id="4" name="组合 3"/>
          <p:cNvGrpSpPr/>
          <p:nvPr/>
        </p:nvGrpSpPr>
        <p:grpSpPr>
          <a:xfrm>
            <a:off x="4798680" y="2835393"/>
            <a:ext cx="3533314" cy="933373"/>
            <a:chOff x="5101930" y="2980640"/>
            <a:chExt cx="3756600" cy="992357"/>
          </a:xfrm>
        </p:grpSpPr>
        <p:grpSp>
          <p:nvGrpSpPr>
            <p:cNvPr id="65567" name="组合 68"/>
            <p:cNvGrpSpPr>
              <a:grpSpLocks/>
            </p:cNvGrpSpPr>
            <p:nvPr/>
          </p:nvGrpSpPr>
          <p:grpSpPr bwMode="auto">
            <a:xfrm>
              <a:off x="5101930" y="2980640"/>
              <a:ext cx="3756600" cy="992357"/>
              <a:chOff x="454610" y="5938966"/>
              <a:chExt cx="4711195" cy="1260000"/>
            </a:xfrm>
          </p:grpSpPr>
          <p:sp>
            <p:nvSpPr>
              <p:cNvPr id="65" name="圆角矩形 64"/>
              <p:cNvSpPr/>
              <p:nvPr/>
            </p:nvSpPr>
            <p:spPr>
              <a:xfrm>
                <a:off x="493911" y="6033762"/>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a:defRPr/>
                </a:pPr>
                <a:endParaRPr lang="zh-CN" altLang="en-US" sz="1270">
                  <a:solidFill>
                    <a:schemeClr val="tx1">
                      <a:lumMod val="65000"/>
                      <a:lumOff val="35000"/>
                    </a:schemeClr>
                  </a:solidFill>
                </a:endParaRPr>
              </a:p>
            </p:txBody>
          </p:sp>
          <p:sp>
            <p:nvSpPr>
              <p:cNvPr id="66" name="圆角矩形 65"/>
              <p:cNvSpPr/>
              <p:nvPr/>
            </p:nvSpPr>
            <p:spPr>
              <a:xfrm>
                <a:off x="639737" y="6132280"/>
                <a:ext cx="4414940" cy="873031"/>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nvGrpSpPr>
              <p:cNvPr id="65590" name="组合 67"/>
              <p:cNvGrpSpPr>
                <a:grpSpLocks/>
              </p:cNvGrpSpPr>
              <p:nvPr/>
            </p:nvGrpSpPr>
            <p:grpSpPr bwMode="auto">
              <a:xfrm>
                <a:off x="454610" y="5938966"/>
                <a:ext cx="1260000" cy="1260000"/>
                <a:chOff x="3934779" y="5938966"/>
                <a:chExt cx="1260000" cy="1260000"/>
              </a:xfrm>
            </p:grpSpPr>
            <p:pic>
              <p:nvPicPr>
                <p:cNvPr id="63" name="图片 6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34164" y="5938626"/>
                  <a:ext cx="1260504" cy="1260340"/>
                </a:xfrm>
                <a:prstGeom prst="rect">
                  <a:avLst/>
                </a:prstGeom>
                <a:effectLst>
                  <a:outerShdw blurRad="279400" dist="152400" dir="2700000" sx="102000" sy="102000" algn="tl" rotWithShape="0">
                    <a:prstClr val="black">
                      <a:alpha val="28000"/>
                    </a:prstClr>
                  </a:outerShdw>
                </a:effectLst>
              </p:spPr>
            </p:pic>
            <p:sp>
              <p:nvSpPr>
                <p:cNvPr id="64" name="椭圆 63"/>
                <p:cNvSpPr/>
                <p:nvPr/>
              </p:nvSpPr>
              <p:spPr>
                <a:xfrm>
                  <a:off x="4064342" y="6068787"/>
                  <a:ext cx="1000148" cy="1000018"/>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grpSp>
        <p:grpSp>
          <p:nvGrpSpPr>
            <p:cNvPr id="65570" name="组合 5"/>
            <p:cNvGrpSpPr>
              <a:grpSpLocks/>
            </p:cNvGrpSpPr>
            <p:nvPr/>
          </p:nvGrpSpPr>
          <p:grpSpPr bwMode="auto">
            <a:xfrm>
              <a:off x="5394691" y="3252124"/>
              <a:ext cx="731948" cy="643369"/>
              <a:chOff x="688976" y="7240588"/>
              <a:chExt cx="519113" cy="461963"/>
            </a:xfrm>
          </p:grpSpPr>
          <p:sp>
            <p:nvSpPr>
              <p:cNvPr id="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6557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6557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sp>
          <p:nvSpPr>
            <p:cNvPr id="65544" name="文本框 79"/>
            <p:cNvSpPr txBox="1">
              <a:spLocks noChangeArrowheads="1"/>
            </p:cNvSpPr>
            <p:nvPr/>
          </p:nvSpPr>
          <p:spPr bwMode="auto">
            <a:xfrm>
              <a:off x="6481663" y="3295411"/>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069">
                  <a:solidFill>
                    <a:schemeClr val="bg1"/>
                  </a:solidFill>
                  <a:latin typeface="Impact" pitchFamily="34" charset="0"/>
                </a:rPr>
                <a:t>Some Title Here</a:t>
              </a:r>
              <a:endParaRPr lang="zh-CN" altLang="en-US" sz="2069">
                <a:solidFill>
                  <a:schemeClr val="bg1"/>
                </a:solidFill>
                <a:latin typeface="Impact" pitchFamily="34" charset="0"/>
              </a:endParaRPr>
            </a:p>
          </p:txBody>
        </p:sp>
      </p:grpSp>
      <p:grpSp>
        <p:nvGrpSpPr>
          <p:cNvPr id="3" name="组合 2"/>
          <p:cNvGrpSpPr/>
          <p:nvPr/>
        </p:nvGrpSpPr>
        <p:grpSpPr>
          <a:xfrm>
            <a:off x="4781080" y="1616962"/>
            <a:ext cx="3533314" cy="933373"/>
            <a:chOff x="5083218" y="1685211"/>
            <a:chExt cx="3756600" cy="992357"/>
          </a:xfrm>
        </p:grpSpPr>
        <p:grpSp>
          <p:nvGrpSpPr>
            <p:cNvPr id="65566" name="组合 69"/>
            <p:cNvGrpSpPr>
              <a:grpSpLocks/>
            </p:cNvGrpSpPr>
            <p:nvPr/>
          </p:nvGrpSpPr>
          <p:grpSpPr bwMode="auto">
            <a:xfrm>
              <a:off x="5083218" y="1685211"/>
              <a:ext cx="3756600" cy="992357"/>
              <a:chOff x="431142" y="4294153"/>
              <a:chExt cx="4711195" cy="1260000"/>
            </a:xfrm>
          </p:grpSpPr>
          <p:sp>
            <p:nvSpPr>
              <p:cNvPr id="58" name="圆角矩形 57"/>
              <p:cNvSpPr/>
              <p:nvPr/>
            </p:nvSpPr>
            <p:spPr>
              <a:xfrm>
                <a:off x="470443" y="4388949"/>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algn="ctr">
                  <a:defRPr/>
                </a:pPr>
                <a:endParaRPr lang="zh-CN" altLang="en-US" sz="1270">
                  <a:solidFill>
                    <a:schemeClr val="tx1">
                      <a:lumMod val="65000"/>
                      <a:lumOff val="35000"/>
                    </a:schemeClr>
                  </a:solidFill>
                </a:endParaRPr>
              </a:p>
            </p:txBody>
          </p:sp>
          <p:sp>
            <p:nvSpPr>
              <p:cNvPr id="59" name="圆角矩形 58"/>
              <p:cNvSpPr/>
              <p:nvPr/>
            </p:nvSpPr>
            <p:spPr>
              <a:xfrm>
                <a:off x="617512" y="4487807"/>
                <a:ext cx="4413353" cy="873031"/>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nvGrpSpPr>
              <p:cNvPr id="65597" name="组合 66"/>
              <p:cNvGrpSpPr>
                <a:grpSpLocks/>
              </p:cNvGrpSpPr>
              <p:nvPr/>
            </p:nvGrpSpPr>
            <p:grpSpPr bwMode="auto">
              <a:xfrm>
                <a:off x="431142" y="4294153"/>
                <a:ext cx="1260000" cy="1260000"/>
                <a:chOff x="3911311" y="4294153"/>
                <a:chExt cx="1260000" cy="1260000"/>
              </a:xfrm>
            </p:grpSpPr>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1939" y="4294153"/>
                  <a:ext cx="1260504" cy="1260340"/>
                </a:xfrm>
                <a:prstGeom prst="rect">
                  <a:avLst/>
                </a:prstGeom>
                <a:effectLst>
                  <a:outerShdw blurRad="279400" dist="152400" dir="2700000" sx="102000" sy="102000" algn="tl" rotWithShape="0">
                    <a:prstClr val="black">
                      <a:alpha val="28000"/>
                    </a:prstClr>
                  </a:outerShdw>
                </a:effectLst>
              </p:spPr>
            </p:pic>
            <p:sp>
              <p:nvSpPr>
                <p:cNvPr id="57" name="椭圆 56"/>
                <p:cNvSpPr/>
                <p:nvPr/>
              </p:nvSpPr>
              <p:spPr>
                <a:xfrm>
                  <a:off x="4042117" y="4424314"/>
                  <a:ext cx="1000148" cy="1000018"/>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grpSp>
        <p:grpSp>
          <p:nvGrpSpPr>
            <p:cNvPr id="65569" name="组合 34"/>
            <p:cNvGrpSpPr>
              <a:grpSpLocks/>
            </p:cNvGrpSpPr>
            <p:nvPr/>
          </p:nvGrpSpPr>
          <p:grpSpPr bwMode="auto">
            <a:xfrm>
              <a:off x="5386857" y="1945983"/>
              <a:ext cx="720758" cy="641157"/>
              <a:chOff x="5405438" y="6815138"/>
              <a:chExt cx="511175" cy="460375"/>
            </a:xfrm>
          </p:grpSpPr>
          <p:sp>
            <p:nvSpPr>
              <p:cNvPr id="3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6557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6558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sp>
          <p:nvSpPr>
            <p:cNvPr id="65545" name="文本框 78"/>
            <p:cNvSpPr txBox="1">
              <a:spLocks noChangeArrowheads="1"/>
            </p:cNvSpPr>
            <p:nvPr/>
          </p:nvSpPr>
          <p:spPr bwMode="auto">
            <a:xfrm>
              <a:off x="6481663" y="1957745"/>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r>
                <a:rPr lang="en-US" altLang="zh-CN" sz="2069" dirty="0">
                  <a:solidFill>
                    <a:schemeClr val="bg1"/>
                  </a:solidFill>
                  <a:latin typeface="Impact" pitchFamily="34" charset="0"/>
                </a:rPr>
                <a:t>Some Title Here</a:t>
              </a:r>
              <a:endParaRPr lang="zh-CN" altLang="en-US" sz="2069" dirty="0">
                <a:solidFill>
                  <a:schemeClr val="bg1"/>
                </a:solidFill>
                <a:latin typeface="Impact" pitchFamily="34" charset="0"/>
              </a:endParaRPr>
            </a:p>
          </p:txBody>
        </p:sp>
      </p:grpSp>
      <p:grpSp>
        <p:nvGrpSpPr>
          <p:cNvPr id="53" name="组合 52"/>
          <p:cNvGrpSpPr/>
          <p:nvPr/>
        </p:nvGrpSpPr>
        <p:grpSpPr>
          <a:xfrm>
            <a:off x="-186661" y="167406"/>
            <a:ext cx="9330661" cy="304776"/>
            <a:chOff x="-198457" y="144052"/>
            <a:chExt cx="9920307" cy="324036"/>
          </a:xfrm>
        </p:grpSpPr>
        <p:cxnSp>
          <p:nvCxnSpPr>
            <p:cNvPr id="54" name="直接连接符 5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userDrawn="1"/>
          </p:nvGrpSpPr>
          <p:grpSpPr>
            <a:xfrm>
              <a:off x="-198457" y="144052"/>
              <a:ext cx="2066885" cy="319659"/>
              <a:chOff x="2559580" y="72044"/>
              <a:chExt cx="2066885" cy="319659"/>
            </a:xfrm>
          </p:grpSpPr>
          <p:sp>
            <p:nvSpPr>
              <p:cNvPr id="70" name="五边形 6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60" name="组合 59"/>
            <p:cNvGrpSpPr/>
            <p:nvPr userDrawn="1"/>
          </p:nvGrpSpPr>
          <p:grpSpPr>
            <a:xfrm>
              <a:off x="2740163" y="144052"/>
              <a:ext cx="2066885" cy="319659"/>
              <a:chOff x="4972411" y="72044"/>
              <a:chExt cx="2066885" cy="319659"/>
            </a:xfrm>
          </p:grpSpPr>
          <p:sp>
            <p:nvSpPr>
              <p:cNvPr id="68" name="五边形 6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61" name="组合 60"/>
            <p:cNvGrpSpPr/>
            <p:nvPr userDrawn="1"/>
          </p:nvGrpSpPr>
          <p:grpSpPr>
            <a:xfrm>
              <a:off x="4212853" y="144052"/>
              <a:ext cx="2066885" cy="319659"/>
              <a:chOff x="7404958" y="72044"/>
              <a:chExt cx="2066885" cy="319659"/>
            </a:xfrm>
          </p:grpSpPr>
          <p:sp>
            <p:nvSpPr>
              <p:cNvPr id="62" name="五边形 6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72" name="组合 71"/>
          <p:cNvGrpSpPr/>
          <p:nvPr/>
        </p:nvGrpSpPr>
        <p:grpSpPr>
          <a:xfrm>
            <a:off x="1197454" y="133543"/>
            <a:ext cx="1944033" cy="440233"/>
            <a:chOff x="121344" y="72044"/>
            <a:chExt cx="2066885" cy="468053"/>
          </a:xfrm>
        </p:grpSpPr>
        <p:sp>
          <p:nvSpPr>
            <p:cNvPr id="73" name="五边形 7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180283666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250" fill="hold"/>
                                        <p:tgtEl>
                                          <p:spTgt spid="53"/>
                                        </p:tgtEl>
                                        <p:attrNameLst>
                                          <p:attrName>ppt_x</p:attrName>
                                        </p:attrNameLst>
                                      </p:cBhvr>
                                      <p:tavLst>
                                        <p:tav tm="0">
                                          <p:val>
                                            <p:strVal val="1+#ppt_w/2"/>
                                          </p:val>
                                        </p:tav>
                                        <p:tav tm="100000">
                                          <p:val>
                                            <p:strVal val="#ppt_x"/>
                                          </p:val>
                                        </p:tav>
                                      </p:tavLst>
                                    </p:anim>
                                    <p:anim calcmode="lin" valueType="num">
                                      <p:cBhvr additive="base">
                                        <p:cTn id="8" dur="25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additive="base">
                                        <p:cTn id="12" dur="250" fill="hold"/>
                                        <p:tgtEl>
                                          <p:spTgt spid="72"/>
                                        </p:tgtEl>
                                        <p:attrNameLst>
                                          <p:attrName>ppt_x</p:attrName>
                                        </p:attrNameLst>
                                      </p:cBhvr>
                                      <p:tavLst>
                                        <p:tav tm="0">
                                          <p:val>
                                            <p:strVal val="#ppt_x"/>
                                          </p:val>
                                        </p:tav>
                                        <p:tav tm="100000">
                                          <p:val>
                                            <p:strVal val="#ppt_x"/>
                                          </p:val>
                                        </p:tav>
                                      </p:tavLst>
                                    </p:anim>
                                    <p:anim calcmode="lin" valueType="num">
                                      <p:cBhvr additive="base">
                                        <p:cTn id="13" dur="250" fill="hold"/>
                                        <p:tgtEl>
                                          <p:spTgt spid="7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250" fill="hold"/>
                                        <p:tgtEl>
                                          <p:spTgt spid="2"/>
                                        </p:tgtEl>
                                        <p:attrNameLst>
                                          <p:attrName>ppt_x</p:attrName>
                                        </p:attrNameLst>
                                      </p:cBhvr>
                                      <p:tavLst>
                                        <p:tav tm="0">
                                          <p:val>
                                            <p:strVal val="1+#ppt_w/2"/>
                                          </p:val>
                                        </p:tav>
                                        <p:tav tm="100000">
                                          <p:val>
                                            <p:strVal val="#ppt_x"/>
                                          </p:val>
                                        </p:tav>
                                      </p:tavLst>
                                    </p:anim>
                                    <p:anim calcmode="lin" valueType="num">
                                      <p:cBhvr additive="base">
                                        <p:cTn id="18" dur="25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250" fill="hold"/>
                                        <p:tgtEl>
                                          <p:spTgt spid="3"/>
                                        </p:tgtEl>
                                        <p:attrNameLst>
                                          <p:attrName>ppt_x</p:attrName>
                                        </p:attrNameLst>
                                      </p:cBhvr>
                                      <p:tavLst>
                                        <p:tav tm="0">
                                          <p:val>
                                            <p:strVal val="0-#ppt_w/2"/>
                                          </p:val>
                                        </p:tav>
                                        <p:tav tm="100000">
                                          <p:val>
                                            <p:strVal val="#ppt_x"/>
                                          </p:val>
                                        </p:tav>
                                      </p:tavLst>
                                    </p:anim>
                                    <p:anim calcmode="lin" valueType="num">
                                      <p:cBhvr additive="base">
                                        <p:cTn id="22" dur="25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0-#ppt_w/2"/>
                                          </p:val>
                                        </p:tav>
                                        <p:tav tm="100000">
                                          <p:val>
                                            <p:strVal val="#ppt_x"/>
                                          </p:val>
                                        </p:tav>
                                      </p:tavLst>
                                    </p:anim>
                                    <p:anim calcmode="lin" valueType="num">
                                      <p:cBhvr additive="base">
                                        <p:cTn id="26" dur="25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50" fill="hold"/>
                                        <p:tgtEl>
                                          <p:spTgt spid="5"/>
                                        </p:tgtEl>
                                        <p:attrNameLst>
                                          <p:attrName>ppt_x</p:attrName>
                                        </p:attrNameLst>
                                      </p:cBhvr>
                                      <p:tavLst>
                                        <p:tav tm="0">
                                          <p:val>
                                            <p:strVal val="1+#ppt_w/2"/>
                                          </p:val>
                                        </p:tav>
                                        <p:tav tm="100000">
                                          <p:val>
                                            <p:strVal val="#ppt_x"/>
                                          </p:val>
                                        </p:tav>
                                      </p:tavLst>
                                    </p:anim>
                                    <p:anim calcmode="lin" valueType="num">
                                      <p:cBhvr additive="base">
                                        <p:cTn id="30"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520146" y="608269"/>
            <a:ext cx="910816" cy="909324"/>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270" dirty="0">
                <a:solidFill>
                  <a:prstClr val="black"/>
                </a:solidFill>
                <a:latin typeface="微软雅黑" panose="020B0503020204020204" pitchFamily="34" charset="-122"/>
                <a:ea typeface="微软雅黑" panose="020B0503020204020204" pitchFamily="34" charset="-122"/>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10314">
                  <a:defRPr/>
                </a:pPr>
                <a:endParaRPr lang="da-DK" sz="1270"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10314">
                  <a:defRPr/>
                </a:pPr>
                <a:endParaRPr lang="da-DK" sz="1270"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 name="Group 131"/>
          <p:cNvGrpSpPr>
            <a:grpSpLocks/>
          </p:cNvGrpSpPr>
          <p:nvPr/>
        </p:nvGrpSpPr>
        <p:grpSpPr bwMode="auto">
          <a:xfrm>
            <a:off x="6505620" y="1314526"/>
            <a:ext cx="910816" cy="909323"/>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270"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10314">
                <a:defRPr/>
              </a:pPr>
              <a:endParaRPr lang="en-US" sz="127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 name="Group 132"/>
          <p:cNvGrpSpPr>
            <a:grpSpLocks/>
          </p:cNvGrpSpPr>
          <p:nvPr/>
        </p:nvGrpSpPr>
        <p:grpSpPr bwMode="auto">
          <a:xfrm>
            <a:off x="6913246" y="2398547"/>
            <a:ext cx="909324" cy="910816"/>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270"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defTabSz="910314">
                <a:defRPr/>
              </a:pPr>
              <a:endParaRPr lang="en-US" sz="127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 name="Group 133"/>
          <p:cNvGrpSpPr>
            <a:grpSpLocks/>
          </p:cNvGrpSpPr>
          <p:nvPr/>
        </p:nvGrpSpPr>
        <p:grpSpPr bwMode="auto">
          <a:xfrm>
            <a:off x="6710179" y="3481074"/>
            <a:ext cx="909324" cy="910816"/>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270"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defTabSz="910314">
                <a:defRPr/>
              </a:pPr>
              <a:endParaRPr lang="en-US" sz="127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7" name="组合 56"/>
          <p:cNvGrpSpPr>
            <a:grpSpLocks/>
          </p:cNvGrpSpPr>
          <p:nvPr/>
        </p:nvGrpSpPr>
        <p:grpSpPr bwMode="auto">
          <a:xfrm>
            <a:off x="1185555" y="1317512"/>
            <a:ext cx="2336767" cy="3005694"/>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r>
                <a:rPr lang="zh-CN" altLang="en-US" sz="1599"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p>
          </p:txBody>
        </p:sp>
      </p:grpSp>
      <p:grpSp>
        <p:nvGrpSpPr>
          <p:cNvPr id="8" name="组合 59"/>
          <p:cNvGrpSpPr>
            <a:grpSpLocks/>
          </p:cNvGrpSpPr>
          <p:nvPr/>
        </p:nvGrpSpPr>
        <p:grpSpPr bwMode="auto">
          <a:xfrm>
            <a:off x="3986689" y="1822194"/>
            <a:ext cx="2524903" cy="252490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solidFill>
                    <a:schemeClr val="tx1"/>
                  </a:solidFill>
                </a:endParaRPr>
              </a:p>
            </p:txBody>
          </p:sp>
        </p:grpSp>
      </p:grpSp>
      <p:grpSp>
        <p:nvGrpSpPr>
          <p:cNvPr id="24" name="组合 23"/>
          <p:cNvGrpSpPr/>
          <p:nvPr/>
        </p:nvGrpSpPr>
        <p:grpSpPr>
          <a:xfrm>
            <a:off x="-186661" y="167406"/>
            <a:ext cx="9330661" cy="304776"/>
            <a:chOff x="-198457" y="144052"/>
            <a:chExt cx="9920307" cy="324036"/>
          </a:xfrm>
        </p:grpSpPr>
        <p:cxnSp>
          <p:nvCxnSpPr>
            <p:cNvPr id="25" name="直接连接符 24"/>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userDrawn="1"/>
          </p:nvGrpSpPr>
          <p:grpSpPr>
            <a:xfrm>
              <a:off x="-198457" y="144052"/>
              <a:ext cx="2066885" cy="319659"/>
              <a:chOff x="2559580" y="72044"/>
              <a:chExt cx="2066885" cy="319659"/>
            </a:xfrm>
          </p:grpSpPr>
          <p:sp>
            <p:nvSpPr>
              <p:cNvPr id="33" name="五边形 32"/>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34"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27" name="组合 26"/>
            <p:cNvGrpSpPr/>
            <p:nvPr userDrawn="1"/>
          </p:nvGrpSpPr>
          <p:grpSpPr>
            <a:xfrm>
              <a:off x="1273126" y="144052"/>
              <a:ext cx="2066885" cy="319659"/>
              <a:chOff x="4972411" y="72044"/>
              <a:chExt cx="2066885" cy="319659"/>
            </a:xfrm>
          </p:grpSpPr>
          <p:sp>
            <p:nvSpPr>
              <p:cNvPr id="31" name="五边形 30"/>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32"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28" name="组合 27"/>
            <p:cNvGrpSpPr/>
            <p:nvPr userDrawn="1"/>
          </p:nvGrpSpPr>
          <p:grpSpPr>
            <a:xfrm>
              <a:off x="4212853" y="144052"/>
              <a:ext cx="2066885" cy="319659"/>
              <a:chOff x="7404958" y="72044"/>
              <a:chExt cx="2066885" cy="319659"/>
            </a:xfrm>
          </p:grpSpPr>
          <p:sp>
            <p:nvSpPr>
              <p:cNvPr id="29" name="五边形 28"/>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30"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35" name="组合 34"/>
          <p:cNvGrpSpPr/>
          <p:nvPr/>
        </p:nvGrpSpPr>
        <p:grpSpPr>
          <a:xfrm>
            <a:off x="2607889" y="133543"/>
            <a:ext cx="1944033" cy="440233"/>
            <a:chOff x="121344" y="72044"/>
            <a:chExt cx="2066885" cy="468053"/>
          </a:xfrm>
        </p:grpSpPr>
        <p:sp>
          <p:nvSpPr>
            <p:cNvPr id="36" name="五边形 35"/>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37"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spTree>
    <p:extLst>
      <p:ext uri="{BB962C8B-B14F-4D97-AF65-F5344CB8AC3E}">
        <p14:creationId xmlns:p14="http://schemas.microsoft.com/office/powerpoint/2010/main" val="346317154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50" fill="hold"/>
                                        <p:tgtEl>
                                          <p:spTgt spid="24"/>
                                        </p:tgtEl>
                                        <p:attrNameLst>
                                          <p:attrName>ppt_x</p:attrName>
                                        </p:attrNameLst>
                                      </p:cBhvr>
                                      <p:tavLst>
                                        <p:tav tm="0">
                                          <p:val>
                                            <p:strVal val="1+#ppt_w/2"/>
                                          </p:val>
                                        </p:tav>
                                        <p:tav tm="100000">
                                          <p:val>
                                            <p:strVal val="#ppt_x"/>
                                          </p:val>
                                        </p:tav>
                                      </p:tavLst>
                                    </p:anim>
                                    <p:anim calcmode="lin" valueType="num">
                                      <p:cBhvr additive="base">
                                        <p:cTn id="8" dur="25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250" fill="hold"/>
                                        <p:tgtEl>
                                          <p:spTgt spid="35"/>
                                        </p:tgtEl>
                                        <p:attrNameLst>
                                          <p:attrName>ppt_x</p:attrName>
                                        </p:attrNameLst>
                                      </p:cBhvr>
                                      <p:tavLst>
                                        <p:tav tm="0">
                                          <p:val>
                                            <p:strVal val="#ppt_x"/>
                                          </p:val>
                                        </p:tav>
                                        <p:tav tm="100000">
                                          <p:val>
                                            <p:strVal val="#ppt_x"/>
                                          </p:val>
                                        </p:tav>
                                      </p:tavLst>
                                    </p:anim>
                                    <p:anim calcmode="lin" valueType="num">
                                      <p:cBhvr additive="base">
                                        <p:cTn id="13" dur="25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0-#ppt_w/2"/>
                                          </p:val>
                                        </p:tav>
                                        <p:tav tm="100000">
                                          <p:val>
                                            <p:strVal val="#ppt_x"/>
                                          </p:val>
                                        </p:tav>
                                      </p:tavLst>
                                    </p:anim>
                                    <p:anim calcmode="lin" valueType="num">
                                      <p:cBhvr additive="base">
                                        <p:cTn id="18" dur="250" fill="hold"/>
                                        <p:tgtEl>
                                          <p:spTgt spid="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750"/>
                            </p:stCondLst>
                            <p:childTnLst>
                              <p:par>
                                <p:cTn id="20" presetID="53" presetClass="entr" presetSubtype="16"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250" fill="hold"/>
                                        <p:tgtEl>
                                          <p:spTgt spid="8"/>
                                        </p:tgtEl>
                                        <p:attrNameLst>
                                          <p:attrName>ppt_w</p:attrName>
                                        </p:attrNameLst>
                                      </p:cBhvr>
                                      <p:tavLst>
                                        <p:tav tm="0">
                                          <p:val>
                                            <p:fltVal val="0"/>
                                          </p:val>
                                        </p:tav>
                                        <p:tav tm="100000">
                                          <p:val>
                                            <p:strVal val="#ppt_w"/>
                                          </p:val>
                                        </p:tav>
                                      </p:tavLst>
                                    </p:anim>
                                    <p:anim calcmode="lin" valueType="num">
                                      <p:cBhvr>
                                        <p:cTn id="23" dur="250" fill="hold"/>
                                        <p:tgtEl>
                                          <p:spTgt spid="8"/>
                                        </p:tgtEl>
                                        <p:attrNameLst>
                                          <p:attrName>ppt_h</p:attrName>
                                        </p:attrNameLst>
                                      </p:cBhvr>
                                      <p:tavLst>
                                        <p:tav tm="0">
                                          <p:val>
                                            <p:fltVal val="0"/>
                                          </p:val>
                                        </p:tav>
                                        <p:tav tm="100000">
                                          <p:val>
                                            <p:strVal val="#ppt_h"/>
                                          </p:val>
                                        </p:tav>
                                      </p:tavLst>
                                    </p:anim>
                                    <p:animEffect transition="in" filter="fade">
                                      <p:cBhvr>
                                        <p:cTn id="24" dur="250"/>
                                        <p:tgtEl>
                                          <p:spTgt spid="8"/>
                                        </p:tgtEl>
                                      </p:cBhvr>
                                    </p:animEffect>
                                  </p:childTnLst>
                                </p:cTn>
                              </p:par>
                              <p:par>
                                <p:cTn id="25" presetID="6" presetClass="emph" presetSubtype="0" fill="hold" nodeType="withEffect">
                                  <p:stCondLst>
                                    <p:cond delay="100"/>
                                  </p:stCondLst>
                                  <p:childTnLst>
                                    <p:animScale>
                                      <p:cBhvr>
                                        <p:cTn id="26" dur="250" fill="hold"/>
                                        <p:tgtEl>
                                          <p:spTgt spid="8"/>
                                        </p:tgtEl>
                                      </p:cBhvr>
                                      <p:by x="110000" y="110000"/>
                                    </p:animScale>
                                  </p:childTnLst>
                                </p:cTn>
                              </p:par>
                              <p:par>
                                <p:cTn id="27" presetID="6" presetClass="emph" presetSubtype="0" fill="hold" nodeType="withEffect">
                                  <p:stCondLst>
                                    <p:cond delay="200"/>
                                  </p:stCondLst>
                                  <p:childTnLst>
                                    <p:animScale>
                                      <p:cBhvr>
                                        <p:cTn id="28" dur="250" fill="hold"/>
                                        <p:tgtEl>
                                          <p:spTgt spid="8"/>
                                        </p:tgtEl>
                                      </p:cBhvr>
                                      <p:by x="90000" y="90000"/>
                                    </p:animScale>
                                  </p:childTnLst>
                                </p:cTn>
                              </p:par>
                              <p:par>
                                <p:cTn id="29" presetID="6" presetClass="emph" presetSubtype="0" fill="hold" nodeType="withEffect">
                                  <p:stCondLst>
                                    <p:cond delay="400"/>
                                  </p:stCondLst>
                                  <p:childTnLst>
                                    <p:animScale>
                                      <p:cBhvr>
                                        <p:cTn id="30" dur="250" fill="hold"/>
                                        <p:tgtEl>
                                          <p:spTgt spid="8"/>
                                        </p:tgtEl>
                                      </p:cBhvr>
                                      <p:by x="105000" y="105000"/>
                                    </p:animScale>
                                  </p:childTnLst>
                                </p:cTn>
                              </p:par>
                              <p:par>
                                <p:cTn id="31" presetID="6" presetClass="emph" presetSubtype="0" fill="hold" nodeType="withEffect">
                                  <p:stCondLst>
                                    <p:cond delay="500"/>
                                  </p:stCondLst>
                                  <p:childTnLst>
                                    <p:animScale>
                                      <p:cBhvr>
                                        <p:cTn id="32" dur="250" fill="hold"/>
                                        <p:tgtEl>
                                          <p:spTgt spid="8"/>
                                        </p:tgtEl>
                                      </p:cBhvr>
                                      <p:by x="95000" y="95000"/>
                                    </p:animScale>
                                  </p:childTnLst>
                                </p:cTn>
                              </p:par>
                              <p:par>
                                <p:cTn id="33" presetID="10" presetClass="entr" presetSubtype="0" fill="hold" nodeType="withEffect">
                                  <p:stCondLst>
                                    <p:cond delay="50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250"/>
                                        <p:tgtEl>
                                          <p:spTgt spid="2"/>
                                        </p:tgtEl>
                                      </p:cBhvr>
                                    </p:animEffect>
                                  </p:childTnLst>
                                </p:cTn>
                              </p:par>
                              <p:par>
                                <p:cTn id="36" presetID="10" presetClass="entr" presetSubtype="0" fill="hold" nodeType="withEffect">
                                  <p:stCondLst>
                                    <p:cond delay="60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250"/>
                                        <p:tgtEl>
                                          <p:spTgt spid="4"/>
                                        </p:tgtEl>
                                      </p:cBhvr>
                                    </p:animEffect>
                                  </p:childTnLst>
                                </p:cTn>
                              </p:par>
                              <p:par>
                                <p:cTn id="39" presetID="10" presetClass="entr" presetSubtype="0" fill="hold" nodeType="withEffect">
                                  <p:stCondLst>
                                    <p:cond delay="80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50"/>
                                        <p:tgtEl>
                                          <p:spTgt spid="5"/>
                                        </p:tgtEl>
                                      </p:cBhvr>
                                    </p:animEffect>
                                  </p:childTnLst>
                                </p:cTn>
                              </p:par>
                              <p:par>
                                <p:cTn id="42" presetID="10" presetClass="entr" presetSubtype="0" fill="hold" nodeType="withEffect">
                                  <p:stCondLst>
                                    <p:cond delay="100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850" y="773971"/>
            <a:ext cx="1331258" cy="1314737"/>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a:defRPr/>
              </a:pPr>
              <a:endParaRPr lang="zh-CN" altLang="en-US" sz="1270" dirty="0"/>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3" name="组合 2"/>
          <p:cNvGrpSpPr/>
          <p:nvPr/>
        </p:nvGrpSpPr>
        <p:grpSpPr>
          <a:xfrm>
            <a:off x="3293185" y="1781586"/>
            <a:ext cx="1331258" cy="1314737"/>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a:defRPr/>
              </a:pPr>
              <a:endParaRPr lang="zh-CN" altLang="en-US" sz="1270" dirty="0"/>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4" name="组合 3"/>
          <p:cNvGrpSpPr/>
          <p:nvPr/>
        </p:nvGrpSpPr>
        <p:grpSpPr>
          <a:xfrm>
            <a:off x="4607297" y="2552150"/>
            <a:ext cx="1331258" cy="1314737"/>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a:defRPr/>
              </a:pPr>
              <a:endParaRPr lang="zh-CN" altLang="en-US" sz="1270" dirty="0"/>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5" name="组合 4"/>
          <p:cNvGrpSpPr/>
          <p:nvPr/>
        </p:nvGrpSpPr>
        <p:grpSpPr>
          <a:xfrm>
            <a:off x="3582632" y="3559764"/>
            <a:ext cx="1331258" cy="1314737"/>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352" dirty="0">
                <a:latin typeface="+mj-lt"/>
                <a:ea typeface="方正超粗黑简体" panose="03000509000000000000" pitchFamily="65" charset="-122"/>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35" name="组合 98"/>
          <p:cNvGrpSpPr>
            <a:grpSpLocks/>
          </p:cNvGrpSpPr>
          <p:nvPr/>
        </p:nvGrpSpPr>
        <p:grpSpPr bwMode="auto">
          <a:xfrm>
            <a:off x="5900246" y="986546"/>
            <a:ext cx="1804988" cy="787154"/>
            <a:chOff x="3508035" y="4207856"/>
            <a:chExt cx="2407376" cy="1063141"/>
          </a:xfrm>
        </p:grpSpPr>
        <p:sp>
          <p:nvSpPr>
            <p:cNvPr id="38"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0" name="组合 98"/>
          <p:cNvGrpSpPr>
            <a:grpSpLocks/>
          </p:cNvGrpSpPr>
          <p:nvPr/>
        </p:nvGrpSpPr>
        <p:grpSpPr bwMode="auto">
          <a:xfrm>
            <a:off x="6288867" y="2838042"/>
            <a:ext cx="1804988" cy="787154"/>
            <a:chOff x="3508035" y="4207856"/>
            <a:chExt cx="2407376" cy="1063141"/>
          </a:xfrm>
        </p:grpSpPr>
        <p:sp>
          <p:nvSpPr>
            <p:cNvPr id="51"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3" name="组合 98"/>
          <p:cNvGrpSpPr>
            <a:grpSpLocks/>
          </p:cNvGrpSpPr>
          <p:nvPr/>
        </p:nvGrpSpPr>
        <p:grpSpPr bwMode="auto">
          <a:xfrm>
            <a:off x="1227016" y="2020058"/>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57" name="组合 98"/>
          <p:cNvGrpSpPr>
            <a:grpSpLocks/>
          </p:cNvGrpSpPr>
          <p:nvPr/>
        </p:nvGrpSpPr>
        <p:grpSpPr bwMode="auto">
          <a:xfrm>
            <a:off x="1615637" y="3871553"/>
            <a:ext cx="1804988" cy="787154"/>
            <a:chOff x="3508035" y="4207856"/>
            <a:chExt cx="2407376" cy="1063141"/>
          </a:xfrm>
        </p:grpSpPr>
        <p:sp>
          <p:nvSpPr>
            <p:cNvPr id="5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035"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zh-CN" altLang="en-US" sz="1881" dirty="0">
                  <a:solidFill>
                    <a:schemeClr val="tx1">
                      <a:lumMod val="75000"/>
                      <a:lumOff val="25000"/>
                    </a:schemeClr>
                  </a:solidFill>
                  <a:latin typeface="+mj-ea"/>
                  <a:ea typeface="+mj-ea"/>
                  <a:sym typeface="宋体" panose="02010600030101010101" pitchFamily="2" charset="-122"/>
                </a:rPr>
                <a:t>添加标题</a:t>
              </a:r>
            </a:p>
          </p:txBody>
        </p:sp>
      </p:grpSp>
      <p:grpSp>
        <p:nvGrpSpPr>
          <p:cNvPr id="70" name="组合 69"/>
          <p:cNvGrpSpPr/>
          <p:nvPr/>
        </p:nvGrpSpPr>
        <p:grpSpPr>
          <a:xfrm>
            <a:off x="-186661" y="167406"/>
            <a:ext cx="9330661" cy="304776"/>
            <a:chOff x="-198457" y="144052"/>
            <a:chExt cx="9920307" cy="324036"/>
          </a:xfrm>
        </p:grpSpPr>
        <p:cxnSp>
          <p:nvCxnSpPr>
            <p:cNvPr id="71" name="直接连接符 70"/>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userDrawn="1"/>
          </p:nvGrpSpPr>
          <p:grpSpPr>
            <a:xfrm>
              <a:off x="-198457" y="144052"/>
              <a:ext cx="2066885" cy="319659"/>
              <a:chOff x="2559580" y="72044"/>
              <a:chExt cx="2066885" cy="319659"/>
            </a:xfrm>
          </p:grpSpPr>
          <p:sp>
            <p:nvSpPr>
              <p:cNvPr id="79" name="五边形 78"/>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80"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73" name="组合 72"/>
            <p:cNvGrpSpPr/>
            <p:nvPr userDrawn="1"/>
          </p:nvGrpSpPr>
          <p:grpSpPr>
            <a:xfrm>
              <a:off x="1273126" y="144052"/>
              <a:ext cx="2066885" cy="319659"/>
              <a:chOff x="4972411" y="72044"/>
              <a:chExt cx="2066885" cy="319659"/>
            </a:xfrm>
          </p:grpSpPr>
          <p:sp>
            <p:nvSpPr>
              <p:cNvPr id="77" name="五边形 7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8"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74" name="组合 73"/>
            <p:cNvGrpSpPr/>
            <p:nvPr userDrawn="1"/>
          </p:nvGrpSpPr>
          <p:grpSpPr>
            <a:xfrm>
              <a:off x="2753871" y="144052"/>
              <a:ext cx="2066885" cy="319659"/>
              <a:chOff x="7404958" y="72044"/>
              <a:chExt cx="2066885" cy="319659"/>
            </a:xfrm>
          </p:grpSpPr>
          <p:sp>
            <p:nvSpPr>
              <p:cNvPr id="75" name="五边形 74"/>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6"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grpSp>
        <p:nvGrpSpPr>
          <p:cNvPr id="81" name="组合 80"/>
          <p:cNvGrpSpPr/>
          <p:nvPr/>
        </p:nvGrpSpPr>
        <p:grpSpPr>
          <a:xfrm>
            <a:off x="4030177" y="133543"/>
            <a:ext cx="1944033" cy="440233"/>
            <a:chOff x="121344" y="72044"/>
            <a:chExt cx="2066885" cy="468053"/>
          </a:xfrm>
        </p:grpSpPr>
        <p:sp>
          <p:nvSpPr>
            <p:cNvPr id="82" name="五边形 81"/>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83"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spTree>
    <p:extLst>
      <p:ext uri="{BB962C8B-B14F-4D97-AF65-F5344CB8AC3E}">
        <p14:creationId xmlns:p14="http://schemas.microsoft.com/office/powerpoint/2010/main" val="270354704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250" fill="hold"/>
                                        <p:tgtEl>
                                          <p:spTgt spid="70"/>
                                        </p:tgtEl>
                                        <p:attrNameLst>
                                          <p:attrName>ppt_x</p:attrName>
                                        </p:attrNameLst>
                                      </p:cBhvr>
                                      <p:tavLst>
                                        <p:tav tm="0">
                                          <p:val>
                                            <p:strVal val="1+#ppt_w/2"/>
                                          </p:val>
                                        </p:tav>
                                        <p:tav tm="100000">
                                          <p:val>
                                            <p:strVal val="#ppt_x"/>
                                          </p:val>
                                        </p:tav>
                                      </p:tavLst>
                                    </p:anim>
                                    <p:anim calcmode="lin" valueType="num">
                                      <p:cBhvr additive="base">
                                        <p:cTn id="8" dur="250" fill="hold"/>
                                        <p:tgtEl>
                                          <p:spTgt spid="70"/>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250" fill="hold"/>
                                        <p:tgtEl>
                                          <p:spTgt spid="81"/>
                                        </p:tgtEl>
                                        <p:attrNameLst>
                                          <p:attrName>ppt_x</p:attrName>
                                        </p:attrNameLst>
                                      </p:cBhvr>
                                      <p:tavLst>
                                        <p:tav tm="0">
                                          <p:val>
                                            <p:strVal val="#ppt_x"/>
                                          </p:val>
                                        </p:tav>
                                        <p:tav tm="100000">
                                          <p:val>
                                            <p:strVal val="#ppt_x"/>
                                          </p:val>
                                        </p:tav>
                                      </p:tavLst>
                                    </p:anim>
                                    <p:anim calcmode="lin" valueType="num">
                                      <p:cBhvr additive="base">
                                        <p:cTn id="13" dur="250" fill="hold"/>
                                        <p:tgtEl>
                                          <p:spTgt spid="8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750"/>
                            </p:stCondLst>
                            <p:childTnLst>
                              <p:par>
                                <p:cTn id="20" presetID="14" presetClass="entr" presetSubtype="1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randombar(horizontal)">
                                      <p:cBhvr>
                                        <p:cTn id="22" dur="250"/>
                                        <p:tgtEl>
                                          <p:spTgt spid="35"/>
                                        </p:tgtEl>
                                      </p:cBhvr>
                                    </p:animEffect>
                                  </p:childTnLst>
                                </p:cTn>
                              </p:par>
                            </p:childTnLst>
                          </p:cTn>
                        </p:par>
                        <p:par>
                          <p:cTn id="23" fill="hold">
                            <p:stCondLst>
                              <p:cond delay="100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250"/>
                            </p:stCondLst>
                            <p:childTnLst>
                              <p:par>
                                <p:cTn id="29" presetID="14" presetClass="entr" presetSubtype="1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randombar(horizontal)">
                                      <p:cBhvr>
                                        <p:cTn id="31" dur="250"/>
                                        <p:tgtEl>
                                          <p:spTgt spid="53"/>
                                        </p:tgtEl>
                                      </p:cBhvr>
                                    </p:animEffect>
                                  </p:childTnLst>
                                </p:cTn>
                              </p:par>
                            </p:childTnLst>
                          </p:cTn>
                        </p:par>
                        <p:par>
                          <p:cTn id="32" fill="hold">
                            <p:stCondLst>
                              <p:cond delay="1500"/>
                            </p:stCondLst>
                            <p:childTnLst>
                              <p:par>
                                <p:cTn id="33" presetID="2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childTnLst>
                                </p:cTn>
                              </p:par>
                            </p:childTnLst>
                          </p:cTn>
                        </p:par>
                        <p:par>
                          <p:cTn id="37" fill="hold">
                            <p:stCondLst>
                              <p:cond delay="1750"/>
                            </p:stCondLst>
                            <p:childTnLst>
                              <p:par>
                                <p:cTn id="38" presetID="14" presetClass="entr" presetSubtype="1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randombar(horizontal)">
                                      <p:cBhvr>
                                        <p:cTn id="40" dur="250"/>
                                        <p:tgtEl>
                                          <p:spTgt spid="50"/>
                                        </p:tgtEl>
                                      </p:cBhvr>
                                    </p:animEffect>
                                  </p:childTnLst>
                                </p:cTn>
                              </p:par>
                            </p:childTnLst>
                          </p:cTn>
                        </p:par>
                        <p:par>
                          <p:cTn id="41" fill="hold">
                            <p:stCondLst>
                              <p:cond delay="2000"/>
                            </p:stCondLst>
                            <p:childTnLst>
                              <p:par>
                                <p:cTn id="42" presetID="23" presetClass="entr" presetSubtype="16"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250" fill="hold"/>
                                        <p:tgtEl>
                                          <p:spTgt spid="5"/>
                                        </p:tgtEl>
                                        <p:attrNameLst>
                                          <p:attrName>ppt_w</p:attrName>
                                        </p:attrNameLst>
                                      </p:cBhvr>
                                      <p:tavLst>
                                        <p:tav tm="0">
                                          <p:val>
                                            <p:fltVal val="0"/>
                                          </p:val>
                                        </p:tav>
                                        <p:tav tm="100000">
                                          <p:val>
                                            <p:strVal val="#ppt_w"/>
                                          </p:val>
                                        </p:tav>
                                      </p:tavLst>
                                    </p:anim>
                                    <p:anim calcmode="lin" valueType="num">
                                      <p:cBhvr>
                                        <p:cTn id="45" dur="250" fill="hold"/>
                                        <p:tgtEl>
                                          <p:spTgt spid="5"/>
                                        </p:tgtEl>
                                        <p:attrNameLst>
                                          <p:attrName>ppt_h</p:attrName>
                                        </p:attrNameLst>
                                      </p:cBhvr>
                                      <p:tavLst>
                                        <p:tav tm="0">
                                          <p:val>
                                            <p:fltVal val="0"/>
                                          </p:val>
                                        </p:tav>
                                        <p:tav tm="100000">
                                          <p:val>
                                            <p:strVal val="#ppt_h"/>
                                          </p:val>
                                        </p:tav>
                                      </p:tavLst>
                                    </p:anim>
                                  </p:childTnLst>
                                </p:cTn>
                              </p:par>
                            </p:childTnLst>
                          </p:cTn>
                        </p:par>
                        <p:par>
                          <p:cTn id="46" fill="hold">
                            <p:stCondLst>
                              <p:cond delay="2250"/>
                            </p:stCondLst>
                            <p:childTnLst>
                              <p:par>
                                <p:cTn id="47" presetID="14" presetClass="entr" presetSubtype="10"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randombar(horizontal)">
                                      <p:cBhvr>
                                        <p:cTn id="4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2931840" y="1169740"/>
            <a:ext cx="1507387"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70"/>
          </a:p>
        </p:txBody>
      </p:sp>
      <p:grpSp>
        <p:nvGrpSpPr>
          <p:cNvPr id="32" name="组合 31"/>
          <p:cNvGrpSpPr/>
          <p:nvPr/>
        </p:nvGrpSpPr>
        <p:grpSpPr>
          <a:xfrm>
            <a:off x="3289278" y="1628329"/>
            <a:ext cx="798275" cy="798275"/>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sp>
        <p:nvSpPr>
          <p:cNvPr id="60" name="椭圆 59"/>
          <p:cNvSpPr/>
          <p:nvPr/>
        </p:nvSpPr>
        <p:spPr>
          <a:xfrm>
            <a:off x="2591927"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sp>
        <p:nvSpPr>
          <p:cNvPr id="61" name="椭圆 60"/>
          <p:cNvSpPr/>
          <p:nvPr/>
        </p:nvSpPr>
        <p:spPr>
          <a:xfrm>
            <a:off x="2667199" y="984577"/>
            <a:ext cx="519225" cy="519225"/>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sp>
        <p:nvSpPr>
          <p:cNvPr id="3" name="Freeform 24"/>
          <p:cNvSpPr/>
          <p:nvPr/>
        </p:nvSpPr>
        <p:spPr>
          <a:xfrm>
            <a:off x="4509632" y="1169740"/>
            <a:ext cx="1507388"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70"/>
          </a:p>
        </p:txBody>
      </p:sp>
      <p:grpSp>
        <p:nvGrpSpPr>
          <p:cNvPr id="36" name="组合 35"/>
          <p:cNvGrpSpPr/>
          <p:nvPr/>
        </p:nvGrpSpPr>
        <p:grpSpPr>
          <a:xfrm>
            <a:off x="4859542" y="1624437"/>
            <a:ext cx="799908" cy="806060"/>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sp>
        <p:nvSpPr>
          <p:cNvPr id="58" name="椭圆 57"/>
          <p:cNvSpPr/>
          <p:nvPr/>
        </p:nvSpPr>
        <p:spPr>
          <a:xfrm>
            <a:off x="5592246"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sp>
        <p:nvSpPr>
          <p:cNvPr id="59" name="椭圆 58"/>
          <p:cNvSpPr/>
          <p:nvPr/>
        </p:nvSpPr>
        <p:spPr>
          <a:xfrm>
            <a:off x="5667518" y="984577"/>
            <a:ext cx="519225" cy="51922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sp>
        <p:nvSpPr>
          <p:cNvPr id="4" name="Freeform 25"/>
          <p:cNvSpPr/>
          <p:nvPr/>
        </p:nvSpPr>
        <p:spPr>
          <a:xfrm>
            <a:off x="4509632" y="2748787"/>
            <a:ext cx="1507388"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70"/>
          </a:p>
        </p:txBody>
      </p:sp>
      <p:sp>
        <p:nvSpPr>
          <p:cNvPr id="5" name="Freeform 26"/>
          <p:cNvSpPr/>
          <p:nvPr/>
        </p:nvSpPr>
        <p:spPr>
          <a:xfrm>
            <a:off x="2931840" y="2748787"/>
            <a:ext cx="1507387"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270"/>
          </a:p>
        </p:txBody>
      </p:sp>
      <p:sp>
        <p:nvSpPr>
          <p:cNvPr id="6" name="Freeform 55"/>
          <p:cNvSpPr>
            <a:spLocks/>
          </p:cNvSpPr>
          <p:nvPr/>
        </p:nvSpPr>
        <p:spPr bwMode="auto">
          <a:xfrm>
            <a:off x="2829225" y="1089521"/>
            <a:ext cx="465101" cy="442075"/>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7" name="Freeform 56"/>
          <p:cNvSpPr>
            <a:spLocks noEditPoints="1"/>
          </p:cNvSpPr>
          <p:nvPr/>
        </p:nvSpPr>
        <p:spPr bwMode="auto">
          <a:xfrm>
            <a:off x="2811149" y="1086764"/>
            <a:ext cx="111891" cy="280356"/>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8" name="Freeform 57"/>
          <p:cNvSpPr>
            <a:spLocks/>
          </p:cNvSpPr>
          <p:nvPr/>
        </p:nvSpPr>
        <p:spPr bwMode="auto">
          <a:xfrm>
            <a:off x="2959499" y="1089278"/>
            <a:ext cx="66631" cy="277842"/>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9" name="Freeform 58"/>
          <p:cNvSpPr>
            <a:spLocks/>
          </p:cNvSpPr>
          <p:nvPr/>
        </p:nvSpPr>
        <p:spPr bwMode="auto">
          <a:xfrm>
            <a:off x="5816180" y="1089192"/>
            <a:ext cx="475846" cy="437471"/>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10" name="Freeform 59"/>
          <p:cNvSpPr>
            <a:spLocks noEditPoints="1"/>
          </p:cNvSpPr>
          <p:nvPr/>
        </p:nvSpPr>
        <p:spPr bwMode="auto">
          <a:xfrm>
            <a:off x="5798267" y="1081735"/>
            <a:ext cx="111891" cy="280356"/>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11" name="Freeform 60"/>
          <p:cNvSpPr>
            <a:spLocks/>
          </p:cNvSpPr>
          <p:nvPr/>
        </p:nvSpPr>
        <p:spPr bwMode="auto">
          <a:xfrm>
            <a:off x="5931531" y="1081735"/>
            <a:ext cx="113149" cy="280356"/>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12" name="椭圆 11"/>
          <p:cNvSpPr/>
          <p:nvPr/>
        </p:nvSpPr>
        <p:spPr>
          <a:xfrm>
            <a:off x="2617273" y="3798790"/>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sp>
        <p:nvSpPr>
          <p:cNvPr id="13" name="椭圆 12"/>
          <p:cNvSpPr/>
          <p:nvPr/>
        </p:nvSpPr>
        <p:spPr>
          <a:xfrm>
            <a:off x="2692972" y="3873840"/>
            <a:ext cx="517968" cy="519225"/>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sp>
        <p:nvSpPr>
          <p:cNvPr id="14" name="Freeform 61"/>
          <p:cNvSpPr>
            <a:spLocks/>
          </p:cNvSpPr>
          <p:nvPr/>
        </p:nvSpPr>
        <p:spPr bwMode="auto">
          <a:xfrm>
            <a:off x="2810771" y="3991491"/>
            <a:ext cx="475846" cy="439006"/>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15" name="Freeform 62"/>
          <p:cNvSpPr>
            <a:spLocks noEditPoints="1"/>
          </p:cNvSpPr>
          <p:nvPr/>
        </p:nvSpPr>
        <p:spPr bwMode="auto">
          <a:xfrm>
            <a:off x="2792290" y="3985730"/>
            <a:ext cx="113149" cy="280357"/>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16" name="Freeform 63"/>
          <p:cNvSpPr>
            <a:spLocks/>
          </p:cNvSpPr>
          <p:nvPr/>
        </p:nvSpPr>
        <p:spPr bwMode="auto">
          <a:xfrm>
            <a:off x="2926812" y="3985730"/>
            <a:ext cx="109376" cy="280357"/>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17" name="椭圆 16"/>
          <p:cNvSpPr/>
          <p:nvPr/>
        </p:nvSpPr>
        <p:spPr>
          <a:xfrm>
            <a:off x="5592246" y="3762476"/>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sp>
        <p:nvSpPr>
          <p:cNvPr id="18" name="椭圆 17"/>
          <p:cNvSpPr/>
          <p:nvPr/>
        </p:nvSpPr>
        <p:spPr>
          <a:xfrm>
            <a:off x="5667518" y="3837526"/>
            <a:ext cx="519225" cy="519225"/>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sp>
        <p:nvSpPr>
          <p:cNvPr id="19" name="Freeform 64"/>
          <p:cNvSpPr>
            <a:spLocks/>
          </p:cNvSpPr>
          <p:nvPr/>
        </p:nvSpPr>
        <p:spPr bwMode="auto">
          <a:xfrm>
            <a:off x="5815703" y="3977916"/>
            <a:ext cx="483522" cy="44207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20" name="Freeform 65"/>
          <p:cNvSpPr>
            <a:spLocks noEditPoints="1"/>
          </p:cNvSpPr>
          <p:nvPr/>
        </p:nvSpPr>
        <p:spPr bwMode="auto">
          <a:xfrm>
            <a:off x="5797010" y="3973305"/>
            <a:ext cx="111892" cy="2853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1" name="Freeform 66"/>
          <p:cNvSpPr>
            <a:spLocks noEditPoints="1"/>
          </p:cNvSpPr>
          <p:nvPr/>
        </p:nvSpPr>
        <p:spPr bwMode="auto">
          <a:xfrm>
            <a:off x="5921473" y="3978333"/>
            <a:ext cx="130749" cy="277842"/>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2" name="Freeform 13"/>
          <p:cNvSpPr>
            <a:spLocks noEditPoints="1"/>
          </p:cNvSpPr>
          <p:nvPr/>
        </p:nvSpPr>
        <p:spPr bwMode="auto">
          <a:xfrm>
            <a:off x="3291401" y="2954969"/>
            <a:ext cx="793295" cy="795810"/>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nvGrpSpPr>
          <p:cNvPr id="23" name="组合 22"/>
          <p:cNvGrpSpPr/>
          <p:nvPr/>
        </p:nvGrpSpPr>
        <p:grpSpPr>
          <a:xfrm>
            <a:off x="4840059" y="2942060"/>
            <a:ext cx="838877" cy="820416"/>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sp>
        <p:nvSpPr>
          <p:cNvPr id="47" name="矩形 46"/>
          <p:cNvSpPr/>
          <p:nvPr/>
        </p:nvSpPr>
        <p:spPr>
          <a:xfrm flipH="1">
            <a:off x="805783" y="3132378"/>
            <a:ext cx="1796250" cy="613213"/>
          </a:xfrm>
          <a:prstGeom prst="rect">
            <a:avLst/>
          </a:prstGeom>
          <a:effectLst/>
        </p:spPr>
        <p:txBody>
          <a:bodyPr lIns="91028" tIns="45514" rIns="91028" bIns="45514">
            <a:spAutoFit/>
          </a:bodyPr>
          <a:lstStyle/>
          <a:p>
            <a:pPr algn="r" defTabSz="910314">
              <a:lnSpc>
                <a:spcPct val="150000"/>
              </a:lnSpc>
              <a:defRPr/>
            </a:pPr>
            <a:r>
              <a:rPr lang="zh-CN" altLang="en-US" sz="1129" dirty="0">
                <a:solidFill>
                  <a:schemeClr val="tx1">
                    <a:lumMod val="50000"/>
                    <a:lumOff val="50000"/>
                  </a:schemeClr>
                </a:solidFill>
                <a:latin typeface="微软雅黑" pitchFamily="34" charset="-122"/>
                <a:ea typeface="微软雅黑" pitchFamily="34" charset="-122"/>
              </a:rPr>
              <a:t>此处添加标题文字</a:t>
            </a:r>
            <a:endParaRPr lang="en-US" altLang="zh-CN" sz="1129" dirty="0">
              <a:solidFill>
                <a:schemeClr val="tx1">
                  <a:lumMod val="50000"/>
                  <a:lumOff val="50000"/>
                </a:schemeClr>
              </a:solidFill>
              <a:latin typeface="微软雅黑" pitchFamily="34" charset="-122"/>
              <a:ea typeface="微软雅黑" pitchFamily="34" charset="-122"/>
            </a:endParaRPr>
          </a:p>
          <a:p>
            <a:pPr algn="r" defTabSz="910314">
              <a:lnSpc>
                <a:spcPct val="150000"/>
              </a:lnSpc>
              <a:defRPr/>
            </a:pPr>
            <a:r>
              <a:rPr lang="zh-CN" altLang="en-US" sz="1129" dirty="0">
                <a:solidFill>
                  <a:schemeClr val="tx1">
                    <a:lumMod val="50000"/>
                    <a:lumOff val="50000"/>
                  </a:schemeClr>
                </a:solidFill>
                <a:latin typeface="微软雅黑" pitchFamily="34" charset="-122"/>
                <a:ea typeface="微软雅黑" pitchFamily="34" charset="-122"/>
              </a:rPr>
              <a:t>此处添加标题文字</a:t>
            </a:r>
            <a:endParaRPr lang="en-US" altLang="zh-CN" sz="1129" dirty="0">
              <a:solidFill>
                <a:schemeClr val="tx1">
                  <a:lumMod val="50000"/>
                  <a:lumOff val="50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1453807" y="2947018"/>
            <a:ext cx="1357266"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algn="just">
              <a:lnSpc>
                <a:spcPts val="1199"/>
              </a:lnSpc>
            </a:pPr>
            <a:r>
              <a:rPr lang="zh-CN" altLang="en-US" sz="1035" b="1">
                <a:latin typeface="微软雅黑" pitchFamily="34" charset="-122"/>
                <a:ea typeface="微软雅黑" pitchFamily="34" charset="-122"/>
              </a:rPr>
              <a:t>这里填写小标题</a:t>
            </a:r>
            <a:endParaRPr lang="en-US" altLang="zh-CN" sz="1035" b="1">
              <a:latin typeface="微软雅黑" pitchFamily="34" charset="-122"/>
              <a:ea typeface="微软雅黑" pitchFamily="34" charset="-122"/>
            </a:endParaRPr>
          </a:p>
        </p:txBody>
      </p:sp>
      <p:sp>
        <p:nvSpPr>
          <p:cNvPr id="49" name="矩形 48"/>
          <p:cNvSpPr/>
          <p:nvPr/>
        </p:nvSpPr>
        <p:spPr>
          <a:xfrm flipH="1">
            <a:off x="805783" y="1852755"/>
            <a:ext cx="1796250" cy="873862"/>
          </a:xfrm>
          <a:prstGeom prst="rect">
            <a:avLst/>
          </a:prstGeom>
          <a:effectLst/>
        </p:spPr>
        <p:txBody>
          <a:bodyPr lIns="91028" tIns="45514" rIns="91028" bIns="45514">
            <a:spAutoFit/>
          </a:bodyPr>
          <a:lstStyle/>
          <a:p>
            <a:pPr algn="r" defTabSz="910314">
              <a:lnSpc>
                <a:spcPct val="150000"/>
              </a:lnSpc>
              <a:defRPr/>
            </a:pPr>
            <a:r>
              <a:rPr lang="zh-CN" altLang="en-US" sz="1129" dirty="0">
                <a:solidFill>
                  <a:schemeClr val="tx1">
                    <a:lumMod val="50000"/>
                    <a:lumOff val="50000"/>
                  </a:schemeClr>
                </a:solidFill>
                <a:latin typeface="微软雅黑" pitchFamily="34" charset="-122"/>
                <a:ea typeface="微软雅黑" pitchFamily="34" charset="-122"/>
              </a:rPr>
              <a:t>此处添加标题文字</a:t>
            </a:r>
            <a:endParaRPr lang="en-US" altLang="zh-CN" sz="1129" dirty="0">
              <a:solidFill>
                <a:schemeClr val="tx1">
                  <a:lumMod val="50000"/>
                  <a:lumOff val="50000"/>
                </a:schemeClr>
              </a:solidFill>
              <a:latin typeface="微软雅黑" pitchFamily="34" charset="-122"/>
              <a:ea typeface="微软雅黑" pitchFamily="34" charset="-122"/>
            </a:endParaRPr>
          </a:p>
          <a:p>
            <a:pPr algn="r" defTabSz="910314">
              <a:lnSpc>
                <a:spcPct val="150000"/>
              </a:lnSpc>
              <a:defRPr/>
            </a:pPr>
            <a:r>
              <a:rPr lang="zh-CN" altLang="en-US" sz="1129" dirty="0">
                <a:solidFill>
                  <a:schemeClr val="tx1">
                    <a:lumMod val="50000"/>
                    <a:lumOff val="50000"/>
                  </a:schemeClr>
                </a:solidFill>
                <a:latin typeface="微软雅黑" pitchFamily="34" charset="-122"/>
                <a:ea typeface="微软雅黑" pitchFamily="34" charset="-122"/>
              </a:rPr>
              <a:t>此处添加标题文字</a:t>
            </a:r>
            <a:endParaRPr lang="en-US" altLang="zh-CN" sz="1129" dirty="0">
              <a:solidFill>
                <a:schemeClr val="tx1">
                  <a:lumMod val="50000"/>
                  <a:lumOff val="50000"/>
                </a:schemeClr>
              </a:solidFill>
              <a:latin typeface="微软雅黑" pitchFamily="34" charset="-122"/>
              <a:ea typeface="微软雅黑" pitchFamily="34" charset="-122"/>
            </a:endParaRPr>
          </a:p>
          <a:p>
            <a:pPr algn="r" defTabSz="910314">
              <a:lnSpc>
                <a:spcPct val="150000"/>
              </a:lnSpc>
              <a:defRPr/>
            </a:pPr>
            <a:endParaRPr lang="en-US" altLang="zh-CN" sz="1129" dirty="0">
              <a:solidFill>
                <a:schemeClr val="tx1">
                  <a:lumMod val="50000"/>
                  <a:lumOff val="50000"/>
                </a:schemeClr>
              </a:solidFill>
              <a:latin typeface="微软雅黑" pitchFamily="34" charset="-122"/>
              <a:ea typeface="微软雅黑" pitchFamily="34" charset="-122"/>
            </a:endParaRPr>
          </a:p>
        </p:txBody>
      </p:sp>
      <p:sp>
        <p:nvSpPr>
          <p:cNvPr id="50" name="矩形 49"/>
          <p:cNvSpPr>
            <a:spLocks noChangeArrowheads="1"/>
          </p:cNvSpPr>
          <p:nvPr/>
        </p:nvSpPr>
        <p:spPr bwMode="auto">
          <a:xfrm>
            <a:off x="1456793" y="1691287"/>
            <a:ext cx="1351294"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algn="just">
              <a:lnSpc>
                <a:spcPts val="1199"/>
              </a:lnSpc>
            </a:pPr>
            <a:r>
              <a:rPr lang="zh-CN" altLang="en-US" sz="1035" b="1">
                <a:latin typeface="微软雅黑" pitchFamily="34" charset="-122"/>
                <a:ea typeface="微软雅黑" pitchFamily="34" charset="-122"/>
              </a:rPr>
              <a:t>这里填写小标题</a:t>
            </a:r>
            <a:endParaRPr lang="en-US" altLang="zh-CN" sz="1035" b="1">
              <a:latin typeface="微软雅黑" pitchFamily="34" charset="-122"/>
              <a:ea typeface="微软雅黑" pitchFamily="34" charset="-122"/>
            </a:endParaRPr>
          </a:p>
        </p:txBody>
      </p:sp>
      <p:sp>
        <p:nvSpPr>
          <p:cNvPr id="51" name="矩形 50"/>
          <p:cNvSpPr/>
          <p:nvPr/>
        </p:nvSpPr>
        <p:spPr>
          <a:xfrm flipH="1">
            <a:off x="6502283" y="1898246"/>
            <a:ext cx="1794756" cy="613213"/>
          </a:xfrm>
          <a:prstGeom prst="rect">
            <a:avLst/>
          </a:prstGeom>
          <a:effectLst/>
        </p:spPr>
        <p:txBody>
          <a:bodyPr lIns="91028" tIns="45514" rIns="91028" bIns="45514">
            <a:spAutoFit/>
          </a:bodyPr>
          <a:lstStyle/>
          <a:p>
            <a:pPr defTabSz="910314">
              <a:lnSpc>
                <a:spcPct val="150000"/>
              </a:lnSpc>
              <a:defRPr/>
            </a:pPr>
            <a:r>
              <a:rPr lang="zh-CN" altLang="en-US" sz="1129" dirty="0">
                <a:solidFill>
                  <a:schemeClr val="tx1">
                    <a:lumMod val="50000"/>
                    <a:lumOff val="50000"/>
                  </a:schemeClr>
                </a:solidFill>
                <a:latin typeface="微软雅黑" pitchFamily="34" charset="-122"/>
                <a:ea typeface="微软雅黑" pitchFamily="34" charset="-122"/>
              </a:rPr>
              <a:t>此处添加标题文字</a:t>
            </a:r>
            <a:endParaRPr lang="en-US" altLang="zh-CN" sz="1129" dirty="0">
              <a:solidFill>
                <a:schemeClr val="tx1">
                  <a:lumMod val="50000"/>
                  <a:lumOff val="50000"/>
                </a:schemeClr>
              </a:solidFill>
              <a:latin typeface="微软雅黑" pitchFamily="34" charset="-122"/>
              <a:ea typeface="微软雅黑" pitchFamily="34" charset="-122"/>
            </a:endParaRPr>
          </a:p>
          <a:p>
            <a:pPr defTabSz="910314">
              <a:lnSpc>
                <a:spcPct val="150000"/>
              </a:lnSpc>
              <a:defRPr/>
            </a:pPr>
            <a:r>
              <a:rPr lang="zh-CN" altLang="en-US" sz="1129" dirty="0">
                <a:solidFill>
                  <a:schemeClr val="tx1">
                    <a:lumMod val="50000"/>
                    <a:lumOff val="50000"/>
                  </a:schemeClr>
                </a:solidFill>
                <a:latin typeface="微软雅黑" pitchFamily="34" charset="-122"/>
                <a:ea typeface="微软雅黑" pitchFamily="34" charset="-122"/>
              </a:rPr>
              <a:t>此处添加标题文字</a:t>
            </a:r>
            <a:endParaRPr lang="en-US" altLang="zh-CN" sz="1129" dirty="0">
              <a:solidFill>
                <a:schemeClr val="tx1">
                  <a:lumMod val="50000"/>
                  <a:lumOff val="50000"/>
                </a:schemeClr>
              </a:solidFill>
              <a:latin typeface="微软雅黑" pitchFamily="34" charset="-122"/>
              <a:ea typeface="微软雅黑" pitchFamily="34" charset="-122"/>
            </a:endParaRPr>
          </a:p>
        </p:txBody>
      </p:sp>
      <p:sp>
        <p:nvSpPr>
          <p:cNvPr id="52" name="矩形 51"/>
          <p:cNvSpPr>
            <a:spLocks noChangeArrowheads="1"/>
          </p:cNvSpPr>
          <p:nvPr/>
        </p:nvSpPr>
        <p:spPr bwMode="auto">
          <a:xfrm>
            <a:off x="6502282" y="1687503"/>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algn="just">
              <a:lnSpc>
                <a:spcPts val="1199"/>
              </a:lnSpc>
            </a:pPr>
            <a:r>
              <a:rPr lang="zh-CN" altLang="en-US" sz="1035" b="1" dirty="0">
                <a:latin typeface="微软雅黑" pitchFamily="34" charset="-122"/>
                <a:ea typeface="微软雅黑" pitchFamily="34" charset="-122"/>
              </a:rPr>
              <a:t>这里填写小标题</a:t>
            </a:r>
            <a:endParaRPr lang="en-US" altLang="zh-CN" sz="1035" b="1" dirty="0">
              <a:latin typeface="微软雅黑" pitchFamily="34" charset="-122"/>
              <a:ea typeface="微软雅黑" pitchFamily="34" charset="-122"/>
            </a:endParaRPr>
          </a:p>
        </p:txBody>
      </p:sp>
      <p:sp>
        <p:nvSpPr>
          <p:cNvPr id="53" name="矩形 52"/>
          <p:cNvSpPr/>
          <p:nvPr/>
        </p:nvSpPr>
        <p:spPr>
          <a:xfrm flipH="1">
            <a:off x="6502283" y="3177868"/>
            <a:ext cx="1794756" cy="613213"/>
          </a:xfrm>
          <a:prstGeom prst="rect">
            <a:avLst/>
          </a:prstGeom>
          <a:effectLst/>
        </p:spPr>
        <p:txBody>
          <a:bodyPr lIns="91028" tIns="45514" rIns="91028" bIns="45514">
            <a:spAutoFit/>
          </a:bodyPr>
          <a:lstStyle/>
          <a:p>
            <a:pPr defTabSz="910314">
              <a:lnSpc>
                <a:spcPct val="150000"/>
              </a:lnSpc>
              <a:defRPr/>
            </a:pPr>
            <a:r>
              <a:rPr lang="zh-CN" altLang="en-US" sz="1129" dirty="0">
                <a:solidFill>
                  <a:schemeClr val="tx1">
                    <a:lumMod val="50000"/>
                    <a:lumOff val="50000"/>
                  </a:schemeClr>
                </a:solidFill>
                <a:latin typeface="微软雅黑" pitchFamily="34" charset="-122"/>
                <a:ea typeface="微软雅黑" pitchFamily="34" charset="-122"/>
              </a:rPr>
              <a:t>此处添加标题文字</a:t>
            </a:r>
            <a:endParaRPr lang="en-US" altLang="zh-CN" sz="1129" dirty="0">
              <a:solidFill>
                <a:schemeClr val="tx1">
                  <a:lumMod val="50000"/>
                  <a:lumOff val="50000"/>
                </a:schemeClr>
              </a:solidFill>
              <a:latin typeface="微软雅黑" pitchFamily="34" charset="-122"/>
              <a:ea typeface="微软雅黑" pitchFamily="34" charset="-122"/>
            </a:endParaRPr>
          </a:p>
          <a:p>
            <a:pPr defTabSz="910314">
              <a:lnSpc>
                <a:spcPct val="150000"/>
              </a:lnSpc>
              <a:defRPr/>
            </a:pPr>
            <a:r>
              <a:rPr lang="zh-CN" altLang="en-US" sz="1129" dirty="0">
                <a:solidFill>
                  <a:schemeClr val="tx1">
                    <a:lumMod val="50000"/>
                    <a:lumOff val="50000"/>
                  </a:schemeClr>
                </a:solidFill>
                <a:latin typeface="微软雅黑" pitchFamily="34" charset="-122"/>
                <a:ea typeface="微软雅黑" pitchFamily="34" charset="-122"/>
              </a:rPr>
              <a:t>此处添加标题文字</a:t>
            </a:r>
            <a:endParaRPr lang="en-US" altLang="zh-CN" sz="1129" dirty="0">
              <a:solidFill>
                <a:schemeClr val="tx1">
                  <a:lumMod val="50000"/>
                  <a:lumOff val="50000"/>
                </a:schemeClr>
              </a:solidFill>
              <a:latin typeface="微软雅黑" pitchFamily="34" charset="-122"/>
              <a:ea typeface="微软雅黑" pitchFamily="34" charset="-122"/>
            </a:endParaRPr>
          </a:p>
        </p:txBody>
      </p:sp>
      <p:sp>
        <p:nvSpPr>
          <p:cNvPr id="54" name="矩形 53"/>
          <p:cNvSpPr>
            <a:spLocks noChangeArrowheads="1"/>
          </p:cNvSpPr>
          <p:nvPr/>
        </p:nvSpPr>
        <p:spPr bwMode="auto">
          <a:xfrm>
            <a:off x="6502282" y="3023865"/>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algn="just">
              <a:lnSpc>
                <a:spcPts val="1199"/>
              </a:lnSpc>
            </a:pPr>
            <a:r>
              <a:rPr lang="zh-CN" altLang="en-US" sz="1035" b="1">
                <a:latin typeface="微软雅黑" pitchFamily="34" charset="-122"/>
                <a:ea typeface="微软雅黑" pitchFamily="34" charset="-122"/>
              </a:rPr>
              <a:t>这里填写小标题</a:t>
            </a:r>
            <a:endParaRPr lang="en-US" altLang="zh-CN" sz="1035" b="1">
              <a:latin typeface="微软雅黑" pitchFamily="34" charset="-122"/>
              <a:ea typeface="微软雅黑" pitchFamily="34" charset="-122"/>
            </a:endParaRPr>
          </a:p>
        </p:txBody>
      </p:sp>
      <p:grpSp>
        <p:nvGrpSpPr>
          <p:cNvPr id="55" name="组合 54"/>
          <p:cNvGrpSpPr/>
          <p:nvPr/>
        </p:nvGrpSpPr>
        <p:grpSpPr>
          <a:xfrm>
            <a:off x="-186661" y="167406"/>
            <a:ext cx="9330661" cy="304776"/>
            <a:chOff x="-198457" y="144052"/>
            <a:chExt cx="9920307" cy="324036"/>
          </a:xfrm>
        </p:grpSpPr>
        <p:cxnSp>
          <p:nvCxnSpPr>
            <p:cNvPr id="56" name="直接连接符 55"/>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userDrawn="1"/>
          </p:nvGrpSpPr>
          <p:grpSpPr>
            <a:xfrm>
              <a:off x="-198457" y="144052"/>
              <a:ext cx="2066885" cy="319659"/>
              <a:chOff x="2559580" y="72044"/>
              <a:chExt cx="2066885" cy="319659"/>
            </a:xfrm>
          </p:grpSpPr>
          <p:sp>
            <p:nvSpPr>
              <p:cNvPr id="68" name="五边形 67"/>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9"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62" name="组合 61"/>
            <p:cNvGrpSpPr/>
            <p:nvPr userDrawn="1"/>
          </p:nvGrpSpPr>
          <p:grpSpPr>
            <a:xfrm>
              <a:off x="1273126" y="144052"/>
              <a:ext cx="2066885" cy="319659"/>
              <a:chOff x="4972411" y="72044"/>
              <a:chExt cx="2066885" cy="319659"/>
            </a:xfrm>
          </p:grpSpPr>
          <p:sp>
            <p:nvSpPr>
              <p:cNvPr id="66" name="五边形 65"/>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7"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63" name="组合 62"/>
            <p:cNvGrpSpPr/>
            <p:nvPr userDrawn="1"/>
          </p:nvGrpSpPr>
          <p:grpSpPr>
            <a:xfrm>
              <a:off x="2753871" y="144052"/>
              <a:ext cx="2066885" cy="319659"/>
              <a:chOff x="7404958" y="72044"/>
              <a:chExt cx="2066885" cy="319659"/>
            </a:xfrm>
          </p:grpSpPr>
          <p:sp>
            <p:nvSpPr>
              <p:cNvPr id="64" name="五边形 6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6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grpSp>
        <p:nvGrpSpPr>
          <p:cNvPr id="70" name="组合 69"/>
          <p:cNvGrpSpPr/>
          <p:nvPr/>
        </p:nvGrpSpPr>
        <p:grpSpPr>
          <a:xfrm>
            <a:off x="4030177" y="133543"/>
            <a:ext cx="1944033" cy="440233"/>
            <a:chOff x="121344" y="72044"/>
            <a:chExt cx="2066885" cy="468053"/>
          </a:xfrm>
        </p:grpSpPr>
        <p:sp>
          <p:nvSpPr>
            <p:cNvPr id="71" name="五边形 70"/>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72"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spTree>
    <p:extLst>
      <p:ext uri="{BB962C8B-B14F-4D97-AF65-F5344CB8AC3E}">
        <p14:creationId xmlns:p14="http://schemas.microsoft.com/office/powerpoint/2010/main" val="423584128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250" fill="hold"/>
                                        <p:tgtEl>
                                          <p:spTgt spid="55"/>
                                        </p:tgtEl>
                                        <p:attrNameLst>
                                          <p:attrName>ppt_x</p:attrName>
                                        </p:attrNameLst>
                                      </p:cBhvr>
                                      <p:tavLst>
                                        <p:tav tm="0">
                                          <p:val>
                                            <p:strVal val="1+#ppt_w/2"/>
                                          </p:val>
                                        </p:tav>
                                        <p:tav tm="100000">
                                          <p:val>
                                            <p:strVal val="#ppt_x"/>
                                          </p:val>
                                        </p:tav>
                                      </p:tavLst>
                                    </p:anim>
                                    <p:anim calcmode="lin" valueType="num">
                                      <p:cBhvr additive="base">
                                        <p:cTn id="8" dur="25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additive="base">
                                        <p:cTn id="12" dur="250" fill="hold"/>
                                        <p:tgtEl>
                                          <p:spTgt spid="70"/>
                                        </p:tgtEl>
                                        <p:attrNameLst>
                                          <p:attrName>ppt_x</p:attrName>
                                        </p:attrNameLst>
                                      </p:cBhvr>
                                      <p:tavLst>
                                        <p:tav tm="0">
                                          <p:val>
                                            <p:strVal val="#ppt_x"/>
                                          </p:val>
                                        </p:tav>
                                        <p:tav tm="100000">
                                          <p:val>
                                            <p:strVal val="#ppt_x"/>
                                          </p:val>
                                        </p:tav>
                                      </p:tavLst>
                                    </p:anim>
                                    <p:anim calcmode="lin" valueType="num">
                                      <p:cBhvr additive="base">
                                        <p:cTn id="13" dur="250" fill="hold"/>
                                        <p:tgtEl>
                                          <p:spTgt spid="70"/>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250"/>
                                        <p:tgtEl>
                                          <p:spTgt spid="50"/>
                                        </p:tgtEl>
                                      </p:cBhvr>
                                    </p:animEffect>
                                  </p:childTnLst>
                                </p:cTn>
                              </p:par>
                              <p:par>
                                <p:cTn id="18" presetID="26" presetClass="emph" presetSubtype="0" fill="hold" grpId="1" nodeType="withEffect">
                                  <p:stCondLst>
                                    <p:cond delay="0"/>
                                  </p:stCondLst>
                                  <p:childTnLst>
                                    <p:animEffect transition="out" filter="fade">
                                      <p:cBhvr>
                                        <p:cTn id="19" dur="250" tmFilter="0, 0; .2, .5; .8, .5; 1, 0"/>
                                        <p:tgtEl>
                                          <p:spTgt spid="50"/>
                                        </p:tgtEl>
                                      </p:cBhvr>
                                    </p:animEffect>
                                    <p:animScale>
                                      <p:cBhvr>
                                        <p:cTn id="20" dur="125" autoRev="1" fill="hold"/>
                                        <p:tgtEl>
                                          <p:spTgt spid="50"/>
                                        </p:tgtEl>
                                      </p:cBhvr>
                                      <p:by x="105000" y="105000"/>
                                    </p:animScale>
                                  </p:childTnLst>
                                </p:cTn>
                              </p:par>
                            </p:childTnLst>
                          </p:cTn>
                        </p:par>
                        <p:par>
                          <p:cTn id="21" fill="hold">
                            <p:stCondLst>
                              <p:cond delay="75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250"/>
                                        <p:tgtEl>
                                          <p:spTgt spid="49"/>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250"/>
                                        <p:tgtEl>
                                          <p:spTgt spid="48"/>
                                        </p:tgtEl>
                                      </p:cBhvr>
                                    </p:animEffect>
                                  </p:childTnLst>
                                </p:cTn>
                              </p:par>
                              <p:par>
                                <p:cTn id="29" presetID="26" presetClass="emph" presetSubtype="0" fill="hold" grpId="1" nodeType="withEffect">
                                  <p:stCondLst>
                                    <p:cond delay="0"/>
                                  </p:stCondLst>
                                  <p:childTnLst>
                                    <p:animEffect transition="out" filter="fade">
                                      <p:cBhvr>
                                        <p:cTn id="30" dur="250" tmFilter="0, 0; .2, .5; .8, .5; 1, 0"/>
                                        <p:tgtEl>
                                          <p:spTgt spid="48"/>
                                        </p:tgtEl>
                                      </p:cBhvr>
                                    </p:animEffect>
                                    <p:animScale>
                                      <p:cBhvr>
                                        <p:cTn id="31" dur="125" autoRev="1" fill="hold"/>
                                        <p:tgtEl>
                                          <p:spTgt spid="48"/>
                                        </p:tgtEl>
                                      </p:cBhvr>
                                      <p:by x="105000" y="105000"/>
                                    </p:animScale>
                                  </p:childTnLst>
                                </p:cTn>
                              </p:par>
                            </p:childTnLst>
                          </p:cTn>
                        </p:par>
                        <p:par>
                          <p:cTn id="32" fill="hold">
                            <p:stCondLst>
                              <p:cond delay="1250"/>
                            </p:stCondLst>
                            <p:childTnLst>
                              <p:par>
                                <p:cTn id="33" presetID="10" presetClass="entr" presetSubtype="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250"/>
                                        <p:tgtEl>
                                          <p:spTgt spid="47"/>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250"/>
                                        <p:tgtEl>
                                          <p:spTgt spid="52"/>
                                        </p:tgtEl>
                                      </p:cBhvr>
                                    </p:animEffect>
                                  </p:childTnLst>
                                </p:cTn>
                              </p:par>
                              <p:par>
                                <p:cTn id="40" presetID="26" presetClass="emph" presetSubtype="0" fill="hold" grpId="1" nodeType="withEffect">
                                  <p:stCondLst>
                                    <p:cond delay="0"/>
                                  </p:stCondLst>
                                  <p:childTnLst>
                                    <p:animEffect transition="out" filter="fade">
                                      <p:cBhvr>
                                        <p:cTn id="41" dur="250" tmFilter="0, 0; .2, .5; .8, .5; 1, 0"/>
                                        <p:tgtEl>
                                          <p:spTgt spid="52"/>
                                        </p:tgtEl>
                                      </p:cBhvr>
                                    </p:animEffect>
                                    <p:animScale>
                                      <p:cBhvr>
                                        <p:cTn id="42" dur="125" autoRev="1" fill="hold"/>
                                        <p:tgtEl>
                                          <p:spTgt spid="52"/>
                                        </p:tgtEl>
                                      </p:cBhvr>
                                      <p:by x="105000" y="105000"/>
                                    </p:animScale>
                                  </p:childTnLst>
                                </p:cTn>
                              </p:par>
                            </p:childTnLst>
                          </p:cTn>
                        </p:par>
                        <p:par>
                          <p:cTn id="43" fill="hold">
                            <p:stCondLst>
                              <p:cond delay="1750"/>
                            </p:stCondLst>
                            <p:childTnLst>
                              <p:par>
                                <p:cTn id="44" presetID="10"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250"/>
                                        <p:tgtEl>
                                          <p:spTgt spid="51"/>
                                        </p:tgtEl>
                                      </p:cBhvr>
                                    </p:animEffect>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250"/>
                                        <p:tgtEl>
                                          <p:spTgt spid="54"/>
                                        </p:tgtEl>
                                      </p:cBhvr>
                                    </p:animEffect>
                                  </p:childTnLst>
                                </p:cTn>
                              </p:par>
                              <p:par>
                                <p:cTn id="51" presetID="26" presetClass="emph" presetSubtype="0" fill="hold" grpId="1" nodeType="withEffect">
                                  <p:stCondLst>
                                    <p:cond delay="0"/>
                                  </p:stCondLst>
                                  <p:childTnLst>
                                    <p:animEffect transition="out" filter="fade">
                                      <p:cBhvr>
                                        <p:cTn id="52" dur="250" tmFilter="0, 0; .2, .5; .8, .5; 1, 0"/>
                                        <p:tgtEl>
                                          <p:spTgt spid="54"/>
                                        </p:tgtEl>
                                      </p:cBhvr>
                                    </p:animEffect>
                                    <p:animScale>
                                      <p:cBhvr>
                                        <p:cTn id="53" dur="125" autoRev="1" fill="hold"/>
                                        <p:tgtEl>
                                          <p:spTgt spid="54"/>
                                        </p:tgtEl>
                                      </p:cBhvr>
                                      <p:by x="105000" y="105000"/>
                                    </p:animScale>
                                  </p:childTnLst>
                                </p:cTn>
                              </p:par>
                            </p:childTnLst>
                          </p:cTn>
                        </p:par>
                        <p:par>
                          <p:cTn id="54" fill="hold">
                            <p:stCondLst>
                              <p:cond delay="22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250"/>
                                        <p:tgtEl>
                                          <p:spTgt spid="5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250"/>
                                        <p:tgtEl>
                                          <p:spTgt spid="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fade">
                                      <p:cBhvr>
                                        <p:cTn id="63" dur="250"/>
                                        <p:tgtEl>
                                          <p:spTgt spid="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fade">
                                      <p:cBhvr>
                                        <p:cTn id="66" dur="250"/>
                                        <p:tgtEl>
                                          <p:spTgt spid="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250"/>
                                        <p:tgtEl>
                                          <p:spTgt spid="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250"/>
                                        <p:tgtEl>
                                          <p:spTgt spid="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250"/>
                                        <p:tgtEl>
                                          <p:spTgt spid="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25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250"/>
                                        <p:tgtEl>
                                          <p:spTgt spid="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250"/>
                                        <p:tgtEl>
                                          <p:spTgt spid="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250"/>
                                        <p:tgtEl>
                                          <p:spTgt spid="1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fade">
                                      <p:cBhvr>
                                        <p:cTn id="90" dur="250"/>
                                        <p:tgtEl>
                                          <p:spTgt spid="1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250"/>
                                        <p:tgtEl>
                                          <p:spTgt spid="13"/>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250"/>
                                        <p:tgtEl>
                                          <p:spTgt spid="1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250"/>
                                        <p:tgtEl>
                                          <p:spTgt spid="1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250"/>
                                        <p:tgtEl>
                                          <p:spTgt spid="16"/>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250"/>
                                        <p:tgtEl>
                                          <p:spTgt spid="17"/>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250"/>
                                        <p:tgtEl>
                                          <p:spTgt spid="1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9"/>
                                        </p:tgtEl>
                                        <p:attrNameLst>
                                          <p:attrName>style.visibility</p:attrName>
                                        </p:attrNameLst>
                                      </p:cBhvr>
                                      <p:to>
                                        <p:strVal val="visible"/>
                                      </p:to>
                                    </p:set>
                                    <p:animEffect transition="in" filter="fade">
                                      <p:cBhvr>
                                        <p:cTn id="111" dur="250"/>
                                        <p:tgtEl>
                                          <p:spTgt spid="1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gtEl>
                                        <p:attrNameLst>
                                          <p:attrName>style.visibility</p:attrName>
                                        </p:attrNameLst>
                                      </p:cBhvr>
                                      <p:to>
                                        <p:strVal val="visible"/>
                                      </p:to>
                                    </p:set>
                                    <p:animEffect transition="in" filter="fade">
                                      <p:cBhvr>
                                        <p:cTn id="114" dur="250"/>
                                        <p:tgtEl>
                                          <p:spTgt spid="2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250"/>
                                        <p:tgtEl>
                                          <p:spTgt spid="2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2"/>
                                        </p:tgtEl>
                                        <p:attrNameLst>
                                          <p:attrName>style.visibility</p:attrName>
                                        </p:attrNameLst>
                                      </p:cBhvr>
                                      <p:to>
                                        <p:strVal val="visible"/>
                                      </p:to>
                                    </p:set>
                                    <p:animEffect transition="in" filter="fade">
                                      <p:cBhvr>
                                        <p:cTn id="120" dur="250"/>
                                        <p:tgtEl>
                                          <p:spTgt spid="22"/>
                                        </p:tgtEl>
                                      </p:cBhvr>
                                    </p:animEffect>
                                  </p:childTnLst>
                                </p:cTn>
                              </p:par>
                              <p:par>
                                <p:cTn id="121" presetID="10" presetClass="entr" presetSubtype="0" fill="hold" nodeType="with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fade">
                                      <p:cBhvr>
                                        <p:cTn id="123" dur="250"/>
                                        <p:tgtEl>
                                          <p:spTgt spid="23"/>
                                        </p:tgtEl>
                                      </p:cBhvr>
                                    </p:animEffect>
                                  </p:childTnLst>
                                </p:cTn>
                              </p:par>
                              <p:par>
                                <p:cTn id="124" presetID="10" presetClass="entr" presetSubtype="0" fill="hold" nodeType="with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250"/>
                                        <p:tgtEl>
                                          <p:spTgt spid="32"/>
                                        </p:tgtEl>
                                      </p:cBhvr>
                                    </p:animEffect>
                                  </p:childTnLst>
                                </p:cTn>
                              </p:par>
                              <p:par>
                                <p:cTn id="127" presetID="10" presetClass="entr" presetSubtype="0"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Effect transition="in" filter="fade">
                                      <p:cBhvr>
                                        <p:cTn id="129" dur="250"/>
                                        <p:tgtEl>
                                          <p:spTgt spid="36"/>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fade">
                                      <p:cBhvr>
                                        <p:cTn id="132" dur="250"/>
                                        <p:tgtEl>
                                          <p:spTgt spid="5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fade">
                                      <p:cBhvr>
                                        <p:cTn id="135" dur="250"/>
                                        <p:tgtEl>
                                          <p:spTgt spid="59"/>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fade">
                                      <p:cBhvr>
                                        <p:cTn id="138" dur="250"/>
                                        <p:tgtEl>
                                          <p:spTgt spid="60"/>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1"/>
                                        </p:tgtEl>
                                        <p:attrNameLst>
                                          <p:attrName>style.visibility</p:attrName>
                                        </p:attrNameLst>
                                      </p:cBhvr>
                                      <p:to>
                                        <p:strVal val="visible"/>
                                      </p:to>
                                    </p:set>
                                    <p:animEffect transition="in" filter="fade">
                                      <p:cBhvr>
                                        <p:cTn id="14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2201381" y="0"/>
            <a:ext cx="5070927" cy="4219410"/>
          </a:xfrm>
          <a:prstGeom prst="rect">
            <a:avLst/>
          </a:prstGeom>
        </p:spPr>
      </p:pic>
      <p:pic>
        <p:nvPicPr>
          <p:cNvPr id="13" name="图片 12"/>
          <p:cNvPicPr>
            <a:picLocks noChangeAspect="1"/>
          </p:cNvPicPr>
          <p:nvPr/>
        </p:nvPicPr>
        <p:blipFill>
          <a:blip r:embed="rId5" cstate="screen">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a:ext>
            </a:extLst>
          </a:blip>
          <a:stretch>
            <a:fillRect/>
          </a:stretch>
        </p:blipFill>
        <p:spPr>
          <a:xfrm>
            <a:off x="1405414" y="850900"/>
            <a:ext cx="4989615" cy="1354150"/>
          </a:xfrm>
          <a:prstGeom prst="rect">
            <a:avLst/>
          </a:prstGeom>
        </p:spPr>
      </p:pic>
      <p:pic>
        <p:nvPicPr>
          <p:cNvPr id="14" name="图片 13"/>
          <p:cNvPicPr>
            <a:picLocks noChangeAspect="1"/>
          </p:cNvPicPr>
          <p:nvPr/>
        </p:nvPicPr>
        <p:blipFill>
          <a:blip r:embed="rId7" cstate="screen">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tretch>
            <a:fillRect/>
          </a:stretch>
        </p:blipFill>
        <p:spPr>
          <a:xfrm>
            <a:off x="2732959" y="2099830"/>
            <a:ext cx="4989615" cy="1367228"/>
          </a:xfrm>
          <a:prstGeom prst="rect">
            <a:avLst/>
          </a:prstGeom>
        </p:spPr>
      </p:pic>
      <p:sp>
        <p:nvSpPr>
          <p:cNvPr id="16" name="文本框 15"/>
          <p:cNvSpPr txBox="1"/>
          <p:nvPr/>
        </p:nvSpPr>
        <p:spPr>
          <a:xfrm>
            <a:off x="2048966" y="3497573"/>
            <a:ext cx="4514762" cy="584775"/>
          </a:xfrm>
          <a:prstGeom prst="rect">
            <a:avLst/>
          </a:prstGeom>
          <a:noFill/>
        </p:spPr>
        <p:txBody>
          <a:bodyPr wrap="none" rtlCol="0">
            <a:spAutoFit/>
          </a:bodyPr>
          <a:lstStyle/>
          <a:p>
            <a:r>
              <a:rPr lang="zh-CN" altLang="en-US" sz="3200" b="1" dirty="0" smtClean="0">
                <a:solidFill>
                  <a:schemeClr val="bg1"/>
                </a:solidFill>
                <a:latin typeface="+mj-ea"/>
                <a:ea typeface="+mj-ea"/>
              </a:rPr>
              <a:t>感谢观看 </a:t>
            </a:r>
            <a:r>
              <a:rPr lang="en-US" altLang="zh-CN" sz="3200" b="1" dirty="0" smtClean="0">
                <a:solidFill>
                  <a:schemeClr val="bg1"/>
                </a:solidFill>
                <a:latin typeface="+mj-ea"/>
                <a:ea typeface="+mj-ea"/>
              </a:rPr>
              <a:t>THANK YOU</a:t>
            </a:r>
            <a:endParaRPr lang="zh-CN" altLang="en-US" sz="3200" b="1" dirty="0">
              <a:solidFill>
                <a:schemeClr val="bg1"/>
              </a:solidFill>
              <a:latin typeface="+mj-ea"/>
              <a:ea typeface="+mj-ea"/>
            </a:endParaRPr>
          </a:p>
        </p:txBody>
      </p:sp>
    </p:spTree>
    <p:extLst>
      <p:ext uri="{BB962C8B-B14F-4D97-AF65-F5344CB8AC3E}">
        <p14:creationId xmlns:p14="http://schemas.microsoft.com/office/powerpoint/2010/main" val="88358939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1000"/>
                                        <p:tgtEl>
                                          <p:spTgt spid="1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Effect transition="in" filter="fade">
                                      <p:cBhvr>
                                        <p:cTn id="17" dur="1000"/>
                                        <p:tgtEl>
                                          <p:spTgt spid="13"/>
                                        </p:tgtEl>
                                      </p:cBhvr>
                                    </p:animEffect>
                                  </p:childTnLst>
                                </p:cTn>
                              </p:par>
                              <p:par>
                                <p:cTn id="18" presetID="53" presetClass="entr" presetSubtype="16" fill="hold" nodeType="withEffect">
                                  <p:stCondLst>
                                    <p:cond delay="500"/>
                                  </p:stCondLst>
                                  <p:childTnLst>
                                    <p:set>
                                      <p:cBhvr>
                                        <p:cTn id="19" dur="1" fill="hold">
                                          <p:stCondLst>
                                            <p:cond delay="0"/>
                                          </p:stCondLst>
                                        </p:cTn>
                                        <p:tgtEl>
                                          <p:spTgt spid="14"/>
                                        </p:tgtEl>
                                        <p:attrNameLst>
                                          <p:attrName>style.visibility</p:attrName>
                                        </p:attrNameLst>
                                      </p:cBhvr>
                                      <p:to>
                                        <p:strVal val="visible"/>
                                      </p:to>
                                    </p:set>
                                    <p:anim calcmode="lin" valueType="num">
                                      <p:cBhvr>
                                        <p:cTn id="20" dur="900" fill="hold"/>
                                        <p:tgtEl>
                                          <p:spTgt spid="14"/>
                                        </p:tgtEl>
                                        <p:attrNameLst>
                                          <p:attrName>ppt_w</p:attrName>
                                        </p:attrNameLst>
                                      </p:cBhvr>
                                      <p:tavLst>
                                        <p:tav tm="0">
                                          <p:val>
                                            <p:fltVal val="0"/>
                                          </p:val>
                                        </p:tav>
                                        <p:tav tm="100000">
                                          <p:val>
                                            <p:strVal val="#ppt_w"/>
                                          </p:val>
                                        </p:tav>
                                      </p:tavLst>
                                    </p:anim>
                                    <p:anim calcmode="lin" valueType="num">
                                      <p:cBhvr>
                                        <p:cTn id="21" dur="900" fill="hold"/>
                                        <p:tgtEl>
                                          <p:spTgt spid="14"/>
                                        </p:tgtEl>
                                        <p:attrNameLst>
                                          <p:attrName>ppt_h</p:attrName>
                                        </p:attrNameLst>
                                      </p:cBhvr>
                                      <p:tavLst>
                                        <p:tav tm="0">
                                          <p:val>
                                            <p:fltVal val="0"/>
                                          </p:val>
                                        </p:tav>
                                        <p:tav tm="100000">
                                          <p:val>
                                            <p:strVal val="#ppt_h"/>
                                          </p:val>
                                        </p:tav>
                                      </p:tavLst>
                                    </p:anim>
                                    <p:animEffect transition="in" filter="fade">
                                      <p:cBhvr>
                                        <p:cTn id="22" dur="900"/>
                                        <p:tgtEl>
                                          <p:spTgt spid="14"/>
                                        </p:tgtEl>
                                      </p:cBhvr>
                                    </p:animEffect>
                                  </p:childTnLst>
                                </p:cTn>
                              </p:par>
                            </p:childTnLst>
                          </p:cTn>
                        </p:par>
                        <p:par>
                          <p:cTn id="23" fill="hold">
                            <p:stCondLst>
                              <p:cond delay="3400"/>
                            </p:stCondLst>
                            <p:childTnLst>
                              <p:par>
                                <p:cTn id="24" presetID="2" presetClass="entr" presetSubtype="4" decel="16000" fill="hold" grpId="0" nodeType="afterEffect">
                                  <p:stCondLst>
                                    <p:cond delay="0"/>
                                  </p:stCondLst>
                                  <p:iterate type="lt">
                                    <p:tmPct val="16000"/>
                                  </p:iterate>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69933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图片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257" b="1" dirty="0" smtClean="0">
                  <a:solidFill>
                    <a:schemeClr val="bg1"/>
                  </a:solidFill>
                  <a:latin typeface="微软雅黑" pitchFamily="34" charset="-122"/>
                </a:rPr>
                <a:t>过渡页</a:t>
              </a:r>
              <a:endParaRPr lang="en-US" altLang="zh-CN" sz="2257"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grpSp>
        <p:nvGrpSpPr>
          <p:cNvPr id="59" name="组合 1"/>
          <p:cNvGrpSpPr>
            <a:grpSpLocks/>
          </p:cNvGrpSpPr>
          <p:nvPr/>
        </p:nvGrpSpPr>
        <p:grpSpPr bwMode="auto">
          <a:xfrm>
            <a:off x="3647922" y="982006"/>
            <a:ext cx="1622823" cy="1411019"/>
            <a:chOff x="7562320" y="897326"/>
            <a:chExt cx="2164994" cy="1905223"/>
          </a:xfrm>
        </p:grpSpPr>
        <p:sp>
          <p:nvSpPr>
            <p:cNvPr id="60" name="Freeform 5"/>
            <p:cNvSpPr>
              <a:spLocks/>
            </p:cNvSpPr>
            <p:nvPr/>
          </p:nvSpPr>
          <p:spPr bwMode="auto">
            <a:xfrm>
              <a:off x="7562320" y="897326"/>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1270" kern="0">
                <a:solidFill>
                  <a:prstClr val="white"/>
                </a:solidFill>
                <a:latin typeface="Calibri" panose="020F0502020204030204"/>
              </a:endParaRPr>
            </a:p>
          </p:txBody>
        </p:sp>
        <p:sp>
          <p:nvSpPr>
            <p:cNvPr id="61" name="Freeform 5"/>
            <p:cNvSpPr>
              <a:spLocks/>
            </p:cNvSpPr>
            <p:nvPr/>
          </p:nvSpPr>
          <p:spPr bwMode="auto">
            <a:xfrm>
              <a:off x="7708469" y="1025939"/>
              <a:ext cx="1872694" cy="164799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a:solidFill>
                <a:schemeClr val="bg2">
                  <a:lumMod val="60000"/>
                  <a:lumOff val="40000"/>
                </a:schemeClr>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70"/>
            </a:p>
          </p:txBody>
        </p:sp>
        <p:grpSp>
          <p:nvGrpSpPr>
            <p:cNvPr id="62" name="组合 72"/>
            <p:cNvGrpSpPr>
              <a:grpSpLocks/>
            </p:cNvGrpSpPr>
            <p:nvPr/>
          </p:nvGrpSpPr>
          <p:grpSpPr bwMode="auto">
            <a:xfrm>
              <a:off x="8227424" y="1384273"/>
              <a:ext cx="1328649" cy="1223201"/>
              <a:chOff x="5722963" y="2742165"/>
              <a:chExt cx="500063" cy="460375"/>
            </a:xfrm>
          </p:grpSpPr>
          <p:sp>
            <p:nvSpPr>
              <p:cNvPr id="6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64"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65"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sp>
        <p:nvSpPr>
          <p:cNvPr id="2" name="文本框 1"/>
          <p:cNvSpPr txBox="1"/>
          <p:nvPr/>
        </p:nvSpPr>
        <p:spPr>
          <a:xfrm>
            <a:off x="2017453" y="2623109"/>
            <a:ext cx="5109091" cy="1077218"/>
          </a:xfrm>
          <a:prstGeom prst="rect">
            <a:avLst/>
          </a:prstGeom>
          <a:noFill/>
        </p:spPr>
        <p:txBody>
          <a:bodyPr wrap="none" rtlCol="0">
            <a:spAutoFit/>
          </a:bodyPr>
          <a:lstStyle/>
          <a:p>
            <a:pPr algn="ctr"/>
            <a:r>
              <a:rPr lang="zh-CN" altLang="en-US" sz="3200" b="1" dirty="0">
                <a:solidFill>
                  <a:schemeClr val="bg1"/>
                </a:solidFill>
              </a:rPr>
              <a:t>第</a:t>
            </a:r>
            <a:r>
              <a:rPr lang="zh-CN" altLang="en-US" sz="3200" b="1" dirty="0" smtClean="0">
                <a:solidFill>
                  <a:schemeClr val="bg1"/>
                </a:solidFill>
              </a:rPr>
              <a:t>一部分</a:t>
            </a:r>
            <a:endParaRPr lang="en-US" altLang="zh-CN" sz="3200" b="1" dirty="0" smtClean="0">
              <a:solidFill>
                <a:schemeClr val="bg1"/>
              </a:solidFill>
            </a:endParaRPr>
          </a:p>
          <a:p>
            <a:pPr algn="ctr"/>
            <a:r>
              <a:rPr lang="zh-CN" altLang="en-US" sz="3200" b="1" dirty="0" smtClean="0">
                <a:solidFill>
                  <a:schemeClr val="bg1"/>
                </a:solidFill>
              </a:rPr>
              <a:t>单击此处添加文字标题内容</a:t>
            </a:r>
            <a:endParaRPr lang="zh-CN" altLang="en-US" sz="3200" b="1" dirty="0">
              <a:solidFill>
                <a:schemeClr val="bg1"/>
              </a:solidFill>
            </a:endParaRPr>
          </a:p>
        </p:txBody>
      </p:sp>
    </p:spTree>
    <p:extLst>
      <p:ext uri="{BB962C8B-B14F-4D97-AF65-F5344CB8AC3E}">
        <p14:creationId xmlns:p14="http://schemas.microsoft.com/office/powerpoint/2010/main" val="223248010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par>
                                <p:cTn id="22" presetID="47" presetClass="entr" presetSubtype="0"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750"/>
                                        <p:tgtEl>
                                          <p:spTgt spid="59"/>
                                        </p:tgtEl>
                                      </p:cBhvr>
                                    </p:animEffect>
                                    <p:anim calcmode="lin" valueType="num">
                                      <p:cBhvr>
                                        <p:cTn id="25" dur="750" fill="hold"/>
                                        <p:tgtEl>
                                          <p:spTgt spid="59"/>
                                        </p:tgtEl>
                                        <p:attrNameLst>
                                          <p:attrName>ppt_x</p:attrName>
                                        </p:attrNameLst>
                                      </p:cBhvr>
                                      <p:tavLst>
                                        <p:tav tm="0">
                                          <p:val>
                                            <p:strVal val="#ppt_x"/>
                                          </p:val>
                                        </p:tav>
                                        <p:tav tm="100000">
                                          <p:val>
                                            <p:strVal val="#ppt_x"/>
                                          </p:val>
                                        </p:tav>
                                      </p:tavLst>
                                    </p:anim>
                                    <p:anim calcmode="lin" valueType="num">
                                      <p:cBhvr>
                                        <p:cTn id="26" dur="750" fill="hold"/>
                                        <p:tgtEl>
                                          <p:spTgt spid="59"/>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2"/>
                                        </p:tgtEl>
                                        <p:attrNameLst>
                                          <p:attrName>style.visibility</p:attrName>
                                        </p:attrNameLst>
                                      </p:cBhvr>
                                      <p:to>
                                        <p:strVal val="visible"/>
                                      </p:to>
                                    </p:set>
                                    <p:anim by="(-#ppt_w*2)" calcmode="lin" valueType="num">
                                      <p:cBhvr rctx="PPT">
                                        <p:cTn id="30" dur="500" autoRev="1" fill="hold">
                                          <p:stCondLst>
                                            <p:cond delay="0"/>
                                          </p:stCondLst>
                                        </p:cTn>
                                        <p:tgtEl>
                                          <p:spTgt spid="2"/>
                                        </p:tgtEl>
                                        <p:attrNameLst>
                                          <p:attrName>ppt_w</p:attrName>
                                        </p:attrNameLst>
                                      </p:cBhvr>
                                    </p:anim>
                                    <p:anim by="(#ppt_w*0.50)" calcmode="lin" valueType="num">
                                      <p:cBhvr>
                                        <p:cTn id="31" dur="500" decel="50000" autoRev="1" fill="hold">
                                          <p:stCondLst>
                                            <p:cond delay="0"/>
                                          </p:stCondLst>
                                        </p:cTn>
                                        <p:tgtEl>
                                          <p:spTgt spid="2"/>
                                        </p:tgtEl>
                                        <p:attrNameLst>
                                          <p:attrName>ppt_x</p:attrName>
                                        </p:attrNameLst>
                                      </p:cBhvr>
                                    </p:anim>
                                    <p:anim from="(-#ppt_h/2)" to="(#ppt_y)" calcmode="lin" valueType="num">
                                      <p:cBhvr>
                                        <p:cTn id="32" dur="1000" fill="hold">
                                          <p:stCondLst>
                                            <p:cond delay="0"/>
                                          </p:stCondLst>
                                        </p:cTn>
                                        <p:tgtEl>
                                          <p:spTgt spid="2"/>
                                        </p:tgtEl>
                                        <p:attrNameLst>
                                          <p:attrName>ppt_y</p:attrName>
                                        </p:attrNameLst>
                                      </p:cBhvr>
                                    </p:anim>
                                    <p:animRot by="21600000">
                                      <p:cBhvr>
                                        <p:cTn id="33"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702719" y="976125"/>
            <a:ext cx="1943100" cy="1653244"/>
            <a:chOff x="2873515" y="1003877"/>
            <a:chExt cx="2065893" cy="1757720"/>
          </a:xfrm>
        </p:grpSpPr>
        <p:sp>
          <p:nvSpPr>
            <p:cNvPr id="190" name="任意多边形 189"/>
            <p:cNvSpPr/>
            <p:nvPr/>
          </p:nvSpPr>
          <p:spPr>
            <a:xfrm rot="5400000">
              <a:off x="3027602" y="849790"/>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6655" name="组合 199"/>
            <p:cNvGrpSpPr>
              <a:grpSpLocks/>
            </p:cNvGrpSpPr>
            <p:nvPr/>
          </p:nvGrpSpPr>
          <p:grpSpPr bwMode="auto">
            <a:xfrm>
              <a:off x="3516576" y="1705213"/>
              <a:ext cx="464573" cy="416302"/>
              <a:chOff x="6942138" y="1422400"/>
              <a:chExt cx="357188" cy="323851"/>
            </a:xfrm>
          </p:grpSpPr>
          <p:sp>
            <p:nvSpPr>
              <p:cNvPr id="26679"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80"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81"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82"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83"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84"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85"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sp>
          <p:nvSpPr>
            <p:cNvPr id="26658" name="文本框 226"/>
            <p:cNvSpPr txBox="1">
              <a:spLocks noChangeArrowheads="1"/>
            </p:cNvSpPr>
            <p:nvPr/>
          </p:nvSpPr>
          <p:spPr bwMode="auto">
            <a:xfrm>
              <a:off x="3179855" y="2270284"/>
              <a:ext cx="103623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latin typeface="Arial Unicode MS" pitchFamily="34" charset="-122"/>
                  <a:ea typeface="Arial Unicode MS" pitchFamily="34" charset="-122"/>
                  <a:cs typeface="Arial Unicode MS" pitchFamily="34" charset="-122"/>
                </a:rPr>
                <a:t>Title Here</a:t>
              </a:r>
              <a:endParaRPr lang="zh-CN" altLang="en-US" sz="1505">
                <a:solidFill>
                  <a:schemeClr val="bg1"/>
                </a:solidFill>
                <a:latin typeface="Arial Unicode MS" pitchFamily="34" charset="-122"/>
                <a:ea typeface="Arial Unicode MS" pitchFamily="34" charset="-122"/>
                <a:cs typeface="Arial Unicode MS" pitchFamily="34" charset="-122"/>
              </a:endParaRPr>
            </a:p>
          </p:txBody>
        </p:sp>
      </p:grpSp>
      <p:grpSp>
        <p:nvGrpSpPr>
          <p:cNvPr id="7" name="组合 6"/>
          <p:cNvGrpSpPr/>
          <p:nvPr/>
        </p:nvGrpSpPr>
        <p:grpSpPr>
          <a:xfrm>
            <a:off x="4687492" y="983179"/>
            <a:ext cx="1672828" cy="1918986"/>
            <a:chOff x="4983715" y="1011377"/>
            <a:chExt cx="1778541" cy="2040255"/>
          </a:xfrm>
        </p:grpSpPr>
        <p:sp>
          <p:nvSpPr>
            <p:cNvPr id="193" name="任意多边形 192"/>
            <p:cNvSpPr/>
            <p:nvPr/>
          </p:nvSpPr>
          <p:spPr>
            <a:xfrm flipH="1" flipV="1">
              <a:off x="4983715" y="1011377"/>
              <a:ext cx="1778541"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6654" name="组合 193"/>
            <p:cNvGrpSpPr>
              <a:grpSpLocks/>
            </p:cNvGrpSpPr>
            <p:nvPr/>
          </p:nvGrpSpPr>
          <p:grpSpPr bwMode="auto">
            <a:xfrm>
              <a:off x="5557151" y="1782723"/>
              <a:ext cx="431661" cy="356295"/>
              <a:chOff x="9478963" y="1489075"/>
              <a:chExt cx="307975" cy="257176"/>
            </a:xfrm>
          </p:grpSpPr>
          <p:sp>
            <p:nvSpPr>
              <p:cNvPr id="26686"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87"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88"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89"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90"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sp>
          <p:nvSpPr>
            <p:cNvPr id="26659" name="文本框 227"/>
            <p:cNvSpPr txBox="1">
              <a:spLocks noChangeArrowheads="1"/>
            </p:cNvSpPr>
            <p:nvPr/>
          </p:nvSpPr>
          <p:spPr bwMode="auto">
            <a:xfrm>
              <a:off x="5321700" y="2270284"/>
              <a:ext cx="1036235"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latin typeface="Arial Unicode MS" pitchFamily="34" charset="-122"/>
                  <a:ea typeface="Arial Unicode MS" pitchFamily="34" charset="-122"/>
                  <a:cs typeface="Arial Unicode MS" pitchFamily="34" charset="-122"/>
                </a:rPr>
                <a:t>Title Here</a:t>
              </a:r>
              <a:endParaRPr lang="zh-CN" altLang="en-US" sz="1505">
                <a:solidFill>
                  <a:schemeClr val="bg1"/>
                </a:solidFill>
                <a:latin typeface="Arial Unicode MS" pitchFamily="34" charset="-122"/>
                <a:ea typeface="Arial Unicode MS" pitchFamily="34" charset="-122"/>
                <a:cs typeface="Arial Unicode MS" pitchFamily="34" charset="-122"/>
              </a:endParaRPr>
            </a:p>
          </p:txBody>
        </p:sp>
      </p:grpSp>
      <p:grpSp>
        <p:nvGrpSpPr>
          <p:cNvPr id="9" name="组合 8"/>
          <p:cNvGrpSpPr/>
          <p:nvPr/>
        </p:nvGrpSpPr>
        <p:grpSpPr>
          <a:xfrm>
            <a:off x="2643189" y="2678753"/>
            <a:ext cx="1674018" cy="1918986"/>
            <a:chOff x="2810223" y="2814102"/>
            <a:chExt cx="1779807" cy="2040255"/>
          </a:xfrm>
        </p:grpSpPr>
        <p:sp>
          <p:nvSpPr>
            <p:cNvPr id="192" name="任意多边形 191"/>
            <p:cNvSpPr/>
            <p:nvPr/>
          </p:nvSpPr>
          <p:spPr>
            <a:xfrm flipH="1">
              <a:off x="2810223" y="2814102"/>
              <a:ext cx="1779807" cy="2040255"/>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6656" name="组合 207"/>
            <p:cNvGrpSpPr>
              <a:grpSpLocks/>
            </p:cNvGrpSpPr>
            <p:nvPr/>
          </p:nvGrpSpPr>
          <p:grpSpPr bwMode="auto">
            <a:xfrm>
              <a:off x="3450751" y="3914240"/>
              <a:ext cx="596223" cy="418802"/>
              <a:chOff x="6934200" y="4259263"/>
              <a:chExt cx="373063" cy="265113"/>
            </a:xfrm>
          </p:grpSpPr>
          <p:sp>
            <p:nvSpPr>
              <p:cNvPr id="26669"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6670"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71"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6672"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73"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6674"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75"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6676"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77"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6678"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sp>
          <p:nvSpPr>
            <p:cNvPr id="26660" name="文本框 228"/>
            <p:cNvSpPr txBox="1">
              <a:spLocks noChangeArrowheads="1"/>
            </p:cNvSpPr>
            <p:nvPr/>
          </p:nvSpPr>
          <p:spPr bwMode="auto">
            <a:xfrm>
              <a:off x="3179855" y="4441806"/>
              <a:ext cx="1036235" cy="31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latin typeface="Arial Unicode MS" pitchFamily="34" charset="-122"/>
                  <a:ea typeface="Arial Unicode MS" pitchFamily="34" charset="-122"/>
                  <a:cs typeface="Arial Unicode MS" pitchFamily="34" charset="-122"/>
                </a:rPr>
                <a:t>Title Here</a:t>
              </a:r>
              <a:endParaRPr lang="zh-CN" altLang="en-US" sz="1505">
                <a:solidFill>
                  <a:schemeClr val="bg1"/>
                </a:solidFill>
                <a:latin typeface="Arial Unicode MS" pitchFamily="34" charset="-122"/>
                <a:ea typeface="Arial Unicode MS" pitchFamily="34" charset="-122"/>
                <a:cs typeface="Arial Unicode MS" pitchFamily="34" charset="-122"/>
              </a:endParaRPr>
            </a:p>
          </p:txBody>
        </p:sp>
      </p:grpSp>
      <p:grpSp>
        <p:nvGrpSpPr>
          <p:cNvPr id="8" name="组合 7"/>
          <p:cNvGrpSpPr/>
          <p:nvPr/>
        </p:nvGrpSpPr>
        <p:grpSpPr>
          <a:xfrm>
            <a:off x="4417219" y="2948023"/>
            <a:ext cx="1943100" cy="1653244"/>
            <a:chOff x="4696362" y="3100388"/>
            <a:chExt cx="2065893" cy="1757720"/>
          </a:xfrm>
        </p:grpSpPr>
        <p:sp>
          <p:nvSpPr>
            <p:cNvPr id="191" name="任意多边形 190"/>
            <p:cNvSpPr/>
            <p:nvPr/>
          </p:nvSpPr>
          <p:spPr>
            <a:xfrm rot="16200000" flipH="1">
              <a:off x="4850449" y="2946301"/>
              <a:ext cx="1757720" cy="2065893"/>
            </a:xfrm>
            <a:custGeom>
              <a:avLst/>
              <a:gdLst>
                <a:gd name="connsiteX0" fmla="*/ 0 w 2232000"/>
                <a:gd name="connsiteY0" fmla="*/ 2335309 h 2590940"/>
                <a:gd name="connsiteX1" fmla="*/ 0 w 2232000"/>
                <a:gd name="connsiteY1" fmla="*/ 614571 h 2590940"/>
                <a:gd name="connsiteX2" fmla="*/ 255630 w 2232000"/>
                <a:gd name="connsiteY2" fmla="*/ 358940 h 2590940"/>
                <a:gd name="connsiteX3" fmla="*/ 907815 w 2232000"/>
                <a:gd name="connsiteY3" fmla="*/ 358940 h 2590940"/>
                <a:gd name="connsiteX4" fmla="*/ 1116000 w 2232000"/>
                <a:gd name="connsiteY4" fmla="*/ 0 h 2590940"/>
                <a:gd name="connsiteX5" fmla="*/ 1324185 w 2232000"/>
                <a:gd name="connsiteY5" fmla="*/ 358940 h 2590940"/>
                <a:gd name="connsiteX6" fmla="*/ 1976369 w 2232000"/>
                <a:gd name="connsiteY6" fmla="*/ 358940 h 2590940"/>
                <a:gd name="connsiteX7" fmla="*/ 2232000 w 2232000"/>
                <a:gd name="connsiteY7" fmla="*/ 614571 h 2590940"/>
                <a:gd name="connsiteX8" fmla="*/ 2232000 w 2232000"/>
                <a:gd name="connsiteY8" fmla="*/ 2335309 h 2590940"/>
                <a:gd name="connsiteX9" fmla="*/ 1976369 w 2232000"/>
                <a:gd name="connsiteY9" fmla="*/ 2590940 h 2590940"/>
                <a:gd name="connsiteX10" fmla="*/ 255630 w 2232000"/>
                <a:gd name="connsiteY10" fmla="*/ 2590940 h 2590940"/>
                <a:gd name="connsiteX11" fmla="*/ 0 w 2232000"/>
                <a:gd name="connsiteY11" fmla="*/ 2335309 h 2590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32000" h="2590940">
                  <a:moveTo>
                    <a:pt x="0" y="2335309"/>
                  </a:moveTo>
                  <a:lnTo>
                    <a:pt x="0" y="614571"/>
                  </a:lnTo>
                  <a:cubicBezTo>
                    <a:pt x="0" y="473390"/>
                    <a:pt x="114449" y="358940"/>
                    <a:pt x="255630" y="358940"/>
                  </a:cubicBezTo>
                  <a:lnTo>
                    <a:pt x="907815" y="358940"/>
                  </a:lnTo>
                  <a:lnTo>
                    <a:pt x="1116000" y="0"/>
                  </a:lnTo>
                  <a:lnTo>
                    <a:pt x="1324185" y="358940"/>
                  </a:lnTo>
                  <a:lnTo>
                    <a:pt x="1976369" y="358940"/>
                  </a:lnTo>
                  <a:cubicBezTo>
                    <a:pt x="2117550" y="358940"/>
                    <a:pt x="2232000" y="473390"/>
                    <a:pt x="2232000" y="614571"/>
                  </a:cubicBezTo>
                  <a:lnTo>
                    <a:pt x="2232000" y="2335309"/>
                  </a:lnTo>
                  <a:cubicBezTo>
                    <a:pt x="2232000" y="2476490"/>
                    <a:pt x="2117550" y="2590940"/>
                    <a:pt x="1976369" y="2590940"/>
                  </a:cubicBezTo>
                  <a:lnTo>
                    <a:pt x="255630" y="2590940"/>
                  </a:lnTo>
                  <a:cubicBezTo>
                    <a:pt x="114449" y="2590940"/>
                    <a:pt x="0" y="2476490"/>
                    <a:pt x="0" y="2335309"/>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6657" name="组合 218"/>
            <p:cNvGrpSpPr>
              <a:grpSpLocks/>
            </p:cNvGrpSpPr>
            <p:nvPr/>
          </p:nvGrpSpPr>
          <p:grpSpPr bwMode="auto">
            <a:xfrm>
              <a:off x="5506517" y="3859233"/>
              <a:ext cx="532930" cy="531316"/>
              <a:chOff x="9488488" y="4192588"/>
              <a:chExt cx="341313" cy="344487"/>
            </a:xfrm>
          </p:grpSpPr>
          <p:sp>
            <p:nvSpPr>
              <p:cNvPr id="26662"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63"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64"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6665"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6666"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6667"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6668"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grpSp>
        <p:sp>
          <p:nvSpPr>
            <p:cNvPr id="26661" name="文本框 229"/>
            <p:cNvSpPr txBox="1">
              <a:spLocks noChangeArrowheads="1"/>
            </p:cNvSpPr>
            <p:nvPr/>
          </p:nvSpPr>
          <p:spPr bwMode="auto">
            <a:xfrm>
              <a:off x="5321700" y="4441806"/>
              <a:ext cx="103623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505">
                  <a:solidFill>
                    <a:schemeClr val="bg1"/>
                  </a:solidFill>
                  <a:latin typeface="Arial Unicode MS" pitchFamily="34" charset="-122"/>
                  <a:ea typeface="Arial Unicode MS" pitchFamily="34" charset="-122"/>
                  <a:cs typeface="Arial Unicode MS" pitchFamily="34" charset="-122"/>
                </a:rPr>
                <a:t>Title Here</a:t>
              </a:r>
              <a:endParaRPr lang="zh-CN" altLang="en-US" sz="1505">
                <a:solidFill>
                  <a:schemeClr val="bg1"/>
                </a:solidFill>
                <a:latin typeface="Arial Unicode MS" pitchFamily="34" charset="-122"/>
                <a:ea typeface="Arial Unicode MS" pitchFamily="34" charset="-122"/>
                <a:cs typeface="Arial Unicode MS" pitchFamily="34" charset="-122"/>
              </a:endParaRPr>
            </a:p>
          </p:txBody>
        </p:sp>
      </p:grpSp>
      <p:grpSp>
        <p:nvGrpSpPr>
          <p:cNvPr id="2" name="组合 1"/>
          <p:cNvGrpSpPr/>
          <p:nvPr/>
        </p:nvGrpSpPr>
        <p:grpSpPr>
          <a:xfrm>
            <a:off x="2239126" y="1388353"/>
            <a:ext cx="867216" cy="836686"/>
            <a:chOff x="2380626" y="1442156"/>
            <a:chExt cx="922019" cy="889560"/>
          </a:xfrm>
        </p:grpSpPr>
        <p:sp>
          <p:nvSpPr>
            <p:cNvPr id="156" name="椭圆 155"/>
            <p:cNvSpPr/>
            <p:nvPr/>
          </p:nvSpPr>
          <p:spPr>
            <a:xfrm>
              <a:off x="238062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57" name="椭圆 156"/>
            <p:cNvSpPr/>
            <p:nvPr/>
          </p:nvSpPr>
          <p:spPr>
            <a:xfrm>
              <a:off x="2482363" y="1542693"/>
              <a:ext cx="697492" cy="68883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6634" name="组合 151"/>
            <p:cNvGrpSpPr>
              <a:grpSpLocks/>
            </p:cNvGrpSpPr>
            <p:nvPr/>
          </p:nvGrpSpPr>
          <p:grpSpPr bwMode="auto">
            <a:xfrm>
              <a:off x="2651990" y="1692712"/>
              <a:ext cx="650655" cy="591324"/>
              <a:chOff x="5722963" y="2742165"/>
              <a:chExt cx="500063" cy="460375"/>
            </a:xfrm>
          </p:grpSpPr>
          <p:sp>
            <p:nvSpPr>
              <p:cNvPr id="153"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2671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671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3" name="组合 2"/>
          <p:cNvGrpSpPr/>
          <p:nvPr/>
        </p:nvGrpSpPr>
        <p:grpSpPr>
          <a:xfrm>
            <a:off x="5905868" y="1388353"/>
            <a:ext cx="877124" cy="836686"/>
            <a:chOff x="6279086" y="1442156"/>
            <a:chExt cx="932553" cy="889560"/>
          </a:xfrm>
        </p:grpSpPr>
        <p:sp>
          <p:nvSpPr>
            <p:cNvPr id="164" name="椭圆 163"/>
            <p:cNvSpPr/>
            <p:nvPr/>
          </p:nvSpPr>
          <p:spPr>
            <a:xfrm>
              <a:off x="6279086" y="144215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65" name="椭圆 164"/>
            <p:cNvSpPr/>
            <p:nvPr/>
          </p:nvSpPr>
          <p:spPr>
            <a:xfrm>
              <a:off x="6379964" y="1542693"/>
              <a:ext cx="698758" cy="68883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6639" name="组合 159"/>
            <p:cNvGrpSpPr>
              <a:grpSpLocks/>
            </p:cNvGrpSpPr>
            <p:nvPr/>
          </p:nvGrpSpPr>
          <p:grpSpPr bwMode="auto">
            <a:xfrm>
              <a:off x="6545794" y="1685211"/>
              <a:ext cx="665845" cy="592574"/>
              <a:chOff x="952501" y="6013451"/>
              <a:chExt cx="511175" cy="460375"/>
            </a:xfrm>
          </p:grpSpPr>
          <p:sp>
            <p:nvSpPr>
              <p:cNvPr id="161"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2671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671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4" name="组合 3"/>
          <p:cNvGrpSpPr/>
          <p:nvPr/>
        </p:nvGrpSpPr>
        <p:grpSpPr>
          <a:xfrm>
            <a:off x="5902310" y="3354935"/>
            <a:ext cx="847344" cy="836686"/>
            <a:chOff x="6275303" y="3533015"/>
            <a:chExt cx="900891" cy="889560"/>
          </a:xfrm>
        </p:grpSpPr>
        <p:sp>
          <p:nvSpPr>
            <p:cNvPr id="172" name="椭圆 171"/>
            <p:cNvSpPr/>
            <p:nvPr/>
          </p:nvSpPr>
          <p:spPr>
            <a:xfrm>
              <a:off x="6275303" y="3533015"/>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73" name="椭圆 172"/>
            <p:cNvSpPr/>
            <p:nvPr/>
          </p:nvSpPr>
          <p:spPr>
            <a:xfrm>
              <a:off x="6376167" y="3632954"/>
              <a:ext cx="698758" cy="69008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6644" name="组合 167"/>
            <p:cNvGrpSpPr>
              <a:grpSpLocks/>
            </p:cNvGrpSpPr>
            <p:nvPr/>
          </p:nvGrpSpPr>
          <p:grpSpPr bwMode="auto">
            <a:xfrm>
              <a:off x="6510349" y="3780473"/>
              <a:ext cx="665845" cy="592574"/>
              <a:chOff x="5405438" y="6815138"/>
              <a:chExt cx="511175" cy="460375"/>
            </a:xfrm>
          </p:grpSpPr>
          <p:sp>
            <p:nvSpPr>
              <p:cNvPr id="169"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26707"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6708"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5" name="组合 4"/>
          <p:cNvGrpSpPr/>
          <p:nvPr/>
        </p:nvGrpSpPr>
        <p:grpSpPr>
          <a:xfrm>
            <a:off x="2276651" y="3373550"/>
            <a:ext cx="895175" cy="836686"/>
            <a:chOff x="2420522" y="3552806"/>
            <a:chExt cx="951745" cy="889560"/>
          </a:xfrm>
        </p:grpSpPr>
        <p:sp>
          <p:nvSpPr>
            <p:cNvPr id="180" name="椭圆 179"/>
            <p:cNvSpPr/>
            <p:nvPr/>
          </p:nvSpPr>
          <p:spPr>
            <a:xfrm>
              <a:off x="2420522" y="3552806"/>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81" name="椭圆 180"/>
            <p:cNvSpPr/>
            <p:nvPr/>
          </p:nvSpPr>
          <p:spPr>
            <a:xfrm>
              <a:off x="2521605" y="3652957"/>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6649" name="组合 175"/>
            <p:cNvGrpSpPr>
              <a:grpSpLocks/>
            </p:cNvGrpSpPr>
            <p:nvPr/>
          </p:nvGrpSpPr>
          <p:grpSpPr bwMode="auto">
            <a:xfrm>
              <a:off x="2696295" y="3832979"/>
              <a:ext cx="675972" cy="593825"/>
              <a:chOff x="688976" y="7240588"/>
              <a:chExt cx="519113" cy="461963"/>
            </a:xfrm>
          </p:grpSpPr>
          <p:sp>
            <p:nvSpPr>
              <p:cNvPr id="17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26702"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6703"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sp>
        <p:nvSpPr>
          <p:cNvPr id="79" name="文本框 20"/>
          <p:cNvSpPr txBox="1"/>
          <p:nvPr/>
        </p:nvSpPr>
        <p:spPr>
          <a:xfrm>
            <a:off x="1071335" y="1420375"/>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80" name="矩形 47"/>
          <p:cNvSpPr>
            <a:spLocks noChangeArrowheads="1"/>
          </p:cNvSpPr>
          <p:nvPr/>
        </p:nvSpPr>
        <p:spPr bwMode="auto">
          <a:xfrm>
            <a:off x="555692"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1" name="文本框 20"/>
          <p:cNvSpPr txBox="1"/>
          <p:nvPr/>
        </p:nvSpPr>
        <p:spPr>
          <a:xfrm>
            <a:off x="1071335" y="3496775"/>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82" name="矩形 47"/>
          <p:cNvSpPr>
            <a:spLocks noChangeArrowheads="1"/>
          </p:cNvSpPr>
          <p:nvPr/>
        </p:nvSpPr>
        <p:spPr bwMode="auto">
          <a:xfrm>
            <a:off x="555692"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3" name="文本框 20"/>
          <p:cNvSpPr txBox="1"/>
          <p:nvPr/>
        </p:nvSpPr>
        <p:spPr>
          <a:xfrm>
            <a:off x="6887823" y="1420375"/>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84" name="矩形 47"/>
          <p:cNvSpPr>
            <a:spLocks noChangeArrowheads="1"/>
          </p:cNvSpPr>
          <p:nvPr/>
        </p:nvSpPr>
        <p:spPr bwMode="auto">
          <a:xfrm>
            <a:off x="6786665" y="17543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20"/>
          <p:cNvSpPr txBox="1"/>
          <p:nvPr/>
        </p:nvSpPr>
        <p:spPr>
          <a:xfrm>
            <a:off x="6887823" y="3496775"/>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86" name="矩形 47"/>
          <p:cNvSpPr>
            <a:spLocks noChangeArrowheads="1"/>
          </p:cNvSpPr>
          <p:nvPr/>
        </p:nvSpPr>
        <p:spPr bwMode="auto">
          <a:xfrm>
            <a:off x="6786665" y="383072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87" name="组合 86"/>
          <p:cNvGrpSpPr/>
          <p:nvPr/>
        </p:nvGrpSpPr>
        <p:grpSpPr>
          <a:xfrm>
            <a:off x="0" y="167406"/>
            <a:ext cx="9144000" cy="304776"/>
            <a:chOff x="0" y="144052"/>
            <a:chExt cx="9721850" cy="324036"/>
          </a:xfrm>
        </p:grpSpPr>
        <p:cxnSp>
          <p:nvCxnSpPr>
            <p:cNvPr id="88" name="直接连接符 87"/>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userDrawn="1"/>
          </p:nvGrpSpPr>
          <p:grpSpPr>
            <a:xfrm>
              <a:off x="1260525" y="144052"/>
              <a:ext cx="2066885" cy="319659"/>
              <a:chOff x="2559580" y="72044"/>
              <a:chExt cx="2066885" cy="319659"/>
            </a:xfrm>
          </p:grpSpPr>
          <p:sp>
            <p:nvSpPr>
              <p:cNvPr id="96" name="五边形 95"/>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97"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90" name="组合 89"/>
            <p:cNvGrpSpPr/>
            <p:nvPr userDrawn="1"/>
          </p:nvGrpSpPr>
          <p:grpSpPr>
            <a:xfrm>
              <a:off x="2740163" y="144052"/>
              <a:ext cx="2066885" cy="319659"/>
              <a:chOff x="4972411" y="72044"/>
              <a:chExt cx="2066885" cy="319659"/>
            </a:xfrm>
          </p:grpSpPr>
          <p:sp>
            <p:nvSpPr>
              <p:cNvPr id="94" name="五边形 93"/>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95"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91" name="组合 90"/>
            <p:cNvGrpSpPr/>
            <p:nvPr userDrawn="1"/>
          </p:nvGrpSpPr>
          <p:grpSpPr>
            <a:xfrm>
              <a:off x="4212853" y="144052"/>
              <a:ext cx="2066885" cy="319659"/>
              <a:chOff x="7404958" y="72044"/>
              <a:chExt cx="2066885" cy="319659"/>
            </a:xfrm>
          </p:grpSpPr>
          <p:sp>
            <p:nvSpPr>
              <p:cNvPr id="92" name="五边形 91"/>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93"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98" name="组合 97"/>
          <p:cNvGrpSpPr/>
          <p:nvPr/>
        </p:nvGrpSpPr>
        <p:grpSpPr>
          <a:xfrm>
            <a:off x="-168957" y="133543"/>
            <a:ext cx="1944033" cy="440233"/>
            <a:chOff x="121344" y="72044"/>
            <a:chExt cx="2066885" cy="468053"/>
          </a:xfrm>
        </p:grpSpPr>
        <p:sp>
          <p:nvSpPr>
            <p:cNvPr id="99" name="五边形 98"/>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00"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extLst>
      <p:ext uri="{BB962C8B-B14F-4D97-AF65-F5344CB8AC3E}">
        <p14:creationId xmlns:p14="http://schemas.microsoft.com/office/powerpoint/2010/main" val="65663951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250" fill="hold"/>
                                        <p:tgtEl>
                                          <p:spTgt spid="87"/>
                                        </p:tgtEl>
                                        <p:attrNameLst>
                                          <p:attrName>ppt_x</p:attrName>
                                        </p:attrNameLst>
                                      </p:cBhvr>
                                      <p:tavLst>
                                        <p:tav tm="0">
                                          <p:val>
                                            <p:strVal val="1+#ppt_w/2"/>
                                          </p:val>
                                        </p:tav>
                                        <p:tav tm="100000">
                                          <p:val>
                                            <p:strVal val="#ppt_x"/>
                                          </p:val>
                                        </p:tav>
                                      </p:tavLst>
                                    </p:anim>
                                    <p:anim calcmode="lin" valueType="num">
                                      <p:cBhvr additive="base">
                                        <p:cTn id="8" dur="25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250" fill="hold"/>
                                        <p:tgtEl>
                                          <p:spTgt spid="98"/>
                                        </p:tgtEl>
                                        <p:attrNameLst>
                                          <p:attrName>ppt_x</p:attrName>
                                        </p:attrNameLst>
                                      </p:cBhvr>
                                      <p:tavLst>
                                        <p:tav tm="0">
                                          <p:val>
                                            <p:strVal val="#ppt_x"/>
                                          </p:val>
                                        </p:tav>
                                        <p:tav tm="100000">
                                          <p:val>
                                            <p:strVal val="#ppt_x"/>
                                          </p:val>
                                        </p:tav>
                                      </p:tavLst>
                                    </p:anim>
                                    <p:anim calcmode="lin" valueType="num">
                                      <p:cBhvr additive="base">
                                        <p:cTn id="13" dur="250" fill="hold"/>
                                        <p:tgtEl>
                                          <p:spTgt spid="9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250"/>
                                        <p:tgtEl>
                                          <p:spTgt spid="7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250"/>
                                        <p:tgtEl>
                                          <p:spTgt spid="80"/>
                                        </p:tgtEl>
                                      </p:cBhvr>
                                    </p:animEffect>
                                  </p:childTnLst>
                                </p:cTn>
                              </p:par>
                            </p:childTnLst>
                          </p:cTn>
                        </p:par>
                        <p:par>
                          <p:cTn id="27" fill="hold">
                            <p:stCondLst>
                              <p:cond delay="1000"/>
                            </p:stCondLst>
                            <p:childTnLst>
                              <p:par>
                                <p:cTn id="28" presetID="1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250"/>
                                        <p:tgtEl>
                                          <p:spTgt spid="6"/>
                                        </p:tgtEl>
                                        <p:attrNameLst>
                                          <p:attrName>ppt_x</p:attrName>
                                        </p:attrNameLst>
                                      </p:cBhvr>
                                      <p:tavLst>
                                        <p:tav tm="0">
                                          <p:val>
                                            <p:strVal val="#ppt_x+#ppt_w*1.125000"/>
                                          </p:val>
                                        </p:tav>
                                        <p:tav tm="100000">
                                          <p:val>
                                            <p:strVal val="#ppt_x"/>
                                          </p:val>
                                        </p:tav>
                                      </p:tavLst>
                                    </p:anim>
                                    <p:animEffect transition="in" filter="wipe(left)">
                                      <p:cBhvr>
                                        <p:cTn id="31" dur="250"/>
                                        <p:tgtEl>
                                          <p:spTgt spid="6"/>
                                        </p:tgtEl>
                                      </p:cBhvr>
                                    </p:animEffect>
                                  </p:childTnLst>
                                </p:cTn>
                              </p:par>
                            </p:childTnLst>
                          </p:cTn>
                        </p:par>
                        <p:par>
                          <p:cTn id="32" fill="hold">
                            <p:stCondLst>
                              <p:cond delay="1250"/>
                            </p:stCondLst>
                            <p:childTnLst>
                              <p:par>
                                <p:cTn id="33" presetID="53" presetClass="entr" presetSubtype="16"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250" fill="hold"/>
                                        <p:tgtEl>
                                          <p:spTgt spid="3"/>
                                        </p:tgtEl>
                                        <p:attrNameLst>
                                          <p:attrName>ppt_w</p:attrName>
                                        </p:attrNameLst>
                                      </p:cBhvr>
                                      <p:tavLst>
                                        <p:tav tm="0">
                                          <p:val>
                                            <p:fltVal val="0"/>
                                          </p:val>
                                        </p:tav>
                                        <p:tav tm="100000">
                                          <p:val>
                                            <p:strVal val="#ppt_w"/>
                                          </p:val>
                                        </p:tav>
                                      </p:tavLst>
                                    </p:anim>
                                    <p:anim calcmode="lin" valueType="num">
                                      <p:cBhvr>
                                        <p:cTn id="36" dur="250" fill="hold"/>
                                        <p:tgtEl>
                                          <p:spTgt spid="3"/>
                                        </p:tgtEl>
                                        <p:attrNameLst>
                                          <p:attrName>ppt_h</p:attrName>
                                        </p:attrNameLst>
                                      </p:cBhvr>
                                      <p:tavLst>
                                        <p:tav tm="0">
                                          <p:val>
                                            <p:fltVal val="0"/>
                                          </p:val>
                                        </p:tav>
                                        <p:tav tm="100000">
                                          <p:val>
                                            <p:strVal val="#ppt_h"/>
                                          </p:val>
                                        </p:tav>
                                      </p:tavLst>
                                    </p:anim>
                                    <p:animEffect transition="in" filter="fade">
                                      <p:cBhvr>
                                        <p:cTn id="37" dur="250"/>
                                        <p:tgtEl>
                                          <p:spTgt spid="3"/>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fade">
                                      <p:cBhvr>
                                        <p:cTn id="41" dur="250"/>
                                        <p:tgtEl>
                                          <p:spTgt spid="8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50"/>
                                        <p:tgtEl>
                                          <p:spTgt spid="83"/>
                                        </p:tgtEl>
                                      </p:cBhvr>
                                    </p:animEffect>
                                  </p:childTnLst>
                                </p:cTn>
                              </p:par>
                            </p:childTnLst>
                          </p:cTn>
                        </p:par>
                        <p:par>
                          <p:cTn id="45" fill="hold">
                            <p:stCondLst>
                              <p:cond delay="1750"/>
                            </p:stCondLst>
                            <p:childTnLst>
                              <p:par>
                                <p:cTn id="46" presetID="12" presetClass="entr" presetSubtype="4"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250"/>
                                        <p:tgtEl>
                                          <p:spTgt spid="7"/>
                                        </p:tgtEl>
                                        <p:attrNameLst>
                                          <p:attrName>ppt_y</p:attrName>
                                        </p:attrNameLst>
                                      </p:cBhvr>
                                      <p:tavLst>
                                        <p:tav tm="0">
                                          <p:val>
                                            <p:strVal val="#ppt_y+#ppt_h*1.125000"/>
                                          </p:val>
                                        </p:tav>
                                        <p:tav tm="100000">
                                          <p:val>
                                            <p:strVal val="#ppt_y"/>
                                          </p:val>
                                        </p:tav>
                                      </p:tavLst>
                                    </p:anim>
                                    <p:animEffect transition="in" filter="wipe(up)">
                                      <p:cBhvr>
                                        <p:cTn id="49" dur="250"/>
                                        <p:tgtEl>
                                          <p:spTgt spid="7"/>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250" fill="hold"/>
                                        <p:tgtEl>
                                          <p:spTgt spid="4"/>
                                        </p:tgtEl>
                                        <p:attrNameLst>
                                          <p:attrName>ppt_w</p:attrName>
                                        </p:attrNameLst>
                                      </p:cBhvr>
                                      <p:tavLst>
                                        <p:tav tm="0">
                                          <p:val>
                                            <p:fltVal val="0"/>
                                          </p:val>
                                        </p:tav>
                                        <p:tav tm="100000">
                                          <p:val>
                                            <p:strVal val="#ppt_w"/>
                                          </p:val>
                                        </p:tav>
                                      </p:tavLst>
                                    </p:anim>
                                    <p:anim calcmode="lin" valueType="num">
                                      <p:cBhvr>
                                        <p:cTn id="54" dur="250" fill="hold"/>
                                        <p:tgtEl>
                                          <p:spTgt spid="4"/>
                                        </p:tgtEl>
                                        <p:attrNameLst>
                                          <p:attrName>ppt_h</p:attrName>
                                        </p:attrNameLst>
                                      </p:cBhvr>
                                      <p:tavLst>
                                        <p:tav tm="0">
                                          <p:val>
                                            <p:fltVal val="0"/>
                                          </p:val>
                                        </p:tav>
                                        <p:tav tm="100000">
                                          <p:val>
                                            <p:strVal val="#ppt_h"/>
                                          </p:val>
                                        </p:tav>
                                      </p:tavLst>
                                    </p:anim>
                                    <p:animEffect transition="in" filter="fade">
                                      <p:cBhvr>
                                        <p:cTn id="55" dur="250"/>
                                        <p:tgtEl>
                                          <p:spTgt spid="4"/>
                                        </p:tgtEl>
                                      </p:cBhvr>
                                    </p:animEffect>
                                  </p:childTnLst>
                                </p:cTn>
                              </p:par>
                            </p:childTnLst>
                          </p:cTn>
                        </p:par>
                        <p:par>
                          <p:cTn id="56" fill="hold">
                            <p:stCondLst>
                              <p:cond delay="2250"/>
                            </p:stCondLst>
                            <p:childTnLst>
                              <p:par>
                                <p:cTn id="57" presetID="10" presetClass="entr" presetSubtype="0" fill="hold" grpId="0" nodeType="after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fade">
                                      <p:cBhvr>
                                        <p:cTn id="59" dur="250"/>
                                        <p:tgtEl>
                                          <p:spTgt spid="8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6"/>
                                        </p:tgtEl>
                                        <p:attrNameLst>
                                          <p:attrName>style.visibility</p:attrName>
                                        </p:attrNameLst>
                                      </p:cBhvr>
                                      <p:to>
                                        <p:strVal val="visible"/>
                                      </p:to>
                                    </p:set>
                                    <p:animEffect transition="in" filter="fade">
                                      <p:cBhvr>
                                        <p:cTn id="62" dur="250"/>
                                        <p:tgtEl>
                                          <p:spTgt spid="86"/>
                                        </p:tgtEl>
                                      </p:cBhvr>
                                    </p:animEffect>
                                  </p:childTnLst>
                                </p:cTn>
                              </p:par>
                            </p:childTnLst>
                          </p:cTn>
                        </p:par>
                        <p:par>
                          <p:cTn id="63" fill="hold">
                            <p:stCondLst>
                              <p:cond delay="250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250"/>
                                        <p:tgtEl>
                                          <p:spTgt spid="8"/>
                                        </p:tgtEl>
                                        <p:attrNameLst>
                                          <p:attrName>ppt_x</p:attrName>
                                        </p:attrNameLst>
                                      </p:cBhvr>
                                      <p:tavLst>
                                        <p:tav tm="0">
                                          <p:val>
                                            <p:strVal val="#ppt_x-#ppt_w*1.125000"/>
                                          </p:val>
                                        </p:tav>
                                        <p:tav tm="100000">
                                          <p:val>
                                            <p:strVal val="#ppt_x"/>
                                          </p:val>
                                        </p:tav>
                                      </p:tavLst>
                                    </p:anim>
                                    <p:animEffect transition="in" filter="wipe(right)">
                                      <p:cBhvr>
                                        <p:cTn id="67" dur="250"/>
                                        <p:tgtEl>
                                          <p:spTgt spid="8"/>
                                        </p:tgtEl>
                                      </p:cBhvr>
                                    </p:animEffect>
                                  </p:childTnLst>
                                </p:cTn>
                              </p:par>
                            </p:childTnLst>
                          </p:cTn>
                        </p:par>
                        <p:par>
                          <p:cTn id="68" fill="hold">
                            <p:stCondLst>
                              <p:cond delay="2750"/>
                            </p:stCondLst>
                            <p:childTnLst>
                              <p:par>
                                <p:cTn id="69" presetID="53" presetClass="entr" presetSubtype="16" fill="hold" nodeType="after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250" fill="hold"/>
                                        <p:tgtEl>
                                          <p:spTgt spid="5"/>
                                        </p:tgtEl>
                                        <p:attrNameLst>
                                          <p:attrName>ppt_w</p:attrName>
                                        </p:attrNameLst>
                                      </p:cBhvr>
                                      <p:tavLst>
                                        <p:tav tm="0">
                                          <p:val>
                                            <p:fltVal val="0"/>
                                          </p:val>
                                        </p:tav>
                                        <p:tav tm="100000">
                                          <p:val>
                                            <p:strVal val="#ppt_w"/>
                                          </p:val>
                                        </p:tav>
                                      </p:tavLst>
                                    </p:anim>
                                    <p:anim calcmode="lin" valueType="num">
                                      <p:cBhvr>
                                        <p:cTn id="72" dur="250" fill="hold"/>
                                        <p:tgtEl>
                                          <p:spTgt spid="5"/>
                                        </p:tgtEl>
                                        <p:attrNameLst>
                                          <p:attrName>ppt_h</p:attrName>
                                        </p:attrNameLst>
                                      </p:cBhvr>
                                      <p:tavLst>
                                        <p:tav tm="0">
                                          <p:val>
                                            <p:fltVal val="0"/>
                                          </p:val>
                                        </p:tav>
                                        <p:tav tm="100000">
                                          <p:val>
                                            <p:strVal val="#ppt_h"/>
                                          </p:val>
                                        </p:tav>
                                      </p:tavLst>
                                    </p:anim>
                                    <p:animEffect transition="in" filter="fade">
                                      <p:cBhvr>
                                        <p:cTn id="73" dur="250"/>
                                        <p:tgtEl>
                                          <p:spTgt spid="5"/>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250"/>
                                        <p:tgtEl>
                                          <p:spTgt spid="8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2"/>
                                        </p:tgtEl>
                                        <p:attrNameLst>
                                          <p:attrName>style.visibility</p:attrName>
                                        </p:attrNameLst>
                                      </p:cBhvr>
                                      <p:to>
                                        <p:strVal val="visible"/>
                                      </p:to>
                                    </p:set>
                                    <p:animEffect transition="in" filter="fade">
                                      <p:cBhvr>
                                        <p:cTn id="80" dur="250"/>
                                        <p:tgtEl>
                                          <p:spTgt spid="82"/>
                                        </p:tgtEl>
                                      </p:cBhvr>
                                    </p:animEffect>
                                  </p:childTnLst>
                                </p:cTn>
                              </p:par>
                            </p:childTnLst>
                          </p:cTn>
                        </p:par>
                        <p:par>
                          <p:cTn id="81" fill="hold">
                            <p:stCondLst>
                              <p:cond delay="3250"/>
                            </p:stCondLst>
                            <p:childTnLst>
                              <p:par>
                                <p:cTn id="82" presetID="12" presetClass="entr" presetSubtype="1" fill="hold" nodeType="after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250"/>
                                        <p:tgtEl>
                                          <p:spTgt spid="9"/>
                                        </p:tgtEl>
                                        <p:attrNameLst>
                                          <p:attrName>ppt_y</p:attrName>
                                        </p:attrNameLst>
                                      </p:cBhvr>
                                      <p:tavLst>
                                        <p:tav tm="0">
                                          <p:val>
                                            <p:strVal val="#ppt_y-#ppt_h*1.125000"/>
                                          </p:val>
                                        </p:tav>
                                        <p:tav tm="100000">
                                          <p:val>
                                            <p:strVal val="#ppt_y"/>
                                          </p:val>
                                        </p:tav>
                                      </p:tavLst>
                                    </p:anim>
                                    <p:animEffect transition="in" filter="wipe(down)">
                                      <p:cBhvr>
                                        <p:cTn id="85"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2387" y="753431"/>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270"/>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270">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270">
                    <a:solidFill>
                      <a:schemeClr val="tx1"/>
                    </a:solidFill>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386" b="1">
                  <a:solidFill>
                    <a:srgbClr val="F8F8F8"/>
                  </a:solidFill>
                  <a:latin typeface="微软雅黑" pitchFamily="34" charset="-122"/>
                  <a:ea typeface="微软雅黑" pitchFamily="34" charset="-122"/>
                </a:rPr>
                <a:t>① </a:t>
              </a:r>
              <a:endParaRPr lang="en-US" altLang="zh-CN" sz="3386" b="1">
                <a:solidFill>
                  <a:srgbClr val="F8F8F8"/>
                </a:solidFill>
                <a:latin typeface="微软雅黑" pitchFamily="34" charset="-122"/>
                <a:ea typeface="微软雅黑" pitchFamily="34" charset="-122"/>
              </a:endParaRPr>
            </a:p>
            <a:p>
              <a:pPr algn="ctr">
                <a:lnSpc>
                  <a:spcPct val="130000"/>
                </a:lnSpc>
              </a:pPr>
              <a:r>
                <a:rPr lang="zh-CN" altLang="en-US" sz="2257" b="1">
                  <a:solidFill>
                    <a:srgbClr val="F8F8F8"/>
                  </a:solidFill>
                  <a:latin typeface="微软雅黑" pitchFamily="34" charset="-122"/>
                  <a:ea typeface="微软雅黑" pitchFamily="34" charset="-122"/>
                </a:rPr>
                <a:t>您的标题</a:t>
              </a:r>
              <a:endParaRPr lang="zh-CN" altLang="en-US" sz="2257" b="1">
                <a:solidFill>
                  <a:srgbClr val="F8F8F8"/>
                </a:solidFill>
                <a:ea typeface="微软雅黑" pitchFamily="34" charset="-122"/>
              </a:endParaRPr>
            </a:p>
          </p:txBody>
        </p:sp>
      </p:grpSp>
      <p:grpSp>
        <p:nvGrpSpPr>
          <p:cNvPr id="5" name="组合 32"/>
          <p:cNvGrpSpPr>
            <a:grpSpLocks/>
          </p:cNvGrpSpPr>
          <p:nvPr/>
        </p:nvGrpSpPr>
        <p:grpSpPr bwMode="auto">
          <a:xfrm>
            <a:off x="2935518" y="2473531"/>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270">
                  <a:solidFill>
                    <a:schemeClr val="accent4"/>
                  </a:solidFill>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270">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270">
                    <a:solidFill>
                      <a:schemeClr val="tx1"/>
                    </a:solidFill>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634" b="1">
                  <a:solidFill>
                    <a:srgbClr val="F8F8F8"/>
                  </a:solidFill>
                  <a:latin typeface="微软雅黑" pitchFamily="34" charset="-122"/>
                  <a:ea typeface="微软雅黑" pitchFamily="34" charset="-122"/>
                </a:rPr>
                <a:t>② </a:t>
              </a:r>
              <a:endParaRPr lang="en-US" altLang="zh-CN" sz="2634" b="1">
                <a:solidFill>
                  <a:srgbClr val="F8F8F8"/>
                </a:solidFill>
                <a:latin typeface="微软雅黑" pitchFamily="34" charset="-122"/>
                <a:ea typeface="微软雅黑" pitchFamily="34" charset="-122"/>
              </a:endParaRPr>
            </a:p>
            <a:p>
              <a:pPr algn="ctr">
                <a:lnSpc>
                  <a:spcPct val="130000"/>
                </a:lnSpc>
              </a:pPr>
              <a:r>
                <a:rPr lang="zh-CN" altLang="en-US" sz="1693" b="1">
                  <a:solidFill>
                    <a:srgbClr val="F8F8F8"/>
                  </a:solidFill>
                  <a:latin typeface="微软雅黑" pitchFamily="34" charset="-122"/>
                  <a:ea typeface="微软雅黑" pitchFamily="34" charset="-122"/>
                </a:rPr>
                <a:t>您的标题</a:t>
              </a:r>
              <a:endParaRPr lang="zh-CN" altLang="en-US" sz="1693" b="1">
                <a:solidFill>
                  <a:srgbClr val="F8F8F8"/>
                </a:solidFill>
                <a:ea typeface="微软雅黑" pitchFamily="34" charset="-122"/>
              </a:endParaRPr>
            </a:p>
          </p:txBody>
        </p:sp>
      </p:grpSp>
      <p:grpSp>
        <p:nvGrpSpPr>
          <p:cNvPr id="8" name="组合 39"/>
          <p:cNvGrpSpPr>
            <a:grpSpLocks/>
          </p:cNvGrpSpPr>
          <p:nvPr/>
        </p:nvGrpSpPr>
        <p:grpSpPr bwMode="auto">
          <a:xfrm>
            <a:off x="2680190" y="1170017"/>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270"/>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270">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268">
                    <a:defRPr/>
                  </a:pPr>
                  <a:endParaRPr lang="zh-CN" altLang="en-US" sz="1270">
                    <a:solidFill>
                      <a:schemeClr val="tx1"/>
                    </a:solidFill>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634" b="1" dirty="0">
                  <a:solidFill>
                    <a:srgbClr val="F8F8F8"/>
                  </a:solidFill>
                  <a:latin typeface="微软雅黑" pitchFamily="34" charset="-122"/>
                  <a:ea typeface="微软雅黑" pitchFamily="34" charset="-122"/>
                </a:rPr>
                <a:t>③ </a:t>
              </a:r>
              <a:endParaRPr lang="en-US" altLang="zh-CN" sz="2634" b="1" dirty="0">
                <a:solidFill>
                  <a:srgbClr val="F8F8F8"/>
                </a:solidFill>
                <a:latin typeface="微软雅黑" pitchFamily="34" charset="-122"/>
                <a:ea typeface="微软雅黑" pitchFamily="34" charset="-122"/>
              </a:endParaRPr>
            </a:p>
            <a:p>
              <a:pPr algn="ctr">
                <a:lnSpc>
                  <a:spcPct val="130000"/>
                </a:lnSpc>
              </a:pPr>
              <a:r>
                <a:rPr lang="zh-CN" altLang="en-US" sz="1693" b="1" dirty="0">
                  <a:solidFill>
                    <a:srgbClr val="F8F8F8"/>
                  </a:solidFill>
                  <a:latin typeface="微软雅黑" pitchFamily="34" charset="-122"/>
                  <a:ea typeface="微软雅黑" pitchFamily="34" charset="-122"/>
                </a:rPr>
                <a:t>您的标题</a:t>
              </a:r>
              <a:endParaRPr lang="zh-CN" altLang="en-US" sz="1693" b="1" dirty="0">
                <a:solidFill>
                  <a:srgbClr val="F8F8F8"/>
                </a:solidFill>
                <a:ea typeface="微软雅黑" pitchFamily="34" charset="-122"/>
              </a:endParaRPr>
            </a:p>
          </p:txBody>
        </p:sp>
      </p:grpSp>
      <p:sp>
        <p:nvSpPr>
          <p:cNvPr id="69" name="矩形 68"/>
          <p:cNvSpPr/>
          <p:nvPr/>
        </p:nvSpPr>
        <p:spPr>
          <a:xfrm>
            <a:off x="4996052" y="3733741"/>
            <a:ext cx="3165460" cy="1131357"/>
          </a:xfrm>
          <a:prstGeom prst="rect">
            <a:avLst/>
          </a:prstGeom>
        </p:spPr>
        <p:txBody>
          <a:bodyPr lIns="86000" tIns="43000" rIns="86000" bIns="43000">
            <a:spAutoFit/>
          </a:bodyPr>
          <a:lstStyle/>
          <a:p>
            <a:pPr defTabSz="910268">
              <a:lnSpc>
                <a:spcPct val="130000"/>
              </a:lnSpc>
              <a:defRPr/>
            </a:pPr>
            <a:r>
              <a:rPr lang="zh-CN" altLang="en-US" sz="1693" dirty="0">
                <a:solidFill>
                  <a:schemeClr val="tx1">
                    <a:lumMod val="65000"/>
                    <a:lumOff val="35000"/>
                  </a:schemeClr>
                </a:solidFill>
                <a:latin typeface="微软雅黑" pitchFamily="34" charset="-122"/>
                <a:ea typeface="微软雅黑" pitchFamily="34" charset="-122"/>
              </a:rPr>
              <a:t>单击填加标题</a:t>
            </a:r>
            <a:endParaRPr lang="en-US" altLang="zh-CN" sz="1693" dirty="0">
              <a:solidFill>
                <a:schemeClr val="tx1">
                  <a:lumMod val="65000"/>
                  <a:lumOff val="35000"/>
                </a:schemeClr>
              </a:solidFill>
              <a:latin typeface="微软雅黑" pitchFamily="34" charset="-122"/>
              <a:ea typeface="微软雅黑" pitchFamily="34" charset="-122"/>
            </a:endParaRPr>
          </a:p>
          <a:p>
            <a:pPr defTabSz="910268">
              <a:lnSpc>
                <a:spcPct val="130000"/>
              </a:lnSpc>
              <a:defRPr/>
            </a:pPr>
            <a:r>
              <a:rPr lang="zh-CN" altLang="en-US" sz="1129"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10268">
              <a:lnSpc>
                <a:spcPct val="130000"/>
              </a:lnSpc>
              <a:defRPr/>
            </a:pPr>
            <a:endParaRPr lang="zh-CN" altLang="en-US" sz="1270" dirty="0">
              <a:solidFill>
                <a:schemeClr val="tx1">
                  <a:lumMod val="65000"/>
                  <a:lumOff val="35000"/>
                </a:schemeClr>
              </a:solidFill>
              <a:latin typeface="微软雅黑" pitchFamily="34" charset="-122"/>
              <a:ea typeface="微软雅黑" pitchFamily="34" charset="-122"/>
            </a:endParaRPr>
          </a:p>
        </p:txBody>
      </p:sp>
      <p:sp>
        <p:nvSpPr>
          <p:cNvPr id="70" name="矩形 69"/>
          <p:cNvSpPr/>
          <p:nvPr/>
        </p:nvSpPr>
        <p:spPr>
          <a:xfrm>
            <a:off x="6604168" y="1404440"/>
            <a:ext cx="2302425" cy="1357252"/>
          </a:xfrm>
          <a:prstGeom prst="rect">
            <a:avLst/>
          </a:prstGeom>
        </p:spPr>
        <p:txBody>
          <a:bodyPr lIns="86000" tIns="43000" rIns="86000" bIns="43000">
            <a:spAutoFit/>
          </a:bodyPr>
          <a:lstStyle/>
          <a:p>
            <a:pPr defTabSz="910268">
              <a:lnSpc>
                <a:spcPct val="130000"/>
              </a:lnSpc>
              <a:defRPr/>
            </a:pPr>
            <a:r>
              <a:rPr lang="zh-CN" altLang="en-US" sz="1693" dirty="0">
                <a:solidFill>
                  <a:schemeClr val="tx1">
                    <a:lumMod val="65000"/>
                    <a:lumOff val="35000"/>
                  </a:schemeClr>
                </a:solidFill>
                <a:latin typeface="微软雅黑" pitchFamily="34" charset="-122"/>
                <a:ea typeface="微软雅黑" pitchFamily="34" charset="-122"/>
              </a:rPr>
              <a:t>单击填加标题</a:t>
            </a:r>
            <a:endParaRPr lang="en-US" altLang="zh-CN" sz="1693" dirty="0">
              <a:solidFill>
                <a:schemeClr val="tx1">
                  <a:lumMod val="65000"/>
                  <a:lumOff val="35000"/>
                </a:schemeClr>
              </a:solidFill>
              <a:latin typeface="微软雅黑" pitchFamily="34" charset="-122"/>
              <a:ea typeface="微软雅黑" pitchFamily="34" charset="-122"/>
            </a:endParaRPr>
          </a:p>
          <a:p>
            <a:pPr defTabSz="910268">
              <a:lnSpc>
                <a:spcPct val="130000"/>
              </a:lnSpc>
              <a:defRPr/>
            </a:pPr>
            <a:r>
              <a:rPr lang="zh-CN" altLang="en-US" sz="1129"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10268">
              <a:lnSpc>
                <a:spcPct val="130000"/>
              </a:lnSpc>
              <a:defRPr/>
            </a:pPr>
            <a:endParaRPr lang="zh-CN" altLang="en-US" sz="1270" dirty="0">
              <a:solidFill>
                <a:schemeClr val="tx1">
                  <a:lumMod val="65000"/>
                  <a:lumOff val="35000"/>
                </a:schemeClr>
              </a:solidFill>
              <a:latin typeface="微软雅黑" pitchFamily="34" charset="-122"/>
              <a:ea typeface="微软雅黑" pitchFamily="34" charset="-122"/>
            </a:endParaRPr>
          </a:p>
        </p:txBody>
      </p:sp>
      <p:sp>
        <p:nvSpPr>
          <p:cNvPr id="71" name="矩形 70"/>
          <p:cNvSpPr/>
          <p:nvPr/>
        </p:nvSpPr>
        <p:spPr>
          <a:xfrm>
            <a:off x="507670" y="2164450"/>
            <a:ext cx="2303918" cy="1357252"/>
          </a:xfrm>
          <a:prstGeom prst="rect">
            <a:avLst/>
          </a:prstGeom>
        </p:spPr>
        <p:txBody>
          <a:bodyPr lIns="86000" tIns="43000" rIns="86000" bIns="43000">
            <a:spAutoFit/>
          </a:bodyPr>
          <a:lstStyle/>
          <a:p>
            <a:pPr defTabSz="910268">
              <a:lnSpc>
                <a:spcPct val="130000"/>
              </a:lnSpc>
              <a:defRPr/>
            </a:pPr>
            <a:r>
              <a:rPr lang="zh-CN" altLang="en-US" sz="1693" dirty="0">
                <a:solidFill>
                  <a:schemeClr val="tx1">
                    <a:lumMod val="65000"/>
                    <a:lumOff val="35000"/>
                  </a:schemeClr>
                </a:solidFill>
                <a:latin typeface="微软雅黑" pitchFamily="34" charset="-122"/>
                <a:ea typeface="微软雅黑" pitchFamily="34" charset="-122"/>
              </a:rPr>
              <a:t>单击填加标题</a:t>
            </a:r>
            <a:endParaRPr lang="en-US" altLang="zh-CN" sz="1693" dirty="0">
              <a:solidFill>
                <a:schemeClr val="tx1">
                  <a:lumMod val="65000"/>
                  <a:lumOff val="35000"/>
                </a:schemeClr>
              </a:solidFill>
              <a:latin typeface="微软雅黑" pitchFamily="34" charset="-122"/>
              <a:ea typeface="微软雅黑" pitchFamily="34" charset="-122"/>
            </a:endParaRPr>
          </a:p>
          <a:p>
            <a:pPr defTabSz="910268">
              <a:lnSpc>
                <a:spcPct val="130000"/>
              </a:lnSpc>
              <a:defRPr/>
            </a:pPr>
            <a:r>
              <a:rPr lang="zh-CN" altLang="en-US" sz="1129" dirty="0">
                <a:solidFill>
                  <a:schemeClr val="tx1">
                    <a:lumMod val="65000"/>
                    <a:lumOff val="35000"/>
                  </a:schemeClr>
                </a:solidFill>
                <a:latin typeface="微软雅黑" pitchFamily="34" charset="-122"/>
                <a:ea typeface="微软雅黑" pitchFamily="34" charset="-122"/>
              </a:rPr>
              <a:t>这里输入文字这里输入文字这里输入文字这里输入文字这里输入文字这里输入文字</a:t>
            </a:r>
          </a:p>
          <a:p>
            <a:pPr defTabSz="910268">
              <a:lnSpc>
                <a:spcPct val="130000"/>
              </a:lnSpc>
              <a:defRPr/>
            </a:pPr>
            <a:endParaRPr lang="zh-CN" altLang="en-US" sz="1270" dirty="0">
              <a:solidFill>
                <a:schemeClr val="tx1">
                  <a:lumMod val="65000"/>
                  <a:lumOff val="35000"/>
                </a:schemeClr>
              </a:solidFill>
              <a:latin typeface="微软雅黑" pitchFamily="34" charset="-122"/>
              <a:ea typeface="微软雅黑" pitchFamily="34" charset="-122"/>
            </a:endParaRPr>
          </a:p>
        </p:txBody>
      </p:sp>
      <p:grpSp>
        <p:nvGrpSpPr>
          <p:cNvPr id="26" name="组合 25"/>
          <p:cNvGrpSpPr/>
          <p:nvPr/>
        </p:nvGrpSpPr>
        <p:grpSpPr>
          <a:xfrm>
            <a:off x="0" y="167406"/>
            <a:ext cx="9144000" cy="304776"/>
            <a:chOff x="0" y="144052"/>
            <a:chExt cx="9721850" cy="324036"/>
          </a:xfrm>
        </p:grpSpPr>
        <p:cxnSp>
          <p:nvCxnSpPr>
            <p:cNvPr id="27" name="直接连接符 26"/>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userDrawn="1"/>
          </p:nvGrpSpPr>
          <p:grpSpPr>
            <a:xfrm>
              <a:off x="1260525" y="144052"/>
              <a:ext cx="2066885" cy="319659"/>
              <a:chOff x="2559580" y="72044"/>
              <a:chExt cx="2066885" cy="319659"/>
            </a:xfrm>
          </p:grpSpPr>
          <p:sp>
            <p:nvSpPr>
              <p:cNvPr id="41" name="五边形 40"/>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2"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grpSp>
          <p:nvGrpSpPr>
            <p:cNvPr id="30" name="组合 29"/>
            <p:cNvGrpSpPr/>
            <p:nvPr userDrawn="1"/>
          </p:nvGrpSpPr>
          <p:grpSpPr>
            <a:xfrm>
              <a:off x="2740163" y="144052"/>
              <a:ext cx="2066885" cy="319659"/>
              <a:chOff x="4972411" y="72044"/>
              <a:chExt cx="2066885" cy="319659"/>
            </a:xfrm>
          </p:grpSpPr>
          <p:sp>
            <p:nvSpPr>
              <p:cNvPr id="37" name="五边形 36"/>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0"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33" name="组合 32"/>
            <p:cNvGrpSpPr/>
            <p:nvPr userDrawn="1"/>
          </p:nvGrpSpPr>
          <p:grpSpPr>
            <a:xfrm>
              <a:off x="4212853" y="144052"/>
              <a:ext cx="2066885" cy="319659"/>
              <a:chOff x="7404958" y="72044"/>
              <a:chExt cx="2066885" cy="319659"/>
            </a:xfrm>
          </p:grpSpPr>
          <p:sp>
            <p:nvSpPr>
              <p:cNvPr id="34" name="五边形 33"/>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35"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43" name="组合 42"/>
          <p:cNvGrpSpPr/>
          <p:nvPr/>
        </p:nvGrpSpPr>
        <p:grpSpPr>
          <a:xfrm>
            <a:off x="-168957" y="133543"/>
            <a:ext cx="1944033" cy="440233"/>
            <a:chOff x="121344" y="72044"/>
            <a:chExt cx="2066885" cy="468053"/>
          </a:xfrm>
        </p:grpSpPr>
        <p:sp>
          <p:nvSpPr>
            <p:cNvPr id="44" name="五边形 43"/>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5"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spTree>
    <p:extLst>
      <p:ext uri="{BB962C8B-B14F-4D97-AF65-F5344CB8AC3E}">
        <p14:creationId xmlns:p14="http://schemas.microsoft.com/office/powerpoint/2010/main" val="235808812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250" fill="hold"/>
                                        <p:tgtEl>
                                          <p:spTgt spid="26"/>
                                        </p:tgtEl>
                                        <p:attrNameLst>
                                          <p:attrName>ppt_x</p:attrName>
                                        </p:attrNameLst>
                                      </p:cBhvr>
                                      <p:tavLst>
                                        <p:tav tm="0">
                                          <p:val>
                                            <p:strVal val="1+#ppt_w/2"/>
                                          </p:val>
                                        </p:tav>
                                        <p:tav tm="100000">
                                          <p:val>
                                            <p:strVal val="#ppt_x"/>
                                          </p:val>
                                        </p:tav>
                                      </p:tavLst>
                                    </p:anim>
                                    <p:anim calcmode="lin" valueType="num">
                                      <p:cBhvr additive="base">
                                        <p:cTn id="8" dur="2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250" fill="hold"/>
                                        <p:tgtEl>
                                          <p:spTgt spid="43"/>
                                        </p:tgtEl>
                                        <p:attrNameLst>
                                          <p:attrName>ppt_x</p:attrName>
                                        </p:attrNameLst>
                                      </p:cBhvr>
                                      <p:tavLst>
                                        <p:tav tm="0">
                                          <p:val>
                                            <p:strVal val="#ppt_x"/>
                                          </p:val>
                                        </p:tav>
                                        <p:tav tm="100000">
                                          <p:val>
                                            <p:strVal val="#ppt_x"/>
                                          </p:val>
                                        </p:tav>
                                      </p:tavLst>
                                    </p:anim>
                                    <p:anim calcmode="lin" valueType="num">
                                      <p:cBhvr additive="base">
                                        <p:cTn id="13" dur="25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3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strVal val="(6*min(max(#ppt_w*#ppt_h,.3),1)-7.4)/-.7*#ppt_w"/>
                                          </p:val>
                                        </p:tav>
                                        <p:tav tm="100000">
                                          <p:val>
                                            <p:strVal val="#ppt_w"/>
                                          </p:val>
                                        </p:tav>
                                      </p:tavLst>
                                    </p:anim>
                                    <p:anim calcmode="lin" valueType="num">
                                      <p:cBhvr>
                                        <p:cTn id="18" dur="250" fill="hold"/>
                                        <p:tgtEl>
                                          <p:spTgt spid="2"/>
                                        </p:tgtEl>
                                        <p:attrNameLst>
                                          <p:attrName>ppt_h</p:attrName>
                                        </p:attrNameLst>
                                      </p:cBhvr>
                                      <p:tavLst>
                                        <p:tav tm="0">
                                          <p:val>
                                            <p:strVal val="(6*min(max(#ppt_w*#ppt_h,.3),1)-7.4)/-.7*#ppt_h"/>
                                          </p:val>
                                        </p:tav>
                                        <p:tav tm="100000">
                                          <p:val>
                                            <p:strVal val="#ppt_h"/>
                                          </p:val>
                                        </p:tav>
                                      </p:tavLst>
                                    </p:anim>
                                    <p:anim calcmode="lin" valueType="num">
                                      <p:cBhvr>
                                        <p:cTn id="19" dur="250" fill="hold"/>
                                        <p:tgtEl>
                                          <p:spTgt spid="2"/>
                                        </p:tgtEl>
                                        <p:attrNameLst>
                                          <p:attrName>ppt_x</p:attrName>
                                        </p:attrNameLst>
                                      </p:cBhvr>
                                      <p:tavLst>
                                        <p:tav tm="0">
                                          <p:val>
                                            <p:fltVal val="0.5"/>
                                          </p:val>
                                        </p:tav>
                                        <p:tav tm="100000">
                                          <p:val>
                                            <p:strVal val="#ppt_x"/>
                                          </p:val>
                                        </p:tav>
                                      </p:tavLst>
                                    </p:anim>
                                    <p:anim calcmode="lin" valueType="num">
                                      <p:cBhvr>
                                        <p:cTn id="2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1" fill="hold" nodeType="afterGroup">
                            <p:stCondLst>
                              <p:cond delay="750"/>
                            </p:stCondLst>
                            <p:childTnLst>
                              <p:par>
                                <p:cTn id="22" presetID="23" presetClass="entr" presetSubtype="3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250" fill="hold"/>
                                        <p:tgtEl>
                                          <p:spTgt spid="5"/>
                                        </p:tgtEl>
                                        <p:attrNameLst>
                                          <p:attrName>ppt_w</p:attrName>
                                        </p:attrNameLst>
                                      </p:cBhvr>
                                      <p:tavLst>
                                        <p:tav tm="0">
                                          <p:val>
                                            <p:strVal val="(6*min(max(#ppt_w*#ppt_h,.3),1)-7.4)/-.7*#ppt_w"/>
                                          </p:val>
                                        </p:tav>
                                        <p:tav tm="100000">
                                          <p:val>
                                            <p:strVal val="#ppt_w"/>
                                          </p:val>
                                        </p:tav>
                                      </p:tavLst>
                                    </p:anim>
                                    <p:anim calcmode="lin" valueType="num">
                                      <p:cBhvr>
                                        <p:cTn id="25" dur="250" fill="hold"/>
                                        <p:tgtEl>
                                          <p:spTgt spid="5"/>
                                        </p:tgtEl>
                                        <p:attrNameLst>
                                          <p:attrName>ppt_h</p:attrName>
                                        </p:attrNameLst>
                                      </p:cBhvr>
                                      <p:tavLst>
                                        <p:tav tm="0">
                                          <p:val>
                                            <p:strVal val="(6*min(max(#ppt_w*#ppt_h,.3),1)-7.4)/-.7*#ppt_h"/>
                                          </p:val>
                                        </p:tav>
                                        <p:tav tm="100000">
                                          <p:val>
                                            <p:strVal val="#ppt_h"/>
                                          </p:val>
                                        </p:tav>
                                      </p:tavLst>
                                    </p:anim>
                                    <p:anim calcmode="lin" valueType="num">
                                      <p:cBhvr>
                                        <p:cTn id="26" dur="250" fill="hold"/>
                                        <p:tgtEl>
                                          <p:spTgt spid="5"/>
                                        </p:tgtEl>
                                        <p:attrNameLst>
                                          <p:attrName>ppt_x</p:attrName>
                                        </p:attrNameLst>
                                      </p:cBhvr>
                                      <p:tavLst>
                                        <p:tav tm="0">
                                          <p:val>
                                            <p:fltVal val="0.5"/>
                                          </p:val>
                                        </p:tav>
                                        <p:tav tm="100000">
                                          <p:val>
                                            <p:strVal val="#ppt_x"/>
                                          </p:val>
                                        </p:tav>
                                      </p:tavLst>
                                    </p:anim>
                                    <p:anim calcmode="lin" valueType="num">
                                      <p:cBhvr>
                                        <p:cTn id="2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8" fill="hold" nodeType="afterGroup">
                            <p:stCondLst>
                              <p:cond delay="1000"/>
                            </p:stCondLst>
                            <p:childTnLst>
                              <p:par>
                                <p:cTn id="29" presetID="23" presetClass="entr" presetSubtype="36"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250" fill="hold"/>
                                        <p:tgtEl>
                                          <p:spTgt spid="8"/>
                                        </p:tgtEl>
                                        <p:attrNameLst>
                                          <p:attrName>ppt_w</p:attrName>
                                        </p:attrNameLst>
                                      </p:cBhvr>
                                      <p:tavLst>
                                        <p:tav tm="0">
                                          <p:val>
                                            <p:strVal val="(6*min(max(#ppt_w*#ppt_h,.3),1)-7.4)/-.7*#ppt_w"/>
                                          </p:val>
                                        </p:tav>
                                        <p:tav tm="100000">
                                          <p:val>
                                            <p:strVal val="#ppt_w"/>
                                          </p:val>
                                        </p:tav>
                                      </p:tavLst>
                                    </p:anim>
                                    <p:anim calcmode="lin" valueType="num">
                                      <p:cBhvr>
                                        <p:cTn id="32" dur="250" fill="hold"/>
                                        <p:tgtEl>
                                          <p:spTgt spid="8"/>
                                        </p:tgtEl>
                                        <p:attrNameLst>
                                          <p:attrName>ppt_h</p:attrName>
                                        </p:attrNameLst>
                                      </p:cBhvr>
                                      <p:tavLst>
                                        <p:tav tm="0">
                                          <p:val>
                                            <p:strVal val="(6*min(max(#ppt_w*#ppt_h,.3),1)-7.4)/-.7*#ppt_h"/>
                                          </p:val>
                                        </p:tav>
                                        <p:tav tm="100000">
                                          <p:val>
                                            <p:strVal val="#ppt_h"/>
                                          </p:val>
                                        </p:tav>
                                      </p:tavLst>
                                    </p:anim>
                                    <p:anim calcmode="lin" valueType="num">
                                      <p:cBhvr>
                                        <p:cTn id="33" dur="250" fill="hold"/>
                                        <p:tgtEl>
                                          <p:spTgt spid="8"/>
                                        </p:tgtEl>
                                        <p:attrNameLst>
                                          <p:attrName>ppt_x</p:attrName>
                                        </p:attrNameLst>
                                      </p:cBhvr>
                                      <p:tavLst>
                                        <p:tav tm="0">
                                          <p:val>
                                            <p:fltVal val="0.5"/>
                                          </p:val>
                                        </p:tav>
                                        <p:tav tm="100000">
                                          <p:val>
                                            <p:strVal val="#ppt_x"/>
                                          </p:val>
                                        </p:tav>
                                      </p:tavLst>
                                    </p:anim>
                                    <p:anim calcmode="lin" valueType="num">
                                      <p:cBhvr>
                                        <p:cTn id="3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5" fill="hold" nodeType="afterGroup">
                            <p:stCondLst>
                              <p:cond delay="1250"/>
                            </p:stCondLst>
                            <p:childTnLst>
                              <p:par>
                                <p:cTn id="36" presetID="2" presetClass="entr" presetSubtype="6" decel="100000"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250" fill="hold"/>
                                        <p:tgtEl>
                                          <p:spTgt spid="69"/>
                                        </p:tgtEl>
                                        <p:attrNameLst>
                                          <p:attrName>ppt_x</p:attrName>
                                        </p:attrNameLst>
                                      </p:cBhvr>
                                      <p:tavLst>
                                        <p:tav tm="0">
                                          <p:val>
                                            <p:strVal val="1+#ppt_w/2"/>
                                          </p:val>
                                        </p:tav>
                                        <p:tav tm="100000">
                                          <p:val>
                                            <p:strVal val="#ppt_x"/>
                                          </p:val>
                                        </p:tav>
                                      </p:tavLst>
                                    </p:anim>
                                    <p:anim calcmode="lin" valueType="num">
                                      <p:cBhvr additive="base">
                                        <p:cTn id="39" dur="250" fill="hold"/>
                                        <p:tgtEl>
                                          <p:spTgt spid="69"/>
                                        </p:tgtEl>
                                        <p:attrNameLst>
                                          <p:attrName>ppt_y</p:attrName>
                                        </p:attrNameLst>
                                      </p:cBhvr>
                                      <p:tavLst>
                                        <p:tav tm="0">
                                          <p:val>
                                            <p:strVal val="1+#ppt_h/2"/>
                                          </p:val>
                                        </p:tav>
                                        <p:tav tm="100000">
                                          <p:val>
                                            <p:strVal val="#ppt_y"/>
                                          </p:val>
                                        </p:tav>
                                      </p:tavLst>
                                    </p:anim>
                                  </p:childTnLst>
                                </p:cTn>
                              </p:par>
                              <p:par>
                                <p:cTn id="40" presetID="2" presetClass="entr" presetSubtype="2" decel="10000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250" fill="hold"/>
                                        <p:tgtEl>
                                          <p:spTgt spid="70"/>
                                        </p:tgtEl>
                                        <p:attrNameLst>
                                          <p:attrName>ppt_x</p:attrName>
                                        </p:attrNameLst>
                                      </p:cBhvr>
                                      <p:tavLst>
                                        <p:tav tm="0">
                                          <p:val>
                                            <p:strVal val="1+#ppt_w/2"/>
                                          </p:val>
                                        </p:tav>
                                        <p:tav tm="100000">
                                          <p:val>
                                            <p:strVal val="#ppt_x"/>
                                          </p:val>
                                        </p:tav>
                                      </p:tavLst>
                                    </p:anim>
                                    <p:anim calcmode="lin" valueType="num">
                                      <p:cBhvr additive="base">
                                        <p:cTn id="43" dur="250" fill="hold"/>
                                        <p:tgtEl>
                                          <p:spTgt spid="70"/>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250" fill="hold"/>
                                        <p:tgtEl>
                                          <p:spTgt spid="71"/>
                                        </p:tgtEl>
                                        <p:attrNameLst>
                                          <p:attrName>ppt_x</p:attrName>
                                        </p:attrNameLst>
                                      </p:cBhvr>
                                      <p:tavLst>
                                        <p:tav tm="0">
                                          <p:val>
                                            <p:strVal val="0-#ppt_w/2"/>
                                          </p:val>
                                        </p:tav>
                                        <p:tav tm="100000">
                                          <p:val>
                                            <p:strVal val="#ppt_x"/>
                                          </p:val>
                                        </p:tav>
                                      </p:tavLst>
                                    </p:anim>
                                    <p:anim calcmode="lin" valueType="num">
                                      <p:cBhvr additive="base">
                                        <p:cTn id="4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217195" y="686830"/>
            <a:ext cx="2041922" cy="2016581"/>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sp>
          <p:nvSpPr>
            <p:cNvPr id="25629" name="文本框 115"/>
            <p:cNvSpPr txBox="1">
              <a:spLocks noChangeArrowheads="1"/>
            </p:cNvSpPr>
            <p:nvPr/>
          </p:nvSpPr>
          <p:spPr bwMode="auto">
            <a:xfrm>
              <a:off x="5106400"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1505" dirty="0">
                  <a:solidFill>
                    <a:schemeClr val="bg1"/>
                  </a:solidFill>
                  <a:latin typeface="+mj-ea"/>
                  <a:sym typeface="宋体" panose="02010600030101010101" pitchFamily="2" charset="-122"/>
                </a:rPr>
                <a:t>添加标题</a:t>
              </a:r>
            </a:p>
          </p:txBody>
        </p:sp>
      </p:grpSp>
      <p:grpSp>
        <p:nvGrpSpPr>
          <p:cNvPr id="8" name="组合 7"/>
          <p:cNvGrpSpPr/>
          <p:nvPr/>
        </p:nvGrpSpPr>
        <p:grpSpPr>
          <a:xfrm>
            <a:off x="6341269" y="686830"/>
            <a:ext cx="2041922" cy="2016581"/>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sp>
          <p:nvSpPr>
            <p:cNvPr id="25630" name="文本框 116"/>
            <p:cNvSpPr txBox="1">
              <a:spLocks noChangeArrowheads="1"/>
            </p:cNvSpPr>
            <p:nvPr/>
          </p:nvSpPr>
          <p:spPr bwMode="auto">
            <a:xfrm>
              <a:off x="7248246"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1505" dirty="0">
                  <a:solidFill>
                    <a:schemeClr val="bg1"/>
                  </a:solidFill>
                  <a:latin typeface="+mj-ea"/>
                  <a:sym typeface="宋体" panose="02010600030101010101" pitchFamily="2" charset="-122"/>
                </a:rPr>
                <a:t>添加标题</a:t>
              </a:r>
            </a:p>
          </p:txBody>
        </p:sp>
      </p:grpSp>
      <p:grpSp>
        <p:nvGrpSpPr>
          <p:cNvPr id="10" name="组合 9"/>
          <p:cNvGrpSpPr/>
          <p:nvPr/>
        </p:nvGrpSpPr>
        <p:grpSpPr>
          <a:xfrm>
            <a:off x="4223148" y="2789248"/>
            <a:ext cx="2035969" cy="2009526"/>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sp>
          <p:nvSpPr>
            <p:cNvPr id="25631" name="文本框 117"/>
            <p:cNvSpPr txBox="1">
              <a:spLocks noChangeArrowheads="1"/>
            </p:cNvSpPr>
            <p:nvPr/>
          </p:nvSpPr>
          <p:spPr bwMode="auto">
            <a:xfrm>
              <a:off x="5106400" y="3842981"/>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1505" dirty="0">
                  <a:solidFill>
                    <a:schemeClr val="bg1"/>
                  </a:solidFill>
                  <a:latin typeface="+mj-ea"/>
                  <a:sym typeface="宋体" panose="02010600030101010101" pitchFamily="2" charset="-122"/>
                </a:rPr>
                <a:t>添加标题</a:t>
              </a:r>
            </a:p>
          </p:txBody>
        </p:sp>
      </p:grpSp>
      <p:grpSp>
        <p:nvGrpSpPr>
          <p:cNvPr id="13" name="组合 12"/>
          <p:cNvGrpSpPr/>
          <p:nvPr/>
        </p:nvGrpSpPr>
        <p:grpSpPr>
          <a:xfrm>
            <a:off x="6340079" y="2789248"/>
            <a:ext cx="2034777" cy="2009526"/>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68271" tIns="34136" rIns="68271" bIns="34136"/>
              <a:lstStyle/>
              <a:p>
                <a:endParaRPr lang="zh-CN" altLang="en-US" sz="1270"/>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grpSp>
          <p:sp>
            <p:nvSpPr>
              <p:cNvPr id="25632" name="文本框 118"/>
              <p:cNvSpPr txBox="1">
                <a:spLocks noChangeArrowheads="1"/>
              </p:cNvSpPr>
              <p:nvPr/>
            </p:nvSpPr>
            <p:spPr bwMode="auto">
              <a:xfrm>
                <a:off x="7248246" y="3842981"/>
                <a:ext cx="96465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1505" dirty="0">
                    <a:solidFill>
                      <a:schemeClr val="bg1"/>
                    </a:solidFill>
                    <a:latin typeface="+mj-ea"/>
                    <a:sym typeface="宋体" panose="02010600030101010101" pitchFamily="2" charset="-122"/>
                  </a:rPr>
                  <a:t>添加标题</a:t>
                </a:r>
              </a:p>
            </p:txBody>
          </p:sp>
        </p:grpSp>
      </p:grpSp>
      <p:sp>
        <p:nvSpPr>
          <p:cNvPr id="25603" name="Freeform 6"/>
          <p:cNvSpPr>
            <a:spLocks/>
          </p:cNvSpPr>
          <p:nvPr/>
        </p:nvSpPr>
        <p:spPr bwMode="auto">
          <a:xfrm>
            <a:off x="6341269" y="686830"/>
            <a:ext cx="2041922" cy="2016581"/>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05" name="Freeform 8"/>
          <p:cNvSpPr>
            <a:spLocks/>
          </p:cNvSpPr>
          <p:nvPr/>
        </p:nvSpPr>
        <p:spPr bwMode="auto">
          <a:xfrm>
            <a:off x="4223148" y="2789248"/>
            <a:ext cx="2035969" cy="2009526"/>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09" name="Freeform 12"/>
          <p:cNvSpPr>
            <a:spLocks/>
          </p:cNvSpPr>
          <p:nvPr/>
        </p:nvSpPr>
        <p:spPr bwMode="auto">
          <a:xfrm>
            <a:off x="4217195" y="686830"/>
            <a:ext cx="2041922" cy="2016581"/>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13" name="Freeform 18"/>
          <p:cNvSpPr>
            <a:spLocks/>
          </p:cNvSpPr>
          <p:nvPr/>
        </p:nvSpPr>
        <p:spPr bwMode="auto">
          <a:xfrm>
            <a:off x="3790950" y="2757500"/>
            <a:ext cx="956073" cy="202246"/>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14" name="Freeform 19"/>
          <p:cNvSpPr>
            <a:spLocks/>
          </p:cNvSpPr>
          <p:nvPr/>
        </p:nvSpPr>
        <p:spPr bwMode="auto">
          <a:xfrm>
            <a:off x="4723211" y="2938581"/>
            <a:ext cx="36909" cy="37627"/>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15" name="Freeform 20"/>
          <p:cNvSpPr>
            <a:spLocks/>
          </p:cNvSpPr>
          <p:nvPr/>
        </p:nvSpPr>
        <p:spPr bwMode="auto">
          <a:xfrm>
            <a:off x="5812631" y="4504812"/>
            <a:ext cx="935832" cy="204598"/>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16" name="Freeform 21"/>
          <p:cNvSpPr>
            <a:spLocks/>
          </p:cNvSpPr>
          <p:nvPr/>
        </p:nvSpPr>
        <p:spPr bwMode="auto">
          <a:xfrm>
            <a:off x="6729413" y="4487173"/>
            <a:ext cx="36910" cy="37627"/>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17" name="Freeform 22"/>
          <p:cNvSpPr>
            <a:spLocks/>
          </p:cNvSpPr>
          <p:nvPr/>
        </p:nvSpPr>
        <p:spPr bwMode="auto">
          <a:xfrm>
            <a:off x="7840266" y="2551727"/>
            <a:ext cx="962025" cy="204598"/>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18" name="Freeform 23"/>
          <p:cNvSpPr>
            <a:spLocks/>
          </p:cNvSpPr>
          <p:nvPr/>
        </p:nvSpPr>
        <p:spPr bwMode="auto">
          <a:xfrm>
            <a:off x="7824788" y="2538792"/>
            <a:ext cx="36910" cy="36451"/>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19" name="Freeform 24"/>
          <p:cNvSpPr>
            <a:spLocks/>
          </p:cNvSpPr>
          <p:nvPr/>
        </p:nvSpPr>
        <p:spPr bwMode="auto">
          <a:xfrm>
            <a:off x="5770960" y="796475"/>
            <a:ext cx="953690" cy="203422"/>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20" name="Freeform 25"/>
          <p:cNvSpPr>
            <a:spLocks/>
          </p:cNvSpPr>
          <p:nvPr/>
        </p:nvSpPr>
        <p:spPr bwMode="auto">
          <a:xfrm>
            <a:off x="5755481" y="976380"/>
            <a:ext cx="36910" cy="37627"/>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25625" name="文本框 111"/>
          <p:cNvSpPr txBox="1">
            <a:spLocks noChangeArrowheads="1"/>
          </p:cNvSpPr>
          <p:nvPr/>
        </p:nvSpPr>
        <p:spPr bwMode="auto">
          <a:xfrm>
            <a:off x="5987660" y="50936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1693" dirty="0">
                <a:solidFill>
                  <a:schemeClr val="tx1">
                    <a:lumMod val="65000"/>
                    <a:lumOff val="35000"/>
                  </a:schemeClr>
                </a:solidFill>
                <a:latin typeface="+mj-ea"/>
                <a:sym typeface="宋体" panose="02010600030101010101" pitchFamily="2" charset="-122"/>
              </a:rPr>
              <a:t>添加标题</a:t>
            </a:r>
          </a:p>
        </p:txBody>
      </p:sp>
      <p:sp>
        <p:nvSpPr>
          <p:cNvPr id="25626" name="文本框 112"/>
          <p:cNvSpPr txBox="1">
            <a:spLocks noChangeArrowheads="1"/>
          </p:cNvSpPr>
          <p:nvPr/>
        </p:nvSpPr>
        <p:spPr bwMode="auto">
          <a:xfrm>
            <a:off x="5836451" y="474821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1693" dirty="0">
                <a:solidFill>
                  <a:schemeClr val="tx1">
                    <a:lumMod val="65000"/>
                    <a:lumOff val="35000"/>
                  </a:schemeClr>
                </a:solidFill>
                <a:latin typeface="+mj-ea"/>
                <a:sym typeface="宋体" panose="02010600030101010101" pitchFamily="2" charset="-122"/>
              </a:rPr>
              <a:t>添加标题</a:t>
            </a:r>
          </a:p>
        </p:txBody>
      </p:sp>
      <p:sp>
        <p:nvSpPr>
          <p:cNvPr id="25627" name="文本框 113"/>
          <p:cNvSpPr txBox="1">
            <a:spLocks noChangeArrowheads="1"/>
          </p:cNvSpPr>
          <p:nvPr/>
        </p:nvSpPr>
        <p:spPr bwMode="auto">
          <a:xfrm>
            <a:off x="3735763" y="2491759"/>
            <a:ext cx="90731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1505" dirty="0">
                <a:solidFill>
                  <a:schemeClr val="tx1">
                    <a:lumMod val="65000"/>
                    <a:lumOff val="35000"/>
                  </a:schemeClr>
                </a:solidFill>
                <a:latin typeface="+mj-ea"/>
                <a:sym typeface="宋体" panose="02010600030101010101" pitchFamily="2" charset="-122"/>
              </a:rPr>
              <a:t>添加标题</a:t>
            </a:r>
          </a:p>
        </p:txBody>
      </p:sp>
      <p:sp>
        <p:nvSpPr>
          <p:cNvPr id="25628" name="文本框 114"/>
          <p:cNvSpPr txBox="1">
            <a:spLocks noChangeArrowheads="1"/>
          </p:cNvSpPr>
          <p:nvPr/>
        </p:nvSpPr>
        <p:spPr bwMode="auto">
          <a:xfrm>
            <a:off x="8073635" y="2491758"/>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1693" dirty="0">
                <a:solidFill>
                  <a:schemeClr val="tx1">
                    <a:lumMod val="65000"/>
                    <a:lumOff val="35000"/>
                  </a:schemeClr>
                </a:solidFill>
                <a:latin typeface="+mj-ea"/>
                <a:sym typeface="宋体" panose="02010600030101010101" pitchFamily="2" charset="-122"/>
              </a:rPr>
              <a:t>添加标题</a:t>
            </a:r>
          </a:p>
        </p:txBody>
      </p:sp>
      <p:sp>
        <p:nvSpPr>
          <p:cNvPr id="120" name="矩形 47"/>
          <p:cNvSpPr>
            <a:spLocks noChangeArrowheads="1"/>
          </p:cNvSpPr>
          <p:nvPr/>
        </p:nvSpPr>
        <p:spPr bwMode="auto">
          <a:xfrm>
            <a:off x="625079" y="3203147"/>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defRPr/>
            </a:pPr>
            <a:r>
              <a:rPr 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a:defRPr/>
            </a:pPr>
            <a:endPar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a:defRPr/>
            </a:pPr>
            <a:r>
              <a:rPr lang="en-US" altLang="zh-CN"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lang="zh-CN" altLang="en-US" sz="1223"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25078" y="2663432"/>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a:defRPr/>
            </a:pPr>
            <a:r>
              <a:rPr lang="zh-CN" altLang="en-US" sz="3010" dirty="0">
                <a:solidFill>
                  <a:schemeClr val="tx1">
                    <a:lumMod val="65000"/>
                    <a:lumOff val="35000"/>
                  </a:schemeClr>
                </a:solidFill>
                <a:latin typeface="+mj-ea"/>
                <a:ea typeface="+mj-ea"/>
                <a:sym typeface="宋体" panose="02010600030101010101" pitchFamily="2" charset="-122"/>
              </a:rPr>
              <a:t>添加标题</a:t>
            </a:r>
          </a:p>
        </p:txBody>
      </p:sp>
      <p:cxnSp>
        <p:nvCxnSpPr>
          <p:cNvPr id="122" name="直接连接符 121"/>
          <p:cNvCxnSpPr/>
          <p:nvPr/>
        </p:nvCxnSpPr>
        <p:spPr>
          <a:xfrm>
            <a:off x="625079" y="3136123"/>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426869" y="1880616"/>
            <a:ext cx="1746648" cy="1724971"/>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23" name="文本框 122"/>
            <p:cNvSpPr txBox="1"/>
            <p:nvPr/>
          </p:nvSpPr>
          <p:spPr>
            <a:xfrm>
              <a:off x="6082486" y="2404051"/>
              <a:ext cx="1244159" cy="919790"/>
            </a:xfrm>
            <a:prstGeom prst="rect">
              <a:avLst/>
            </a:prstGeom>
            <a:noFill/>
          </p:spPr>
          <p:txBody>
            <a:bodyPr wrap="none" lIns="68271" tIns="34136" rIns="68271" bIns="34136">
              <a:spAutoFit/>
            </a:bodyPr>
            <a:lstStyle/>
            <a:p>
              <a:pPr>
                <a:defRPr/>
              </a:pPr>
              <a:r>
                <a:rPr lang="en-US" altLang="zh-CN" sz="2446" dirty="0">
                  <a:solidFill>
                    <a:schemeClr val="tx1">
                      <a:lumMod val="65000"/>
                      <a:lumOff val="35000"/>
                    </a:schemeClr>
                  </a:solidFill>
                </a:rPr>
                <a:t>Sample</a:t>
              </a:r>
            </a:p>
            <a:p>
              <a:pPr>
                <a:defRPr/>
              </a:pPr>
              <a:r>
                <a:rPr lang="en-US" altLang="zh-CN" sz="2728" dirty="0">
                  <a:solidFill>
                    <a:schemeClr val="tx1">
                      <a:lumMod val="65000"/>
                      <a:lumOff val="35000"/>
                    </a:schemeClr>
                  </a:solidFill>
                  <a:latin typeface="Arial Black" panose="020B0A04020102020204" pitchFamily="34" charset="0"/>
                </a:rPr>
                <a:t>TEXT</a:t>
              </a:r>
              <a:endParaRPr lang="zh-CN" altLang="en-US" sz="2728" dirty="0">
                <a:solidFill>
                  <a:schemeClr val="tx1">
                    <a:lumMod val="65000"/>
                    <a:lumOff val="35000"/>
                  </a:schemeClr>
                </a:solidFill>
                <a:latin typeface="Arial Black" panose="020B0A04020102020204" pitchFamily="34" charset="0"/>
              </a:endParaRPr>
            </a:p>
          </p:txBody>
        </p:sp>
      </p:grpSp>
      <p:grpSp>
        <p:nvGrpSpPr>
          <p:cNvPr id="4" name="组合 3"/>
          <p:cNvGrpSpPr/>
          <p:nvPr/>
        </p:nvGrpSpPr>
        <p:grpSpPr>
          <a:xfrm>
            <a:off x="4158574" y="706093"/>
            <a:ext cx="867055" cy="836686"/>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5" name="组合 4"/>
          <p:cNvGrpSpPr/>
          <p:nvPr/>
        </p:nvGrpSpPr>
        <p:grpSpPr>
          <a:xfrm>
            <a:off x="7508155" y="706093"/>
            <a:ext cx="876227" cy="836686"/>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6" name="组合 5"/>
          <p:cNvGrpSpPr/>
          <p:nvPr/>
        </p:nvGrpSpPr>
        <p:grpSpPr>
          <a:xfrm>
            <a:off x="7508155" y="3962387"/>
            <a:ext cx="847652" cy="836686"/>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7" name="组合 6"/>
          <p:cNvGrpSpPr/>
          <p:nvPr/>
        </p:nvGrpSpPr>
        <p:grpSpPr>
          <a:xfrm>
            <a:off x="4217194" y="3962387"/>
            <a:ext cx="895350" cy="836686"/>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grpSp>
        <p:nvGrpSpPr>
          <p:cNvPr id="98" name="组合 97"/>
          <p:cNvGrpSpPr/>
          <p:nvPr/>
        </p:nvGrpSpPr>
        <p:grpSpPr>
          <a:xfrm>
            <a:off x="-186661" y="167406"/>
            <a:ext cx="9330661" cy="304776"/>
            <a:chOff x="-198457" y="144052"/>
            <a:chExt cx="9920307" cy="324036"/>
          </a:xfrm>
        </p:grpSpPr>
        <p:cxnSp>
          <p:nvCxnSpPr>
            <p:cNvPr id="99" name="直接连接符 98"/>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0" name="组合 99"/>
            <p:cNvGrpSpPr/>
            <p:nvPr userDrawn="1"/>
          </p:nvGrpSpPr>
          <p:grpSpPr>
            <a:xfrm>
              <a:off x="-198457" y="144052"/>
              <a:ext cx="2066885" cy="319659"/>
              <a:chOff x="2559580" y="72044"/>
              <a:chExt cx="2066885" cy="319659"/>
            </a:xfrm>
          </p:grpSpPr>
          <p:sp>
            <p:nvSpPr>
              <p:cNvPr id="107" name="五边形 106"/>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08"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101" name="组合 100"/>
            <p:cNvGrpSpPr/>
            <p:nvPr userDrawn="1"/>
          </p:nvGrpSpPr>
          <p:grpSpPr>
            <a:xfrm>
              <a:off x="2740163" y="144052"/>
              <a:ext cx="2066885" cy="319659"/>
              <a:chOff x="4972411" y="72044"/>
              <a:chExt cx="2066885" cy="319659"/>
            </a:xfrm>
          </p:grpSpPr>
          <p:sp>
            <p:nvSpPr>
              <p:cNvPr id="105" name="五边形 104"/>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06"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102" name="组合 101"/>
            <p:cNvGrpSpPr/>
            <p:nvPr userDrawn="1"/>
          </p:nvGrpSpPr>
          <p:grpSpPr>
            <a:xfrm>
              <a:off x="4212853" y="144052"/>
              <a:ext cx="2066885" cy="319659"/>
              <a:chOff x="7404958" y="72044"/>
              <a:chExt cx="2066885" cy="319659"/>
            </a:xfrm>
          </p:grpSpPr>
          <p:sp>
            <p:nvSpPr>
              <p:cNvPr id="103" name="五边形 102"/>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04"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109" name="组合 108"/>
          <p:cNvGrpSpPr/>
          <p:nvPr/>
        </p:nvGrpSpPr>
        <p:grpSpPr>
          <a:xfrm>
            <a:off x="1197454" y="133543"/>
            <a:ext cx="1944033" cy="440233"/>
            <a:chOff x="121344" y="72044"/>
            <a:chExt cx="2066885" cy="468053"/>
          </a:xfrm>
        </p:grpSpPr>
        <p:sp>
          <p:nvSpPr>
            <p:cNvPr id="110" name="五边形 109"/>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11"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139383204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 calcmode="lin" valueType="num">
                                      <p:cBhvr additive="base">
                                        <p:cTn id="7" dur="250" fill="hold"/>
                                        <p:tgtEl>
                                          <p:spTgt spid="98"/>
                                        </p:tgtEl>
                                        <p:attrNameLst>
                                          <p:attrName>ppt_x</p:attrName>
                                        </p:attrNameLst>
                                      </p:cBhvr>
                                      <p:tavLst>
                                        <p:tav tm="0">
                                          <p:val>
                                            <p:strVal val="1+#ppt_w/2"/>
                                          </p:val>
                                        </p:tav>
                                        <p:tav tm="100000">
                                          <p:val>
                                            <p:strVal val="#ppt_x"/>
                                          </p:val>
                                        </p:tav>
                                      </p:tavLst>
                                    </p:anim>
                                    <p:anim calcmode="lin" valueType="num">
                                      <p:cBhvr additive="base">
                                        <p:cTn id="8" dur="250" fill="hold"/>
                                        <p:tgtEl>
                                          <p:spTgt spid="98"/>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250" fill="hold"/>
                                        <p:tgtEl>
                                          <p:spTgt spid="109"/>
                                        </p:tgtEl>
                                        <p:attrNameLst>
                                          <p:attrName>ppt_x</p:attrName>
                                        </p:attrNameLst>
                                      </p:cBhvr>
                                      <p:tavLst>
                                        <p:tav tm="0">
                                          <p:val>
                                            <p:strVal val="#ppt_x"/>
                                          </p:val>
                                        </p:tav>
                                        <p:tav tm="100000">
                                          <p:val>
                                            <p:strVal val="#ppt_x"/>
                                          </p:val>
                                        </p:tav>
                                      </p:tavLst>
                                    </p:anim>
                                    <p:anim calcmode="lin" valueType="num">
                                      <p:cBhvr additive="base">
                                        <p:cTn id="13" dur="250" fill="hold"/>
                                        <p:tgtEl>
                                          <p:spTgt spid="109"/>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wipe(left)">
                                      <p:cBhvr>
                                        <p:cTn id="17" dur="250"/>
                                        <p:tgtEl>
                                          <p:spTgt spid="121"/>
                                        </p:tgtEl>
                                      </p:cBhvr>
                                    </p:animEffect>
                                  </p:childTnLst>
                                </p:cTn>
                              </p:par>
                            </p:childTnLst>
                          </p:cTn>
                        </p:par>
                        <p:par>
                          <p:cTn id="18" fill="hold">
                            <p:stCondLst>
                              <p:cond delay="750"/>
                            </p:stCondLst>
                            <p:childTnLst>
                              <p:par>
                                <p:cTn id="19" presetID="22" presetClass="entr" presetSubtype="8" fill="hold" nodeType="afterEffect">
                                  <p:stCondLst>
                                    <p:cond delay="0"/>
                                  </p:stCondLst>
                                  <p:childTnLst>
                                    <p:set>
                                      <p:cBhvr>
                                        <p:cTn id="20" dur="1" fill="hold">
                                          <p:stCondLst>
                                            <p:cond delay="0"/>
                                          </p:stCondLst>
                                        </p:cTn>
                                        <p:tgtEl>
                                          <p:spTgt spid="122"/>
                                        </p:tgtEl>
                                        <p:attrNameLst>
                                          <p:attrName>style.visibility</p:attrName>
                                        </p:attrNameLst>
                                      </p:cBhvr>
                                      <p:to>
                                        <p:strVal val="visible"/>
                                      </p:to>
                                    </p:set>
                                    <p:animEffect transition="in" filter="wipe(left)">
                                      <p:cBhvr>
                                        <p:cTn id="21" dur="250"/>
                                        <p:tgtEl>
                                          <p:spTgt spid="12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20"/>
                                        </p:tgtEl>
                                        <p:attrNameLst>
                                          <p:attrName>style.visibility</p:attrName>
                                        </p:attrNameLst>
                                      </p:cBhvr>
                                      <p:to>
                                        <p:strVal val="visible"/>
                                      </p:to>
                                    </p:set>
                                    <p:animEffect transition="in" filter="wipe(left)">
                                      <p:cBhvr>
                                        <p:cTn id="24" dur="250"/>
                                        <p:tgtEl>
                                          <p:spTgt spid="12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50"/>
                                        <p:tgtEl>
                                          <p:spTgt spid="12"/>
                                        </p:tgtEl>
                                      </p:cBhvr>
                                    </p:animEffect>
                                  </p:childTnLst>
                                </p:cTn>
                              </p:par>
                            </p:childTnLst>
                          </p:cTn>
                        </p:par>
                        <p:par>
                          <p:cTn id="29" fill="hold">
                            <p:stCondLst>
                              <p:cond delay="1250"/>
                            </p:stCondLst>
                            <p:childTnLst>
                              <p:par>
                                <p:cTn id="30" presetID="31"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250" fill="hold"/>
                                        <p:tgtEl>
                                          <p:spTgt spid="4"/>
                                        </p:tgtEl>
                                        <p:attrNameLst>
                                          <p:attrName>ppt_w</p:attrName>
                                        </p:attrNameLst>
                                      </p:cBhvr>
                                      <p:tavLst>
                                        <p:tav tm="0">
                                          <p:val>
                                            <p:fltVal val="0"/>
                                          </p:val>
                                        </p:tav>
                                        <p:tav tm="100000">
                                          <p:val>
                                            <p:strVal val="#ppt_w"/>
                                          </p:val>
                                        </p:tav>
                                      </p:tavLst>
                                    </p:anim>
                                    <p:anim calcmode="lin" valueType="num">
                                      <p:cBhvr>
                                        <p:cTn id="33" dur="250" fill="hold"/>
                                        <p:tgtEl>
                                          <p:spTgt spid="4"/>
                                        </p:tgtEl>
                                        <p:attrNameLst>
                                          <p:attrName>ppt_h</p:attrName>
                                        </p:attrNameLst>
                                      </p:cBhvr>
                                      <p:tavLst>
                                        <p:tav tm="0">
                                          <p:val>
                                            <p:fltVal val="0"/>
                                          </p:val>
                                        </p:tav>
                                        <p:tav tm="100000">
                                          <p:val>
                                            <p:strVal val="#ppt_h"/>
                                          </p:val>
                                        </p:tav>
                                      </p:tavLst>
                                    </p:anim>
                                    <p:anim calcmode="lin" valueType="num">
                                      <p:cBhvr>
                                        <p:cTn id="34" dur="250" fill="hold"/>
                                        <p:tgtEl>
                                          <p:spTgt spid="4"/>
                                        </p:tgtEl>
                                        <p:attrNameLst>
                                          <p:attrName>style.rotation</p:attrName>
                                        </p:attrNameLst>
                                      </p:cBhvr>
                                      <p:tavLst>
                                        <p:tav tm="0">
                                          <p:val>
                                            <p:fltVal val="90"/>
                                          </p:val>
                                        </p:tav>
                                        <p:tav tm="100000">
                                          <p:val>
                                            <p:fltVal val="0"/>
                                          </p:val>
                                        </p:tav>
                                      </p:tavLst>
                                    </p:anim>
                                    <p:animEffect transition="in" filter="fade">
                                      <p:cBhvr>
                                        <p:cTn id="35" dur="250"/>
                                        <p:tgtEl>
                                          <p:spTgt spid="4"/>
                                        </p:tgtEl>
                                      </p:cBhvr>
                                    </p:animEffect>
                                  </p:childTnLst>
                                </p:cTn>
                              </p:par>
                              <p:par>
                                <p:cTn id="36" presetID="2" presetClass="entr" presetSubtype="9"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250" fill="hold"/>
                                        <p:tgtEl>
                                          <p:spTgt spid="9"/>
                                        </p:tgtEl>
                                        <p:attrNameLst>
                                          <p:attrName>ppt_x</p:attrName>
                                        </p:attrNameLst>
                                      </p:cBhvr>
                                      <p:tavLst>
                                        <p:tav tm="0">
                                          <p:val>
                                            <p:strVal val="0-#ppt_w/2"/>
                                          </p:val>
                                        </p:tav>
                                        <p:tav tm="100000">
                                          <p:val>
                                            <p:strVal val="#ppt_x"/>
                                          </p:val>
                                        </p:tav>
                                      </p:tavLst>
                                    </p:anim>
                                    <p:anim calcmode="lin" valueType="num">
                                      <p:cBhvr additive="base">
                                        <p:cTn id="39" dur="250" fill="hold"/>
                                        <p:tgtEl>
                                          <p:spTgt spid="9"/>
                                        </p:tgtEl>
                                        <p:attrNameLst>
                                          <p:attrName>ppt_y</p:attrName>
                                        </p:attrNameLst>
                                      </p:cBhvr>
                                      <p:tavLst>
                                        <p:tav tm="0">
                                          <p:val>
                                            <p:strVal val="0-#ppt_h/2"/>
                                          </p:val>
                                        </p:tav>
                                        <p:tav tm="100000">
                                          <p:val>
                                            <p:strVal val="#ppt_y"/>
                                          </p:val>
                                        </p:tav>
                                      </p:tavLst>
                                    </p:anim>
                                  </p:childTnLst>
                                </p:cTn>
                              </p:par>
                            </p:childTnLst>
                          </p:cTn>
                        </p:par>
                        <p:par>
                          <p:cTn id="40" fill="hold">
                            <p:stCondLst>
                              <p:cond delay="15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anim calcmode="lin" valueType="num">
                                      <p:cBhvr>
                                        <p:cTn id="45" dur="250" fill="hold"/>
                                        <p:tgtEl>
                                          <p:spTgt spid="5"/>
                                        </p:tgtEl>
                                        <p:attrNameLst>
                                          <p:attrName>style.rotation</p:attrName>
                                        </p:attrNameLst>
                                      </p:cBhvr>
                                      <p:tavLst>
                                        <p:tav tm="0">
                                          <p:val>
                                            <p:fltVal val="90"/>
                                          </p:val>
                                        </p:tav>
                                        <p:tav tm="100000">
                                          <p:val>
                                            <p:fltVal val="0"/>
                                          </p:val>
                                        </p:tav>
                                      </p:tavLst>
                                    </p:anim>
                                    <p:animEffect transition="in" filter="fade">
                                      <p:cBhvr>
                                        <p:cTn id="46" dur="250"/>
                                        <p:tgtEl>
                                          <p:spTgt spid="5"/>
                                        </p:tgtEl>
                                      </p:cBhvr>
                                    </p:animEffect>
                                  </p:childTnLst>
                                </p:cTn>
                              </p:par>
                              <p:par>
                                <p:cTn id="47" presetID="2" presetClass="entr" presetSubtype="3"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250" fill="hold"/>
                                        <p:tgtEl>
                                          <p:spTgt spid="8"/>
                                        </p:tgtEl>
                                        <p:attrNameLst>
                                          <p:attrName>ppt_x</p:attrName>
                                        </p:attrNameLst>
                                      </p:cBhvr>
                                      <p:tavLst>
                                        <p:tav tm="0">
                                          <p:val>
                                            <p:strVal val="1+#ppt_w/2"/>
                                          </p:val>
                                        </p:tav>
                                        <p:tav tm="100000">
                                          <p:val>
                                            <p:strVal val="#ppt_x"/>
                                          </p:val>
                                        </p:tav>
                                      </p:tavLst>
                                    </p:anim>
                                    <p:anim calcmode="lin" valueType="num">
                                      <p:cBhvr additive="base">
                                        <p:cTn id="50" dur="250" fill="hold"/>
                                        <p:tgtEl>
                                          <p:spTgt spid="8"/>
                                        </p:tgtEl>
                                        <p:attrNameLst>
                                          <p:attrName>ppt_y</p:attrName>
                                        </p:attrNameLst>
                                      </p:cBhvr>
                                      <p:tavLst>
                                        <p:tav tm="0">
                                          <p:val>
                                            <p:strVal val="0-#ppt_h/2"/>
                                          </p:val>
                                        </p:tav>
                                        <p:tav tm="100000">
                                          <p:val>
                                            <p:strVal val="#ppt_y"/>
                                          </p:val>
                                        </p:tav>
                                      </p:tavLst>
                                    </p:anim>
                                  </p:childTnLst>
                                </p:cTn>
                              </p:par>
                            </p:childTnLst>
                          </p:cTn>
                        </p:par>
                        <p:par>
                          <p:cTn id="51" fill="hold">
                            <p:stCondLst>
                              <p:cond delay="1750"/>
                            </p:stCondLst>
                            <p:childTnLst>
                              <p:par>
                                <p:cTn id="52" presetID="31"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250" fill="hold"/>
                                        <p:tgtEl>
                                          <p:spTgt spid="6"/>
                                        </p:tgtEl>
                                        <p:attrNameLst>
                                          <p:attrName>ppt_w</p:attrName>
                                        </p:attrNameLst>
                                      </p:cBhvr>
                                      <p:tavLst>
                                        <p:tav tm="0">
                                          <p:val>
                                            <p:fltVal val="0"/>
                                          </p:val>
                                        </p:tav>
                                        <p:tav tm="100000">
                                          <p:val>
                                            <p:strVal val="#ppt_w"/>
                                          </p:val>
                                        </p:tav>
                                      </p:tavLst>
                                    </p:anim>
                                    <p:anim calcmode="lin" valueType="num">
                                      <p:cBhvr>
                                        <p:cTn id="55" dur="250" fill="hold"/>
                                        <p:tgtEl>
                                          <p:spTgt spid="6"/>
                                        </p:tgtEl>
                                        <p:attrNameLst>
                                          <p:attrName>ppt_h</p:attrName>
                                        </p:attrNameLst>
                                      </p:cBhvr>
                                      <p:tavLst>
                                        <p:tav tm="0">
                                          <p:val>
                                            <p:fltVal val="0"/>
                                          </p:val>
                                        </p:tav>
                                        <p:tav tm="100000">
                                          <p:val>
                                            <p:strVal val="#ppt_h"/>
                                          </p:val>
                                        </p:tav>
                                      </p:tavLst>
                                    </p:anim>
                                    <p:anim calcmode="lin" valueType="num">
                                      <p:cBhvr>
                                        <p:cTn id="56" dur="250" fill="hold"/>
                                        <p:tgtEl>
                                          <p:spTgt spid="6"/>
                                        </p:tgtEl>
                                        <p:attrNameLst>
                                          <p:attrName>style.rotation</p:attrName>
                                        </p:attrNameLst>
                                      </p:cBhvr>
                                      <p:tavLst>
                                        <p:tav tm="0">
                                          <p:val>
                                            <p:fltVal val="90"/>
                                          </p:val>
                                        </p:tav>
                                        <p:tav tm="100000">
                                          <p:val>
                                            <p:fltVal val="0"/>
                                          </p:val>
                                        </p:tav>
                                      </p:tavLst>
                                    </p:anim>
                                    <p:animEffect transition="in" filter="fade">
                                      <p:cBhvr>
                                        <p:cTn id="57" dur="250"/>
                                        <p:tgtEl>
                                          <p:spTgt spid="6"/>
                                        </p:tgtEl>
                                      </p:cBhvr>
                                    </p:animEffect>
                                  </p:childTnLst>
                                </p:cTn>
                              </p:par>
                              <p:par>
                                <p:cTn id="58" presetID="2" presetClass="entr" presetSubtype="6"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250" fill="hold"/>
                                        <p:tgtEl>
                                          <p:spTgt spid="13"/>
                                        </p:tgtEl>
                                        <p:attrNameLst>
                                          <p:attrName>ppt_x</p:attrName>
                                        </p:attrNameLst>
                                      </p:cBhvr>
                                      <p:tavLst>
                                        <p:tav tm="0">
                                          <p:val>
                                            <p:strVal val="1+#ppt_w/2"/>
                                          </p:val>
                                        </p:tav>
                                        <p:tav tm="100000">
                                          <p:val>
                                            <p:strVal val="#ppt_x"/>
                                          </p:val>
                                        </p:tav>
                                      </p:tavLst>
                                    </p:anim>
                                    <p:anim calcmode="lin" valueType="num">
                                      <p:cBhvr additive="base">
                                        <p:cTn id="61" dur="250" fill="hold"/>
                                        <p:tgtEl>
                                          <p:spTgt spid="13"/>
                                        </p:tgtEl>
                                        <p:attrNameLst>
                                          <p:attrName>ppt_y</p:attrName>
                                        </p:attrNameLst>
                                      </p:cBhvr>
                                      <p:tavLst>
                                        <p:tav tm="0">
                                          <p:val>
                                            <p:strVal val="1+#ppt_h/2"/>
                                          </p:val>
                                        </p:tav>
                                        <p:tav tm="100000">
                                          <p:val>
                                            <p:strVal val="#ppt_y"/>
                                          </p:val>
                                        </p:tav>
                                      </p:tavLst>
                                    </p:anim>
                                  </p:childTnLst>
                                </p:cTn>
                              </p:par>
                            </p:childTnLst>
                          </p:cTn>
                        </p:par>
                        <p:par>
                          <p:cTn id="62" fill="hold">
                            <p:stCondLst>
                              <p:cond delay="2000"/>
                            </p:stCondLst>
                            <p:childTnLst>
                              <p:par>
                                <p:cTn id="63" presetID="31"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250" fill="hold"/>
                                        <p:tgtEl>
                                          <p:spTgt spid="7"/>
                                        </p:tgtEl>
                                        <p:attrNameLst>
                                          <p:attrName>ppt_w</p:attrName>
                                        </p:attrNameLst>
                                      </p:cBhvr>
                                      <p:tavLst>
                                        <p:tav tm="0">
                                          <p:val>
                                            <p:fltVal val="0"/>
                                          </p:val>
                                        </p:tav>
                                        <p:tav tm="100000">
                                          <p:val>
                                            <p:strVal val="#ppt_w"/>
                                          </p:val>
                                        </p:tav>
                                      </p:tavLst>
                                    </p:anim>
                                    <p:anim calcmode="lin" valueType="num">
                                      <p:cBhvr>
                                        <p:cTn id="66" dur="250" fill="hold"/>
                                        <p:tgtEl>
                                          <p:spTgt spid="7"/>
                                        </p:tgtEl>
                                        <p:attrNameLst>
                                          <p:attrName>ppt_h</p:attrName>
                                        </p:attrNameLst>
                                      </p:cBhvr>
                                      <p:tavLst>
                                        <p:tav tm="0">
                                          <p:val>
                                            <p:fltVal val="0"/>
                                          </p:val>
                                        </p:tav>
                                        <p:tav tm="100000">
                                          <p:val>
                                            <p:strVal val="#ppt_h"/>
                                          </p:val>
                                        </p:tav>
                                      </p:tavLst>
                                    </p:anim>
                                    <p:anim calcmode="lin" valueType="num">
                                      <p:cBhvr>
                                        <p:cTn id="67" dur="250" fill="hold"/>
                                        <p:tgtEl>
                                          <p:spTgt spid="7"/>
                                        </p:tgtEl>
                                        <p:attrNameLst>
                                          <p:attrName>style.rotation</p:attrName>
                                        </p:attrNameLst>
                                      </p:cBhvr>
                                      <p:tavLst>
                                        <p:tav tm="0">
                                          <p:val>
                                            <p:fltVal val="90"/>
                                          </p:val>
                                        </p:tav>
                                        <p:tav tm="100000">
                                          <p:val>
                                            <p:fltVal val="0"/>
                                          </p:val>
                                        </p:tav>
                                      </p:tavLst>
                                    </p:anim>
                                    <p:animEffect transition="in" filter="fade">
                                      <p:cBhvr>
                                        <p:cTn id="68" dur="250"/>
                                        <p:tgtEl>
                                          <p:spTgt spid="7"/>
                                        </p:tgtEl>
                                      </p:cBhvr>
                                    </p:animEffect>
                                  </p:childTnLst>
                                </p:cTn>
                              </p:par>
                              <p:par>
                                <p:cTn id="69" presetID="2" presetClass="entr" presetSubtype="12"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250" fill="hold"/>
                                        <p:tgtEl>
                                          <p:spTgt spid="10"/>
                                        </p:tgtEl>
                                        <p:attrNameLst>
                                          <p:attrName>ppt_x</p:attrName>
                                        </p:attrNameLst>
                                      </p:cBhvr>
                                      <p:tavLst>
                                        <p:tav tm="0">
                                          <p:val>
                                            <p:strVal val="0-#ppt_w/2"/>
                                          </p:val>
                                        </p:tav>
                                        <p:tav tm="100000">
                                          <p:val>
                                            <p:strVal val="#ppt_x"/>
                                          </p:val>
                                        </p:tav>
                                      </p:tavLst>
                                    </p:anim>
                                    <p:anim calcmode="lin" valueType="num">
                                      <p:cBhvr additive="base">
                                        <p:cTn id="72" dur="250" fill="hold"/>
                                        <p:tgtEl>
                                          <p:spTgt spid="10"/>
                                        </p:tgtEl>
                                        <p:attrNameLst>
                                          <p:attrName>ppt_y</p:attrName>
                                        </p:attrNameLst>
                                      </p:cBhvr>
                                      <p:tavLst>
                                        <p:tav tm="0">
                                          <p:val>
                                            <p:strVal val="1+#ppt_h/2"/>
                                          </p:val>
                                        </p:tav>
                                        <p:tav tm="100000">
                                          <p:val>
                                            <p:strVal val="#ppt_y"/>
                                          </p:val>
                                        </p:tav>
                                      </p:tavLst>
                                    </p:anim>
                                  </p:childTnLst>
                                </p:cTn>
                              </p:par>
                              <p:par>
                                <p:cTn id="73" presetID="10" presetClass="entr" presetSubtype="0" fill="hold" grpId="0" nodeType="withEffect">
                                  <p:stCondLst>
                                    <p:cond delay="0"/>
                                  </p:stCondLst>
                                  <p:childTnLst>
                                    <p:set>
                                      <p:cBhvr>
                                        <p:cTn id="74" dur="1" fill="hold">
                                          <p:stCondLst>
                                            <p:cond delay="0"/>
                                          </p:stCondLst>
                                        </p:cTn>
                                        <p:tgtEl>
                                          <p:spTgt spid="25619"/>
                                        </p:tgtEl>
                                        <p:attrNameLst>
                                          <p:attrName>style.visibility</p:attrName>
                                        </p:attrNameLst>
                                      </p:cBhvr>
                                      <p:to>
                                        <p:strVal val="visible"/>
                                      </p:to>
                                    </p:set>
                                    <p:animEffect transition="in" filter="fade">
                                      <p:cBhvr>
                                        <p:cTn id="75" dur="250"/>
                                        <p:tgtEl>
                                          <p:spTgt spid="2561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5625"/>
                                        </p:tgtEl>
                                        <p:attrNameLst>
                                          <p:attrName>style.visibility</p:attrName>
                                        </p:attrNameLst>
                                      </p:cBhvr>
                                      <p:to>
                                        <p:strVal val="visible"/>
                                      </p:to>
                                    </p:set>
                                    <p:animEffect transition="in" filter="fade">
                                      <p:cBhvr>
                                        <p:cTn id="78" dur="250"/>
                                        <p:tgtEl>
                                          <p:spTgt spid="25625"/>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5627"/>
                                        </p:tgtEl>
                                        <p:attrNameLst>
                                          <p:attrName>style.visibility</p:attrName>
                                        </p:attrNameLst>
                                      </p:cBhvr>
                                      <p:to>
                                        <p:strVal val="visible"/>
                                      </p:to>
                                    </p:set>
                                    <p:animEffect transition="in" filter="fade">
                                      <p:cBhvr>
                                        <p:cTn id="81" dur="250"/>
                                        <p:tgtEl>
                                          <p:spTgt spid="2562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5613"/>
                                        </p:tgtEl>
                                        <p:attrNameLst>
                                          <p:attrName>style.visibility</p:attrName>
                                        </p:attrNameLst>
                                      </p:cBhvr>
                                      <p:to>
                                        <p:strVal val="visible"/>
                                      </p:to>
                                    </p:set>
                                    <p:animEffect transition="in" filter="fade">
                                      <p:cBhvr>
                                        <p:cTn id="84" dur="250"/>
                                        <p:tgtEl>
                                          <p:spTgt spid="256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26"/>
                                        </p:tgtEl>
                                        <p:attrNameLst>
                                          <p:attrName>style.visibility</p:attrName>
                                        </p:attrNameLst>
                                      </p:cBhvr>
                                      <p:to>
                                        <p:strVal val="visible"/>
                                      </p:to>
                                    </p:set>
                                    <p:animEffect transition="in" filter="fade">
                                      <p:cBhvr>
                                        <p:cTn id="87" dur="250"/>
                                        <p:tgtEl>
                                          <p:spTgt spid="2562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615"/>
                                        </p:tgtEl>
                                        <p:attrNameLst>
                                          <p:attrName>style.visibility</p:attrName>
                                        </p:attrNameLst>
                                      </p:cBhvr>
                                      <p:to>
                                        <p:strVal val="visible"/>
                                      </p:to>
                                    </p:set>
                                    <p:animEffect transition="in" filter="fade">
                                      <p:cBhvr>
                                        <p:cTn id="90" dur="250"/>
                                        <p:tgtEl>
                                          <p:spTgt spid="25615"/>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628"/>
                                        </p:tgtEl>
                                        <p:attrNameLst>
                                          <p:attrName>style.visibility</p:attrName>
                                        </p:attrNameLst>
                                      </p:cBhvr>
                                      <p:to>
                                        <p:strVal val="visible"/>
                                      </p:to>
                                    </p:set>
                                    <p:animEffect transition="in" filter="fade">
                                      <p:cBhvr>
                                        <p:cTn id="93" dur="250"/>
                                        <p:tgtEl>
                                          <p:spTgt spid="2562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5617"/>
                                        </p:tgtEl>
                                        <p:attrNameLst>
                                          <p:attrName>style.visibility</p:attrName>
                                        </p:attrNameLst>
                                      </p:cBhvr>
                                      <p:to>
                                        <p:strVal val="visible"/>
                                      </p:to>
                                    </p:set>
                                    <p:animEffect transition="in" filter="fade">
                                      <p:cBhvr>
                                        <p:cTn id="9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548595" y="743095"/>
            <a:ext cx="4071135" cy="348728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9" name="文本框 18"/>
          <p:cNvSpPr txBox="1"/>
          <p:nvPr/>
        </p:nvSpPr>
        <p:spPr>
          <a:xfrm>
            <a:off x="6856052" y="1638970"/>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21" name="文本框 20"/>
          <p:cNvSpPr txBox="1"/>
          <p:nvPr/>
        </p:nvSpPr>
        <p:spPr>
          <a:xfrm>
            <a:off x="1254161" y="1686004"/>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23" name="文本框 22"/>
          <p:cNvSpPr txBox="1"/>
          <p:nvPr/>
        </p:nvSpPr>
        <p:spPr>
          <a:xfrm>
            <a:off x="6856052" y="3400392"/>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sp>
        <p:nvSpPr>
          <p:cNvPr id="25" name="文本框 24"/>
          <p:cNvSpPr txBox="1"/>
          <p:nvPr/>
        </p:nvSpPr>
        <p:spPr>
          <a:xfrm>
            <a:off x="1254161" y="3396865"/>
            <a:ext cx="1099678" cy="358377"/>
          </a:xfrm>
          <a:prstGeom prst="rect">
            <a:avLst/>
          </a:prstGeom>
          <a:noFill/>
        </p:spPr>
        <p:txBody>
          <a:bodyPr wrap="none" lIns="68271" tIns="34136" rIns="68271" bIns="34136">
            <a:spAutoFit/>
          </a:bodyPr>
          <a:lstStyle/>
          <a:p>
            <a:pPr algn="ctr">
              <a:defRPr/>
            </a:pPr>
            <a:r>
              <a:rPr lang="zh-CN" altLang="en-US" sz="1881" dirty="0">
                <a:solidFill>
                  <a:schemeClr val="tx1">
                    <a:lumMod val="65000"/>
                    <a:lumOff val="35000"/>
                  </a:schemeClr>
                </a:solidFill>
                <a:latin typeface="+mj-ea"/>
                <a:ea typeface="+mj-ea"/>
                <a:sym typeface="宋体" panose="02010600030101010101" pitchFamily="2" charset="-122"/>
              </a:rPr>
              <a:t>添加标题</a:t>
            </a:r>
          </a:p>
        </p:txBody>
      </p:sp>
      <p:grpSp>
        <p:nvGrpSpPr>
          <p:cNvPr id="8" name="组合 7"/>
          <p:cNvGrpSpPr/>
          <p:nvPr/>
        </p:nvGrpSpPr>
        <p:grpSpPr>
          <a:xfrm>
            <a:off x="3541771" y="1343516"/>
            <a:ext cx="2084784" cy="1783763"/>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a:defRPr/>
              </a:pPr>
              <a:endParaRPr lang="zh-CN" altLang="en-US" sz="1270"/>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grpSp>
      <p:grpSp>
        <p:nvGrpSpPr>
          <p:cNvPr id="2" name="组合 1"/>
          <p:cNvGrpSpPr/>
          <p:nvPr/>
        </p:nvGrpSpPr>
        <p:grpSpPr>
          <a:xfrm>
            <a:off x="2339227" y="1213850"/>
            <a:ext cx="2084784" cy="1781411"/>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a:defRPr/>
              </a:pPr>
              <a:endParaRPr lang="zh-CN" altLang="en-US" sz="1270">
                <a:solidFill>
                  <a:prstClr val="black"/>
                </a:solidFill>
                <a:latin typeface="Arial"/>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grpSp>
      </p:grpSp>
      <p:grpSp>
        <p:nvGrpSpPr>
          <p:cNvPr id="10" name="组合 9"/>
          <p:cNvGrpSpPr/>
          <p:nvPr/>
        </p:nvGrpSpPr>
        <p:grpSpPr>
          <a:xfrm>
            <a:off x="4744314" y="1213850"/>
            <a:ext cx="2084784" cy="1781411"/>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a:defRPr/>
              </a:pPr>
              <a:endParaRPr lang="zh-CN" altLang="en-US" sz="1270"/>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grpSp>
      <p:grpSp>
        <p:nvGrpSpPr>
          <p:cNvPr id="11" name="组合 10"/>
          <p:cNvGrpSpPr/>
          <p:nvPr/>
        </p:nvGrpSpPr>
        <p:grpSpPr>
          <a:xfrm>
            <a:off x="3541771" y="3268904"/>
            <a:ext cx="2084784" cy="1781411"/>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2352">
                <a:latin typeface="+mj-lt"/>
                <a:ea typeface="方正超粗黑简体" panose="03000509000000000000" pitchFamily="65" charset="-122"/>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270"/>
              </a:p>
            </p:txBody>
          </p:sp>
        </p:grpSp>
      </p:grpSp>
      <p:grpSp>
        <p:nvGrpSpPr>
          <p:cNvPr id="60" name="组合 59"/>
          <p:cNvGrpSpPr/>
          <p:nvPr/>
        </p:nvGrpSpPr>
        <p:grpSpPr>
          <a:xfrm>
            <a:off x="1794080" y="1196569"/>
            <a:ext cx="501355" cy="499737"/>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nvGrpSpPr>
          <p:cNvPr id="68" name="组合 67"/>
          <p:cNvGrpSpPr/>
          <p:nvPr/>
        </p:nvGrpSpPr>
        <p:grpSpPr>
          <a:xfrm>
            <a:off x="1690393" y="2989092"/>
            <a:ext cx="561269" cy="393909"/>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nvGrpSpPr>
          <p:cNvPr id="85" name="组合 84"/>
          <p:cNvGrpSpPr/>
          <p:nvPr/>
        </p:nvGrpSpPr>
        <p:grpSpPr>
          <a:xfrm>
            <a:off x="6915117" y="1255133"/>
            <a:ext cx="406118" cy="334920"/>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grpSp>
        <p:nvGrpSpPr>
          <p:cNvPr id="91" name="组合 90"/>
          <p:cNvGrpSpPr/>
          <p:nvPr/>
        </p:nvGrpSpPr>
        <p:grpSpPr>
          <a:xfrm>
            <a:off x="6922121" y="2991315"/>
            <a:ext cx="437435" cy="391687"/>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sp>
        <p:nvSpPr>
          <p:cNvPr id="99" name="矩形 47"/>
          <p:cNvSpPr>
            <a:spLocks noChangeArrowheads="1"/>
          </p:cNvSpPr>
          <p:nvPr/>
        </p:nvSpPr>
        <p:spPr bwMode="auto">
          <a:xfrm>
            <a:off x="738519"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38519"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6786665"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6786665"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algn="ctr">
              <a:defRPr/>
            </a:pPr>
            <a:r>
              <a:rPr lang="zh-CN" altLang="en-US"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lang="en-US" altLang="zh-CN" sz="1129" dirty="0">
              <a:solidFill>
                <a:schemeClr val="tx1">
                  <a:lumMod val="65000"/>
                  <a:lumOff val="35000"/>
                </a:schemeClr>
              </a:solidFill>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103" name="组合 102"/>
          <p:cNvGrpSpPr/>
          <p:nvPr/>
        </p:nvGrpSpPr>
        <p:grpSpPr>
          <a:xfrm>
            <a:off x="-186661" y="167406"/>
            <a:ext cx="9330661" cy="304776"/>
            <a:chOff x="-198457" y="144052"/>
            <a:chExt cx="9920307" cy="324036"/>
          </a:xfrm>
        </p:grpSpPr>
        <p:cxnSp>
          <p:nvCxnSpPr>
            <p:cNvPr id="104" name="直接连接符 103"/>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05" name="组合 104"/>
            <p:cNvGrpSpPr/>
            <p:nvPr userDrawn="1"/>
          </p:nvGrpSpPr>
          <p:grpSpPr>
            <a:xfrm>
              <a:off x="-198457" y="144052"/>
              <a:ext cx="2066885" cy="319659"/>
              <a:chOff x="2559580" y="72044"/>
              <a:chExt cx="2066885" cy="319659"/>
            </a:xfrm>
          </p:grpSpPr>
          <p:sp>
            <p:nvSpPr>
              <p:cNvPr id="112" name="五边形 111"/>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13"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106" name="组合 105"/>
            <p:cNvGrpSpPr/>
            <p:nvPr userDrawn="1"/>
          </p:nvGrpSpPr>
          <p:grpSpPr>
            <a:xfrm>
              <a:off x="2740163" y="144052"/>
              <a:ext cx="2066885" cy="319659"/>
              <a:chOff x="4972411" y="72044"/>
              <a:chExt cx="2066885" cy="319659"/>
            </a:xfrm>
          </p:grpSpPr>
          <p:sp>
            <p:nvSpPr>
              <p:cNvPr id="110" name="五边形 109"/>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11"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107" name="组合 106"/>
            <p:cNvGrpSpPr/>
            <p:nvPr userDrawn="1"/>
          </p:nvGrpSpPr>
          <p:grpSpPr>
            <a:xfrm>
              <a:off x="4212853" y="144052"/>
              <a:ext cx="2066885" cy="319659"/>
              <a:chOff x="7404958" y="72044"/>
              <a:chExt cx="2066885" cy="319659"/>
            </a:xfrm>
          </p:grpSpPr>
          <p:sp>
            <p:nvSpPr>
              <p:cNvPr id="108" name="五边形 107"/>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09"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114" name="组合 113"/>
          <p:cNvGrpSpPr/>
          <p:nvPr/>
        </p:nvGrpSpPr>
        <p:grpSpPr>
          <a:xfrm>
            <a:off x="1197454" y="133543"/>
            <a:ext cx="1944033" cy="440233"/>
            <a:chOff x="121344" y="72044"/>
            <a:chExt cx="2066885" cy="468053"/>
          </a:xfrm>
        </p:grpSpPr>
        <p:sp>
          <p:nvSpPr>
            <p:cNvPr id="115" name="五边形 114"/>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16"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223361198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 calcmode="lin" valueType="num">
                                      <p:cBhvr additive="base">
                                        <p:cTn id="7" dur="250" fill="hold"/>
                                        <p:tgtEl>
                                          <p:spTgt spid="103"/>
                                        </p:tgtEl>
                                        <p:attrNameLst>
                                          <p:attrName>ppt_x</p:attrName>
                                        </p:attrNameLst>
                                      </p:cBhvr>
                                      <p:tavLst>
                                        <p:tav tm="0">
                                          <p:val>
                                            <p:strVal val="1+#ppt_w/2"/>
                                          </p:val>
                                        </p:tav>
                                        <p:tav tm="100000">
                                          <p:val>
                                            <p:strVal val="#ppt_x"/>
                                          </p:val>
                                        </p:tav>
                                      </p:tavLst>
                                    </p:anim>
                                    <p:anim calcmode="lin" valueType="num">
                                      <p:cBhvr additive="base">
                                        <p:cTn id="8" dur="250" fill="hold"/>
                                        <p:tgtEl>
                                          <p:spTgt spid="103"/>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250" fill="hold"/>
                                        <p:tgtEl>
                                          <p:spTgt spid="114"/>
                                        </p:tgtEl>
                                        <p:attrNameLst>
                                          <p:attrName>ppt_x</p:attrName>
                                        </p:attrNameLst>
                                      </p:cBhvr>
                                      <p:tavLst>
                                        <p:tav tm="0">
                                          <p:val>
                                            <p:strVal val="#ppt_x"/>
                                          </p:val>
                                        </p:tav>
                                        <p:tav tm="100000">
                                          <p:val>
                                            <p:strVal val="#ppt_x"/>
                                          </p:val>
                                        </p:tav>
                                      </p:tavLst>
                                    </p:anim>
                                    <p:anim calcmode="lin" valueType="num">
                                      <p:cBhvr additive="base">
                                        <p:cTn id="13" dur="250" fill="hold"/>
                                        <p:tgtEl>
                                          <p:spTgt spid="114"/>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3" presetClass="entr" presetSubtype="28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50" fill="hold"/>
                                        <p:tgtEl>
                                          <p:spTgt spid="3"/>
                                        </p:tgtEl>
                                        <p:attrNameLst>
                                          <p:attrName>ppt_w</p:attrName>
                                        </p:attrNameLst>
                                      </p:cBhvr>
                                      <p:tavLst>
                                        <p:tav tm="0">
                                          <p:val>
                                            <p:strVal val="4/3*#ppt_w"/>
                                          </p:val>
                                        </p:tav>
                                        <p:tav tm="100000">
                                          <p:val>
                                            <p:strVal val="#ppt_w"/>
                                          </p:val>
                                        </p:tav>
                                      </p:tavLst>
                                    </p:anim>
                                    <p:anim calcmode="lin" valueType="num">
                                      <p:cBhvr>
                                        <p:cTn id="18" dur="250" fill="hold"/>
                                        <p:tgtEl>
                                          <p:spTgt spid="3"/>
                                        </p:tgtEl>
                                        <p:attrNameLst>
                                          <p:attrName>ppt_h</p:attrName>
                                        </p:attrNameLst>
                                      </p:cBhvr>
                                      <p:tavLst>
                                        <p:tav tm="0">
                                          <p:val>
                                            <p:strVal val="4/3*#ppt_h"/>
                                          </p:val>
                                        </p:tav>
                                        <p:tav tm="100000">
                                          <p:val>
                                            <p:strVal val="#ppt_h"/>
                                          </p:val>
                                        </p:tav>
                                      </p:tavLst>
                                    </p:anim>
                                  </p:childTnLst>
                                </p:cTn>
                              </p:par>
                            </p:childTnLst>
                          </p:cTn>
                        </p:par>
                        <p:par>
                          <p:cTn id="19" fill="hold">
                            <p:stCondLst>
                              <p:cond delay="75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250" fill="hold"/>
                                        <p:tgtEl>
                                          <p:spTgt spid="10"/>
                                        </p:tgtEl>
                                        <p:attrNameLst>
                                          <p:attrName>ppt_w</p:attrName>
                                        </p:attrNameLst>
                                      </p:cBhvr>
                                      <p:tavLst>
                                        <p:tav tm="0">
                                          <p:val>
                                            <p:fltVal val="0"/>
                                          </p:val>
                                        </p:tav>
                                        <p:tav tm="100000">
                                          <p:val>
                                            <p:strVal val="#ppt_w"/>
                                          </p:val>
                                        </p:tav>
                                      </p:tavLst>
                                    </p:anim>
                                    <p:anim calcmode="lin" valueType="num">
                                      <p:cBhvr>
                                        <p:cTn id="23" dur="250" fill="hold"/>
                                        <p:tgtEl>
                                          <p:spTgt spid="10"/>
                                        </p:tgtEl>
                                        <p:attrNameLst>
                                          <p:attrName>ppt_h</p:attrName>
                                        </p:attrNameLst>
                                      </p:cBhvr>
                                      <p:tavLst>
                                        <p:tav tm="0">
                                          <p:val>
                                            <p:fltVal val="0"/>
                                          </p:val>
                                        </p:tav>
                                        <p:tav tm="100000">
                                          <p:val>
                                            <p:strVal val="#ppt_h"/>
                                          </p:val>
                                        </p:tav>
                                      </p:tavLst>
                                    </p:anim>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par>
                                <p:cTn id="27" presetID="10" presetClass="entr" presetSubtype="0" fill="hold" nodeType="withEffect">
                                  <p:stCondLst>
                                    <p:cond delay="0"/>
                                  </p:stCondLst>
                                  <p:childTnLst>
                                    <p:set>
                                      <p:cBhvr>
                                        <p:cTn id="28" dur="1" fill="hold">
                                          <p:stCondLst>
                                            <p:cond delay="0"/>
                                          </p:stCondLst>
                                        </p:cTn>
                                        <p:tgtEl>
                                          <p:spTgt spid="85"/>
                                        </p:tgtEl>
                                        <p:attrNameLst>
                                          <p:attrName>style.visibility</p:attrName>
                                        </p:attrNameLst>
                                      </p:cBhvr>
                                      <p:to>
                                        <p:strVal val="visible"/>
                                      </p:to>
                                    </p:set>
                                    <p:animEffect transition="in" filter="fade">
                                      <p:cBhvr>
                                        <p:cTn id="29" dur="250"/>
                                        <p:tgtEl>
                                          <p:spTgt spid="8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fade">
                                      <p:cBhvr>
                                        <p:cTn id="32" dur="250"/>
                                        <p:tgtEl>
                                          <p:spTgt spid="101"/>
                                        </p:tgtEl>
                                      </p:cBhvr>
                                    </p:animEffect>
                                  </p:childTnLst>
                                </p:cTn>
                              </p:par>
                            </p:childTnLst>
                          </p:cTn>
                        </p:par>
                        <p:par>
                          <p:cTn id="33" fill="hold">
                            <p:stCondLst>
                              <p:cond delay="1000"/>
                            </p:stCondLst>
                            <p:childTnLst>
                              <p:par>
                                <p:cTn id="34" presetID="23" presetClass="entr" presetSubtype="16"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250" fill="hold"/>
                                        <p:tgtEl>
                                          <p:spTgt spid="8"/>
                                        </p:tgtEl>
                                        <p:attrNameLst>
                                          <p:attrName>ppt_w</p:attrName>
                                        </p:attrNameLst>
                                      </p:cBhvr>
                                      <p:tavLst>
                                        <p:tav tm="0">
                                          <p:val>
                                            <p:fltVal val="0"/>
                                          </p:val>
                                        </p:tav>
                                        <p:tav tm="100000">
                                          <p:val>
                                            <p:strVal val="#ppt_w"/>
                                          </p:val>
                                        </p:tav>
                                      </p:tavLst>
                                    </p:anim>
                                    <p:anim calcmode="lin" valueType="num">
                                      <p:cBhvr>
                                        <p:cTn id="37" dur="250" fill="hold"/>
                                        <p:tgtEl>
                                          <p:spTgt spid="8"/>
                                        </p:tgtEl>
                                        <p:attrNameLst>
                                          <p:attrName>ppt_h</p:attrName>
                                        </p:attrNameLst>
                                      </p:cBhvr>
                                      <p:tavLst>
                                        <p:tav tm="0">
                                          <p:val>
                                            <p:fltVal val="0"/>
                                          </p:val>
                                        </p:tav>
                                        <p:tav tm="100000">
                                          <p:val>
                                            <p:strVal val="#ppt_h"/>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250"/>
                                        <p:tgtEl>
                                          <p:spTgt spid="25"/>
                                        </p:tgtEl>
                                      </p:cBhvr>
                                    </p:animEffect>
                                  </p:childTnLst>
                                </p:cTn>
                              </p:par>
                              <p:par>
                                <p:cTn id="41" presetID="10" presetClass="entr" presetSubtype="0"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250"/>
                                        <p:tgtEl>
                                          <p:spTgt spid="6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0"/>
                                        </p:tgtEl>
                                        <p:attrNameLst>
                                          <p:attrName>style.visibility</p:attrName>
                                        </p:attrNameLst>
                                      </p:cBhvr>
                                      <p:to>
                                        <p:strVal val="visible"/>
                                      </p:to>
                                    </p:set>
                                    <p:animEffect transition="in" filter="fade">
                                      <p:cBhvr>
                                        <p:cTn id="46" dur="250"/>
                                        <p:tgtEl>
                                          <p:spTgt spid="100"/>
                                        </p:tgtEl>
                                      </p:cBhvr>
                                    </p:animEffect>
                                  </p:childTnLst>
                                </p:cTn>
                              </p:par>
                            </p:childTnLst>
                          </p:cTn>
                        </p:par>
                        <p:par>
                          <p:cTn id="47" fill="hold">
                            <p:stCondLst>
                              <p:cond delay="1250"/>
                            </p:stCondLst>
                            <p:childTnLst>
                              <p:par>
                                <p:cTn id="48" presetID="23" presetClass="entr" presetSubtype="16"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250" fill="hold"/>
                                        <p:tgtEl>
                                          <p:spTgt spid="2"/>
                                        </p:tgtEl>
                                        <p:attrNameLst>
                                          <p:attrName>ppt_w</p:attrName>
                                        </p:attrNameLst>
                                      </p:cBhvr>
                                      <p:tavLst>
                                        <p:tav tm="0">
                                          <p:val>
                                            <p:fltVal val="0"/>
                                          </p:val>
                                        </p:tav>
                                        <p:tav tm="100000">
                                          <p:val>
                                            <p:strVal val="#ppt_w"/>
                                          </p:val>
                                        </p:tav>
                                      </p:tavLst>
                                    </p:anim>
                                    <p:anim calcmode="lin" valueType="num">
                                      <p:cBhvr>
                                        <p:cTn id="51" dur="250" fill="hold"/>
                                        <p:tgtEl>
                                          <p:spTgt spid="2"/>
                                        </p:tgtEl>
                                        <p:attrNameLst>
                                          <p:attrName>ppt_h</p:attrName>
                                        </p:attrNameLst>
                                      </p:cBhvr>
                                      <p:tavLst>
                                        <p:tav tm="0">
                                          <p:val>
                                            <p:fltVal val="0"/>
                                          </p:val>
                                        </p:tav>
                                        <p:tav tm="100000">
                                          <p:val>
                                            <p:strVal val="#ppt_h"/>
                                          </p:val>
                                        </p:tav>
                                      </p:tavLst>
                                    </p:anim>
                                  </p:childTnLst>
                                </p:cTn>
                              </p:par>
                              <p:par>
                                <p:cTn id="52" presetID="10" presetClass="entr" presetSubtype="0"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250"/>
                                        <p:tgtEl>
                                          <p:spTgt spid="6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250"/>
                                        <p:tgtEl>
                                          <p:spTgt spid="2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fade">
                                      <p:cBhvr>
                                        <p:cTn id="60" dur="250"/>
                                        <p:tgtEl>
                                          <p:spTgt spid="99"/>
                                        </p:tgtEl>
                                      </p:cBhvr>
                                    </p:animEffect>
                                  </p:childTnLst>
                                </p:cTn>
                              </p:par>
                            </p:childTnLst>
                          </p:cTn>
                        </p:par>
                        <p:par>
                          <p:cTn id="61" fill="hold">
                            <p:stCondLst>
                              <p:cond delay="1500"/>
                            </p:stCondLst>
                            <p:childTnLst>
                              <p:par>
                                <p:cTn id="62" presetID="23" presetClass="entr" presetSubtype="16"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250" fill="hold"/>
                                        <p:tgtEl>
                                          <p:spTgt spid="11"/>
                                        </p:tgtEl>
                                        <p:attrNameLst>
                                          <p:attrName>ppt_w</p:attrName>
                                        </p:attrNameLst>
                                      </p:cBhvr>
                                      <p:tavLst>
                                        <p:tav tm="0">
                                          <p:val>
                                            <p:fltVal val="0"/>
                                          </p:val>
                                        </p:tav>
                                        <p:tav tm="100000">
                                          <p:val>
                                            <p:strVal val="#ppt_w"/>
                                          </p:val>
                                        </p:tav>
                                      </p:tavLst>
                                    </p:anim>
                                    <p:anim calcmode="lin" valueType="num">
                                      <p:cBhvr>
                                        <p:cTn id="65" dur="250" fill="hold"/>
                                        <p:tgtEl>
                                          <p:spTgt spid="11"/>
                                        </p:tgtEl>
                                        <p:attrNameLst>
                                          <p:attrName>ppt_h</p:attrName>
                                        </p:attrNameLst>
                                      </p:cBhvr>
                                      <p:tavLst>
                                        <p:tav tm="0">
                                          <p:val>
                                            <p:fltVal val="0"/>
                                          </p:val>
                                        </p:tav>
                                        <p:tav tm="100000">
                                          <p:val>
                                            <p:strVal val="#ppt_h"/>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250"/>
                                        <p:tgtEl>
                                          <p:spTgt spid="23"/>
                                        </p:tgtEl>
                                      </p:cBhvr>
                                    </p:animEffect>
                                  </p:childTnLst>
                                </p:cTn>
                              </p:par>
                              <p:par>
                                <p:cTn id="69" presetID="10" presetClass="entr" presetSubtype="0" fill="hold"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250"/>
                                        <p:tgtEl>
                                          <p:spTgt spid="9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2"/>
                                        </p:tgtEl>
                                        <p:attrNameLst>
                                          <p:attrName>style.visibility</p:attrName>
                                        </p:attrNameLst>
                                      </p:cBhvr>
                                      <p:to>
                                        <p:strVal val="visible"/>
                                      </p:to>
                                    </p:set>
                                    <p:animEffect transition="in" filter="fade">
                                      <p:cBhvr>
                                        <p:cTn id="7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96802" y="1866571"/>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68271" tIns="34136" rIns="68271" bIns="34136"/>
            <a:lstStyle/>
            <a:p>
              <a:pPr>
                <a:defRPr/>
              </a:pPr>
              <a:endParaRPr lang="zh-CN" altLang="en-US" sz="1270"/>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p>
            </p:txBody>
          </p:sp>
        </p:grpSp>
        <p:sp>
          <p:nvSpPr>
            <p:cNvPr id="42006" name="文本框 27"/>
            <p:cNvSpPr txBox="1">
              <a:spLocks noChangeArrowheads="1"/>
            </p:cNvSpPr>
            <p:nvPr/>
          </p:nvSpPr>
          <p:spPr bwMode="auto">
            <a:xfrm>
              <a:off x="1356845"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2352" dirty="0">
                  <a:solidFill>
                    <a:schemeClr val="bg1"/>
                  </a:solidFill>
                  <a:latin typeface="+mj-ea"/>
                  <a:sym typeface="宋体" panose="02010600030101010101" pitchFamily="2" charset="-122"/>
                </a:rPr>
                <a:t>添加标题</a:t>
              </a:r>
            </a:p>
          </p:txBody>
        </p:sp>
      </p:grpSp>
      <p:grpSp>
        <p:nvGrpSpPr>
          <p:cNvPr id="6" name="组合 5"/>
          <p:cNvGrpSpPr/>
          <p:nvPr/>
        </p:nvGrpSpPr>
        <p:grpSpPr>
          <a:xfrm>
            <a:off x="2691062" y="1866702"/>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42007" name="文本框 28"/>
            <p:cNvSpPr txBox="1">
              <a:spLocks noChangeArrowheads="1"/>
            </p:cNvSpPr>
            <p:nvPr/>
          </p:nvSpPr>
          <p:spPr bwMode="auto">
            <a:xfrm>
              <a:off x="3060067"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2352" dirty="0">
                  <a:solidFill>
                    <a:schemeClr val="bg1"/>
                  </a:solidFill>
                  <a:latin typeface="+mj-ea"/>
                  <a:sym typeface="宋体" panose="02010600030101010101" pitchFamily="2" charset="-122"/>
                </a:rPr>
                <a:t>添加标题</a:t>
              </a:r>
            </a:p>
          </p:txBody>
        </p:sp>
      </p:grpSp>
      <p:grpSp>
        <p:nvGrpSpPr>
          <p:cNvPr id="8" name="组合 7"/>
          <p:cNvGrpSpPr/>
          <p:nvPr/>
        </p:nvGrpSpPr>
        <p:grpSpPr>
          <a:xfrm>
            <a:off x="4285057" y="1866702"/>
            <a:ext cx="1776335" cy="1754290"/>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endParaRPr lang="zh-CN" altLang="en-US" sz="1270"/>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solidFill>
                    <a:schemeClr val="bg1"/>
                  </a:solidFill>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270">
                  <a:solidFill>
                    <a:schemeClr val="bg1"/>
                  </a:solidFill>
                </a:endParaRPr>
              </a:p>
            </p:txBody>
          </p:sp>
        </p:grpSp>
        <p:sp>
          <p:nvSpPr>
            <p:cNvPr id="42008" name="文本框 29"/>
            <p:cNvSpPr txBox="1">
              <a:spLocks noChangeArrowheads="1"/>
            </p:cNvSpPr>
            <p:nvPr/>
          </p:nvSpPr>
          <p:spPr bwMode="auto">
            <a:xfrm>
              <a:off x="4762656"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2352" dirty="0">
                  <a:solidFill>
                    <a:schemeClr val="bg1"/>
                  </a:solidFill>
                  <a:latin typeface="+mj-ea"/>
                  <a:sym typeface="宋体" panose="02010600030101010101" pitchFamily="2" charset="-122"/>
                </a:rPr>
                <a:t>添加标题</a:t>
              </a:r>
            </a:p>
          </p:txBody>
        </p:sp>
      </p:grpSp>
      <p:grpSp>
        <p:nvGrpSpPr>
          <p:cNvPr id="9" name="组合 8"/>
          <p:cNvGrpSpPr/>
          <p:nvPr/>
        </p:nvGrpSpPr>
        <p:grpSpPr>
          <a:xfrm>
            <a:off x="5879053" y="1866571"/>
            <a:ext cx="1776600" cy="1754552"/>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algn="ctr">
                <a:defRPr/>
              </a:pPr>
              <a:endParaRPr lang="zh-CN" altLang="en-US" sz="1270"/>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68271" tIns="34136" rIns="68271" bIns="34136"/>
            <a:lstStyle/>
            <a:p>
              <a:pPr>
                <a:defRPr/>
              </a:pPr>
              <a:endParaRPr lang="zh-CN" altLang="en-US" sz="1270"/>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endParaRPr lang="zh-CN" altLang="en-US" sz="1270"/>
            </a:p>
          </p:txBody>
        </p:sp>
        <p:sp>
          <p:nvSpPr>
            <p:cNvPr id="42009" name="文本框 30"/>
            <p:cNvSpPr txBox="1">
              <a:spLocks noChangeArrowheads="1"/>
            </p:cNvSpPr>
            <p:nvPr/>
          </p:nvSpPr>
          <p:spPr bwMode="auto">
            <a:xfrm>
              <a:off x="6517492"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ctr">
                <a:defRPr/>
              </a:pPr>
              <a:r>
                <a:rPr lang="zh-CN" altLang="en-US" sz="2352" dirty="0">
                  <a:solidFill>
                    <a:schemeClr val="bg1"/>
                  </a:solidFill>
                  <a:latin typeface="+mj-ea"/>
                  <a:sym typeface="宋体" panose="02010600030101010101" pitchFamily="2" charset="-122"/>
                </a:rPr>
                <a:t>添加标题</a:t>
              </a:r>
            </a:p>
          </p:txBody>
        </p:sp>
      </p:grpSp>
      <p:sp>
        <p:nvSpPr>
          <p:cNvPr id="27" name="矩形 26"/>
          <p:cNvSpPr/>
          <p:nvPr/>
        </p:nvSpPr>
        <p:spPr>
          <a:xfrm>
            <a:off x="1065900" y="3766984"/>
            <a:ext cx="1677445" cy="658578"/>
          </a:xfrm>
          <a:prstGeom prst="rect">
            <a:avLst/>
          </a:prstGeom>
        </p:spPr>
        <p:txBody>
          <a:bodyPr wrap="square">
            <a:spAutoFit/>
          </a:bodyPr>
          <a:lstStyle/>
          <a:p>
            <a:pPr algn="ctr">
              <a:lnSpc>
                <a:spcPct val="130000"/>
              </a:lnSpc>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28" name="矩形 27"/>
          <p:cNvSpPr/>
          <p:nvPr/>
        </p:nvSpPr>
        <p:spPr>
          <a:xfrm>
            <a:off x="2691371" y="3766984"/>
            <a:ext cx="1677445" cy="658578"/>
          </a:xfrm>
          <a:prstGeom prst="rect">
            <a:avLst/>
          </a:prstGeom>
        </p:spPr>
        <p:txBody>
          <a:bodyPr wrap="square">
            <a:spAutoFit/>
          </a:bodyPr>
          <a:lstStyle/>
          <a:p>
            <a:pPr algn="ctr">
              <a:lnSpc>
                <a:spcPct val="130000"/>
              </a:lnSpc>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29" name="矩形 28"/>
          <p:cNvSpPr/>
          <p:nvPr/>
        </p:nvSpPr>
        <p:spPr>
          <a:xfrm>
            <a:off x="4390683" y="3766984"/>
            <a:ext cx="1677445" cy="658578"/>
          </a:xfrm>
          <a:prstGeom prst="rect">
            <a:avLst/>
          </a:prstGeom>
        </p:spPr>
        <p:txBody>
          <a:bodyPr wrap="square">
            <a:spAutoFit/>
          </a:bodyPr>
          <a:lstStyle/>
          <a:p>
            <a:pPr algn="ctr">
              <a:lnSpc>
                <a:spcPct val="130000"/>
              </a:lnSpc>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sp>
        <p:nvSpPr>
          <p:cNvPr id="30" name="矩形 29"/>
          <p:cNvSpPr/>
          <p:nvPr/>
        </p:nvSpPr>
        <p:spPr>
          <a:xfrm>
            <a:off x="6074947" y="3766984"/>
            <a:ext cx="1677445" cy="658578"/>
          </a:xfrm>
          <a:prstGeom prst="rect">
            <a:avLst/>
          </a:prstGeom>
        </p:spPr>
        <p:txBody>
          <a:bodyPr wrap="square">
            <a:spAutoFit/>
          </a:bodyPr>
          <a:lstStyle/>
          <a:p>
            <a:pPr algn="ctr">
              <a:lnSpc>
                <a:spcPct val="130000"/>
              </a:lnSpc>
              <a:spcAft>
                <a:spcPts val="564"/>
              </a:spcAft>
              <a:defRPr/>
            </a:pPr>
            <a:r>
              <a:rPr lang="zh-CN" altLang="en-US" sz="1505" b="1" dirty="0">
                <a:solidFill>
                  <a:prstClr val="black">
                    <a:lumMod val="50000"/>
                    <a:lumOff val="50000"/>
                  </a:prstClr>
                </a:solidFill>
                <a:latin typeface="微软雅黑" panose="020B0503020204020204" pitchFamily="34" charset="-122"/>
                <a:ea typeface="微软雅黑" panose="020B0503020204020204" pitchFamily="34" charset="-122"/>
              </a:rPr>
              <a:t>点击修改文字</a:t>
            </a:r>
            <a:endParaRPr lang="en-US" altLang="zh-CN" sz="1505" b="1"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30000"/>
              </a:lnSpc>
              <a:spcAft>
                <a:spcPts val="564"/>
              </a:spcAft>
              <a:defRPr/>
            </a:pPr>
            <a:r>
              <a:rPr lang="zh-CN" altLang="en-US" sz="941" dirty="0">
                <a:solidFill>
                  <a:prstClr val="white">
                    <a:lumMod val="65000"/>
                  </a:prstClr>
                </a:solidFill>
                <a:latin typeface="微软雅黑" panose="020B0503020204020204" pitchFamily="34" charset="-122"/>
                <a:ea typeface="微软雅黑" panose="020B0503020204020204" pitchFamily="34" charset="-122"/>
              </a:rPr>
              <a:t>这是指由消费者组织的</a:t>
            </a:r>
          </a:p>
        </p:txBody>
      </p:sp>
      <p:grpSp>
        <p:nvGrpSpPr>
          <p:cNvPr id="31" name="组合 30"/>
          <p:cNvGrpSpPr/>
          <p:nvPr/>
        </p:nvGrpSpPr>
        <p:grpSpPr>
          <a:xfrm>
            <a:off x="-186661" y="167406"/>
            <a:ext cx="9330661" cy="304776"/>
            <a:chOff x="-198457" y="144052"/>
            <a:chExt cx="9920307" cy="324036"/>
          </a:xfrm>
        </p:grpSpPr>
        <p:cxnSp>
          <p:nvCxnSpPr>
            <p:cNvPr id="32" name="直接连接符 31"/>
            <p:cNvCxnSpPr/>
            <p:nvPr userDrawn="1"/>
          </p:nvCxnSpPr>
          <p:spPr>
            <a:xfrm>
              <a:off x="0" y="468088"/>
              <a:ext cx="972185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userDrawn="1"/>
          </p:nvGrpSpPr>
          <p:grpSpPr>
            <a:xfrm>
              <a:off x="-198457" y="144052"/>
              <a:ext cx="2066885" cy="319659"/>
              <a:chOff x="2559580" y="72044"/>
              <a:chExt cx="2066885" cy="319659"/>
            </a:xfrm>
          </p:grpSpPr>
          <p:sp>
            <p:nvSpPr>
              <p:cNvPr id="40" name="五边形 39"/>
              <p:cNvSpPr/>
              <p:nvPr userDrawn="1"/>
            </p:nvSpPr>
            <p:spPr>
              <a:xfrm rot="5400000">
                <a:off x="3433191"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1" name="KSO_GT1.1.1"/>
              <p:cNvSpPr txBox="1"/>
              <p:nvPr userDrawn="1"/>
            </p:nvSpPr>
            <p:spPr>
              <a:xfrm>
                <a:off x="2559580"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①更改文字内容</a:t>
                </a:r>
                <a:endParaRPr lang="en-US" altLang="zh-CN" sz="1129" dirty="0">
                  <a:solidFill>
                    <a:schemeClr val="bg1"/>
                  </a:solidFill>
                </a:endParaRPr>
              </a:p>
            </p:txBody>
          </p:sp>
        </p:grpSp>
        <p:grpSp>
          <p:nvGrpSpPr>
            <p:cNvPr id="34" name="组合 33"/>
            <p:cNvGrpSpPr/>
            <p:nvPr userDrawn="1"/>
          </p:nvGrpSpPr>
          <p:grpSpPr>
            <a:xfrm>
              <a:off x="2740163" y="144052"/>
              <a:ext cx="2066885" cy="319659"/>
              <a:chOff x="4972411" y="72044"/>
              <a:chExt cx="2066885" cy="319659"/>
            </a:xfrm>
          </p:grpSpPr>
          <p:sp>
            <p:nvSpPr>
              <p:cNvPr id="38" name="五边形 37"/>
              <p:cNvSpPr/>
              <p:nvPr userDrawn="1"/>
            </p:nvSpPr>
            <p:spPr>
              <a:xfrm rot="5400000">
                <a:off x="5846023"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39" name="KSO_GT1.1.1"/>
              <p:cNvSpPr txBox="1"/>
              <p:nvPr userDrawn="1"/>
            </p:nvSpPr>
            <p:spPr>
              <a:xfrm>
                <a:off x="4972411"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③更改文字内容</a:t>
                </a:r>
                <a:endParaRPr lang="en-US" altLang="zh-CN" sz="1129" dirty="0">
                  <a:solidFill>
                    <a:schemeClr val="bg1"/>
                  </a:solidFill>
                </a:endParaRPr>
              </a:p>
            </p:txBody>
          </p:sp>
        </p:grpSp>
        <p:grpSp>
          <p:nvGrpSpPr>
            <p:cNvPr id="35" name="组合 34"/>
            <p:cNvGrpSpPr/>
            <p:nvPr userDrawn="1"/>
          </p:nvGrpSpPr>
          <p:grpSpPr>
            <a:xfrm>
              <a:off x="4212853" y="144052"/>
              <a:ext cx="2066885" cy="319659"/>
              <a:chOff x="7404958" y="72044"/>
              <a:chExt cx="2066885" cy="319659"/>
            </a:xfrm>
          </p:grpSpPr>
          <p:sp>
            <p:nvSpPr>
              <p:cNvPr id="36" name="五边形 35"/>
              <p:cNvSpPr/>
              <p:nvPr userDrawn="1"/>
            </p:nvSpPr>
            <p:spPr>
              <a:xfrm rot="5400000">
                <a:off x="8278570" y="-435656"/>
                <a:ext cx="319659" cy="1335059"/>
              </a:xfrm>
              <a:prstGeom prst="homePlate">
                <a:avLst>
                  <a:gd name="adj"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37" name="KSO_GT1.1.1"/>
              <p:cNvSpPr txBox="1"/>
              <p:nvPr userDrawn="1"/>
            </p:nvSpPr>
            <p:spPr>
              <a:xfrm>
                <a:off x="7404958"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④更改文字内容</a:t>
                </a:r>
                <a:endParaRPr lang="en-US" altLang="zh-CN" sz="1129" dirty="0">
                  <a:solidFill>
                    <a:schemeClr val="bg1"/>
                  </a:solidFill>
                </a:endParaRPr>
              </a:p>
            </p:txBody>
          </p:sp>
        </p:grpSp>
      </p:grpSp>
      <p:grpSp>
        <p:nvGrpSpPr>
          <p:cNvPr id="42" name="组合 41"/>
          <p:cNvGrpSpPr/>
          <p:nvPr/>
        </p:nvGrpSpPr>
        <p:grpSpPr>
          <a:xfrm>
            <a:off x="1197454" y="133543"/>
            <a:ext cx="1944033" cy="440233"/>
            <a:chOff x="121344" y="72044"/>
            <a:chExt cx="2066885" cy="468053"/>
          </a:xfrm>
        </p:grpSpPr>
        <p:sp>
          <p:nvSpPr>
            <p:cNvPr id="43" name="五边形 42"/>
            <p:cNvSpPr/>
            <p:nvPr userDrawn="1"/>
          </p:nvSpPr>
          <p:spPr>
            <a:xfrm rot="5400000">
              <a:off x="901939" y="-361459"/>
              <a:ext cx="468053" cy="1335059"/>
            </a:xfrm>
            <a:prstGeom prst="homePlate">
              <a:avLst>
                <a:gd name="adj" fmla="val 19429"/>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4" name="KSO_GT1.1.1"/>
            <p:cNvSpPr txBox="1"/>
            <p:nvPr userDrawn="1"/>
          </p:nvSpPr>
          <p:spPr>
            <a:xfrm>
              <a:off x="121344" y="144052"/>
              <a:ext cx="2066885" cy="247650"/>
            </a:xfrm>
            <a:prstGeom prst="rect">
              <a:avLst/>
            </a:prstGeom>
            <a:noFill/>
            <a:ln>
              <a:noFill/>
            </a:ln>
          </p:spPr>
          <p:txBody>
            <a:bodyPr lIns="0" tIns="0" rIns="0" bIns="0"/>
            <a:lstStyle>
              <a:lvl1pPr defTabSz="465138">
                <a:defRPr sz="1400">
                  <a:solidFill>
                    <a:schemeClr val="tx1"/>
                  </a:solidFill>
                  <a:latin typeface="微软雅黑" pitchFamily="34" charset="-122"/>
                  <a:ea typeface="微软雅黑" pitchFamily="34" charset="-122"/>
                </a:defRPr>
              </a:lvl1pPr>
              <a:lvl2pPr marL="755650" indent="-290513" defTabSz="465138">
                <a:defRPr sz="1400">
                  <a:solidFill>
                    <a:schemeClr val="tx1"/>
                  </a:solidFill>
                  <a:latin typeface="微软雅黑" pitchFamily="34" charset="-122"/>
                  <a:ea typeface="微软雅黑" pitchFamily="34" charset="-122"/>
                </a:defRPr>
              </a:lvl2pPr>
              <a:lvl3pPr marL="1160463" indent="-230188" defTabSz="465138">
                <a:defRPr sz="1400">
                  <a:solidFill>
                    <a:schemeClr val="tx1"/>
                  </a:solidFill>
                  <a:latin typeface="微软雅黑" pitchFamily="34" charset="-122"/>
                  <a:ea typeface="微软雅黑" pitchFamily="34" charset="-122"/>
                </a:defRPr>
              </a:lvl3pPr>
              <a:lvl4pPr marL="1625600" indent="-230188" defTabSz="465138">
                <a:defRPr sz="1400">
                  <a:solidFill>
                    <a:schemeClr val="tx1"/>
                  </a:solidFill>
                  <a:latin typeface="微软雅黑" pitchFamily="34" charset="-122"/>
                  <a:ea typeface="微软雅黑" pitchFamily="34" charset="-122"/>
                </a:defRPr>
              </a:lvl4pPr>
              <a:lvl5pPr marL="2090738" indent="-231775" defTabSz="465138">
                <a:defRPr sz="1400">
                  <a:solidFill>
                    <a:schemeClr val="tx1"/>
                  </a:solidFill>
                  <a:latin typeface="微软雅黑" pitchFamily="34" charset="-122"/>
                  <a:ea typeface="微软雅黑" pitchFamily="34" charset="-122"/>
                </a:defRPr>
              </a:lvl5pPr>
              <a:lvl6pPr marL="25479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6pPr>
              <a:lvl7pPr marL="30051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7pPr>
              <a:lvl8pPr marL="34623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8pPr>
              <a:lvl9pPr marL="3919538" indent="-231775" algn="ctr" defTabSz="465138" eaLnBrk="0" fontAlgn="ctr" hangingPunct="0">
                <a:spcBef>
                  <a:spcPct val="0"/>
                </a:spcBef>
                <a:spcAft>
                  <a:spcPct val="0"/>
                </a:spcAft>
                <a:buClr>
                  <a:srgbClr val="FF0000"/>
                </a:buClr>
                <a:buSzPct val="70000"/>
                <a:buFont typeface="Arial" pitchFamily="34" charset="0"/>
                <a:defRPr sz="1400">
                  <a:solidFill>
                    <a:schemeClr val="tx1"/>
                  </a:solidFill>
                  <a:latin typeface="微软雅黑" pitchFamily="34" charset="-122"/>
                  <a:ea typeface="微软雅黑" pitchFamily="34" charset="-122"/>
                </a:defRPr>
              </a:lvl9pPr>
            </a:lstStyle>
            <a:p>
              <a:pPr algn="ctr" eaLnBrk="1" fontAlgn="base" hangingPunct="1">
                <a:lnSpc>
                  <a:spcPct val="120000"/>
                </a:lnSpc>
                <a:buClrTx/>
                <a:buSzTx/>
                <a:buFontTx/>
                <a:buNone/>
              </a:pPr>
              <a:r>
                <a:rPr lang="zh-CN" altLang="en-US" sz="1129" dirty="0">
                  <a:solidFill>
                    <a:schemeClr val="bg1"/>
                  </a:solidFill>
                </a:rPr>
                <a:t>②更改文字内容</a:t>
              </a:r>
              <a:endParaRPr lang="en-US" altLang="zh-CN" sz="1129" dirty="0">
                <a:solidFill>
                  <a:schemeClr val="bg1"/>
                </a:solidFill>
              </a:endParaRPr>
            </a:p>
          </p:txBody>
        </p:sp>
      </p:grpSp>
    </p:spTree>
    <p:extLst>
      <p:ext uri="{BB962C8B-B14F-4D97-AF65-F5344CB8AC3E}">
        <p14:creationId xmlns:p14="http://schemas.microsoft.com/office/powerpoint/2010/main" val="28869668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250" fill="hold"/>
                                        <p:tgtEl>
                                          <p:spTgt spid="31"/>
                                        </p:tgtEl>
                                        <p:attrNameLst>
                                          <p:attrName>ppt_x</p:attrName>
                                        </p:attrNameLst>
                                      </p:cBhvr>
                                      <p:tavLst>
                                        <p:tav tm="0">
                                          <p:val>
                                            <p:strVal val="1+#ppt_w/2"/>
                                          </p:val>
                                        </p:tav>
                                        <p:tav tm="100000">
                                          <p:val>
                                            <p:strVal val="#ppt_x"/>
                                          </p:val>
                                        </p:tav>
                                      </p:tavLst>
                                    </p:anim>
                                    <p:anim calcmode="lin" valueType="num">
                                      <p:cBhvr additive="base">
                                        <p:cTn id="8" dur="25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250" fill="hold"/>
                                        <p:tgtEl>
                                          <p:spTgt spid="42"/>
                                        </p:tgtEl>
                                        <p:attrNameLst>
                                          <p:attrName>ppt_x</p:attrName>
                                        </p:attrNameLst>
                                      </p:cBhvr>
                                      <p:tavLst>
                                        <p:tav tm="0">
                                          <p:val>
                                            <p:strVal val="#ppt_x"/>
                                          </p:val>
                                        </p:tav>
                                        <p:tav tm="100000">
                                          <p:val>
                                            <p:strVal val="#ppt_x"/>
                                          </p:val>
                                        </p:tav>
                                      </p:tavLst>
                                    </p:anim>
                                    <p:anim calcmode="lin" valueType="num">
                                      <p:cBhvr additive="base">
                                        <p:cTn id="13" dur="250" fill="hold"/>
                                        <p:tgtEl>
                                          <p:spTgt spid="42"/>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50"/>
                                        <p:tgtEl>
                                          <p:spTgt spid="5"/>
                                        </p:tgtEl>
                                        <p:attrNameLst>
                                          <p:attrName>ppt_x</p:attrName>
                                        </p:attrNameLst>
                                      </p:cBhvr>
                                      <p:tavLst>
                                        <p:tav tm="0">
                                          <p:val>
                                            <p:strVal val="#ppt_x+#ppt_w*1.125000"/>
                                          </p:val>
                                        </p:tav>
                                        <p:tav tm="100000">
                                          <p:val>
                                            <p:strVal val="#ppt_x"/>
                                          </p:val>
                                        </p:tav>
                                      </p:tavLst>
                                    </p:anim>
                                    <p:animEffect transition="in" filter="wipe(left)">
                                      <p:cBhvr>
                                        <p:cTn id="18" dur="250"/>
                                        <p:tgtEl>
                                          <p:spTgt spid="5"/>
                                        </p:tgtEl>
                                      </p:cBhvr>
                                    </p:animEffect>
                                  </p:childTnLst>
                                </p:cTn>
                              </p:par>
                            </p:childTnLst>
                          </p:cTn>
                        </p:par>
                        <p:par>
                          <p:cTn id="19" fill="hold">
                            <p:stCondLst>
                              <p:cond delay="750"/>
                            </p:stCondLst>
                            <p:childTnLst>
                              <p:par>
                                <p:cTn id="20" presetID="53" presetClass="entr" presetSubtype="16"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250" fill="hold"/>
                                        <p:tgtEl>
                                          <p:spTgt spid="27"/>
                                        </p:tgtEl>
                                        <p:attrNameLst>
                                          <p:attrName>ppt_w</p:attrName>
                                        </p:attrNameLst>
                                      </p:cBhvr>
                                      <p:tavLst>
                                        <p:tav tm="0">
                                          <p:val>
                                            <p:fltVal val="0"/>
                                          </p:val>
                                        </p:tav>
                                        <p:tav tm="100000">
                                          <p:val>
                                            <p:strVal val="#ppt_w"/>
                                          </p:val>
                                        </p:tav>
                                      </p:tavLst>
                                    </p:anim>
                                    <p:anim calcmode="lin" valueType="num">
                                      <p:cBhvr>
                                        <p:cTn id="23" dur="250" fill="hold"/>
                                        <p:tgtEl>
                                          <p:spTgt spid="27"/>
                                        </p:tgtEl>
                                        <p:attrNameLst>
                                          <p:attrName>ppt_h</p:attrName>
                                        </p:attrNameLst>
                                      </p:cBhvr>
                                      <p:tavLst>
                                        <p:tav tm="0">
                                          <p:val>
                                            <p:fltVal val="0"/>
                                          </p:val>
                                        </p:tav>
                                        <p:tav tm="100000">
                                          <p:val>
                                            <p:strVal val="#ppt_h"/>
                                          </p:val>
                                        </p:tav>
                                      </p:tavLst>
                                    </p:anim>
                                    <p:animEffect transition="in" filter="fade">
                                      <p:cBhvr>
                                        <p:cTn id="24" dur="250"/>
                                        <p:tgtEl>
                                          <p:spTgt spid="27"/>
                                        </p:tgtEl>
                                      </p:cBhvr>
                                    </p:animEffect>
                                  </p:childTnLst>
                                </p:cTn>
                              </p:par>
                              <p:par>
                                <p:cTn id="25" presetID="12" presetClass="entr" presetSubtype="2"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250"/>
                                        <p:tgtEl>
                                          <p:spTgt spid="6"/>
                                        </p:tgtEl>
                                        <p:attrNameLst>
                                          <p:attrName>ppt_x</p:attrName>
                                        </p:attrNameLst>
                                      </p:cBhvr>
                                      <p:tavLst>
                                        <p:tav tm="0">
                                          <p:val>
                                            <p:strVal val="#ppt_x+#ppt_w*1.125000"/>
                                          </p:val>
                                        </p:tav>
                                        <p:tav tm="100000">
                                          <p:val>
                                            <p:strVal val="#ppt_x"/>
                                          </p:val>
                                        </p:tav>
                                      </p:tavLst>
                                    </p:anim>
                                    <p:animEffect transition="in" filter="wipe(left)">
                                      <p:cBhvr>
                                        <p:cTn id="28" dur="250"/>
                                        <p:tgtEl>
                                          <p:spTgt spid="6"/>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250" fill="hold"/>
                                        <p:tgtEl>
                                          <p:spTgt spid="28"/>
                                        </p:tgtEl>
                                        <p:attrNameLst>
                                          <p:attrName>ppt_w</p:attrName>
                                        </p:attrNameLst>
                                      </p:cBhvr>
                                      <p:tavLst>
                                        <p:tav tm="0">
                                          <p:val>
                                            <p:fltVal val="0"/>
                                          </p:val>
                                        </p:tav>
                                        <p:tav tm="100000">
                                          <p:val>
                                            <p:strVal val="#ppt_w"/>
                                          </p:val>
                                        </p:tav>
                                      </p:tavLst>
                                    </p:anim>
                                    <p:anim calcmode="lin" valueType="num">
                                      <p:cBhvr>
                                        <p:cTn id="33" dur="250" fill="hold"/>
                                        <p:tgtEl>
                                          <p:spTgt spid="28"/>
                                        </p:tgtEl>
                                        <p:attrNameLst>
                                          <p:attrName>ppt_h</p:attrName>
                                        </p:attrNameLst>
                                      </p:cBhvr>
                                      <p:tavLst>
                                        <p:tav tm="0">
                                          <p:val>
                                            <p:fltVal val="0"/>
                                          </p:val>
                                        </p:tav>
                                        <p:tav tm="100000">
                                          <p:val>
                                            <p:strVal val="#ppt_h"/>
                                          </p:val>
                                        </p:tav>
                                      </p:tavLst>
                                    </p:anim>
                                    <p:animEffect transition="in" filter="fade">
                                      <p:cBhvr>
                                        <p:cTn id="34" dur="250"/>
                                        <p:tgtEl>
                                          <p:spTgt spid="28"/>
                                        </p:tgtEl>
                                      </p:cBhvr>
                                    </p:animEffect>
                                  </p:childTnLst>
                                </p:cTn>
                              </p:par>
                              <p:par>
                                <p:cTn id="35" presetID="12" presetClass="entr" presetSubtype="2"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50"/>
                                        <p:tgtEl>
                                          <p:spTgt spid="8"/>
                                        </p:tgtEl>
                                        <p:attrNameLst>
                                          <p:attrName>ppt_x</p:attrName>
                                        </p:attrNameLst>
                                      </p:cBhvr>
                                      <p:tavLst>
                                        <p:tav tm="0">
                                          <p:val>
                                            <p:strVal val="#ppt_x+#ppt_w*1.125000"/>
                                          </p:val>
                                        </p:tav>
                                        <p:tav tm="100000">
                                          <p:val>
                                            <p:strVal val="#ppt_x"/>
                                          </p:val>
                                        </p:tav>
                                      </p:tavLst>
                                    </p:anim>
                                    <p:animEffect transition="in" filter="wipe(left)">
                                      <p:cBhvr>
                                        <p:cTn id="38" dur="250"/>
                                        <p:tgtEl>
                                          <p:spTgt spid="8"/>
                                        </p:tgtEl>
                                      </p:cBhvr>
                                    </p:animEffect>
                                  </p:childTnLst>
                                </p:cTn>
                              </p:par>
                            </p:childTnLst>
                          </p:cTn>
                        </p:par>
                        <p:par>
                          <p:cTn id="39" fill="hold">
                            <p:stCondLst>
                              <p:cond delay="1250"/>
                            </p:stCondLst>
                            <p:childTnLst>
                              <p:par>
                                <p:cTn id="40" presetID="53"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250" fill="hold"/>
                                        <p:tgtEl>
                                          <p:spTgt spid="29"/>
                                        </p:tgtEl>
                                        <p:attrNameLst>
                                          <p:attrName>ppt_w</p:attrName>
                                        </p:attrNameLst>
                                      </p:cBhvr>
                                      <p:tavLst>
                                        <p:tav tm="0">
                                          <p:val>
                                            <p:fltVal val="0"/>
                                          </p:val>
                                        </p:tav>
                                        <p:tav tm="100000">
                                          <p:val>
                                            <p:strVal val="#ppt_w"/>
                                          </p:val>
                                        </p:tav>
                                      </p:tavLst>
                                    </p:anim>
                                    <p:anim calcmode="lin" valueType="num">
                                      <p:cBhvr>
                                        <p:cTn id="43" dur="250" fill="hold"/>
                                        <p:tgtEl>
                                          <p:spTgt spid="29"/>
                                        </p:tgtEl>
                                        <p:attrNameLst>
                                          <p:attrName>ppt_h</p:attrName>
                                        </p:attrNameLst>
                                      </p:cBhvr>
                                      <p:tavLst>
                                        <p:tav tm="0">
                                          <p:val>
                                            <p:fltVal val="0"/>
                                          </p:val>
                                        </p:tav>
                                        <p:tav tm="100000">
                                          <p:val>
                                            <p:strVal val="#ppt_h"/>
                                          </p:val>
                                        </p:tav>
                                      </p:tavLst>
                                    </p:anim>
                                    <p:animEffect transition="in" filter="fade">
                                      <p:cBhvr>
                                        <p:cTn id="44" dur="250"/>
                                        <p:tgtEl>
                                          <p:spTgt spid="29"/>
                                        </p:tgtEl>
                                      </p:cBhvr>
                                    </p:animEffect>
                                  </p:childTnLst>
                                </p:cTn>
                              </p:par>
                              <p:par>
                                <p:cTn id="45" presetID="12" presetClass="entr" presetSubtype="2"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250"/>
                                        <p:tgtEl>
                                          <p:spTgt spid="9"/>
                                        </p:tgtEl>
                                        <p:attrNameLst>
                                          <p:attrName>ppt_x</p:attrName>
                                        </p:attrNameLst>
                                      </p:cBhvr>
                                      <p:tavLst>
                                        <p:tav tm="0">
                                          <p:val>
                                            <p:strVal val="#ppt_x+#ppt_w*1.125000"/>
                                          </p:val>
                                        </p:tav>
                                        <p:tav tm="100000">
                                          <p:val>
                                            <p:strVal val="#ppt_x"/>
                                          </p:val>
                                        </p:tav>
                                      </p:tavLst>
                                    </p:anim>
                                    <p:animEffect transition="in" filter="wipe(left)">
                                      <p:cBhvr>
                                        <p:cTn id="48" dur="250"/>
                                        <p:tgtEl>
                                          <p:spTgt spid="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250" fill="hold"/>
                                        <p:tgtEl>
                                          <p:spTgt spid="30"/>
                                        </p:tgtEl>
                                        <p:attrNameLst>
                                          <p:attrName>ppt_w</p:attrName>
                                        </p:attrNameLst>
                                      </p:cBhvr>
                                      <p:tavLst>
                                        <p:tav tm="0">
                                          <p:val>
                                            <p:fltVal val="0"/>
                                          </p:val>
                                        </p:tav>
                                        <p:tav tm="100000">
                                          <p:val>
                                            <p:strVal val="#ppt_w"/>
                                          </p:val>
                                        </p:tav>
                                      </p:tavLst>
                                    </p:anim>
                                    <p:anim calcmode="lin" valueType="num">
                                      <p:cBhvr>
                                        <p:cTn id="53" dur="250" fill="hold"/>
                                        <p:tgtEl>
                                          <p:spTgt spid="30"/>
                                        </p:tgtEl>
                                        <p:attrNameLst>
                                          <p:attrName>ppt_h</p:attrName>
                                        </p:attrNameLst>
                                      </p:cBhvr>
                                      <p:tavLst>
                                        <p:tav tm="0">
                                          <p:val>
                                            <p:fltVal val="0"/>
                                          </p:val>
                                        </p:tav>
                                        <p:tav tm="100000">
                                          <p:val>
                                            <p:strVal val="#ppt_h"/>
                                          </p:val>
                                        </p:tav>
                                      </p:tavLst>
                                    </p:anim>
                                    <p:animEffect transition="in" filter="fade">
                                      <p:cBhvr>
                                        <p:cTn id="5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图片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7" name="组合 6"/>
          <p:cNvGrpSpPr/>
          <p:nvPr/>
        </p:nvGrpSpPr>
        <p:grpSpPr>
          <a:xfrm>
            <a:off x="508322" y="33833"/>
            <a:ext cx="697556" cy="1491043"/>
            <a:chOff x="540445" y="2037"/>
            <a:chExt cx="741638" cy="1585269"/>
          </a:xfrm>
        </p:grpSpPr>
        <p:sp>
          <p:nvSpPr>
            <p:cNvPr id="4" name="矩形 3"/>
            <p:cNvSpPr/>
            <p:nvPr/>
          </p:nvSpPr>
          <p:spPr>
            <a:xfrm>
              <a:off x="540445" y="2037"/>
              <a:ext cx="721521" cy="158526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47" name="Title 3"/>
            <p:cNvSpPr txBox="1">
              <a:spLocks/>
            </p:cNvSpPr>
            <p:nvPr/>
          </p:nvSpPr>
          <p:spPr bwMode="auto">
            <a:xfrm>
              <a:off x="646329" y="252065"/>
              <a:ext cx="635754" cy="254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zh-CN" altLang="en-US" sz="2257" b="1" dirty="0" smtClean="0">
                  <a:solidFill>
                    <a:schemeClr val="bg1"/>
                  </a:solidFill>
                  <a:latin typeface="微软雅黑" pitchFamily="34" charset="-122"/>
                </a:rPr>
                <a:t>过渡页</a:t>
              </a:r>
              <a:endParaRPr lang="en-US" altLang="zh-CN" sz="2257" b="1" dirty="0">
                <a:solidFill>
                  <a:schemeClr val="bg1"/>
                </a:solidFill>
                <a:latin typeface="微软雅黑" pitchFamily="34" charset="-122"/>
              </a:endParaRPr>
            </a:p>
          </p:txBody>
        </p:sp>
      </p:grpSp>
      <p:pic>
        <p:nvPicPr>
          <p:cNvPr id="1026" name="Picture 2" descr="C:\Documents and Settings\Administrator\桌面\PNG\手势.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48637" r="32382"/>
          <a:stretch/>
        </p:blipFill>
        <p:spPr bwMode="auto">
          <a:xfrm>
            <a:off x="0" y="982006"/>
            <a:ext cx="1397492" cy="4137112"/>
          </a:xfrm>
          <a:prstGeom prst="rect">
            <a:avLst/>
          </a:prstGeom>
          <a:noFill/>
          <a:extLst>
            <a:ext uri="{909E8E84-426E-40DD-AFC4-6F175D3DCCD1}">
              <a14:hiddenFill xmlns:a14="http://schemas.microsoft.com/office/drawing/2010/main">
                <a:solidFill>
                  <a:srgbClr val="FFFFFF"/>
                </a:solidFill>
              </a14:hiddenFill>
            </a:ext>
          </a:extLst>
        </p:spPr>
      </p:pic>
      <p:grpSp>
        <p:nvGrpSpPr>
          <p:cNvPr id="66" name="组合 2"/>
          <p:cNvGrpSpPr>
            <a:grpSpLocks/>
          </p:cNvGrpSpPr>
          <p:nvPr/>
        </p:nvGrpSpPr>
        <p:grpSpPr bwMode="auto">
          <a:xfrm>
            <a:off x="3753189" y="982006"/>
            <a:ext cx="1622823" cy="1411019"/>
            <a:chOff x="5803300" y="1948400"/>
            <a:chExt cx="2164994" cy="1905223"/>
          </a:xfrm>
        </p:grpSpPr>
        <p:sp>
          <p:nvSpPr>
            <p:cNvPr id="67" name="Freeform 5"/>
            <p:cNvSpPr>
              <a:spLocks/>
            </p:cNvSpPr>
            <p:nvPr/>
          </p:nvSpPr>
          <p:spPr bwMode="auto">
            <a:xfrm>
              <a:off x="5803300" y="1948400"/>
              <a:ext cx="2164994" cy="1905223"/>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anchor="ctr"/>
            <a:lstStyle/>
            <a:p>
              <a:pPr algn="ctr">
                <a:defRPr/>
              </a:pPr>
              <a:endParaRPr lang="zh-CN" altLang="en-US" sz="1270" kern="0">
                <a:solidFill>
                  <a:prstClr val="white"/>
                </a:solidFill>
                <a:latin typeface="Calibri" panose="020F0502020204030204"/>
              </a:endParaRPr>
            </a:p>
          </p:txBody>
        </p:sp>
        <p:sp>
          <p:nvSpPr>
            <p:cNvPr id="68" name="Freeform 5"/>
            <p:cNvSpPr>
              <a:spLocks/>
            </p:cNvSpPr>
            <p:nvPr/>
          </p:nvSpPr>
          <p:spPr bwMode="auto">
            <a:xfrm>
              <a:off x="5948780" y="2078346"/>
              <a:ext cx="1846429" cy="1624882"/>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solidFill>
                <a:schemeClr val="accent1">
                  <a:lumMod val="75000"/>
                </a:schemeClr>
              </a:solidFill>
              <a:prstDash val="solid"/>
              <a:miter lim="800000"/>
              <a:headEnd/>
              <a:tailEnd/>
            </a:ln>
          </p:spPr>
          <p:txBody>
            <a:bodyPr/>
            <a:lstStyle/>
            <a:p>
              <a:pPr>
                <a:defRPr/>
              </a:pPr>
              <a:endParaRPr lang="zh-CN" altLang="en-US" sz="1270"/>
            </a:p>
          </p:txBody>
        </p:sp>
        <p:grpSp>
          <p:nvGrpSpPr>
            <p:cNvPr id="69" name="组合 73"/>
            <p:cNvGrpSpPr>
              <a:grpSpLocks/>
            </p:cNvGrpSpPr>
            <p:nvPr/>
          </p:nvGrpSpPr>
          <p:grpSpPr bwMode="auto">
            <a:xfrm>
              <a:off x="6481655" y="2517630"/>
              <a:ext cx="1339125" cy="1206045"/>
              <a:chOff x="952501" y="6013451"/>
              <a:chExt cx="511175" cy="460375"/>
            </a:xfrm>
          </p:grpSpPr>
          <p:sp>
            <p:nvSpPr>
              <p:cNvPr id="7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a:defRPr/>
                </a:pPr>
                <a:endParaRPr lang="zh-CN" altLang="en-US" sz="1270"/>
              </a:p>
            </p:txBody>
          </p:sp>
          <p:sp>
            <p:nvSpPr>
              <p:cNvPr id="71"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sp>
            <p:nvSpPr>
              <p:cNvPr id="72"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endParaRPr lang="zh-CN" altLang="en-US" sz="1270"/>
              </a:p>
            </p:txBody>
          </p:sp>
        </p:grpSp>
      </p:grpSp>
      <p:sp>
        <p:nvSpPr>
          <p:cNvPr id="2" name="文本框 1"/>
          <p:cNvSpPr txBox="1"/>
          <p:nvPr/>
        </p:nvSpPr>
        <p:spPr>
          <a:xfrm>
            <a:off x="2017453" y="2623109"/>
            <a:ext cx="5109091" cy="1077218"/>
          </a:xfrm>
          <a:prstGeom prst="rect">
            <a:avLst/>
          </a:prstGeom>
          <a:noFill/>
        </p:spPr>
        <p:txBody>
          <a:bodyPr wrap="none" rtlCol="0">
            <a:spAutoFit/>
          </a:bodyPr>
          <a:lstStyle/>
          <a:p>
            <a:pPr algn="ctr"/>
            <a:r>
              <a:rPr lang="zh-CN" altLang="en-US" sz="3200" b="1" dirty="0" smtClean="0">
                <a:solidFill>
                  <a:schemeClr val="bg1"/>
                </a:solidFill>
              </a:rPr>
              <a:t>第二部分</a:t>
            </a:r>
            <a:endParaRPr lang="en-US" altLang="zh-CN" sz="3200" b="1" dirty="0" smtClean="0">
              <a:solidFill>
                <a:schemeClr val="bg1"/>
              </a:solidFill>
            </a:endParaRPr>
          </a:p>
          <a:p>
            <a:pPr algn="ctr"/>
            <a:r>
              <a:rPr lang="zh-CN" altLang="en-US" sz="3200" b="1" dirty="0" smtClean="0">
                <a:solidFill>
                  <a:schemeClr val="bg1"/>
                </a:solidFill>
              </a:rPr>
              <a:t>单击此处添加文字标题内容</a:t>
            </a:r>
            <a:endParaRPr lang="zh-CN" altLang="en-US" sz="3200" b="1" dirty="0">
              <a:solidFill>
                <a:schemeClr val="bg1"/>
              </a:solidFill>
            </a:endParaRPr>
          </a:p>
        </p:txBody>
      </p:sp>
    </p:spTree>
    <p:extLst>
      <p:ext uri="{BB962C8B-B14F-4D97-AF65-F5344CB8AC3E}">
        <p14:creationId xmlns:p14="http://schemas.microsoft.com/office/powerpoint/2010/main" val="333015781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3"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
                                        <p:tgtEl>
                                          <p:spTgt spid="1026"/>
                                        </p:tgtEl>
                                      </p:cBhvr>
                                    </p:animEffect>
                                    <p:anim calcmode="lin" valueType="num">
                                      <p:cBhvr>
                                        <p:cTn id="8" dur="400" fill="hold"/>
                                        <p:tgtEl>
                                          <p:spTgt spid="1026"/>
                                        </p:tgtEl>
                                        <p:attrNameLst>
                                          <p:attrName>ppt_x</p:attrName>
                                        </p:attrNameLst>
                                      </p:cBhvr>
                                      <p:tavLst>
                                        <p:tav tm="0">
                                          <p:val>
                                            <p:strVal val="#ppt_x"/>
                                          </p:val>
                                        </p:tav>
                                        <p:tav tm="100000">
                                          <p:val>
                                            <p:strVal val="#ppt_x"/>
                                          </p:val>
                                        </p:tav>
                                      </p:tavLst>
                                    </p:anim>
                                    <p:anim calcmode="lin" valueType="num">
                                      <p:cBhvr>
                                        <p:cTn id="9" dur="400" fill="hold"/>
                                        <p:tgtEl>
                                          <p:spTgt spid="1026"/>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102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102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
                                        <p:tgtEl>
                                          <p:spTgt spid="7"/>
                                        </p:tgtEl>
                                      </p:cBhvr>
                                    </p:animEffect>
                                    <p:anim calcmode="lin" valueType="num">
                                      <p:cBhvr>
                                        <p:cTn id="15" dur="400" fill="hold"/>
                                        <p:tgtEl>
                                          <p:spTgt spid="7"/>
                                        </p:tgtEl>
                                        <p:attrNameLst>
                                          <p:attrName>ppt_x</p:attrName>
                                        </p:attrNameLst>
                                      </p:cBhvr>
                                      <p:tavLst>
                                        <p:tav tm="0">
                                          <p:val>
                                            <p:strVal val="#ppt_x"/>
                                          </p:val>
                                        </p:tav>
                                        <p:tav tm="100000">
                                          <p:val>
                                            <p:strVal val="#ppt_x"/>
                                          </p:val>
                                        </p:tav>
                                      </p:tavLst>
                                    </p:anim>
                                    <p:anim calcmode="lin" valueType="num">
                                      <p:cBhvr>
                                        <p:cTn id="16" dur="400" fill="hold"/>
                                        <p:tgtEl>
                                          <p:spTgt spid="7"/>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1000"/>
                            </p:stCondLst>
                            <p:childTnLst>
                              <p:par>
                                <p:cTn id="20" presetID="49" presetClass="path" presetSubtype="0" accel="50000" decel="50000" fill="hold" nodeType="afterEffect">
                                  <p:stCondLst>
                                    <p:cond delay="0"/>
                                  </p:stCondLst>
                                  <p:childTnLst>
                                    <p:animMotion origin="layout" path="M -7.5718E-7 -1.76471E-6 L 0.33453 0.95971 " pathEditMode="relative" rAng="0" ptsTypes="AA">
                                      <p:cBhvr>
                                        <p:cTn id="21" dur="1000" fill="hold"/>
                                        <p:tgtEl>
                                          <p:spTgt spid="1026"/>
                                        </p:tgtEl>
                                        <p:attrNameLst>
                                          <p:attrName>ppt_x</p:attrName>
                                          <p:attrName>ppt_y</p:attrName>
                                        </p:attrNameLst>
                                      </p:cBhvr>
                                      <p:rCtr x="16727" y="47971"/>
                                    </p:animMotion>
                                  </p:childTnLst>
                                </p:cTn>
                              </p:par>
                              <p:par>
                                <p:cTn id="22" presetID="47" presetClass="entr" presetSubtype="0" fill="hold" nodeType="with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750"/>
                                        <p:tgtEl>
                                          <p:spTgt spid="66"/>
                                        </p:tgtEl>
                                      </p:cBhvr>
                                    </p:animEffect>
                                    <p:anim calcmode="lin" valueType="num">
                                      <p:cBhvr>
                                        <p:cTn id="25" dur="750" fill="hold"/>
                                        <p:tgtEl>
                                          <p:spTgt spid="66"/>
                                        </p:tgtEl>
                                        <p:attrNameLst>
                                          <p:attrName>ppt_x</p:attrName>
                                        </p:attrNameLst>
                                      </p:cBhvr>
                                      <p:tavLst>
                                        <p:tav tm="0">
                                          <p:val>
                                            <p:strVal val="#ppt_x"/>
                                          </p:val>
                                        </p:tav>
                                        <p:tav tm="100000">
                                          <p:val>
                                            <p:strVal val="#ppt_x"/>
                                          </p:val>
                                        </p:tav>
                                      </p:tavLst>
                                    </p:anim>
                                    <p:anim calcmode="lin" valueType="num">
                                      <p:cBhvr>
                                        <p:cTn id="26" dur="750" fill="hold"/>
                                        <p:tgtEl>
                                          <p:spTgt spid="66"/>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2"/>
                                        </p:tgtEl>
                                        <p:attrNameLst>
                                          <p:attrName>style.visibility</p:attrName>
                                        </p:attrNameLst>
                                      </p:cBhvr>
                                      <p:to>
                                        <p:strVal val="visible"/>
                                      </p:to>
                                    </p:set>
                                    <p:anim by="(-#ppt_w*2)" calcmode="lin" valueType="num">
                                      <p:cBhvr rctx="PPT">
                                        <p:cTn id="30" dur="500" autoRev="1" fill="hold">
                                          <p:stCondLst>
                                            <p:cond delay="0"/>
                                          </p:stCondLst>
                                        </p:cTn>
                                        <p:tgtEl>
                                          <p:spTgt spid="2"/>
                                        </p:tgtEl>
                                        <p:attrNameLst>
                                          <p:attrName>ppt_w</p:attrName>
                                        </p:attrNameLst>
                                      </p:cBhvr>
                                    </p:anim>
                                    <p:anim by="(#ppt_w*0.50)" calcmode="lin" valueType="num">
                                      <p:cBhvr>
                                        <p:cTn id="31" dur="500" decel="50000" autoRev="1" fill="hold">
                                          <p:stCondLst>
                                            <p:cond delay="0"/>
                                          </p:stCondLst>
                                        </p:cTn>
                                        <p:tgtEl>
                                          <p:spTgt spid="2"/>
                                        </p:tgtEl>
                                        <p:attrNameLst>
                                          <p:attrName>ppt_x</p:attrName>
                                        </p:attrNameLst>
                                      </p:cBhvr>
                                    </p:anim>
                                    <p:anim from="(-#ppt_h/2)" to="(#ppt_y)" calcmode="lin" valueType="num">
                                      <p:cBhvr>
                                        <p:cTn id="32" dur="1000" fill="hold">
                                          <p:stCondLst>
                                            <p:cond delay="0"/>
                                          </p:stCondLst>
                                        </p:cTn>
                                        <p:tgtEl>
                                          <p:spTgt spid="2"/>
                                        </p:tgtEl>
                                        <p:attrNameLst>
                                          <p:attrName>ppt_y</p:attrName>
                                        </p:attrNameLst>
                                      </p:cBhvr>
                                    </p:anim>
                                    <p:animRot by="21600000">
                                      <p:cBhvr>
                                        <p:cTn id="33"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第一PPT，www.1ppt.com">
  <a:themeElements>
    <a:clrScheme name="自定义 84">
      <a:dk1>
        <a:sysClr val="windowText" lastClr="000000"/>
      </a:dk1>
      <a:lt1>
        <a:sysClr val="window" lastClr="FFFFFF"/>
      </a:lt1>
      <a:dk2>
        <a:srgbClr val="44546A"/>
      </a:dk2>
      <a:lt2>
        <a:srgbClr val="E7E6E6"/>
      </a:lt2>
      <a:accent1>
        <a:srgbClr val="7C10E4"/>
      </a:accent1>
      <a:accent2>
        <a:srgbClr val="2E76F1"/>
      </a:accent2>
      <a:accent3>
        <a:srgbClr val="CF137C"/>
      </a:accent3>
      <a:accent4>
        <a:srgbClr val="073AA1"/>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2744</Words>
  <Application>Microsoft Office PowerPoint</Application>
  <PresentationFormat>全屏显示(16:9)</PresentationFormat>
  <Paragraphs>386</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答谢会</dc:title>
  <dc:creator>第一PPT</dc:creator>
  <cp:keywords>www.1ppt.com</cp:keywords>
  <cp:lastModifiedBy>Windows User</cp:lastModifiedBy>
  <cp:revision>14</cp:revision>
  <dcterms:created xsi:type="dcterms:W3CDTF">2016-12-25T02:27:54Z</dcterms:created>
  <dcterms:modified xsi:type="dcterms:W3CDTF">2019-02-28T15:36:28Z</dcterms:modified>
</cp:coreProperties>
</file>